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1" r:id="rId3"/>
    <p:sldId id="290" r:id="rId4"/>
    <p:sldId id="288" r:id="rId5"/>
    <p:sldId id="292" r:id="rId6"/>
    <p:sldId id="293" r:id="rId7"/>
    <p:sldId id="294" r:id="rId8"/>
    <p:sldId id="299" r:id="rId9"/>
    <p:sldId id="295" r:id="rId10"/>
    <p:sldId id="300" r:id="rId11"/>
    <p:sldId id="301" r:id="rId12"/>
    <p:sldId id="297" r:id="rId13"/>
    <p:sldId id="302" r:id="rId14"/>
    <p:sldId id="298" r:id="rId15"/>
    <p:sldId id="280" r:id="rId16"/>
    <p:sldId id="285" r:id="rId17"/>
  </p:sldIdLst>
  <p:sldSz cx="12192000" cy="6858000"/>
  <p:notesSz cx="6858000" cy="9144000"/>
  <p:custDataLst>
    <p:tags r:id="rId1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96F404-D0A8-4E05-A341-8D3AA088B137}" v="6" dt="2024-12-06T08:17:23.605"/>
    <p1510:client id="{991A3D54-A195-49DD-95E3-B8FCA2AA2B41}" v="69" dt="2024-12-06T06:55:25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1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02" y="8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as Richerzhagen" userId="061c65f5-fcc4-473b-b050-8f78d278d79d" providerId="ADAL" clId="{991A3D54-A195-49DD-95E3-B8FCA2AA2B41}"/>
    <pc:docChg chg="undo custSel addSld delSld modSld">
      <pc:chgData name="Mathias Richerzhagen" userId="061c65f5-fcc4-473b-b050-8f78d278d79d" providerId="ADAL" clId="{991A3D54-A195-49DD-95E3-B8FCA2AA2B41}" dt="2024-12-06T06:55:31.421" v="1135" actId="1076"/>
      <pc:docMkLst>
        <pc:docMk/>
      </pc:docMkLst>
      <pc:sldChg chg="addSp delSp modSp mod">
        <pc:chgData name="Mathias Richerzhagen" userId="061c65f5-fcc4-473b-b050-8f78d278d79d" providerId="ADAL" clId="{991A3D54-A195-49DD-95E3-B8FCA2AA2B41}" dt="2024-12-06T06:18:25.070" v="7" actId="1076"/>
        <pc:sldMkLst>
          <pc:docMk/>
          <pc:sldMk cId="2955577737" sldId="295"/>
        </pc:sldMkLst>
        <pc:spChg chg="del">
          <ac:chgData name="Mathias Richerzhagen" userId="061c65f5-fcc4-473b-b050-8f78d278d79d" providerId="ADAL" clId="{991A3D54-A195-49DD-95E3-B8FCA2AA2B41}" dt="2024-12-06T06:18:12.869" v="0" actId="478"/>
          <ac:spMkLst>
            <pc:docMk/>
            <pc:sldMk cId="2955577737" sldId="295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991A3D54-A195-49DD-95E3-B8FCA2AA2B41}" dt="2024-12-06T06:18:13.827" v="1" actId="478"/>
          <ac:spMkLst>
            <pc:docMk/>
            <pc:sldMk cId="2955577737" sldId="295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991A3D54-A195-49DD-95E3-B8FCA2AA2B41}" dt="2024-12-06T06:18:14.413" v="2" actId="478"/>
          <ac:spMkLst>
            <pc:docMk/>
            <pc:sldMk cId="2955577737" sldId="295"/>
            <ac:spMk id="8" creationId="{7BD3F780-1C2A-C0EC-CD88-6A8646C911D4}"/>
          </ac:spMkLst>
        </pc:spChg>
        <pc:spChg chg="add del mod">
          <ac:chgData name="Mathias Richerzhagen" userId="061c65f5-fcc4-473b-b050-8f78d278d79d" providerId="ADAL" clId="{991A3D54-A195-49DD-95E3-B8FCA2AA2B41}" dt="2024-12-06T06:18:14.862" v="3" actId="478"/>
          <ac:spMkLst>
            <pc:docMk/>
            <pc:sldMk cId="2955577737" sldId="295"/>
            <ac:spMk id="10" creationId="{38B841AB-2B7C-AB78-EAA8-3AF8E10F86C5}"/>
          </ac:spMkLst>
        </pc:spChg>
        <pc:spChg chg="add mod">
          <ac:chgData name="Mathias Richerzhagen" userId="061c65f5-fcc4-473b-b050-8f78d278d79d" providerId="ADAL" clId="{991A3D54-A195-49DD-95E3-B8FCA2AA2B41}" dt="2024-12-06T06:18:25.070" v="7" actId="1076"/>
          <ac:spMkLst>
            <pc:docMk/>
            <pc:sldMk cId="2955577737" sldId="295"/>
            <ac:spMk id="12" creationId="{8E6A56DA-C102-0E78-EDA5-8F5CADE9C734}"/>
          </ac:spMkLst>
        </pc:spChg>
        <pc:picChg chg="add mod">
          <ac:chgData name="Mathias Richerzhagen" userId="061c65f5-fcc4-473b-b050-8f78d278d79d" providerId="ADAL" clId="{991A3D54-A195-49DD-95E3-B8FCA2AA2B41}" dt="2024-12-06T06:18:19.669" v="5" actId="1076"/>
          <ac:picMkLst>
            <pc:docMk/>
            <pc:sldMk cId="2955577737" sldId="295"/>
            <ac:picMk id="11" creationId="{92493190-52B4-846B-E1D0-F0286C904B1F}"/>
          </ac:picMkLst>
        </pc:picChg>
      </pc:sldChg>
      <pc:sldChg chg="addSp delSp modSp del mod">
        <pc:chgData name="Mathias Richerzhagen" userId="061c65f5-fcc4-473b-b050-8f78d278d79d" providerId="ADAL" clId="{991A3D54-A195-49DD-95E3-B8FCA2AA2B41}" dt="2024-12-06T06:25:21.264" v="75" actId="2696"/>
        <pc:sldMkLst>
          <pc:docMk/>
          <pc:sldMk cId="90207519" sldId="296"/>
        </pc:sldMkLst>
        <pc:spChg chg="del mod">
          <ac:chgData name="Mathias Richerzhagen" userId="061c65f5-fcc4-473b-b050-8f78d278d79d" providerId="ADAL" clId="{991A3D54-A195-49DD-95E3-B8FCA2AA2B41}" dt="2024-12-06T06:19:56.404" v="22" actId="478"/>
          <ac:spMkLst>
            <pc:docMk/>
            <pc:sldMk cId="90207519" sldId="296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991A3D54-A195-49DD-95E3-B8FCA2AA2B41}" dt="2024-12-06T06:19:58.227" v="23" actId="478"/>
          <ac:spMkLst>
            <pc:docMk/>
            <pc:sldMk cId="90207519" sldId="296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991A3D54-A195-49DD-95E3-B8FCA2AA2B41}" dt="2024-12-06T06:19:58.799" v="24" actId="478"/>
          <ac:spMkLst>
            <pc:docMk/>
            <pc:sldMk cId="90207519" sldId="296"/>
            <ac:spMk id="8" creationId="{97EBF566-8112-E049-1318-8D3B87F85363}"/>
          </ac:spMkLst>
        </pc:spChg>
        <pc:spChg chg="add del mod">
          <ac:chgData name="Mathias Richerzhagen" userId="061c65f5-fcc4-473b-b050-8f78d278d79d" providerId="ADAL" clId="{991A3D54-A195-49DD-95E3-B8FCA2AA2B41}" dt="2024-12-06T06:20:00.062" v="25" actId="478"/>
          <ac:spMkLst>
            <pc:docMk/>
            <pc:sldMk cId="90207519" sldId="296"/>
            <ac:spMk id="10" creationId="{EC94E33A-A422-00E7-E737-E6DA5881F1F3}"/>
          </ac:spMkLst>
        </pc:spChg>
        <pc:spChg chg="add mod">
          <ac:chgData name="Mathias Richerzhagen" userId="061c65f5-fcc4-473b-b050-8f78d278d79d" providerId="ADAL" clId="{991A3D54-A195-49DD-95E3-B8FCA2AA2B41}" dt="2024-12-06T06:20:01" v="26"/>
          <ac:spMkLst>
            <pc:docMk/>
            <pc:sldMk cId="90207519" sldId="296"/>
            <ac:spMk id="11" creationId="{EB44F5AB-C513-23FC-9C00-1CF7391ED2DA}"/>
          </ac:spMkLst>
        </pc:spChg>
        <pc:spChg chg="add mod">
          <ac:chgData name="Mathias Richerzhagen" userId="061c65f5-fcc4-473b-b050-8f78d278d79d" providerId="ADAL" clId="{991A3D54-A195-49DD-95E3-B8FCA2AA2B41}" dt="2024-12-06T06:20:01" v="26"/>
          <ac:spMkLst>
            <pc:docMk/>
            <pc:sldMk cId="90207519" sldId="296"/>
            <ac:spMk id="12" creationId="{5618D529-F6A7-DD97-068F-49C06DA010CF}"/>
          </ac:spMkLst>
        </pc:spChg>
        <pc:spChg chg="add mod">
          <ac:chgData name="Mathias Richerzhagen" userId="061c65f5-fcc4-473b-b050-8f78d278d79d" providerId="ADAL" clId="{991A3D54-A195-49DD-95E3-B8FCA2AA2B41}" dt="2024-12-06T06:20:01" v="26"/>
          <ac:spMkLst>
            <pc:docMk/>
            <pc:sldMk cId="90207519" sldId="296"/>
            <ac:spMk id="13" creationId="{B5F8591B-42B0-79D0-6765-3DC310AF23D2}"/>
          </ac:spMkLst>
        </pc:spChg>
        <pc:spChg chg="add mod">
          <ac:chgData name="Mathias Richerzhagen" userId="061c65f5-fcc4-473b-b050-8f78d278d79d" providerId="ADAL" clId="{991A3D54-A195-49DD-95E3-B8FCA2AA2B41}" dt="2024-12-06T06:20:01" v="26"/>
          <ac:spMkLst>
            <pc:docMk/>
            <pc:sldMk cId="90207519" sldId="296"/>
            <ac:spMk id="14" creationId="{00A37300-E0CA-563F-8DD7-583AFC7CE358}"/>
          </ac:spMkLst>
        </pc:spChg>
        <pc:spChg chg="add mod">
          <ac:chgData name="Mathias Richerzhagen" userId="061c65f5-fcc4-473b-b050-8f78d278d79d" providerId="ADAL" clId="{991A3D54-A195-49DD-95E3-B8FCA2AA2B41}" dt="2024-12-06T06:20:01" v="26"/>
          <ac:spMkLst>
            <pc:docMk/>
            <pc:sldMk cId="90207519" sldId="296"/>
            <ac:spMk id="15" creationId="{FF038C12-1EAA-69F8-D662-A9E66DDDA899}"/>
          </ac:spMkLst>
        </pc:spChg>
        <pc:spChg chg="add mod">
          <ac:chgData name="Mathias Richerzhagen" userId="061c65f5-fcc4-473b-b050-8f78d278d79d" providerId="ADAL" clId="{991A3D54-A195-49DD-95E3-B8FCA2AA2B41}" dt="2024-12-06T06:20:01" v="26"/>
          <ac:spMkLst>
            <pc:docMk/>
            <pc:sldMk cId="90207519" sldId="296"/>
            <ac:spMk id="16" creationId="{E2D42FE2-EE9A-8518-A060-4CF3F36583CA}"/>
          </ac:spMkLst>
        </pc:spChg>
      </pc:sldChg>
      <pc:sldChg chg="addSp delSp modSp mod">
        <pc:chgData name="Mathias Richerzhagen" userId="061c65f5-fcc4-473b-b050-8f78d278d79d" providerId="ADAL" clId="{991A3D54-A195-49DD-95E3-B8FCA2AA2B41}" dt="2024-12-06T06:55:31.421" v="1135" actId="1076"/>
        <pc:sldMkLst>
          <pc:docMk/>
          <pc:sldMk cId="199995880" sldId="297"/>
        </pc:sldMkLst>
        <pc:spChg chg="mod">
          <ac:chgData name="Mathias Richerzhagen" userId="061c65f5-fcc4-473b-b050-8f78d278d79d" providerId="ADAL" clId="{991A3D54-A195-49DD-95E3-B8FCA2AA2B41}" dt="2024-12-06T06:20:40.208" v="41" actId="20577"/>
          <ac:spMkLst>
            <pc:docMk/>
            <pc:sldMk cId="199995880" sldId="297"/>
            <ac:spMk id="2" creationId="{94159FCD-162A-14F4-2206-6FA37010D013}"/>
          </ac:spMkLst>
        </pc:spChg>
        <pc:spChg chg="del">
          <ac:chgData name="Mathias Richerzhagen" userId="061c65f5-fcc4-473b-b050-8f78d278d79d" providerId="ADAL" clId="{991A3D54-A195-49DD-95E3-B8FCA2AA2B41}" dt="2024-12-06T06:20:43.743" v="42" actId="478"/>
          <ac:spMkLst>
            <pc:docMk/>
            <pc:sldMk cId="199995880" sldId="297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991A3D54-A195-49DD-95E3-B8FCA2AA2B41}" dt="2024-12-06T06:27:25.283" v="205" actId="478"/>
          <ac:spMkLst>
            <pc:docMk/>
            <pc:sldMk cId="199995880" sldId="297"/>
            <ac:spMk id="5" creationId="{034DB9CC-A76F-04D2-AF28-A1CCAF1A51C3}"/>
          </ac:spMkLst>
        </pc:spChg>
        <pc:spChg chg="add mod">
          <ac:chgData name="Mathias Richerzhagen" userId="061c65f5-fcc4-473b-b050-8f78d278d79d" providerId="ADAL" clId="{991A3D54-A195-49DD-95E3-B8FCA2AA2B41}" dt="2024-12-06T06:55:10.687" v="1129" actId="20577"/>
          <ac:spMkLst>
            <pc:docMk/>
            <pc:sldMk cId="199995880" sldId="297"/>
            <ac:spMk id="8" creationId="{9EF61784-B20E-32A4-FDD5-B6EF1605552B}"/>
          </ac:spMkLst>
        </pc:spChg>
        <pc:spChg chg="add del mod">
          <ac:chgData name="Mathias Richerzhagen" userId="061c65f5-fcc4-473b-b050-8f78d278d79d" providerId="ADAL" clId="{991A3D54-A195-49DD-95E3-B8FCA2AA2B41}" dt="2024-12-06T06:27:26.846" v="206" actId="478"/>
          <ac:spMkLst>
            <pc:docMk/>
            <pc:sldMk cId="199995880" sldId="297"/>
            <ac:spMk id="10" creationId="{0B3942CF-0B1C-70D4-3871-93569DE47990}"/>
          </ac:spMkLst>
        </pc:spChg>
        <pc:spChg chg="mod">
          <ac:chgData name="Mathias Richerzhagen" userId="061c65f5-fcc4-473b-b050-8f78d278d79d" providerId="ADAL" clId="{991A3D54-A195-49DD-95E3-B8FCA2AA2B41}" dt="2024-12-06T06:55:19.114" v="1130"/>
          <ac:spMkLst>
            <pc:docMk/>
            <pc:sldMk cId="199995880" sldId="297"/>
            <ac:spMk id="13" creationId="{F1591E1C-54A6-AFF4-2582-60546C451596}"/>
          </ac:spMkLst>
        </pc:spChg>
        <pc:spChg chg="mod">
          <ac:chgData name="Mathias Richerzhagen" userId="061c65f5-fcc4-473b-b050-8f78d278d79d" providerId="ADAL" clId="{991A3D54-A195-49DD-95E3-B8FCA2AA2B41}" dt="2024-12-06T06:55:25.264" v="1132"/>
          <ac:spMkLst>
            <pc:docMk/>
            <pc:sldMk cId="199995880" sldId="297"/>
            <ac:spMk id="15" creationId="{C5860849-2C80-C6B2-64D5-0EFC87110673}"/>
          </ac:spMkLst>
        </pc:spChg>
        <pc:spChg chg="mod">
          <ac:chgData name="Mathias Richerzhagen" userId="061c65f5-fcc4-473b-b050-8f78d278d79d" providerId="ADAL" clId="{991A3D54-A195-49DD-95E3-B8FCA2AA2B41}" dt="2024-12-06T06:55:25.264" v="1132"/>
          <ac:spMkLst>
            <pc:docMk/>
            <pc:sldMk cId="199995880" sldId="297"/>
            <ac:spMk id="17" creationId="{C55D47A8-97EC-69AB-5983-3D3DFB1D85CC}"/>
          </ac:spMkLst>
        </pc:spChg>
        <pc:grpChg chg="add mod">
          <ac:chgData name="Mathias Richerzhagen" userId="061c65f5-fcc4-473b-b050-8f78d278d79d" providerId="ADAL" clId="{991A3D54-A195-49DD-95E3-B8FCA2AA2B41}" dt="2024-12-06T06:55:29.909" v="1134" actId="1076"/>
          <ac:grpSpMkLst>
            <pc:docMk/>
            <pc:sldMk cId="199995880" sldId="297"/>
            <ac:grpSpMk id="11" creationId="{97B6C9BD-17A6-90C3-0BFF-9392AE5415DD}"/>
          </ac:grpSpMkLst>
        </pc:grpChg>
        <pc:grpChg chg="add mod">
          <ac:chgData name="Mathias Richerzhagen" userId="061c65f5-fcc4-473b-b050-8f78d278d79d" providerId="ADAL" clId="{991A3D54-A195-49DD-95E3-B8FCA2AA2B41}" dt="2024-12-06T06:55:31.421" v="1135" actId="1076"/>
          <ac:grpSpMkLst>
            <pc:docMk/>
            <pc:sldMk cId="199995880" sldId="297"/>
            <ac:grpSpMk id="14" creationId="{53E60225-E1C0-6F69-5E8A-CF02798A100D}"/>
          </ac:grpSpMkLst>
        </pc:grpChg>
        <pc:picChg chg="mod">
          <ac:chgData name="Mathias Richerzhagen" userId="061c65f5-fcc4-473b-b050-8f78d278d79d" providerId="ADAL" clId="{991A3D54-A195-49DD-95E3-B8FCA2AA2B41}" dt="2024-12-06T06:55:19.114" v="1130"/>
          <ac:picMkLst>
            <pc:docMk/>
            <pc:sldMk cId="199995880" sldId="297"/>
            <ac:picMk id="12" creationId="{A717B685-8AE0-E461-3FF2-15697E3857F1}"/>
          </ac:picMkLst>
        </pc:picChg>
        <pc:picChg chg="mod">
          <ac:chgData name="Mathias Richerzhagen" userId="061c65f5-fcc4-473b-b050-8f78d278d79d" providerId="ADAL" clId="{991A3D54-A195-49DD-95E3-B8FCA2AA2B41}" dt="2024-12-06T06:55:25.264" v="1132"/>
          <ac:picMkLst>
            <pc:docMk/>
            <pc:sldMk cId="199995880" sldId="297"/>
            <ac:picMk id="16" creationId="{9D09E295-EE60-BC12-8F40-EF89CA74951B}"/>
          </ac:picMkLst>
        </pc:picChg>
      </pc:sldChg>
      <pc:sldChg chg="addSp delSp modSp add mod">
        <pc:chgData name="Mathias Richerzhagen" userId="061c65f5-fcc4-473b-b050-8f78d278d79d" providerId="ADAL" clId="{991A3D54-A195-49DD-95E3-B8FCA2AA2B41}" dt="2024-12-06T06:18:41.350" v="12" actId="1076"/>
        <pc:sldMkLst>
          <pc:docMk/>
          <pc:sldMk cId="413131775" sldId="300"/>
        </pc:sldMkLst>
        <pc:spChg chg="add mod">
          <ac:chgData name="Mathias Richerzhagen" userId="061c65f5-fcc4-473b-b050-8f78d278d79d" providerId="ADAL" clId="{991A3D54-A195-49DD-95E3-B8FCA2AA2B41}" dt="2024-12-06T06:18:41.350" v="12" actId="1076"/>
          <ac:spMkLst>
            <pc:docMk/>
            <pc:sldMk cId="413131775" sldId="300"/>
            <ac:spMk id="7" creationId="{617C96DA-DDC6-CA41-DFB9-34ECCCDB886C}"/>
          </ac:spMkLst>
        </pc:spChg>
        <pc:spChg chg="add mod">
          <ac:chgData name="Mathias Richerzhagen" userId="061c65f5-fcc4-473b-b050-8f78d278d79d" providerId="ADAL" clId="{991A3D54-A195-49DD-95E3-B8FCA2AA2B41}" dt="2024-12-06T06:18:41.350" v="12" actId="1076"/>
          <ac:spMkLst>
            <pc:docMk/>
            <pc:sldMk cId="413131775" sldId="300"/>
            <ac:spMk id="8" creationId="{283F07B5-E298-C30D-BB10-EBE5FD1C110E}"/>
          </ac:spMkLst>
        </pc:spChg>
        <pc:spChg chg="del">
          <ac:chgData name="Mathias Richerzhagen" userId="061c65f5-fcc4-473b-b050-8f78d278d79d" providerId="ADAL" clId="{991A3D54-A195-49DD-95E3-B8FCA2AA2B41}" dt="2024-12-06T06:18:36.620" v="10" actId="478"/>
          <ac:spMkLst>
            <pc:docMk/>
            <pc:sldMk cId="413131775" sldId="300"/>
            <ac:spMk id="12" creationId="{8E6A56DA-C102-0E78-EDA5-8F5CADE9C734}"/>
          </ac:spMkLst>
        </pc:spChg>
        <pc:picChg chg="add mod">
          <ac:chgData name="Mathias Richerzhagen" userId="061c65f5-fcc4-473b-b050-8f78d278d79d" providerId="ADAL" clId="{991A3D54-A195-49DD-95E3-B8FCA2AA2B41}" dt="2024-12-06T06:18:41.350" v="12" actId="1076"/>
          <ac:picMkLst>
            <pc:docMk/>
            <pc:sldMk cId="413131775" sldId="300"/>
            <ac:picMk id="3" creationId="{E156D106-3361-0F29-717F-EAEBFAB6E100}"/>
          </ac:picMkLst>
        </pc:picChg>
        <pc:picChg chg="add mod">
          <ac:chgData name="Mathias Richerzhagen" userId="061c65f5-fcc4-473b-b050-8f78d278d79d" providerId="ADAL" clId="{991A3D54-A195-49DD-95E3-B8FCA2AA2B41}" dt="2024-12-06T06:18:41.350" v="12" actId="1076"/>
          <ac:picMkLst>
            <pc:docMk/>
            <pc:sldMk cId="413131775" sldId="300"/>
            <ac:picMk id="5" creationId="{99A9BC0F-D342-F8C5-D125-9ADB800728BF}"/>
          </ac:picMkLst>
        </pc:picChg>
        <pc:picChg chg="del">
          <ac:chgData name="Mathias Richerzhagen" userId="061c65f5-fcc4-473b-b050-8f78d278d79d" providerId="ADAL" clId="{991A3D54-A195-49DD-95E3-B8FCA2AA2B41}" dt="2024-12-06T06:18:35.439" v="9" actId="478"/>
          <ac:picMkLst>
            <pc:docMk/>
            <pc:sldMk cId="413131775" sldId="300"/>
            <ac:picMk id="11" creationId="{92493190-52B4-846B-E1D0-F0286C904B1F}"/>
          </ac:picMkLst>
        </pc:picChg>
      </pc:sldChg>
      <pc:sldChg chg="addSp delSp modSp add mod">
        <pc:chgData name="Mathias Richerzhagen" userId="061c65f5-fcc4-473b-b050-8f78d278d79d" providerId="ADAL" clId="{991A3D54-A195-49DD-95E3-B8FCA2AA2B41}" dt="2024-12-06T06:19:26.096" v="20"/>
        <pc:sldMkLst>
          <pc:docMk/>
          <pc:sldMk cId="2223518244" sldId="301"/>
        </pc:sldMkLst>
        <pc:spChg chg="del mod">
          <ac:chgData name="Mathias Richerzhagen" userId="061c65f5-fcc4-473b-b050-8f78d278d79d" providerId="ADAL" clId="{991A3D54-A195-49DD-95E3-B8FCA2AA2B41}" dt="2024-12-06T06:19:22.752" v="18" actId="478"/>
          <ac:spMkLst>
            <pc:docMk/>
            <pc:sldMk cId="2223518244" sldId="301"/>
            <ac:spMk id="7" creationId="{617C96DA-DDC6-CA41-DFB9-34ECCCDB886C}"/>
          </ac:spMkLst>
        </pc:spChg>
        <pc:spChg chg="del mod">
          <ac:chgData name="Mathias Richerzhagen" userId="061c65f5-fcc4-473b-b050-8f78d278d79d" providerId="ADAL" clId="{991A3D54-A195-49DD-95E3-B8FCA2AA2B41}" dt="2024-12-06T06:19:21.117" v="17" actId="478"/>
          <ac:spMkLst>
            <pc:docMk/>
            <pc:sldMk cId="2223518244" sldId="301"/>
            <ac:spMk id="8" creationId="{283F07B5-E298-C30D-BB10-EBE5FD1C110E}"/>
          </ac:spMkLst>
        </pc:spChg>
        <pc:spChg chg="add mod">
          <ac:chgData name="Mathias Richerzhagen" userId="061c65f5-fcc4-473b-b050-8f78d278d79d" providerId="ADAL" clId="{991A3D54-A195-49DD-95E3-B8FCA2AA2B41}" dt="2024-12-06T06:19:26.096" v="20"/>
          <ac:spMkLst>
            <pc:docMk/>
            <pc:sldMk cId="2223518244" sldId="301"/>
            <ac:spMk id="10" creationId="{F64DA846-92C4-E87F-44BE-EC4BB83B4D90}"/>
          </ac:spMkLst>
        </pc:spChg>
        <pc:picChg chg="del">
          <ac:chgData name="Mathias Richerzhagen" userId="061c65f5-fcc4-473b-b050-8f78d278d79d" providerId="ADAL" clId="{991A3D54-A195-49DD-95E3-B8FCA2AA2B41}" dt="2024-12-06T06:19:18.911" v="14" actId="478"/>
          <ac:picMkLst>
            <pc:docMk/>
            <pc:sldMk cId="2223518244" sldId="301"/>
            <ac:picMk id="3" creationId="{E156D106-3361-0F29-717F-EAEBFAB6E100}"/>
          </ac:picMkLst>
        </pc:picChg>
        <pc:picChg chg="del">
          <ac:chgData name="Mathias Richerzhagen" userId="061c65f5-fcc4-473b-b050-8f78d278d79d" providerId="ADAL" clId="{991A3D54-A195-49DD-95E3-B8FCA2AA2B41}" dt="2024-12-06T06:19:23.225" v="19" actId="478"/>
          <ac:picMkLst>
            <pc:docMk/>
            <pc:sldMk cId="2223518244" sldId="301"/>
            <ac:picMk id="5" creationId="{99A9BC0F-D342-F8C5-D125-9ADB800728BF}"/>
          </ac:picMkLst>
        </pc:picChg>
        <pc:picChg chg="add mod">
          <ac:chgData name="Mathias Richerzhagen" userId="061c65f5-fcc4-473b-b050-8f78d278d79d" providerId="ADAL" clId="{991A3D54-A195-49DD-95E3-B8FCA2AA2B41}" dt="2024-12-06T06:19:26.096" v="20"/>
          <ac:picMkLst>
            <pc:docMk/>
            <pc:sldMk cId="2223518244" sldId="301"/>
            <ac:picMk id="9" creationId="{00A9BA78-3E9A-2BA1-F7E1-4A379778F892}"/>
          </ac:picMkLst>
        </pc:picChg>
      </pc:sldChg>
      <pc:sldChg chg="add del">
        <pc:chgData name="Mathias Richerzhagen" userId="061c65f5-fcc4-473b-b050-8f78d278d79d" providerId="ADAL" clId="{991A3D54-A195-49DD-95E3-B8FCA2AA2B41}" dt="2024-12-06T06:20:31.773" v="30" actId="2696"/>
        <pc:sldMkLst>
          <pc:docMk/>
          <pc:sldMk cId="168840892" sldId="302"/>
        </pc:sldMkLst>
      </pc:sldChg>
      <pc:sldChg chg="addSp delSp modSp add mod">
        <pc:chgData name="Mathias Richerzhagen" userId="061c65f5-fcc4-473b-b050-8f78d278d79d" providerId="ADAL" clId="{991A3D54-A195-49DD-95E3-B8FCA2AA2B41}" dt="2024-12-06T06:54:36.177" v="1085" actId="5793"/>
        <pc:sldMkLst>
          <pc:docMk/>
          <pc:sldMk cId="3048274825" sldId="302"/>
        </pc:sldMkLst>
        <pc:spChg chg="mod">
          <ac:chgData name="Mathias Richerzhagen" userId="061c65f5-fcc4-473b-b050-8f78d278d79d" providerId="ADAL" clId="{991A3D54-A195-49DD-95E3-B8FCA2AA2B41}" dt="2024-12-06T06:54:36.177" v="1085" actId="5793"/>
          <ac:spMkLst>
            <pc:docMk/>
            <pc:sldMk cId="3048274825" sldId="302"/>
            <ac:spMk id="2" creationId="{94159FCD-162A-14F4-2206-6FA37010D013}"/>
          </ac:spMkLst>
        </pc:spChg>
        <pc:spChg chg="del">
          <ac:chgData name="Mathias Richerzhagen" userId="061c65f5-fcc4-473b-b050-8f78d278d79d" providerId="ADAL" clId="{991A3D54-A195-49DD-95E3-B8FCA2AA2B41}" dt="2024-12-06T06:36:26.035" v="433" actId="478"/>
          <ac:spMkLst>
            <pc:docMk/>
            <pc:sldMk cId="3048274825" sldId="302"/>
            <ac:spMk id="3" creationId="{7C83E420-0CB6-12C9-626D-667E87BD3AB4}"/>
          </ac:spMkLst>
        </pc:spChg>
        <pc:spChg chg="mod">
          <ac:chgData name="Mathias Richerzhagen" userId="061c65f5-fcc4-473b-b050-8f78d278d79d" providerId="ADAL" clId="{991A3D54-A195-49DD-95E3-B8FCA2AA2B41}" dt="2024-12-06T06:45:25.982" v="568" actId="1076"/>
          <ac:spMkLst>
            <pc:docMk/>
            <pc:sldMk cId="3048274825" sldId="302"/>
            <ac:spMk id="4" creationId="{B2192BD0-5241-2075-560C-695034247A53}"/>
          </ac:spMkLst>
        </pc:spChg>
        <pc:spChg chg="del">
          <ac:chgData name="Mathias Richerzhagen" userId="061c65f5-fcc4-473b-b050-8f78d278d79d" providerId="ADAL" clId="{991A3D54-A195-49DD-95E3-B8FCA2AA2B41}" dt="2024-12-06T06:36:26.847" v="434" actId="478"/>
          <ac:spMkLst>
            <pc:docMk/>
            <pc:sldMk cId="3048274825" sldId="302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991A3D54-A195-49DD-95E3-B8FCA2AA2B41}" dt="2024-12-06T06:38:26.031" v="455" actId="478"/>
          <ac:spMkLst>
            <pc:docMk/>
            <pc:sldMk cId="3048274825" sldId="302"/>
            <ac:spMk id="12" creationId="{EF7B6A37-1CC6-2E5F-0073-70E14A9EA633}"/>
          </ac:spMkLst>
        </pc:spChg>
        <pc:spChg chg="add del mod">
          <ac:chgData name="Mathias Richerzhagen" userId="061c65f5-fcc4-473b-b050-8f78d278d79d" providerId="ADAL" clId="{991A3D54-A195-49DD-95E3-B8FCA2AA2B41}" dt="2024-12-06T06:37:33.134" v="443" actId="478"/>
          <ac:spMkLst>
            <pc:docMk/>
            <pc:sldMk cId="3048274825" sldId="302"/>
            <ac:spMk id="14" creationId="{32FE8114-872C-AFCE-FFD5-3465F03A4D82}"/>
          </ac:spMkLst>
        </pc:spChg>
        <pc:spChg chg="add del mod">
          <ac:chgData name="Mathias Richerzhagen" userId="061c65f5-fcc4-473b-b050-8f78d278d79d" providerId="ADAL" clId="{991A3D54-A195-49DD-95E3-B8FCA2AA2B41}" dt="2024-12-06T06:36:28.076" v="435" actId="478"/>
          <ac:spMkLst>
            <pc:docMk/>
            <pc:sldMk cId="3048274825" sldId="302"/>
            <ac:spMk id="20" creationId="{07F125E2-056E-DBF9-AA31-E5522678E3EB}"/>
          </ac:spMkLst>
        </pc:spChg>
        <pc:spChg chg="add del mod">
          <ac:chgData name="Mathias Richerzhagen" userId="061c65f5-fcc4-473b-b050-8f78d278d79d" providerId="ADAL" clId="{991A3D54-A195-49DD-95E3-B8FCA2AA2B41}" dt="2024-12-06T06:36:29.358" v="436" actId="478"/>
          <ac:spMkLst>
            <pc:docMk/>
            <pc:sldMk cId="3048274825" sldId="302"/>
            <ac:spMk id="22" creationId="{7B333C7D-5FEC-38AB-2EB8-0C81AD82D092}"/>
          </ac:spMkLst>
        </pc:spChg>
        <pc:spChg chg="add mod">
          <ac:chgData name="Mathias Richerzhagen" userId="061c65f5-fcc4-473b-b050-8f78d278d79d" providerId="ADAL" clId="{991A3D54-A195-49DD-95E3-B8FCA2AA2B41}" dt="2024-12-06T06:47:07.981" v="684" actId="1076"/>
          <ac:spMkLst>
            <pc:docMk/>
            <pc:sldMk cId="3048274825" sldId="302"/>
            <ac:spMk id="23" creationId="{2F7069BD-CF1F-0469-CFEE-8762A709D05F}"/>
          </ac:spMkLst>
        </pc:spChg>
        <pc:spChg chg="add mod">
          <ac:chgData name="Mathias Richerzhagen" userId="061c65f5-fcc4-473b-b050-8f78d278d79d" providerId="ADAL" clId="{991A3D54-A195-49DD-95E3-B8FCA2AA2B41}" dt="2024-12-06T06:47:10.293" v="685" actId="1076"/>
          <ac:spMkLst>
            <pc:docMk/>
            <pc:sldMk cId="3048274825" sldId="302"/>
            <ac:spMk id="24" creationId="{6A653D37-CA19-581F-B101-D31BA08CB0B3}"/>
          </ac:spMkLst>
        </pc:spChg>
        <pc:spChg chg="mod">
          <ac:chgData name="Mathias Richerzhagen" userId="061c65f5-fcc4-473b-b050-8f78d278d79d" providerId="ADAL" clId="{991A3D54-A195-49DD-95E3-B8FCA2AA2B41}" dt="2024-12-06T06:47:13.637" v="686" actId="1076"/>
          <ac:spMkLst>
            <pc:docMk/>
            <pc:sldMk cId="3048274825" sldId="302"/>
            <ac:spMk id="29" creationId="{7E4D2220-3805-385C-E42F-21CD97EE4F6F}"/>
          </ac:spMkLst>
        </pc:spChg>
        <pc:spChg chg="add del mod">
          <ac:chgData name="Mathias Richerzhagen" userId="061c65f5-fcc4-473b-b050-8f78d278d79d" providerId="ADAL" clId="{991A3D54-A195-49DD-95E3-B8FCA2AA2B41}" dt="2024-12-06T06:40:20.841" v="501"/>
          <ac:spMkLst>
            <pc:docMk/>
            <pc:sldMk cId="3048274825" sldId="302"/>
            <ac:spMk id="30" creationId="{46CA76A4-D919-C97A-A944-4278679EFB64}"/>
          </ac:spMkLst>
        </pc:spChg>
        <pc:spChg chg="add mod">
          <ac:chgData name="Mathias Richerzhagen" userId="061c65f5-fcc4-473b-b050-8f78d278d79d" providerId="ADAL" clId="{991A3D54-A195-49DD-95E3-B8FCA2AA2B41}" dt="2024-12-06T06:45:30.175" v="569" actId="1076"/>
          <ac:spMkLst>
            <pc:docMk/>
            <pc:sldMk cId="3048274825" sldId="302"/>
            <ac:spMk id="33" creationId="{402C325C-E8AA-CA01-5C0B-A72F12E07B21}"/>
          </ac:spMkLst>
        </pc:spChg>
        <pc:spChg chg="add del mod">
          <ac:chgData name="Mathias Richerzhagen" userId="061c65f5-fcc4-473b-b050-8f78d278d79d" providerId="ADAL" clId="{991A3D54-A195-49DD-95E3-B8FCA2AA2B41}" dt="2024-12-06T06:42:09.199" v="528" actId="478"/>
          <ac:spMkLst>
            <pc:docMk/>
            <pc:sldMk cId="3048274825" sldId="302"/>
            <ac:spMk id="35" creationId="{C582E5EC-1D44-7086-A0C1-30D016C8B37C}"/>
          </ac:spMkLst>
        </pc:spChg>
        <pc:spChg chg="add mod">
          <ac:chgData name="Mathias Richerzhagen" userId="061c65f5-fcc4-473b-b050-8f78d278d79d" providerId="ADAL" clId="{991A3D54-A195-49DD-95E3-B8FCA2AA2B41}" dt="2024-12-06T06:54:23.523" v="1071" actId="782"/>
          <ac:spMkLst>
            <pc:docMk/>
            <pc:sldMk cId="3048274825" sldId="302"/>
            <ac:spMk id="37" creationId="{5926E1C4-803F-9D98-6738-1ED01FBE64D1}"/>
          </ac:spMkLst>
        </pc:spChg>
        <pc:spChg chg="add mod">
          <ac:chgData name="Mathias Richerzhagen" userId="061c65f5-fcc4-473b-b050-8f78d278d79d" providerId="ADAL" clId="{991A3D54-A195-49DD-95E3-B8FCA2AA2B41}" dt="2024-12-06T06:54:08.303" v="1067" actId="782"/>
          <ac:spMkLst>
            <pc:docMk/>
            <pc:sldMk cId="3048274825" sldId="302"/>
            <ac:spMk id="38" creationId="{CADC94E5-D127-B4EC-390C-1C855E529588}"/>
          </ac:spMkLst>
        </pc:spChg>
        <pc:spChg chg="add del mod">
          <ac:chgData name="Mathias Richerzhagen" userId="061c65f5-fcc4-473b-b050-8f78d278d79d" providerId="ADAL" clId="{991A3D54-A195-49DD-95E3-B8FCA2AA2B41}" dt="2024-12-06T06:48:57.455" v="704" actId="478"/>
          <ac:spMkLst>
            <pc:docMk/>
            <pc:sldMk cId="3048274825" sldId="302"/>
            <ac:spMk id="39" creationId="{CBD1FA69-840C-04B8-FF63-F4A5D63341E0}"/>
          </ac:spMkLst>
        </pc:spChg>
        <pc:spChg chg="add del mod">
          <ac:chgData name="Mathias Richerzhagen" userId="061c65f5-fcc4-473b-b050-8f78d278d79d" providerId="ADAL" clId="{991A3D54-A195-49DD-95E3-B8FCA2AA2B41}" dt="2024-12-06T06:48:57.933" v="705" actId="478"/>
          <ac:spMkLst>
            <pc:docMk/>
            <pc:sldMk cId="3048274825" sldId="302"/>
            <ac:spMk id="40" creationId="{09BD9430-D2BA-77CF-D382-D17F8921B40E}"/>
          </ac:spMkLst>
        </pc:spChg>
        <pc:spChg chg="add mod">
          <ac:chgData name="Mathias Richerzhagen" userId="061c65f5-fcc4-473b-b050-8f78d278d79d" providerId="ADAL" clId="{991A3D54-A195-49DD-95E3-B8FCA2AA2B41}" dt="2024-12-06T06:45:54.494" v="609" actId="1076"/>
          <ac:spMkLst>
            <pc:docMk/>
            <pc:sldMk cId="3048274825" sldId="302"/>
            <ac:spMk id="43" creationId="{80C6A6FD-9B6F-D163-8C49-4E319E55701F}"/>
          </ac:spMkLst>
        </pc:spChg>
        <pc:spChg chg="add mod">
          <ac:chgData name="Mathias Richerzhagen" userId="061c65f5-fcc4-473b-b050-8f78d278d79d" providerId="ADAL" clId="{991A3D54-A195-49DD-95E3-B8FCA2AA2B41}" dt="2024-12-06T06:46:05.974" v="628" actId="1076"/>
          <ac:spMkLst>
            <pc:docMk/>
            <pc:sldMk cId="3048274825" sldId="302"/>
            <ac:spMk id="44" creationId="{72B59789-6BD5-98C9-D5B1-F8A9F2C171D5}"/>
          </ac:spMkLst>
        </pc:spChg>
        <pc:spChg chg="add mod">
          <ac:chgData name="Mathias Richerzhagen" userId="061c65f5-fcc4-473b-b050-8f78d278d79d" providerId="ADAL" clId="{991A3D54-A195-49DD-95E3-B8FCA2AA2B41}" dt="2024-12-06T06:46:21.181" v="653" actId="1076"/>
          <ac:spMkLst>
            <pc:docMk/>
            <pc:sldMk cId="3048274825" sldId="302"/>
            <ac:spMk id="45" creationId="{0813A918-35DD-8277-01D3-EFDD9BF0658A}"/>
          </ac:spMkLst>
        </pc:spChg>
        <pc:spChg chg="add mod">
          <ac:chgData name="Mathias Richerzhagen" userId="061c65f5-fcc4-473b-b050-8f78d278d79d" providerId="ADAL" clId="{991A3D54-A195-49DD-95E3-B8FCA2AA2B41}" dt="2024-12-06T06:46:35.181" v="678" actId="1076"/>
          <ac:spMkLst>
            <pc:docMk/>
            <pc:sldMk cId="3048274825" sldId="302"/>
            <ac:spMk id="46" creationId="{4BE7ECCE-FB0C-11F8-DF5A-67D5BBF3781E}"/>
          </ac:spMkLst>
        </pc:spChg>
        <pc:spChg chg="add del mod">
          <ac:chgData name="Mathias Richerzhagen" userId="061c65f5-fcc4-473b-b050-8f78d278d79d" providerId="ADAL" clId="{991A3D54-A195-49DD-95E3-B8FCA2AA2B41}" dt="2024-12-06T06:48:40.703" v="701" actId="478"/>
          <ac:spMkLst>
            <pc:docMk/>
            <pc:sldMk cId="3048274825" sldId="302"/>
            <ac:spMk id="47" creationId="{B052D46C-63C0-ACA1-D930-40B3CA75311A}"/>
          </ac:spMkLst>
        </pc:spChg>
        <pc:spChg chg="add mod">
          <ac:chgData name="Mathias Richerzhagen" userId="061c65f5-fcc4-473b-b050-8f78d278d79d" providerId="ADAL" clId="{991A3D54-A195-49DD-95E3-B8FCA2AA2B41}" dt="2024-12-06T06:49:48.276" v="779" actId="1076"/>
          <ac:spMkLst>
            <pc:docMk/>
            <pc:sldMk cId="3048274825" sldId="302"/>
            <ac:spMk id="50" creationId="{2697F575-EBE7-5C77-6755-3A9A7B084039}"/>
          </ac:spMkLst>
        </pc:spChg>
        <pc:spChg chg="add mod">
          <ac:chgData name="Mathias Richerzhagen" userId="061c65f5-fcc4-473b-b050-8f78d278d79d" providerId="ADAL" clId="{991A3D54-A195-49DD-95E3-B8FCA2AA2B41}" dt="2024-12-06T06:54:10.078" v="1068" actId="20577"/>
          <ac:spMkLst>
            <pc:docMk/>
            <pc:sldMk cId="3048274825" sldId="302"/>
            <ac:spMk id="51" creationId="{282AAC3A-48DA-8D87-36CA-C1253D687759}"/>
          </ac:spMkLst>
        </pc:spChg>
        <pc:spChg chg="add mod">
          <ac:chgData name="Mathias Richerzhagen" userId="061c65f5-fcc4-473b-b050-8f78d278d79d" providerId="ADAL" clId="{991A3D54-A195-49DD-95E3-B8FCA2AA2B41}" dt="2024-12-06T06:54:16.200" v="1070" actId="782"/>
          <ac:spMkLst>
            <pc:docMk/>
            <pc:sldMk cId="3048274825" sldId="302"/>
            <ac:spMk id="52" creationId="{EF525C65-F6EF-D80A-0218-3514AC1683F4}"/>
          </ac:spMkLst>
        </pc:spChg>
        <pc:spChg chg="add del mod">
          <ac:chgData name="Mathias Richerzhagen" userId="061c65f5-fcc4-473b-b050-8f78d278d79d" providerId="ADAL" clId="{991A3D54-A195-49DD-95E3-B8FCA2AA2B41}" dt="2024-12-06T06:50:52.479" v="854" actId="478"/>
          <ac:spMkLst>
            <pc:docMk/>
            <pc:sldMk cId="3048274825" sldId="302"/>
            <ac:spMk id="53" creationId="{613D1493-2907-8D80-5591-D2A2436FE18A}"/>
          </ac:spMkLst>
        </pc:spChg>
        <pc:spChg chg="add mod">
          <ac:chgData name="Mathias Richerzhagen" userId="061c65f5-fcc4-473b-b050-8f78d278d79d" providerId="ADAL" clId="{991A3D54-A195-49DD-95E3-B8FCA2AA2B41}" dt="2024-12-06T06:53:13.999" v="1063" actId="20577"/>
          <ac:spMkLst>
            <pc:docMk/>
            <pc:sldMk cId="3048274825" sldId="302"/>
            <ac:spMk id="54" creationId="{9E5878D1-68DC-5559-55A0-743DFA59F330}"/>
          </ac:spMkLst>
        </pc:spChg>
        <pc:grpChg chg="add mod">
          <ac:chgData name="Mathias Richerzhagen" userId="061c65f5-fcc4-473b-b050-8f78d278d79d" providerId="ADAL" clId="{991A3D54-A195-49DD-95E3-B8FCA2AA2B41}" dt="2024-12-06T06:45:30.175" v="569" actId="1076"/>
          <ac:grpSpMkLst>
            <pc:docMk/>
            <pc:sldMk cId="3048274825" sldId="302"/>
            <ac:grpSpMk id="25" creationId="{34551CB6-C7D3-44FA-4915-AE41107C5039}"/>
          </ac:grpSpMkLst>
        </pc:grpChg>
        <pc:grpChg chg="add mod">
          <ac:chgData name="Mathias Richerzhagen" userId="061c65f5-fcc4-473b-b050-8f78d278d79d" providerId="ADAL" clId="{991A3D54-A195-49DD-95E3-B8FCA2AA2B41}" dt="2024-12-06T06:46:52.160" v="681" actId="14100"/>
          <ac:grpSpMkLst>
            <pc:docMk/>
            <pc:sldMk cId="3048274825" sldId="302"/>
            <ac:grpSpMk id="26" creationId="{5D784066-6456-BB83-C3EC-C37021333B0A}"/>
          </ac:grpSpMkLst>
        </pc:grpChg>
        <pc:grpChg chg="add mod">
          <ac:chgData name="Mathias Richerzhagen" userId="061c65f5-fcc4-473b-b050-8f78d278d79d" providerId="ADAL" clId="{991A3D54-A195-49DD-95E3-B8FCA2AA2B41}" dt="2024-12-06T06:45:30.175" v="569" actId="1076"/>
          <ac:grpSpMkLst>
            <pc:docMk/>
            <pc:sldMk cId="3048274825" sldId="302"/>
            <ac:grpSpMk id="27" creationId="{39284A83-0E6C-D549-DB1A-293F70EC4D99}"/>
          </ac:grpSpMkLst>
        </pc:grpChg>
        <pc:grpChg chg="add mod">
          <ac:chgData name="Mathias Richerzhagen" userId="061c65f5-fcc4-473b-b050-8f78d278d79d" providerId="ADAL" clId="{991A3D54-A195-49DD-95E3-B8FCA2AA2B41}" dt="2024-12-06T06:45:30.175" v="569" actId="1076"/>
          <ac:grpSpMkLst>
            <pc:docMk/>
            <pc:sldMk cId="3048274825" sldId="302"/>
            <ac:grpSpMk id="36" creationId="{F1984454-9AAB-B9FB-26B9-72A0B96DE0B3}"/>
          </ac:grpSpMkLst>
        </pc:grpChg>
        <pc:grpChg chg="add mod">
          <ac:chgData name="Mathias Richerzhagen" userId="061c65f5-fcc4-473b-b050-8f78d278d79d" providerId="ADAL" clId="{991A3D54-A195-49DD-95E3-B8FCA2AA2B41}" dt="2024-12-06T06:46:52.160" v="681" actId="14100"/>
          <ac:grpSpMkLst>
            <pc:docMk/>
            <pc:sldMk cId="3048274825" sldId="302"/>
            <ac:grpSpMk id="41" creationId="{7F019576-724E-D89F-261E-DC6AA9056EA6}"/>
          </ac:grpSpMkLst>
        </pc:grpChg>
        <pc:grpChg chg="add mod">
          <ac:chgData name="Mathias Richerzhagen" userId="061c65f5-fcc4-473b-b050-8f78d278d79d" providerId="ADAL" clId="{991A3D54-A195-49DD-95E3-B8FCA2AA2B41}" dt="2024-12-06T06:45:30.175" v="569" actId="1076"/>
          <ac:grpSpMkLst>
            <pc:docMk/>
            <pc:sldMk cId="3048274825" sldId="302"/>
            <ac:grpSpMk id="42" creationId="{D9599B47-7889-CB48-87AD-719EC54A2018}"/>
          </ac:grpSpMkLst>
        </pc:grpChg>
        <pc:picChg chg="add del mod">
          <ac:chgData name="Mathias Richerzhagen" userId="061c65f5-fcc4-473b-b050-8f78d278d79d" providerId="ADAL" clId="{991A3D54-A195-49DD-95E3-B8FCA2AA2B41}" dt="2024-12-06T06:30:07.054" v="411" actId="478"/>
          <ac:picMkLst>
            <pc:docMk/>
            <pc:sldMk cId="3048274825" sldId="302"/>
            <ac:picMk id="7" creationId="{B2966F3D-3241-D0F7-3221-E527505F2A19}"/>
          </ac:picMkLst>
        </pc:picChg>
        <pc:picChg chg="add del mod">
          <ac:chgData name="Mathias Richerzhagen" userId="061c65f5-fcc4-473b-b050-8f78d278d79d" providerId="ADAL" clId="{991A3D54-A195-49DD-95E3-B8FCA2AA2B41}" dt="2024-12-06T06:30:32.959" v="414" actId="478"/>
          <ac:picMkLst>
            <pc:docMk/>
            <pc:sldMk cId="3048274825" sldId="302"/>
            <ac:picMk id="8" creationId="{061FB925-2CA2-0374-92E3-50F7AA1D3F17}"/>
          </ac:picMkLst>
        </pc:picChg>
        <pc:picChg chg="add del mod">
          <ac:chgData name="Mathias Richerzhagen" userId="061c65f5-fcc4-473b-b050-8f78d278d79d" providerId="ADAL" clId="{991A3D54-A195-49DD-95E3-B8FCA2AA2B41}" dt="2024-12-06T06:34:07.775" v="419" actId="478"/>
          <ac:picMkLst>
            <pc:docMk/>
            <pc:sldMk cId="3048274825" sldId="302"/>
            <ac:picMk id="10" creationId="{D41576D9-C7B2-9B78-E29A-729F25F9E9A0}"/>
          </ac:picMkLst>
        </pc:picChg>
        <pc:picChg chg="add mod">
          <ac:chgData name="Mathias Richerzhagen" userId="061c65f5-fcc4-473b-b050-8f78d278d79d" providerId="ADAL" clId="{991A3D54-A195-49DD-95E3-B8FCA2AA2B41}" dt="2024-12-06T06:46:52.160" v="681" actId="14100"/>
          <ac:picMkLst>
            <pc:docMk/>
            <pc:sldMk cId="3048274825" sldId="302"/>
            <ac:picMk id="16" creationId="{2DCB5B95-3F89-8BE2-B43B-00D9EBA12738}"/>
          </ac:picMkLst>
        </pc:picChg>
        <pc:picChg chg="add mod">
          <ac:chgData name="Mathias Richerzhagen" userId="061c65f5-fcc4-473b-b050-8f78d278d79d" providerId="ADAL" clId="{991A3D54-A195-49DD-95E3-B8FCA2AA2B41}" dt="2024-12-06T06:45:30.175" v="569" actId="1076"/>
          <ac:picMkLst>
            <pc:docMk/>
            <pc:sldMk cId="3048274825" sldId="302"/>
            <ac:picMk id="18" creationId="{78627E23-5465-14B0-D5F2-DCBE2308BF74}"/>
          </ac:picMkLst>
        </pc:picChg>
        <pc:picChg chg="mod">
          <ac:chgData name="Mathias Richerzhagen" userId="061c65f5-fcc4-473b-b050-8f78d278d79d" providerId="ADAL" clId="{991A3D54-A195-49DD-95E3-B8FCA2AA2B41}" dt="2024-12-06T06:45:30.175" v="569" actId="1076"/>
          <ac:picMkLst>
            <pc:docMk/>
            <pc:sldMk cId="3048274825" sldId="302"/>
            <ac:picMk id="28" creationId="{D0F58316-E64C-6A0C-9E36-C244C3DA153E}"/>
          </ac:picMkLst>
        </pc:picChg>
        <pc:picChg chg="add mod">
          <ac:chgData name="Mathias Richerzhagen" userId="061c65f5-fcc4-473b-b050-8f78d278d79d" providerId="ADAL" clId="{991A3D54-A195-49DD-95E3-B8FCA2AA2B41}" dt="2024-12-06T06:45:30.175" v="569" actId="1076"/>
          <ac:picMkLst>
            <pc:docMk/>
            <pc:sldMk cId="3048274825" sldId="302"/>
            <ac:picMk id="32" creationId="{176A310B-F619-313D-4005-37C11E8557EA}"/>
          </ac:picMkLst>
        </pc:picChg>
        <pc:picChg chg="add mod">
          <ac:chgData name="Mathias Richerzhagen" userId="061c65f5-fcc4-473b-b050-8f78d278d79d" providerId="ADAL" clId="{991A3D54-A195-49DD-95E3-B8FCA2AA2B41}" dt="2024-12-06T06:49:51.461" v="780" actId="1076"/>
          <ac:picMkLst>
            <pc:docMk/>
            <pc:sldMk cId="3048274825" sldId="302"/>
            <ac:picMk id="49" creationId="{17FD01AC-6DDE-93A7-9FEE-8504023BFB8F}"/>
          </ac:picMkLst>
        </pc:picChg>
        <pc:picChg chg="add mod">
          <ac:chgData name="Mathias Richerzhagen" userId="061c65f5-fcc4-473b-b050-8f78d278d79d" providerId="ADAL" clId="{991A3D54-A195-49DD-95E3-B8FCA2AA2B41}" dt="2024-12-06T06:46:52.160" v="681" actId="14100"/>
          <ac:picMkLst>
            <pc:docMk/>
            <pc:sldMk cId="3048274825" sldId="302"/>
            <ac:picMk id="1026" creationId="{5B22AFA4-97C2-37E2-4F3D-C5EF286D4850}"/>
          </ac:picMkLst>
        </pc:picChg>
        <pc:picChg chg="add mod">
          <ac:chgData name="Mathias Richerzhagen" userId="061c65f5-fcc4-473b-b050-8f78d278d79d" providerId="ADAL" clId="{991A3D54-A195-49DD-95E3-B8FCA2AA2B41}" dt="2024-12-06T06:45:30.175" v="569" actId="1076"/>
          <ac:picMkLst>
            <pc:docMk/>
            <pc:sldMk cId="3048274825" sldId="302"/>
            <ac:picMk id="1028" creationId="{1C3E35C2-E17E-56F8-D1C6-25F16E7D85D7}"/>
          </ac:picMkLst>
        </pc:picChg>
        <pc:picChg chg="add mod">
          <ac:chgData name="Mathias Richerzhagen" userId="061c65f5-fcc4-473b-b050-8f78d278d79d" providerId="ADAL" clId="{991A3D54-A195-49DD-95E3-B8FCA2AA2B41}" dt="2024-12-06T06:46:57.853" v="683" actId="1076"/>
          <ac:picMkLst>
            <pc:docMk/>
            <pc:sldMk cId="3048274825" sldId="302"/>
            <ac:picMk id="1030" creationId="{F34DAF30-328C-F309-38EB-83791DCEFFCE}"/>
          </ac:picMkLst>
        </pc:picChg>
      </pc:sldChg>
      <pc:sldChg chg="add del">
        <pc:chgData name="Mathias Richerzhagen" userId="061c65f5-fcc4-473b-b050-8f78d278d79d" providerId="ADAL" clId="{991A3D54-A195-49DD-95E3-B8FCA2AA2B41}" dt="2024-12-06T06:20:29.627" v="29" actId="2696"/>
        <pc:sldMkLst>
          <pc:docMk/>
          <pc:sldMk cId="663194398" sldId="303"/>
        </pc:sldMkLst>
      </pc:sldChg>
    </pc:docChg>
  </pc:docChgLst>
  <pc:docChgLst>
    <pc:chgData name="Mathias Richerzhagen" userId="061c65f5-fcc4-473b-b050-8f78d278d79d" providerId="ADAL" clId="{87D913A3-6633-425E-819B-2C6E5F644E59}"/>
    <pc:docChg chg="undo redo custSel modSld">
      <pc:chgData name="Mathias Richerzhagen" userId="061c65f5-fcc4-473b-b050-8f78d278d79d" providerId="ADAL" clId="{87D913A3-6633-425E-819B-2C6E5F644E59}" dt="2024-12-04T09:39:12.532" v="896" actId="1076"/>
      <pc:docMkLst>
        <pc:docMk/>
      </pc:docMkLst>
      <pc:sldChg chg="addSp delSp modSp mod">
        <pc:chgData name="Mathias Richerzhagen" userId="061c65f5-fcc4-473b-b050-8f78d278d79d" providerId="ADAL" clId="{87D913A3-6633-425E-819B-2C6E5F644E59}" dt="2024-12-04T09:29:57.204" v="596" actId="14100"/>
        <pc:sldMkLst>
          <pc:docMk/>
          <pc:sldMk cId="866974194" sldId="298"/>
        </pc:sldMkLst>
        <pc:spChg chg="del">
          <ac:chgData name="Mathias Richerzhagen" userId="061c65f5-fcc4-473b-b050-8f78d278d79d" providerId="ADAL" clId="{87D913A3-6633-425E-819B-2C6E5F644E59}" dt="2024-12-04T09:14:27.639" v="0" actId="478"/>
          <ac:spMkLst>
            <pc:docMk/>
            <pc:sldMk cId="866974194" sldId="298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87D913A3-6633-425E-819B-2C6E5F644E59}" dt="2024-12-04T09:14:28.543" v="1" actId="478"/>
          <ac:spMkLst>
            <pc:docMk/>
            <pc:sldMk cId="866974194" sldId="298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87D913A3-6633-425E-819B-2C6E5F644E59}" dt="2024-12-04T09:14:29.550" v="2" actId="478"/>
          <ac:spMkLst>
            <pc:docMk/>
            <pc:sldMk cId="866974194" sldId="298"/>
            <ac:spMk id="8" creationId="{2BD5F6CF-3015-7C0E-2D1A-A698563ADA6F}"/>
          </ac:spMkLst>
        </pc:spChg>
        <pc:spChg chg="add del mod">
          <ac:chgData name="Mathias Richerzhagen" userId="061c65f5-fcc4-473b-b050-8f78d278d79d" providerId="ADAL" clId="{87D913A3-6633-425E-819B-2C6E5F644E59}" dt="2024-12-04T09:14:30.205" v="3" actId="478"/>
          <ac:spMkLst>
            <pc:docMk/>
            <pc:sldMk cId="866974194" sldId="298"/>
            <ac:spMk id="10" creationId="{A4ACC4BF-54FC-1299-4C7B-459B68E20BBD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11" creationId="{E4A5647E-77FC-2F25-BDD9-93FA320B2959}"/>
          </ac:spMkLst>
        </pc:spChg>
        <pc:spChg chg="add del mod">
          <ac:chgData name="Mathias Richerzhagen" userId="061c65f5-fcc4-473b-b050-8f78d278d79d" providerId="ADAL" clId="{87D913A3-6633-425E-819B-2C6E5F644E59}" dt="2024-12-04T09:15:03.115" v="32" actId="478"/>
          <ac:spMkLst>
            <pc:docMk/>
            <pc:sldMk cId="866974194" sldId="298"/>
            <ac:spMk id="12" creationId="{19DF8CBF-D45D-0161-96C1-728DD20F99D5}"/>
          </ac:spMkLst>
        </pc:spChg>
        <pc:spChg chg="add del mod">
          <ac:chgData name="Mathias Richerzhagen" userId="061c65f5-fcc4-473b-b050-8f78d278d79d" providerId="ADAL" clId="{87D913A3-6633-425E-819B-2C6E5F644E59}" dt="2024-12-04T09:15:03.435" v="33" actId="478"/>
          <ac:spMkLst>
            <pc:docMk/>
            <pc:sldMk cId="866974194" sldId="298"/>
            <ac:spMk id="13" creationId="{7ED39792-CE77-9DB1-D3A5-B2DEA3A08BAC}"/>
          </ac:spMkLst>
        </pc:spChg>
        <pc:spChg chg="add del mod">
          <ac:chgData name="Mathias Richerzhagen" userId="061c65f5-fcc4-473b-b050-8f78d278d79d" providerId="ADAL" clId="{87D913A3-6633-425E-819B-2C6E5F644E59}" dt="2024-12-04T09:16:09.245" v="112" actId="478"/>
          <ac:spMkLst>
            <pc:docMk/>
            <pc:sldMk cId="866974194" sldId="298"/>
            <ac:spMk id="14" creationId="{DD7F0CE7-4C30-F24C-8B47-331C07C5FE8A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15" creationId="{48757002-9EA3-6A2F-5210-70B635FBB94B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16" creationId="{D1FC3D68-0086-463F-6127-0CBCA5D6A4F9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17" creationId="{D9E2BFB7-6249-0D27-CF5B-264B978CCF1A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18" creationId="{32F20BC7-388D-D468-1CD5-3CFFE9561A66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19" creationId="{1F114AEC-789C-E901-B8D0-E6002856F5D6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20" creationId="{4CAF17FA-1CAB-9634-6272-1396D5883EC4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21" creationId="{71384A9E-EE94-68D6-2461-2CC88DB8E3B4}"/>
          </ac:spMkLst>
        </pc:spChg>
        <pc:spChg chg="add del mod">
          <ac:chgData name="Mathias Richerzhagen" userId="061c65f5-fcc4-473b-b050-8f78d278d79d" providerId="ADAL" clId="{87D913A3-6633-425E-819B-2C6E5F644E59}" dt="2024-12-04T09:21:21.900" v="227" actId="478"/>
          <ac:spMkLst>
            <pc:docMk/>
            <pc:sldMk cId="866974194" sldId="298"/>
            <ac:spMk id="22" creationId="{931D8EB0-D4B7-2A14-3045-F841921A4291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23" creationId="{CE18C3AE-3346-DB5A-AD58-54D84D38D70A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24" creationId="{3F5D5765-AEC7-581C-3535-60EF979ABDAA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25" creationId="{6CA798F5-5374-25F8-61BA-7D14B29563ED}"/>
          </ac:spMkLst>
        </pc:spChg>
        <pc:spChg chg="add mod ord">
          <ac:chgData name="Mathias Richerzhagen" userId="061c65f5-fcc4-473b-b050-8f78d278d79d" providerId="ADAL" clId="{87D913A3-6633-425E-819B-2C6E5F644E59}" dt="2024-12-04T09:29:37.642" v="595" actId="166"/>
          <ac:spMkLst>
            <pc:docMk/>
            <pc:sldMk cId="866974194" sldId="298"/>
            <ac:spMk id="26" creationId="{7F4939FE-D926-F111-DC2B-1C2932E0CD38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73" creationId="{C4A4DA1A-4EF1-4DEA-F486-E50BD0B347EF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74" creationId="{27365E2F-FB7C-1190-5863-BA0E764D0390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75" creationId="{32F8550C-EEA9-D65D-A648-8208745A222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76" creationId="{7CAB6F9C-AB0A-6717-8984-C73EE79D6255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77" creationId="{E054403C-0794-5264-E61C-A1AF8E799F43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78" creationId="{DA9C5F7F-6BF0-30AD-C7E7-FADC6216B52F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79" creationId="{C944136A-643E-9D91-467B-B0FB6A5C7215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80" creationId="{CE99ADC3-5CDA-E823-3303-9EC92776B55C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81" creationId="{6B27B7D9-E4E0-222B-3D0E-183A2C19129E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82" creationId="{5D95050C-83D2-DF79-73DE-748577028E7B}"/>
          </ac:spMkLst>
        </pc:spChg>
        <pc:spChg chg="add del mod">
          <ac:chgData name="Mathias Richerzhagen" userId="061c65f5-fcc4-473b-b050-8f78d278d79d" providerId="ADAL" clId="{87D913A3-6633-425E-819B-2C6E5F644E59}" dt="2024-12-04T09:22:54.829" v="257" actId="478"/>
          <ac:spMkLst>
            <pc:docMk/>
            <pc:sldMk cId="866974194" sldId="298"/>
            <ac:spMk id="83" creationId="{A94FF9EB-F604-79B7-91AB-C19919C4740D}"/>
          </ac:spMkLst>
        </pc:spChg>
        <pc:spChg chg="add del mod">
          <ac:chgData name="Mathias Richerzhagen" userId="061c65f5-fcc4-473b-b050-8f78d278d79d" providerId="ADAL" clId="{87D913A3-6633-425E-819B-2C6E5F644E59}" dt="2024-12-04T09:22:45.165" v="254" actId="478"/>
          <ac:spMkLst>
            <pc:docMk/>
            <pc:sldMk cId="866974194" sldId="298"/>
            <ac:spMk id="84" creationId="{C06C48AA-9EE3-2B58-DEC8-9528E0E8CE22}"/>
          </ac:spMkLst>
        </pc:spChg>
        <pc:spChg chg="add del mod">
          <ac:chgData name="Mathias Richerzhagen" userId="061c65f5-fcc4-473b-b050-8f78d278d79d" providerId="ADAL" clId="{87D913A3-6633-425E-819B-2C6E5F644E59}" dt="2024-12-04T09:22:45.165" v="254" actId="478"/>
          <ac:spMkLst>
            <pc:docMk/>
            <pc:sldMk cId="866974194" sldId="298"/>
            <ac:spMk id="85" creationId="{6DE5A210-3F57-FB41-8611-76EC70EEB8C6}"/>
          </ac:spMkLst>
        </pc:spChg>
        <pc:spChg chg="add mod">
          <ac:chgData name="Mathias Richerzhagen" userId="061c65f5-fcc4-473b-b050-8f78d278d79d" providerId="ADAL" clId="{87D913A3-6633-425E-819B-2C6E5F644E59}" dt="2024-12-04T09:22:32.516" v="250"/>
          <ac:spMkLst>
            <pc:docMk/>
            <pc:sldMk cId="866974194" sldId="298"/>
            <ac:spMk id="86" creationId="{89546FA5-DF84-F172-4F04-093EF96FE129}"/>
          </ac:spMkLst>
        </pc:spChg>
        <pc:spChg chg="add mod">
          <ac:chgData name="Mathias Richerzhagen" userId="061c65f5-fcc4-473b-b050-8f78d278d79d" providerId="ADAL" clId="{87D913A3-6633-425E-819B-2C6E5F644E59}" dt="2024-12-04T09:22:32.516" v="250"/>
          <ac:spMkLst>
            <pc:docMk/>
            <pc:sldMk cId="866974194" sldId="298"/>
            <ac:spMk id="87" creationId="{FC922E2F-CBD8-B373-518D-B3631D0D2813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88" creationId="{81DBC42E-C8FF-C185-B7F7-A7963E4F9977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89" creationId="{BA030162-04D3-CCB8-EDA9-EB4CC646BAB8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0" creationId="{3A1D2645-C95A-C350-ED12-DD48E494F0F0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1" creationId="{44B468AF-B7BF-81F0-725F-86175FA0F67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2" creationId="{8607D8DB-8547-819E-A955-70E169B9A420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3" creationId="{0416C08F-2CB9-9D2B-809E-0BEA224134A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4" creationId="{FCC7F65C-6688-F2D4-87CF-A8A0F753F860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5" creationId="{8D3508F9-DDD5-6F47-D719-AB7719EB136A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6" creationId="{8EA68AAD-B805-C740-8A24-A384EA53B86F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7" creationId="{6A4BD2AB-3D91-AE64-96AB-DBF7E37E5D22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8" creationId="{C6BDA015-C2B0-CE6E-4247-BD4D3A4EF21B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99" creationId="{389FFA52-252A-AB2D-665E-1CBFDEC64138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1" creationId="{811BB4E2-CECE-5CEE-9D73-032051F7C2F5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2" creationId="{BAF0A6B8-A0D2-7C6C-42A4-EC90007F1CBB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3" creationId="{94452405-CF24-AA9C-107F-488A10F7CA91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4" creationId="{5A6A9749-B486-432D-5CBD-DC9174115F6E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5" creationId="{045F5241-E171-460E-E6DD-E8A52894E7BB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6" creationId="{D653215B-1D4B-015D-C9B5-935A9116E135}"/>
          </ac:spMkLst>
        </pc:spChg>
        <pc:spChg chg="add mod">
          <ac:chgData name="Mathias Richerzhagen" userId="061c65f5-fcc4-473b-b050-8f78d278d79d" providerId="ADAL" clId="{87D913A3-6633-425E-819B-2C6E5F644E59}" dt="2024-12-04T09:24:28.053" v="280"/>
          <ac:spMkLst>
            <pc:docMk/>
            <pc:sldMk cId="866974194" sldId="298"/>
            <ac:spMk id="107" creationId="{819A50E4-0851-87E2-3F60-3D105EDD2C84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08" creationId="{466636E9-A798-9B2A-06E7-E4BA0649F848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09" creationId="{885675DB-AFC2-7701-9E8A-F24507453BE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0" creationId="{5E97EBBD-8532-9ECE-C9FF-2256CA00A97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1" creationId="{D917CA25-BFAE-A229-64D7-B6CCC42D5F9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2" creationId="{35A34073-930C-768B-4BEA-BF43ED6FD6A8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3" creationId="{7E0B7CED-7434-D4FE-2732-20F779EF1C80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4" creationId="{B0E2D4A9-91CC-D2B0-2ABE-8B4C6DBB25AA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5" creationId="{E2B36C33-C291-774C-EB97-4751C3FEC141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6" creationId="{694D6318-90D2-49E8-279F-D7BEE9F29E36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7" creationId="{7F2E2B7D-2DE8-6BE5-E08E-070B4653C1FD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8" creationId="{ADD13198-4A40-5837-7900-571C12438D9C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19" creationId="{E9CADB9B-26A9-9C24-1057-9EF718C7270A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20" creationId="{99A4E07D-43B9-12BD-D83D-EF4D377B3014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21" creationId="{F0B610D9-6043-4615-237A-57C1401AAE50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22" creationId="{8900CC52-716E-50A3-04AE-744B863D958B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23" creationId="{0E4FC4C2-C180-A73F-DAAC-3B14B4987898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24" creationId="{CD86AD64-94E1-5D23-60FE-BB7532ACE8AF}"/>
          </ac:spMkLst>
        </pc:spChg>
        <pc:spChg chg="add mod">
          <ac:chgData name="Mathias Richerzhagen" userId="061c65f5-fcc4-473b-b050-8f78d278d79d" providerId="ADAL" clId="{87D913A3-6633-425E-819B-2C6E5F644E59}" dt="2024-12-04T09:26:01.841" v="342" actId="1035"/>
          <ac:spMkLst>
            <pc:docMk/>
            <pc:sldMk cId="866974194" sldId="298"/>
            <ac:spMk id="125" creationId="{F07E0A58-A3C8-F6FE-085D-1B96C25A2BAC}"/>
          </ac:spMkLst>
        </pc:spChg>
        <pc:spChg chg="add mod">
          <ac:chgData name="Mathias Richerzhagen" userId="061c65f5-fcc4-473b-b050-8f78d278d79d" providerId="ADAL" clId="{87D913A3-6633-425E-819B-2C6E5F644E59}" dt="2024-12-04T09:29:57.204" v="596" actId="14100"/>
          <ac:spMkLst>
            <pc:docMk/>
            <pc:sldMk cId="866974194" sldId="298"/>
            <ac:spMk id="126" creationId="{D357F05F-CB12-772F-F569-D39AD0A5C894}"/>
          </ac:spMkLst>
        </pc:sp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28" creationId="{EBE1D12B-9B48-C3DB-0D3F-C69058CE87C4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29" creationId="{07A25EF7-4F6F-7248-2E11-F1C914166FB7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30" creationId="{198B6EE1-9CE3-2E2F-ABF9-EA4BCA61DEA1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31" creationId="{8EA69882-4779-9E5C-FB5D-3A2C06C3530A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33" creationId="{B6A0530A-22BF-A9FB-275A-FCAEE401A3D7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35" creationId="{31195FF7-7C19-3020-D73B-0D675911AFAD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39" creationId="{0743A438-47FB-318F-1F71-1EF5C174389C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41" creationId="{B7CC4E70-24A5-6CCF-CE58-E2F2713F524C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44" creationId="{E28A211E-9211-173A-1730-C67A0D44930C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62" creationId="{271E7680-6575-ECE5-D881-6BBAC79F9CB2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67" creationId="{40511B96-DA18-EFD2-918B-59F674DCC0A5}"/>
          </ac:cxnSpMkLst>
        </pc:cxnChg>
        <pc:cxnChg chg="add mod">
          <ac:chgData name="Mathias Richerzhagen" userId="061c65f5-fcc4-473b-b050-8f78d278d79d" providerId="ADAL" clId="{87D913A3-6633-425E-819B-2C6E5F644E59}" dt="2024-12-04T09:26:01.841" v="342" actId="1035"/>
          <ac:cxnSpMkLst>
            <pc:docMk/>
            <pc:sldMk cId="866974194" sldId="298"/>
            <ac:cxnSpMk id="70" creationId="{B41F3F95-266B-4B58-3B20-91D2DDC861AD}"/>
          </ac:cxnSpMkLst>
        </pc:cxnChg>
        <pc:cxnChg chg="add mod">
          <ac:chgData name="Mathias Richerzhagen" userId="061c65f5-fcc4-473b-b050-8f78d278d79d" providerId="ADAL" clId="{87D913A3-6633-425E-819B-2C6E5F644E59}" dt="2024-12-04T09:24:28.053" v="280"/>
          <ac:cxnSpMkLst>
            <pc:docMk/>
            <pc:sldMk cId="866974194" sldId="298"/>
            <ac:cxnSpMk id="100" creationId="{3D0DC394-E380-FF2F-69CE-6A1413689C75}"/>
          </ac:cxnSpMkLst>
        </pc:cxnChg>
      </pc:sldChg>
      <pc:sldChg chg="addSp modSp mod">
        <pc:chgData name="Mathias Richerzhagen" userId="061c65f5-fcc4-473b-b050-8f78d278d79d" providerId="ADAL" clId="{87D913A3-6633-425E-819B-2C6E5F644E59}" dt="2024-12-04T09:39:12.532" v="896" actId="1076"/>
        <pc:sldMkLst>
          <pc:docMk/>
          <pc:sldMk cId="2396109773" sldId="299"/>
        </pc:sldMkLst>
        <pc:spChg chg="mod">
          <ac:chgData name="Mathias Richerzhagen" userId="061c65f5-fcc4-473b-b050-8f78d278d79d" providerId="ADAL" clId="{87D913A3-6633-425E-819B-2C6E5F644E59}" dt="2024-12-04T09:31:02.272" v="705" actId="20577"/>
          <ac:spMkLst>
            <pc:docMk/>
            <pc:sldMk cId="2396109773" sldId="299"/>
            <ac:spMk id="3" creationId="{7C83E420-0CB6-12C9-626D-667E87BD3AB4}"/>
          </ac:spMkLst>
        </pc:spChg>
        <pc:spChg chg="mod">
          <ac:chgData name="Mathias Richerzhagen" userId="061c65f5-fcc4-473b-b050-8f78d278d79d" providerId="ADAL" clId="{87D913A3-6633-425E-819B-2C6E5F644E59}" dt="2024-12-04T09:32:00.156" v="830" actId="20577"/>
          <ac:spMkLst>
            <pc:docMk/>
            <pc:sldMk cId="2396109773" sldId="299"/>
            <ac:spMk id="5" creationId="{034DB9CC-A76F-04D2-AF28-A1CCAF1A51C3}"/>
          </ac:spMkLst>
        </pc:spChg>
        <pc:spChg chg="add mod">
          <ac:chgData name="Mathias Richerzhagen" userId="061c65f5-fcc4-473b-b050-8f78d278d79d" providerId="ADAL" clId="{87D913A3-6633-425E-819B-2C6E5F644E59}" dt="2024-12-04T09:33:52.635" v="891" actId="14100"/>
          <ac:spMkLst>
            <pc:docMk/>
            <pc:sldMk cId="2396109773" sldId="299"/>
            <ac:spMk id="8" creationId="{AE61BC86-B6A9-6C70-F607-ECCFC6B37326}"/>
          </ac:spMkLst>
        </pc:spChg>
        <pc:picChg chg="add mod">
          <ac:chgData name="Mathias Richerzhagen" userId="061c65f5-fcc4-473b-b050-8f78d278d79d" providerId="ADAL" clId="{87D913A3-6633-425E-819B-2C6E5F644E59}" dt="2024-12-04T09:33:17.250" v="836" actId="1076"/>
          <ac:picMkLst>
            <pc:docMk/>
            <pc:sldMk cId="2396109773" sldId="299"/>
            <ac:picMk id="7" creationId="{64BFBFBF-2E23-E416-FFB9-621A8036B18B}"/>
          </ac:picMkLst>
        </pc:picChg>
        <pc:picChg chg="add mod">
          <ac:chgData name="Mathias Richerzhagen" userId="061c65f5-fcc4-473b-b050-8f78d278d79d" providerId="ADAL" clId="{87D913A3-6633-425E-819B-2C6E5F644E59}" dt="2024-12-04T09:39:12.532" v="896" actId="1076"/>
          <ac:picMkLst>
            <pc:docMk/>
            <pc:sldMk cId="2396109773" sldId="299"/>
            <ac:picMk id="1026" creationId="{E288DA13-41D1-5033-B1B8-E7579FD634A7}"/>
          </ac:picMkLst>
        </pc:picChg>
      </pc:sldChg>
    </pc:docChg>
  </pc:docChgLst>
  <pc:docChgLst>
    <pc:chgData name="Mathias Richerzhagen" userId="061c65f5-fcc4-473b-b050-8f78d278d79d" providerId="ADAL" clId="{530215BA-3670-4750-9ADC-55C673DBE1B5}"/>
    <pc:docChg chg="undo custSel delSld modSld">
      <pc:chgData name="Mathias Richerzhagen" userId="061c65f5-fcc4-473b-b050-8f78d278d79d" providerId="ADAL" clId="{530215BA-3670-4750-9ADC-55C673DBE1B5}" dt="2024-12-03T13:34:23.916" v="252" actId="478"/>
      <pc:docMkLst>
        <pc:docMk/>
      </pc:docMkLst>
      <pc:sldChg chg="modSp mod">
        <pc:chgData name="Mathias Richerzhagen" userId="061c65f5-fcc4-473b-b050-8f78d278d79d" providerId="ADAL" clId="{530215BA-3670-4750-9ADC-55C673DBE1B5}" dt="2024-12-03T13:26:39.197" v="82" actId="115"/>
        <pc:sldMkLst>
          <pc:docMk/>
          <pc:sldMk cId="613112661" sldId="256"/>
        </pc:sldMkLst>
        <pc:spChg chg="mod">
          <ac:chgData name="Mathias Richerzhagen" userId="061c65f5-fcc4-473b-b050-8f78d278d79d" providerId="ADAL" clId="{530215BA-3670-4750-9ADC-55C673DBE1B5}" dt="2024-12-03T13:25:08.409" v="6" actId="255"/>
          <ac:spMkLst>
            <pc:docMk/>
            <pc:sldMk cId="613112661" sldId="256"/>
            <ac:spMk id="4" creationId="{099AAC83-6D97-6BEC-F0E9-9B61E26881F6}"/>
          </ac:spMkLst>
        </pc:spChg>
        <pc:spChg chg="mod">
          <ac:chgData name="Mathias Richerzhagen" userId="061c65f5-fcc4-473b-b050-8f78d278d79d" providerId="ADAL" clId="{530215BA-3670-4750-9ADC-55C673DBE1B5}" dt="2024-12-03T13:26:39.197" v="82" actId="115"/>
          <ac:spMkLst>
            <pc:docMk/>
            <pc:sldMk cId="613112661" sldId="256"/>
            <ac:spMk id="5" creationId="{7C57B5CD-E0DE-E06E-AA7B-0AFFC1873257}"/>
          </ac:spMkLst>
        </pc:spChg>
      </pc:sldChg>
      <pc:sldChg chg="del">
        <pc:chgData name="Mathias Richerzhagen" userId="061c65f5-fcc4-473b-b050-8f78d278d79d" providerId="ADAL" clId="{530215BA-3670-4750-9ADC-55C673DBE1B5}" dt="2024-12-03T13:26:45.937" v="83" actId="2696"/>
        <pc:sldMkLst>
          <pc:docMk/>
          <pc:sldMk cId="3637893502" sldId="257"/>
        </pc:sldMkLst>
      </pc:sldChg>
      <pc:sldChg chg="del">
        <pc:chgData name="Mathias Richerzhagen" userId="061c65f5-fcc4-473b-b050-8f78d278d79d" providerId="ADAL" clId="{530215BA-3670-4750-9ADC-55C673DBE1B5}" dt="2024-12-03T13:26:47.772" v="84" actId="2696"/>
        <pc:sldMkLst>
          <pc:docMk/>
          <pc:sldMk cId="1737023212" sldId="258"/>
        </pc:sldMkLst>
      </pc:sldChg>
      <pc:sldChg chg="del">
        <pc:chgData name="Mathias Richerzhagen" userId="061c65f5-fcc4-473b-b050-8f78d278d79d" providerId="ADAL" clId="{530215BA-3670-4750-9ADC-55C673DBE1B5}" dt="2024-12-03T13:34:12.277" v="250" actId="2696"/>
        <pc:sldMkLst>
          <pc:docMk/>
          <pc:sldMk cId="962672250" sldId="259"/>
        </pc:sldMkLst>
      </pc:sldChg>
      <pc:sldChg chg="del">
        <pc:chgData name="Mathias Richerzhagen" userId="061c65f5-fcc4-473b-b050-8f78d278d79d" providerId="ADAL" clId="{530215BA-3670-4750-9ADC-55C673DBE1B5}" dt="2024-12-03T13:27:40.970" v="159" actId="2696"/>
        <pc:sldMkLst>
          <pc:docMk/>
          <pc:sldMk cId="2429017503" sldId="261"/>
        </pc:sldMkLst>
      </pc:sldChg>
      <pc:sldChg chg="del">
        <pc:chgData name="Mathias Richerzhagen" userId="061c65f5-fcc4-473b-b050-8f78d278d79d" providerId="ADAL" clId="{530215BA-3670-4750-9ADC-55C673DBE1B5}" dt="2024-12-03T13:33:51.437" v="244" actId="2696"/>
        <pc:sldMkLst>
          <pc:docMk/>
          <pc:sldMk cId="1364104697" sldId="262"/>
        </pc:sldMkLst>
      </pc:sldChg>
      <pc:sldChg chg="del">
        <pc:chgData name="Mathias Richerzhagen" userId="061c65f5-fcc4-473b-b050-8f78d278d79d" providerId="ADAL" clId="{530215BA-3670-4750-9ADC-55C673DBE1B5}" dt="2024-12-03T13:27:47.380" v="162" actId="2696"/>
        <pc:sldMkLst>
          <pc:docMk/>
          <pc:sldMk cId="3577944788" sldId="267"/>
        </pc:sldMkLst>
      </pc:sldChg>
      <pc:sldChg chg="del">
        <pc:chgData name="Mathias Richerzhagen" userId="061c65f5-fcc4-473b-b050-8f78d278d79d" providerId="ADAL" clId="{530215BA-3670-4750-9ADC-55C673DBE1B5}" dt="2024-12-03T13:27:45.227" v="161" actId="2696"/>
        <pc:sldMkLst>
          <pc:docMk/>
          <pc:sldMk cId="3985652253" sldId="269"/>
        </pc:sldMkLst>
      </pc:sldChg>
      <pc:sldChg chg="del">
        <pc:chgData name="Mathias Richerzhagen" userId="061c65f5-fcc4-473b-b050-8f78d278d79d" providerId="ADAL" clId="{530215BA-3670-4750-9ADC-55C673DBE1B5}" dt="2024-12-03T13:27:37.165" v="157" actId="2696"/>
        <pc:sldMkLst>
          <pc:docMk/>
          <pc:sldMk cId="1251889158" sldId="270"/>
        </pc:sldMkLst>
      </pc:sldChg>
      <pc:sldChg chg="del">
        <pc:chgData name="Mathias Richerzhagen" userId="061c65f5-fcc4-473b-b050-8f78d278d79d" providerId="ADAL" clId="{530215BA-3670-4750-9ADC-55C673DBE1B5}" dt="2024-12-03T13:27:39.144" v="158" actId="2696"/>
        <pc:sldMkLst>
          <pc:docMk/>
          <pc:sldMk cId="3787106892" sldId="271"/>
        </pc:sldMkLst>
      </pc:sldChg>
      <pc:sldChg chg="del">
        <pc:chgData name="Mathias Richerzhagen" userId="061c65f5-fcc4-473b-b050-8f78d278d79d" providerId="ADAL" clId="{530215BA-3670-4750-9ADC-55C673DBE1B5}" dt="2024-12-03T13:27:43.042" v="160" actId="2696"/>
        <pc:sldMkLst>
          <pc:docMk/>
          <pc:sldMk cId="285477028" sldId="275"/>
        </pc:sldMkLst>
      </pc:sldChg>
      <pc:sldChg chg="del">
        <pc:chgData name="Mathias Richerzhagen" userId="061c65f5-fcc4-473b-b050-8f78d278d79d" providerId="ADAL" clId="{530215BA-3670-4750-9ADC-55C673DBE1B5}" dt="2024-12-03T13:27:35.083" v="156" actId="2696"/>
        <pc:sldMkLst>
          <pc:docMk/>
          <pc:sldMk cId="620338082" sldId="276"/>
        </pc:sldMkLst>
      </pc:sldChg>
      <pc:sldChg chg="del">
        <pc:chgData name="Mathias Richerzhagen" userId="061c65f5-fcc4-473b-b050-8f78d278d79d" providerId="ADAL" clId="{530215BA-3670-4750-9ADC-55C673DBE1B5}" dt="2024-12-03T13:27:33.180" v="155" actId="2696"/>
        <pc:sldMkLst>
          <pc:docMk/>
          <pc:sldMk cId="2623365521" sldId="277"/>
        </pc:sldMkLst>
      </pc:sldChg>
      <pc:sldChg chg="del">
        <pc:chgData name="Mathias Richerzhagen" userId="061c65f5-fcc4-473b-b050-8f78d278d79d" providerId="ADAL" clId="{530215BA-3670-4750-9ADC-55C673DBE1B5}" dt="2024-12-03T13:27:31.362" v="154" actId="2696"/>
        <pc:sldMkLst>
          <pc:docMk/>
          <pc:sldMk cId="766469494" sldId="278"/>
        </pc:sldMkLst>
      </pc:sldChg>
      <pc:sldChg chg="addSp delSp modSp mod chgLayout">
        <pc:chgData name="Mathias Richerzhagen" userId="061c65f5-fcc4-473b-b050-8f78d278d79d" providerId="ADAL" clId="{530215BA-3670-4750-9ADC-55C673DBE1B5}" dt="2024-12-03T13:33:44.952" v="243" actId="1076"/>
        <pc:sldMkLst>
          <pc:docMk/>
          <pc:sldMk cId="2990555464" sldId="280"/>
        </pc:sldMkLst>
        <pc:spChg chg="add del mod">
          <ac:chgData name="Mathias Richerzhagen" userId="061c65f5-fcc4-473b-b050-8f78d278d79d" providerId="ADAL" clId="{530215BA-3670-4750-9ADC-55C673DBE1B5}" dt="2024-12-03T13:29:08.981" v="186"/>
          <ac:spMkLst>
            <pc:docMk/>
            <pc:sldMk cId="2990555464" sldId="280"/>
            <ac:spMk id="3" creationId="{09D61D6F-E605-11ED-E92C-D5F4C6AD7B9B}"/>
          </ac:spMkLst>
        </pc:spChg>
        <pc:spChg chg="mod or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6" creationId="{CA8BEA20-CD76-B159-AB5C-E2089487D383}"/>
          </ac:spMkLst>
        </pc:spChg>
        <pc:spChg chg="add del mod">
          <ac:chgData name="Mathias Richerzhagen" userId="061c65f5-fcc4-473b-b050-8f78d278d79d" providerId="ADAL" clId="{530215BA-3670-4750-9ADC-55C673DBE1B5}" dt="2024-12-03T13:29:25.562" v="193" actId="478"/>
          <ac:spMkLst>
            <pc:docMk/>
            <pc:sldMk cId="2990555464" sldId="280"/>
            <ac:spMk id="8" creationId="{702DBED8-2501-8AF6-2371-775463ED8DD4}"/>
          </ac:spMkLst>
        </pc:spChg>
        <pc:spChg chg="add del mo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0" creationId="{F6E9DCB8-6B53-3490-30C1-CE47B31645A8}"/>
          </ac:spMkLst>
        </pc:spChg>
        <pc:spChg chg="add del mo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1" creationId="{E1FE7B70-3EB9-0BA0-BA28-DC9DE8461D9A}"/>
          </ac:spMkLst>
        </pc:spChg>
        <pc:spChg chg="add del mo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2" creationId="{1EE4E7D4-F032-BE98-E56E-E20928E3E4D8}"/>
          </ac:spMkLst>
        </pc:spChg>
        <pc:spChg chg="add del mo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3" creationId="{BB05BEAF-7140-9306-8A55-0F69C52D28A8}"/>
          </ac:spMkLst>
        </pc:spChg>
        <pc:spChg chg="add del mod ord">
          <ac:chgData name="Mathias Richerzhagen" userId="061c65f5-fcc4-473b-b050-8f78d278d79d" providerId="ADAL" clId="{530215BA-3670-4750-9ADC-55C673DBE1B5}" dt="2024-12-03T13:30:00.286" v="198"/>
          <ac:spMkLst>
            <pc:docMk/>
            <pc:sldMk cId="2990555464" sldId="280"/>
            <ac:spMk id="14" creationId="{DBEF9F48-F665-E660-F026-8D4CC0297092}"/>
          </ac:spMkLst>
        </pc:spChg>
        <pc:spChg chg="mod or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5" creationId="{9FE81F53-BF98-411C-0960-A59084804865}"/>
          </ac:spMkLst>
        </pc:spChg>
        <pc:spChg chg="del mod">
          <ac:chgData name="Mathias Richerzhagen" userId="061c65f5-fcc4-473b-b050-8f78d278d79d" providerId="ADAL" clId="{530215BA-3670-4750-9ADC-55C673DBE1B5}" dt="2024-12-03T13:29:15.449" v="190" actId="478"/>
          <ac:spMkLst>
            <pc:docMk/>
            <pc:sldMk cId="2990555464" sldId="280"/>
            <ac:spMk id="16" creationId="{91D2EF02-941E-DAC6-CE86-73ECAE6BAFE8}"/>
          </ac:spMkLst>
        </pc:spChg>
        <pc:spChg chg="add mod or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7" creationId="{C676CDE2-8511-DD7E-60BE-8A3ACF9CBC7D}"/>
          </ac:spMkLst>
        </pc:spChg>
        <pc:spChg chg="add mod or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19" creationId="{0DFE4745-9222-4AE1-4472-56F13D2090B4}"/>
          </ac:spMkLst>
        </pc:spChg>
        <pc:spChg chg="add del">
          <ac:chgData name="Mathias Richerzhagen" userId="061c65f5-fcc4-473b-b050-8f78d278d79d" providerId="ADAL" clId="{530215BA-3670-4750-9ADC-55C673DBE1B5}" dt="2024-12-03T13:29:58.746" v="197" actId="22"/>
          <ac:spMkLst>
            <pc:docMk/>
            <pc:sldMk cId="2990555464" sldId="280"/>
            <ac:spMk id="21" creationId="{D66A5036-A608-9D0D-3BAA-CB04606E47C9}"/>
          </ac:spMkLst>
        </pc:spChg>
        <pc:spChg chg="add del mod">
          <ac:chgData name="Mathias Richerzhagen" userId="061c65f5-fcc4-473b-b050-8f78d278d79d" providerId="ADAL" clId="{530215BA-3670-4750-9ADC-55C673DBE1B5}" dt="2024-12-03T13:30:51.995" v="202"/>
          <ac:spMkLst>
            <pc:docMk/>
            <pc:sldMk cId="2990555464" sldId="280"/>
            <ac:spMk id="25" creationId="{C8D86986-9D6F-728F-CE63-D51216685688}"/>
          </ac:spMkLst>
        </pc:spChg>
        <pc:spChg chg="del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26" creationId="{292DAC8C-1A89-5DA5-F6B0-40006B1004AE}"/>
          </ac:spMkLst>
        </pc:spChg>
        <pc:spChg chg="mod ord">
          <ac:chgData name="Mathias Richerzhagen" userId="061c65f5-fcc4-473b-b050-8f78d278d79d" providerId="ADAL" clId="{530215BA-3670-4750-9ADC-55C673DBE1B5}" dt="2024-12-03T13:29:54.775" v="195" actId="6264"/>
          <ac:spMkLst>
            <pc:docMk/>
            <pc:sldMk cId="2990555464" sldId="280"/>
            <ac:spMk id="27" creationId="{6D31FE87-4742-0F6A-DA1E-2D202422D764}"/>
          </ac:spMkLst>
        </pc:spChg>
        <pc:spChg chg="add del mod">
          <ac:chgData name="Mathias Richerzhagen" userId="061c65f5-fcc4-473b-b050-8f78d278d79d" providerId="ADAL" clId="{530215BA-3670-4750-9ADC-55C673DBE1B5}" dt="2024-12-03T13:31:22.964" v="207"/>
          <ac:spMkLst>
            <pc:docMk/>
            <pc:sldMk cId="2990555464" sldId="280"/>
            <ac:spMk id="31" creationId="{68A58FDC-C554-6A45-E6CB-D4DABB658D06}"/>
          </ac:spMkLst>
        </pc:spChg>
        <pc:spChg chg="add del mod">
          <ac:chgData name="Mathias Richerzhagen" userId="061c65f5-fcc4-473b-b050-8f78d278d79d" providerId="ADAL" clId="{530215BA-3670-4750-9ADC-55C673DBE1B5}" dt="2024-12-03T13:33:09.651" v="229"/>
          <ac:spMkLst>
            <pc:docMk/>
            <pc:sldMk cId="2990555464" sldId="280"/>
            <ac:spMk id="37" creationId="{F99E57A6-2136-0100-207B-127FDC969104}"/>
          </ac:spMkLst>
        </pc:spChg>
        <pc:spChg chg="add mod">
          <ac:chgData name="Mathias Richerzhagen" userId="061c65f5-fcc4-473b-b050-8f78d278d79d" providerId="ADAL" clId="{530215BA-3670-4750-9ADC-55C673DBE1B5}" dt="2024-12-03T13:33:44.952" v="243" actId="1076"/>
          <ac:spMkLst>
            <pc:docMk/>
            <pc:sldMk cId="2990555464" sldId="280"/>
            <ac:spMk id="40" creationId="{8D40CC97-92D2-BF0A-1157-E674C867BD61}"/>
          </ac:spMkLst>
        </pc:spChg>
        <pc:picChg chg="add del mod ord">
          <ac:chgData name="Mathias Richerzhagen" userId="061c65f5-fcc4-473b-b050-8f78d278d79d" providerId="ADAL" clId="{530215BA-3670-4750-9ADC-55C673DBE1B5}" dt="2024-12-03T13:29:32.926" v="194" actId="478"/>
          <ac:picMkLst>
            <pc:docMk/>
            <pc:sldMk cId="2990555464" sldId="280"/>
            <ac:picMk id="5" creationId="{F8F84C9F-A42D-3C9B-CD1B-E43774F3F9AE}"/>
          </ac:picMkLst>
        </pc:picChg>
        <pc:picChg chg="del">
          <ac:chgData name="Mathias Richerzhagen" userId="061c65f5-fcc4-473b-b050-8f78d278d79d" providerId="ADAL" clId="{530215BA-3670-4750-9ADC-55C673DBE1B5}" dt="2024-12-03T13:29:06.832" v="185" actId="478"/>
          <ac:picMkLst>
            <pc:docMk/>
            <pc:sldMk cId="2990555464" sldId="280"/>
            <ac:picMk id="18" creationId="{BBB5DBED-811C-7F94-1879-44973E98E376}"/>
          </ac:picMkLst>
        </pc:picChg>
        <pc:picChg chg="add del mod">
          <ac:chgData name="Mathias Richerzhagen" userId="061c65f5-fcc4-473b-b050-8f78d278d79d" providerId="ADAL" clId="{530215BA-3670-4750-9ADC-55C673DBE1B5}" dt="2024-12-03T13:30:10.908" v="201" actId="478"/>
          <ac:picMkLst>
            <pc:docMk/>
            <pc:sldMk cId="2990555464" sldId="280"/>
            <ac:picMk id="23" creationId="{A89DF872-425D-3572-D20B-63C648FDDB80}"/>
          </ac:picMkLst>
        </pc:picChg>
        <pc:picChg chg="add del mod ord">
          <ac:chgData name="Mathias Richerzhagen" userId="061c65f5-fcc4-473b-b050-8f78d278d79d" providerId="ADAL" clId="{530215BA-3670-4750-9ADC-55C673DBE1B5}" dt="2024-12-03T13:30:57.800" v="206" actId="478"/>
          <ac:picMkLst>
            <pc:docMk/>
            <pc:sldMk cId="2990555464" sldId="280"/>
            <ac:picMk id="29" creationId="{0F0B52B6-D155-89BF-709F-2B9189E5603A}"/>
          </ac:picMkLst>
        </pc:picChg>
        <pc:picChg chg="add del mod ord">
          <ac:chgData name="Mathias Richerzhagen" userId="061c65f5-fcc4-473b-b050-8f78d278d79d" providerId="ADAL" clId="{530215BA-3670-4750-9ADC-55C673DBE1B5}" dt="2024-12-03T13:32:45.709" v="228" actId="478"/>
          <ac:picMkLst>
            <pc:docMk/>
            <pc:sldMk cId="2990555464" sldId="280"/>
            <ac:picMk id="33" creationId="{29FB93A8-7848-2628-00B8-1DDA328B7F9C}"/>
          </ac:picMkLst>
        </pc:picChg>
        <pc:picChg chg="add mod modCrop">
          <ac:chgData name="Mathias Richerzhagen" userId="061c65f5-fcc4-473b-b050-8f78d278d79d" providerId="ADAL" clId="{530215BA-3670-4750-9ADC-55C673DBE1B5}" dt="2024-12-03T13:32:43.487" v="227"/>
          <ac:picMkLst>
            <pc:docMk/>
            <pc:sldMk cId="2990555464" sldId="280"/>
            <ac:picMk id="35" creationId="{58E9FD78-D455-1EAC-8A27-1C1919BC42DE}"/>
          </ac:picMkLst>
        </pc:picChg>
        <pc:picChg chg="add mod ord">
          <ac:chgData name="Mathias Richerzhagen" userId="061c65f5-fcc4-473b-b050-8f78d278d79d" providerId="ADAL" clId="{530215BA-3670-4750-9ADC-55C673DBE1B5}" dt="2024-12-03T13:33:12.349" v="232" actId="167"/>
          <ac:picMkLst>
            <pc:docMk/>
            <pc:sldMk cId="2990555464" sldId="280"/>
            <ac:picMk id="39" creationId="{EEFEE4BC-356B-F6DF-9F61-A7718BEFC661}"/>
          </ac:picMkLst>
        </pc:picChg>
      </pc:sldChg>
      <pc:sldChg chg="del">
        <pc:chgData name="Mathias Richerzhagen" userId="061c65f5-fcc4-473b-b050-8f78d278d79d" providerId="ADAL" clId="{530215BA-3670-4750-9ADC-55C673DBE1B5}" dt="2024-12-03T13:27:29.219" v="153" actId="2696"/>
        <pc:sldMkLst>
          <pc:docMk/>
          <pc:sldMk cId="2208935754" sldId="282"/>
        </pc:sldMkLst>
      </pc:sldChg>
      <pc:sldChg chg="del">
        <pc:chgData name="Mathias Richerzhagen" userId="061c65f5-fcc4-473b-b050-8f78d278d79d" providerId="ADAL" clId="{530215BA-3670-4750-9ADC-55C673DBE1B5}" dt="2024-12-03T13:27:26.702" v="152" actId="2696"/>
        <pc:sldMkLst>
          <pc:docMk/>
          <pc:sldMk cId="3542142673" sldId="284"/>
        </pc:sldMkLst>
      </pc:sldChg>
      <pc:sldChg chg="modSp mod">
        <pc:chgData name="Mathias Richerzhagen" userId="061c65f5-fcc4-473b-b050-8f78d278d79d" providerId="ADAL" clId="{530215BA-3670-4750-9ADC-55C673DBE1B5}" dt="2024-12-03T13:27:21.655" v="151" actId="20577"/>
        <pc:sldMkLst>
          <pc:docMk/>
          <pc:sldMk cId="3383609205" sldId="285"/>
        </pc:sldMkLst>
        <pc:spChg chg="mod">
          <ac:chgData name="Mathias Richerzhagen" userId="061c65f5-fcc4-473b-b050-8f78d278d79d" providerId="ADAL" clId="{530215BA-3670-4750-9ADC-55C673DBE1B5}" dt="2024-12-03T13:27:21.655" v="151" actId="20577"/>
          <ac:spMkLst>
            <pc:docMk/>
            <pc:sldMk cId="3383609205" sldId="285"/>
            <ac:spMk id="5" creationId="{037EA70F-5E7A-BC43-B7EC-85091096E661}"/>
          </ac:spMkLst>
        </pc:spChg>
      </pc:sldChg>
      <pc:sldChg chg="delSp mod">
        <pc:chgData name="Mathias Richerzhagen" userId="061c65f5-fcc4-473b-b050-8f78d278d79d" providerId="ADAL" clId="{530215BA-3670-4750-9ADC-55C673DBE1B5}" dt="2024-12-03T13:34:23.916" v="252" actId="478"/>
        <pc:sldMkLst>
          <pc:docMk/>
          <pc:sldMk cId="2217712137" sldId="288"/>
        </pc:sldMkLst>
        <pc:cxnChg chg="del">
          <ac:chgData name="Mathias Richerzhagen" userId="061c65f5-fcc4-473b-b050-8f78d278d79d" providerId="ADAL" clId="{530215BA-3670-4750-9ADC-55C673DBE1B5}" dt="2024-12-03T13:34:23.916" v="252" actId="478"/>
          <ac:cxnSpMkLst>
            <pc:docMk/>
            <pc:sldMk cId="2217712137" sldId="288"/>
            <ac:cxnSpMk id="10" creationId="{CC497D89-C34E-71E8-3521-74D8FECDDC5C}"/>
          </ac:cxnSpMkLst>
        </pc:cxnChg>
      </pc:sldChg>
      <pc:sldChg chg="del">
        <pc:chgData name="Mathias Richerzhagen" userId="061c65f5-fcc4-473b-b050-8f78d278d79d" providerId="ADAL" clId="{530215BA-3670-4750-9ADC-55C673DBE1B5}" dt="2024-12-03T13:34:03.673" v="246" actId="2696"/>
        <pc:sldMkLst>
          <pc:docMk/>
          <pc:sldMk cId="2380220532" sldId="289"/>
        </pc:sldMkLst>
      </pc:sldChg>
      <pc:sldChg chg="del">
        <pc:chgData name="Mathias Richerzhagen" userId="061c65f5-fcc4-473b-b050-8f78d278d79d" providerId="ADAL" clId="{530215BA-3670-4750-9ADC-55C673DBE1B5}" dt="2024-12-03T13:33:54.588" v="245" actId="2696"/>
        <pc:sldMkLst>
          <pc:docMk/>
          <pc:sldMk cId="3981625332" sldId="290"/>
        </pc:sldMkLst>
      </pc:sldChg>
      <pc:sldChg chg="del">
        <pc:chgData name="Mathias Richerzhagen" userId="061c65f5-fcc4-473b-b050-8f78d278d79d" providerId="ADAL" clId="{530215BA-3670-4750-9ADC-55C673DBE1B5}" dt="2024-12-03T13:34:05.596" v="247" actId="2696"/>
        <pc:sldMkLst>
          <pc:docMk/>
          <pc:sldMk cId="2280897064" sldId="291"/>
        </pc:sldMkLst>
      </pc:sldChg>
      <pc:sldChg chg="del">
        <pc:chgData name="Mathias Richerzhagen" userId="061c65f5-fcc4-473b-b050-8f78d278d79d" providerId="ADAL" clId="{530215BA-3670-4750-9ADC-55C673DBE1B5}" dt="2024-12-03T13:34:08.009" v="248" actId="2696"/>
        <pc:sldMkLst>
          <pc:docMk/>
          <pc:sldMk cId="3285695810" sldId="292"/>
        </pc:sldMkLst>
      </pc:sldChg>
      <pc:sldChg chg="del">
        <pc:chgData name="Mathias Richerzhagen" userId="061c65f5-fcc4-473b-b050-8f78d278d79d" providerId="ADAL" clId="{530215BA-3670-4750-9ADC-55C673DBE1B5}" dt="2024-12-03T13:34:09.836" v="249" actId="2696"/>
        <pc:sldMkLst>
          <pc:docMk/>
          <pc:sldMk cId="1514370659" sldId="293"/>
        </pc:sldMkLst>
      </pc:sldChg>
      <pc:sldChg chg="del">
        <pc:chgData name="Mathias Richerzhagen" userId="061c65f5-fcc4-473b-b050-8f78d278d79d" providerId="ADAL" clId="{530215BA-3670-4750-9ADC-55C673DBE1B5}" dt="2024-12-03T13:34:17.517" v="251" actId="2696"/>
        <pc:sldMkLst>
          <pc:docMk/>
          <pc:sldMk cId="1887357024" sldId="294"/>
        </pc:sldMkLst>
      </pc:sldChg>
    </pc:docChg>
  </pc:docChgLst>
  <pc:docChgLst>
    <pc:chgData name="Mathias Richerzhagen" userId="061c65f5-fcc4-473b-b050-8f78d278d79d" providerId="ADAL" clId="{A02ECD6D-171A-45FD-B177-ACD69219BC1E}"/>
    <pc:docChg chg="undo custSel addSld modSld sldOrd">
      <pc:chgData name="Mathias Richerzhagen" userId="061c65f5-fcc4-473b-b050-8f78d278d79d" providerId="ADAL" clId="{A02ECD6D-171A-45FD-B177-ACD69219BC1E}" dt="2024-12-04T06:54:14.980" v="253" actId="1076"/>
      <pc:docMkLst>
        <pc:docMk/>
      </pc:docMkLst>
      <pc:sldChg chg="ord">
        <pc:chgData name="Mathias Richerzhagen" userId="061c65f5-fcc4-473b-b050-8f78d278d79d" providerId="ADAL" clId="{A02ECD6D-171A-45FD-B177-ACD69219BC1E}" dt="2024-12-04T06:37:25.354" v="22"/>
        <pc:sldMkLst>
          <pc:docMk/>
          <pc:sldMk cId="2217712137" sldId="288"/>
        </pc:sldMkLst>
      </pc:sldChg>
      <pc:sldChg chg="modSp mod">
        <pc:chgData name="Mathias Richerzhagen" userId="061c65f5-fcc4-473b-b050-8f78d278d79d" providerId="ADAL" clId="{A02ECD6D-171A-45FD-B177-ACD69219BC1E}" dt="2024-12-04T06:37:13.644" v="20" actId="20577"/>
        <pc:sldMkLst>
          <pc:docMk/>
          <pc:sldMk cId="3760869060" sldId="292"/>
        </pc:sldMkLst>
        <pc:spChg chg="mod">
          <ac:chgData name="Mathias Richerzhagen" userId="061c65f5-fcc4-473b-b050-8f78d278d79d" providerId="ADAL" clId="{A02ECD6D-171A-45FD-B177-ACD69219BC1E}" dt="2024-12-04T06:37:13.644" v="20" actId="20577"/>
          <ac:spMkLst>
            <pc:docMk/>
            <pc:sldMk cId="3760869060" sldId="292"/>
            <ac:spMk id="2" creationId="{94159FCD-162A-14F4-2206-6FA37010D013}"/>
          </ac:spMkLst>
        </pc:spChg>
      </pc:sldChg>
      <pc:sldChg chg="addSp modSp mod">
        <pc:chgData name="Mathias Richerzhagen" userId="061c65f5-fcc4-473b-b050-8f78d278d79d" providerId="ADAL" clId="{A02ECD6D-171A-45FD-B177-ACD69219BC1E}" dt="2024-12-04T06:37:02.325" v="18" actId="167"/>
        <pc:sldMkLst>
          <pc:docMk/>
          <pc:sldMk cId="2324478167" sldId="293"/>
        </pc:sldMkLst>
        <pc:spChg chg="add mod">
          <ac:chgData name="Mathias Richerzhagen" userId="061c65f5-fcc4-473b-b050-8f78d278d79d" providerId="ADAL" clId="{A02ECD6D-171A-45FD-B177-ACD69219BC1E}" dt="2024-12-04T06:36:50.572" v="14" actId="20577"/>
          <ac:spMkLst>
            <pc:docMk/>
            <pc:sldMk cId="2324478167" sldId="293"/>
            <ac:spMk id="3" creationId="{AF196F6F-65E2-F249-1FAC-10C091BD2BBE}"/>
          </ac:spMkLst>
        </pc:spChg>
        <pc:spChg chg="mod">
          <ac:chgData name="Mathias Richerzhagen" userId="061c65f5-fcc4-473b-b050-8f78d278d79d" providerId="ADAL" clId="{A02ECD6D-171A-45FD-B177-ACD69219BC1E}" dt="2024-12-04T06:36:31.909" v="4" actId="1076"/>
          <ac:spMkLst>
            <pc:docMk/>
            <pc:sldMk cId="2324478167" sldId="293"/>
            <ac:spMk id="9" creationId="{27573239-8094-5926-D9FA-EC57ECA0AF90}"/>
          </ac:spMkLst>
        </pc:spChg>
        <pc:spChg chg="mod">
          <ac:chgData name="Mathias Richerzhagen" userId="061c65f5-fcc4-473b-b050-8f78d278d79d" providerId="ADAL" clId="{A02ECD6D-171A-45FD-B177-ACD69219BC1E}" dt="2024-12-04T06:36:31.909" v="4" actId="1076"/>
          <ac:spMkLst>
            <pc:docMk/>
            <pc:sldMk cId="2324478167" sldId="293"/>
            <ac:spMk id="11" creationId="{BE60AE51-04C4-73BC-6511-60A124DF1AA6}"/>
          </ac:spMkLst>
        </pc:spChg>
        <pc:spChg chg="mod">
          <ac:chgData name="Mathias Richerzhagen" userId="061c65f5-fcc4-473b-b050-8f78d278d79d" providerId="ADAL" clId="{A02ECD6D-171A-45FD-B177-ACD69219BC1E}" dt="2024-12-04T06:36:36.397" v="5" actId="1076"/>
          <ac:spMkLst>
            <pc:docMk/>
            <pc:sldMk cId="2324478167" sldId="293"/>
            <ac:spMk id="89" creationId="{4DEE5645-6FB4-448D-1AB3-EA07295B6AE7}"/>
          </ac:spMkLst>
        </pc:spChg>
        <pc:grpChg chg="mod">
          <ac:chgData name="Mathias Richerzhagen" userId="061c65f5-fcc4-473b-b050-8f78d278d79d" providerId="ADAL" clId="{A02ECD6D-171A-45FD-B177-ACD69219BC1E}" dt="2024-12-04T06:36:31.909" v="4" actId="1076"/>
          <ac:grpSpMkLst>
            <pc:docMk/>
            <pc:sldMk cId="2324478167" sldId="293"/>
            <ac:grpSpMk id="14" creationId="{2CAF32C4-392B-0B6E-FC64-8B8FAFFE6169}"/>
          </ac:grpSpMkLst>
        </pc:grpChg>
        <pc:picChg chg="mod">
          <ac:chgData name="Mathias Richerzhagen" userId="061c65f5-fcc4-473b-b050-8f78d278d79d" providerId="ADAL" clId="{A02ECD6D-171A-45FD-B177-ACD69219BC1E}" dt="2024-12-04T06:36:31.909" v="4" actId="1076"/>
          <ac:picMkLst>
            <pc:docMk/>
            <pc:sldMk cId="2324478167" sldId="293"/>
            <ac:picMk id="4098" creationId="{5141CF52-0842-0135-A0DD-56C504ACFC8D}"/>
          </ac:picMkLst>
        </pc:picChg>
        <pc:cxnChg chg="add mod ord">
          <ac:chgData name="Mathias Richerzhagen" userId="061c65f5-fcc4-473b-b050-8f78d278d79d" providerId="ADAL" clId="{A02ECD6D-171A-45FD-B177-ACD69219BC1E}" dt="2024-12-04T06:37:02.325" v="18" actId="167"/>
          <ac:cxnSpMkLst>
            <pc:docMk/>
            <pc:sldMk cId="2324478167" sldId="293"/>
            <ac:cxnSpMk id="12" creationId="{099C5B52-2FCB-AD9C-9EE6-12EC9F76CFAA}"/>
          </ac:cxnSpMkLst>
        </pc:cxnChg>
        <pc:cxnChg chg="mod">
          <ac:chgData name="Mathias Richerzhagen" userId="061c65f5-fcc4-473b-b050-8f78d278d79d" providerId="ADAL" clId="{A02ECD6D-171A-45FD-B177-ACD69219BC1E}" dt="2024-12-04T06:36:41.461" v="7" actId="14100"/>
          <ac:cxnSpMkLst>
            <pc:docMk/>
            <pc:sldMk cId="2324478167" sldId="293"/>
            <ac:cxnSpMk id="99" creationId="{E3013DCA-2544-5DCB-FCD5-D9470B07A74F}"/>
          </ac:cxnSpMkLst>
        </pc:cxnChg>
      </pc:sldChg>
      <pc:sldChg chg="addSp delSp modSp mod">
        <pc:chgData name="Mathias Richerzhagen" userId="061c65f5-fcc4-473b-b050-8f78d278d79d" providerId="ADAL" clId="{A02ECD6D-171A-45FD-B177-ACD69219BC1E}" dt="2024-12-04T06:54:14.980" v="253" actId="1076"/>
        <pc:sldMkLst>
          <pc:docMk/>
          <pc:sldMk cId="1372010720" sldId="294"/>
        </pc:sldMkLst>
        <pc:spChg chg="mod">
          <ac:chgData name="Mathias Richerzhagen" userId="061c65f5-fcc4-473b-b050-8f78d278d79d" providerId="ADAL" clId="{A02ECD6D-171A-45FD-B177-ACD69219BC1E}" dt="2024-12-04T06:51:46.930" v="204" actId="1076"/>
          <ac:spMkLst>
            <pc:docMk/>
            <pc:sldMk cId="1372010720" sldId="294"/>
            <ac:spMk id="2" creationId="{94159FCD-162A-14F4-2206-6FA37010D013}"/>
          </ac:spMkLst>
        </pc:spChg>
        <pc:spChg chg="del mod">
          <ac:chgData name="Mathias Richerzhagen" userId="061c65f5-fcc4-473b-b050-8f78d278d79d" providerId="ADAL" clId="{A02ECD6D-171A-45FD-B177-ACD69219BC1E}" dt="2024-12-04T06:43:31.890" v="37" actId="478"/>
          <ac:spMkLst>
            <pc:docMk/>
            <pc:sldMk cId="1372010720" sldId="294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A02ECD6D-171A-45FD-B177-ACD69219BC1E}" dt="2024-12-04T06:43:31.102" v="36" actId="478"/>
          <ac:spMkLst>
            <pc:docMk/>
            <pc:sldMk cId="1372010720" sldId="294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A02ECD6D-171A-45FD-B177-ACD69219BC1E}" dt="2024-12-04T06:43:32.559" v="38" actId="478"/>
          <ac:spMkLst>
            <pc:docMk/>
            <pc:sldMk cId="1372010720" sldId="294"/>
            <ac:spMk id="8" creationId="{4779CF3B-28C6-BBBC-3E9B-2B753F807BAF}"/>
          </ac:spMkLst>
        </pc:spChg>
        <pc:spChg chg="add del mod">
          <ac:chgData name="Mathias Richerzhagen" userId="061c65f5-fcc4-473b-b050-8f78d278d79d" providerId="ADAL" clId="{A02ECD6D-171A-45FD-B177-ACD69219BC1E}" dt="2024-12-04T06:43:33.070" v="39" actId="478"/>
          <ac:spMkLst>
            <pc:docMk/>
            <pc:sldMk cId="1372010720" sldId="294"/>
            <ac:spMk id="10" creationId="{5A314296-936B-F93A-D9F7-3A34EDB9BDBD}"/>
          </ac:spMkLst>
        </pc:spChg>
        <pc:spChg chg="add mod">
          <ac:chgData name="Mathias Richerzhagen" userId="061c65f5-fcc4-473b-b050-8f78d278d79d" providerId="ADAL" clId="{A02ECD6D-171A-45FD-B177-ACD69219BC1E}" dt="2024-12-04T06:50:18.046" v="182" actId="20577"/>
          <ac:spMkLst>
            <pc:docMk/>
            <pc:sldMk cId="1372010720" sldId="294"/>
            <ac:spMk id="11" creationId="{0F75A131-9512-EB2B-8762-97B61B277F31}"/>
          </ac:spMkLst>
        </pc:spChg>
        <pc:spChg chg="add mod ord">
          <ac:chgData name="Mathias Richerzhagen" userId="061c65f5-fcc4-473b-b050-8f78d278d79d" providerId="ADAL" clId="{A02ECD6D-171A-45FD-B177-ACD69219BC1E}" dt="2024-12-04T06:51:04.405" v="191" actId="20577"/>
          <ac:spMkLst>
            <pc:docMk/>
            <pc:sldMk cId="1372010720" sldId="294"/>
            <ac:spMk id="12" creationId="{58812689-A397-FC3D-684B-67AA46EC17AD}"/>
          </ac:spMkLst>
        </pc:spChg>
        <pc:spChg chg="add mod">
          <ac:chgData name="Mathias Richerzhagen" userId="061c65f5-fcc4-473b-b050-8f78d278d79d" providerId="ADAL" clId="{A02ECD6D-171A-45FD-B177-ACD69219BC1E}" dt="2024-12-04T06:51:21.936" v="197" actId="20577"/>
          <ac:spMkLst>
            <pc:docMk/>
            <pc:sldMk cId="1372010720" sldId="294"/>
            <ac:spMk id="13" creationId="{5D1EEC25-881A-CD4E-EF03-A33EBAB343C3}"/>
          </ac:spMkLst>
        </pc:spChg>
        <pc:spChg chg="add mod ord">
          <ac:chgData name="Mathias Richerzhagen" userId="061c65f5-fcc4-473b-b050-8f78d278d79d" providerId="ADAL" clId="{A02ECD6D-171A-45FD-B177-ACD69219BC1E}" dt="2024-12-04T06:51:30.943" v="201" actId="20577"/>
          <ac:spMkLst>
            <pc:docMk/>
            <pc:sldMk cId="1372010720" sldId="294"/>
            <ac:spMk id="14" creationId="{9409F443-A2D2-9BB7-C87A-DA29BAC3D762}"/>
          </ac:spMkLst>
        </pc:spChg>
        <pc:spChg chg="add mod">
          <ac:chgData name="Mathias Richerzhagen" userId="061c65f5-fcc4-473b-b050-8f78d278d79d" providerId="ADAL" clId="{A02ECD6D-171A-45FD-B177-ACD69219BC1E}" dt="2024-12-04T06:51:51.174" v="205" actId="1076"/>
          <ac:spMkLst>
            <pc:docMk/>
            <pc:sldMk cId="1372010720" sldId="294"/>
            <ac:spMk id="15" creationId="{104382E8-4F76-E3E1-6CFD-3DA5DC973FC7}"/>
          </ac:spMkLst>
        </pc:spChg>
        <pc:spChg chg="add mod">
          <ac:chgData name="Mathias Richerzhagen" userId="061c65f5-fcc4-473b-b050-8f78d278d79d" providerId="ADAL" clId="{A02ECD6D-171A-45FD-B177-ACD69219BC1E}" dt="2024-12-04T06:49:17.796" v="99" actId="1076"/>
          <ac:spMkLst>
            <pc:docMk/>
            <pc:sldMk cId="1372010720" sldId="294"/>
            <ac:spMk id="16" creationId="{0C54EC29-9F8E-9B0E-BF1F-7D7C7A98F643}"/>
          </ac:spMkLst>
        </pc:spChg>
        <pc:spChg chg="add mod">
          <ac:chgData name="Mathias Richerzhagen" userId="061c65f5-fcc4-473b-b050-8f78d278d79d" providerId="ADAL" clId="{A02ECD6D-171A-45FD-B177-ACD69219BC1E}" dt="2024-12-04T06:49:31.852" v="105" actId="1076"/>
          <ac:spMkLst>
            <pc:docMk/>
            <pc:sldMk cId="1372010720" sldId="294"/>
            <ac:spMk id="17" creationId="{C34644B1-B3CD-9CFD-D7FB-95BDBE71EF40}"/>
          </ac:spMkLst>
        </pc:spChg>
        <pc:spChg chg="add mod">
          <ac:chgData name="Mathias Richerzhagen" userId="061c65f5-fcc4-473b-b050-8f78d278d79d" providerId="ADAL" clId="{A02ECD6D-171A-45FD-B177-ACD69219BC1E}" dt="2024-12-04T06:51:53.549" v="206" actId="1076"/>
          <ac:spMkLst>
            <pc:docMk/>
            <pc:sldMk cId="1372010720" sldId="294"/>
            <ac:spMk id="18" creationId="{791D2E16-08AA-69A7-0A91-7CA3DCA123C0}"/>
          </ac:spMkLst>
        </pc:spChg>
        <pc:spChg chg="add mod">
          <ac:chgData name="Mathias Richerzhagen" userId="061c65f5-fcc4-473b-b050-8f78d278d79d" providerId="ADAL" clId="{A02ECD6D-171A-45FD-B177-ACD69219BC1E}" dt="2024-12-04T06:50:12.821" v="180" actId="1076"/>
          <ac:spMkLst>
            <pc:docMk/>
            <pc:sldMk cId="1372010720" sldId="294"/>
            <ac:spMk id="19" creationId="{C0A3FB6B-1422-5030-D2A3-C93BD611A8DF}"/>
          </ac:spMkLst>
        </pc:spChg>
        <pc:spChg chg="add mod">
          <ac:chgData name="Mathias Richerzhagen" userId="061c65f5-fcc4-473b-b050-8f78d278d79d" providerId="ADAL" clId="{A02ECD6D-171A-45FD-B177-ACD69219BC1E}" dt="2024-12-04T06:51:15.602" v="196" actId="207"/>
          <ac:spMkLst>
            <pc:docMk/>
            <pc:sldMk cId="1372010720" sldId="294"/>
            <ac:spMk id="20" creationId="{F339E856-4FAF-187E-9C15-91CD16D41ACC}"/>
          </ac:spMkLst>
        </pc:spChg>
        <pc:spChg chg="add del mod">
          <ac:chgData name="Mathias Richerzhagen" userId="061c65f5-fcc4-473b-b050-8f78d278d79d" providerId="ADAL" clId="{A02ECD6D-171A-45FD-B177-ACD69219BC1E}" dt="2024-12-04T06:51:27.762" v="199" actId="478"/>
          <ac:spMkLst>
            <pc:docMk/>
            <pc:sldMk cId="1372010720" sldId="294"/>
            <ac:spMk id="21" creationId="{9F332803-F3C1-7BEC-EFA9-327D47457BCF}"/>
          </ac:spMkLst>
        </pc:spChg>
        <pc:spChg chg="add mod">
          <ac:chgData name="Mathias Richerzhagen" userId="061c65f5-fcc4-473b-b050-8f78d278d79d" providerId="ADAL" clId="{A02ECD6D-171A-45FD-B177-ACD69219BC1E}" dt="2024-12-04T06:52:27.700" v="219" actId="1076"/>
          <ac:spMkLst>
            <pc:docMk/>
            <pc:sldMk cId="1372010720" sldId="294"/>
            <ac:spMk id="27" creationId="{50C06E96-A362-0F28-5C3B-BE36A55F3D50}"/>
          </ac:spMkLst>
        </pc:spChg>
        <pc:spChg chg="add mod">
          <ac:chgData name="Mathias Richerzhagen" userId="061c65f5-fcc4-473b-b050-8f78d278d79d" providerId="ADAL" clId="{A02ECD6D-171A-45FD-B177-ACD69219BC1E}" dt="2024-12-04T06:54:14.980" v="253" actId="1076"/>
          <ac:spMkLst>
            <pc:docMk/>
            <pc:sldMk cId="1372010720" sldId="294"/>
            <ac:spMk id="31" creationId="{5C3B9216-9CEF-4368-0823-CF3FFBB653AF}"/>
          </ac:spMkLst>
        </pc:spChg>
        <pc:spChg chg="add mod">
          <ac:chgData name="Mathias Richerzhagen" userId="061c65f5-fcc4-473b-b050-8f78d278d79d" providerId="ADAL" clId="{A02ECD6D-171A-45FD-B177-ACD69219BC1E}" dt="2024-12-04T06:52:58.221" v="232" actId="1076"/>
          <ac:spMkLst>
            <pc:docMk/>
            <pc:sldMk cId="1372010720" sldId="294"/>
            <ac:spMk id="34" creationId="{73247A62-3D79-1CD4-775E-7D968EF800D7}"/>
          </ac:spMkLst>
        </pc:spChg>
        <pc:spChg chg="add mod">
          <ac:chgData name="Mathias Richerzhagen" userId="061c65f5-fcc4-473b-b050-8f78d278d79d" providerId="ADAL" clId="{A02ECD6D-171A-45FD-B177-ACD69219BC1E}" dt="2024-12-04T06:53:08.238" v="236" actId="1076"/>
          <ac:spMkLst>
            <pc:docMk/>
            <pc:sldMk cId="1372010720" sldId="294"/>
            <ac:spMk id="36" creationId="{4BE2C548-45F4-61D9-D867-206DA16DDA2F}"/>
          </ac:spMkLst>
        </pc:spChg>
        <pc:spChg chg="add mod">
          <ac:chgData name="Mathias Richerzhagen" userId="061c65f5-fcc4-473b-b050-8f78d278d79d" providerId="ADAL" clId="{A02ECD6D-171A-45FD-B177-ACD69219BC1E}" dt="2024-12-04T06:53:24.031" v="249" actId="20577"/>
          <ac:spMkLst>
            <pc:docMk/>
            <pc:sldMk cId="1372010720" sldId="294"/>
            <ac:spMk id="38" creationId="{2E74A72E-C7B4-FB8E-7B0E-FED3791CA088}"/>
          </ac:spMkLst>
        </pc:spChg>
        <pc:cxnChg chg="add del mod">
          <ac:chgData name="Mathias Richerzhagen" userId="061c65f5-fcc4-473b-b050-8f78d278d79d" providerId="ADAL" clId="{A02ECD6D-171A-45FD-B177-ACD69219BC1E}" dt="2024-12-04T06:52:03.279" v="208" actId="11529"/>
          <ac:cxnSpMkLst>
            <pc:docMk/>
            <pc:sldMk cId="1372010720" sldId="294"/>
            <ac:cxnSpMk id="23" creationId="{3CEE4A7F-15DB-1284-8102-3FC5F7E9A775}"/>
          </ac:cxnSpMkLst>
        </pc:cxnChg>
        <pc:cxnChg chg="add mod">
          <ac:chgData name="Mathias Richerzhagen" userId="061c65f5-fcc4-473b-b050-8f78d278d79d" providerId="ADAL" clId="{A02ECD6D-171A-45FD-B177-ACD69219BC1E}" dt="2024-12-04T06:52:11.933" v="210" actId="14100"/>
          <ac:cxnSpMkLst>
            <pc:docMk/>
            <pc:sldMk cId="1372010720" sldId="294"/>
            <ac:cxnSpMk id="25" creationId="{28735015-4384-0998-CE55-1A20AAC0D57A}"/>
          </ac:cxnSpMkLst>
        </pc:cxnChg>
        <pc:cxnChg chg="add del mod">
          <ac:chgData name="Mathias Richerzhagen" userId="061c65f5-fcc4-473b-b050-8f78d278d79d" providerId="ADAL" clId="{A02ECD6D-171A-45FD-B177-ACD69219BC1E}" dt="2024-12-04T06:54:07.487" v="250" actId="478"/>
          <ac:cxnSpMkLst>
            <pc:docMk/>
            <pc:sldMk cId="1372010720" sldId="294"/>
            <ac:cxnSpMk id="28" creationId="{8FA30117-D467-7386-2085-8428A9BCA1F2}"/>
          </ac:cxnSpMkLst>
        </pc:cxnChg>
        <pc:cxnChg chg="add mod">
          <ac:chgData name="Mathias Richerzhagen" userId="061c65f5-fcc4-473b-b050-8f78d278d79d" providerId="ADAL" clId="{A02ECD6D-171A-45FD-B177-ACD69219BC1E}" dt="2024-12-04T06:52:52.805" v="230" actId="14100"/>
          <ac:cxnSpMkLst>
            <pc:docMk/>
            <pc:sldMk cId="1372010720" sldId="294"/>
            <ac:cxnSpMk id="32" creationId="{B7E0E204-E7F3-F0F3-05BB-579E22C5EAB4}"/>
          </ac:cxnSpMkLst>
        </pc:cxnChg>
        <pc:cxnChg chg="add mod">
          <ac:chgData name="Mathias Richerzhagen" userId="061c65f5-fcc4-473b-b050-8f78d278d79d" providerId="ADAL" clId="{A02ECD6D-171A-45FD-B177-ACD69219BC1E}" dt="2024-12-04T06:53:03.541" v="234" actId="1076"/>
          <ac:cxnSpMkLst>
            <pc:docMk/>
            <pc:sldMk cId="1372010720" sldId="294"/>
            <ac:cxnSpMk id="35" creationId="{A5C20A81-6435-4B4C-CE92-E17A4A0BD164}"/>
          </ac:cxnSpMkLst>
        </pc:cxnChg>
        <pc:cxnChg chg="add mod">
          <ac:chgData name="Mathias Richerzhagen" userId="061c65f5-fcc4-473b-b050-8f78d278d79d" providerId="ADAL" clId="{A02ECD6D-171A-45FD-B177-ACD69219BC1E}" dt="2024-12-04T06:53:16.045" v="238" actId="1076"/>
          <ac:cxnSpMkLst>
            <pc:docMk/>
            <pc:sldMk cId="1372010720" sldId="294"/>
            <ac:cxnSpMk id="37" creationId="{D8E8C480-CF07-4C29-8A50-AD2D76D32089}"/>
          </ac:cxnSpMkLst>
        </pc:cxnChg>
        <pc:cxnChg chg="add mod">
          <ac:chgData name="Mathias Richerzhagen" userId="061c65f5-fcc4-473b-b050-8f78d278d79d" providerId="ADAL" clId="{A02ECD6D-171A-45FD-B177-ACD69219BC1E}" dt="2024-12-04T06:54:12.141" v="252" actId="1076"/>
          <ac:cxnSpMkLst>
            <pc:docMk/>
            <pc:sldMk cId="1372010720" sldId="294"/>
            <ac:cxnSpMk id="39" creationId="{EF7E627C-AD99-58A5-FEAD-88C22BC4F19E}"/>
          </ac:cxnSpMkLst>
        </pc:cxnChg>
      </pc:sldChg>
      <pc:sldChg chg="add">
        <pc:chgData name="Mathias Richerzhagen" userId="061c65f5-fcc4-473b-b050-8f78d278d79d" providerId="ADAL" clId="{A02ECD6D-171A-45FD-B177-ACD69219BC1E}" dt="2024-12-04T06:39:21.189" v="23" actId="2890"/>
        <pc:sldMkLst>
          <pc:docMk/>
          <pc:sldMk cId="2396109773" sldId="299"/>
        </pc:sldMkLst>
      </pc:sldChg>
    </pc:docChg>
  </pc:docChgLst>
  <pc:docChgLst>
    <pc:chgData name="Mathias Richerzhagen" userId="061c65f5-fcc4-473b-b050-8f78d278d79d" providerId="ADAL" clId="{9396F404-D0A8-4E05-A341-8D3AA088B137}"/>
    <pc:docChg chg="custSel modSld">
      <pc:chgData name="Mathias Richerzhagen" userId="061c65f5-fcc4-473b-b050-8f78d278d79d" providerId="ADAL" clId="{9396F404-D0A8-4E05-A341-8D3AA088B137}" dt="2024-12-06T08:17:23.604" v="6" actId="1076"/>
      <pc:docMkLst>
        <pc:docMk/>
      </pc:docMkLst>
      <pc:sldChg chg="addSp delSp modSp mod">
        <pc:chgData name="Mathias Richerzhagen" userId="061c65f5-fcc4-473b-b050-8f78d278d79d" providerId="ADAL" clId="{9396F404-D0A8-4E05-A341-8D3AA088B137}" dt="2024-12-06T08:17:23.604" v="6" actId="1076"/>
        <pc:sldMkLst>
          <pc:docMk/>
          <pc:sldMk cId="199995880" sldId="297"/>
        </pc:sldMkLst>
        <pc:grpChg chg="del">
          <ac:chgData name="Mathias Richerzhagen" userId="061c65f5-fcc4-473b-b050-8f78d278d79d" providerId="ADAL" clId="{9396F404-D0A8-4E05-A341-8D3AA088B137}" dt="2024-12-06T08:17:17.456" v="3" actId="478"/>
          <ac:grpSpMkLst>
            <pc:docMk/>
            <pc:sldMk cId="199995880" sldId="297"/>
            <ac:grpSpMk id="11" creationId="{97B6C9BD-17A6-90C3-0BFF-9392AE5415DD}"/>
          </ac:grpSpMkLst>
        </pc:grpChg>
        <pc:grpChg chg="del">
          <ac:chgData name="Mathias Richerzhagen" userId="061c65f5-fcc4-473b-b050-8f78d278d79d" providerId="ADAL" clId="{9396F404-D0A8-4E05-A341-8D3AA088B137}" dt="2024-12-06T08:17:17.456" v="3" actId="478"/>
          <ac:grpSpMkLst>
            <pc:docMk/>
            <pc:sldMk cId="199995880" sldId="297"/>
            <ac:grpSpMk id="14" creationId="{53E60225-E1C0-6F69-5E8A-CF02798A100D}"/>
          </ac:grpSpMkLst>
        </pc:grpChg>
        <pc:picChg chg="add mod">
          <ac:chgData name="Mathias Richerzhagen" userId="061c65f5-fcc4-473b-b050-8f78d278d79d" providerId="ADAL" clId="{9396F404-D0A8-4E05-A341-8D3AA088B137}" dt="2024-12-06T08:17:23.604" v="6" actId="1076"/>
          <ac:picMkLst>
            <pc:docMk/>
            <pc:sldMk cId="199995880" sldId="297"/>
            <ac:picMk id="1026" creationId="{C39C80B3-9651-93F1-950C-CD6EED2B3767}"/>
          </ac:picMkLst>
        </pc:picChg>
      </pc:sldChg>
    </pc:docChg>
  </pc:docChgLst>
  <pc:docChgLst>
    <pc:chgData name="Mathias Richerzhagen" userId="061c65f5-fcc4-473b-b050-8f78d278d79d" providerId="ADAL" clId="{A842A9AE-2086-46D4-A66A-B6B8C4333E4F}"/>
    <pc:docChg chg="undo custSel addSld delSld modSld sldOrd">
      <pc:chgData name="Mathias Richerzhagen" userId="061c65f5-fcc4-473b-b050-8f78d278d79d" providerId="ADAL" clId="{A842A9AE-2086-46D4-A66A-B6B8C4333E4F}" dt="2024-12-03T15:23:00.772" v="1104" actId="20577"/>
      <pc:docMkLst>
        <pc:docMk/>
      </pc:docMkLst>
      <pc:sldChg chg="modSp mod">
        <pc:chgData name="Mathias Richerzhagen" userId="061c65f5-fcc4-473b-b050-8f78d278d79d" providerId="ADAL" clId="{A842A9AE-2086-46D4-A66A-B6B8C4333E4F}" dt="2024-12-03T14:54:47.018" v="294" actId="20577"/>
        <pc:sldMkLst>
          <pc:docMk/>
          <pc:sldMk cId="2990555464" sldId="280"/>
        </pc:sldMkLst>
        <pc:spChg chg="mod">
          <ac:chgData name="Mathias Richerzhagen" userId="061c65f5-fcc4-473b-b050-8f78d278d79d" providerId="ADAL" clId="{A842A9AE-2086-46D4-A66A-B6B8C4333E4F}" dt="2024-12-03T14:54:47.018" v="294" actId="20577"/>
          <ac:spMkLst>
            <pc:docMk/>
            <pc:sldMk cId="2990555464" sldId="280"/>
            <ac:spMk id="40" creationId="{8D40CC97-92D2-BF0A-1157-E674C867BD61}"/>
          </ac:spMkLst>
        </pc:spChg>
      </pc:sldChg>
      <pc:sldChg chg="addSp delSp modSp add del mod">
        <pc:chgData name="Mathias Richerzhagen" userId="061c65f5-fcc4-473b-b050-8f78d278d79d" providerId="ADAL" clId="{A842A9AE-2086-46D4-A66A-B6B8C4333E4F}" dt="2024-12-03T15:19:31.918" v="944" actId="20577"/>
        <pc:sldMkLst>
          <pc:docMk/>
          <pc:sldMk cId="2217712137" sldId="288"/>
        </pc:sldMkLst>
        <pc:spChg chg="mod">
          <ac:chgData name="Mathias Richerzhagen" userId="061c65f5-fcc4-473b-b050-8f78d278d79d" providerId="ADAL" clId="{A842A9AE-2086-46D4-A66A-B6B8C4333E4F}" dt="2024-12-03T15:19:31.918" v="944" actId="20577"/>
          <ac:spMkLst>
            <pc:docMk/>
            <pc:sldMk cId="2217712137" sldId="288"/>
            <ac:spMk id="2" creationId="{94159FCD-162A-14F4-2206-6FA37010D013}"/>
          </ac:spMkLst>
        </pc:spChg>
        <pc:spChg chg="del">
          <ac:chgData name="Mathias Richerzhagen" userId="061c65f5-fcc4-473b-b050-8f78d278d79d" providerId="ADAL" clId="{A842A9AE-2086-46D4-A66A-B6B8C4333E4F}" dt="2024-12-03T15:19:20.413" v="919" actId="478"/>
          <ac:spMkLst>
            <pc:docMk/>
            <pc:sldMk cId="2217712137" sldId="288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A842A9AE-2086-46D4-A66A-B6B8C4333E4F}" dt="2024-12-03T15:19:21.097" v="920" actId="478"/>
          <ac:spMkLst>
            <pc:docMk/>
            <pc:sldMk cId="2217712137" sldId="288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A842A9AE-2086-46D4-A66A-B6B8C4333E4F}" dt="2024-12-03T15:19:22.809" v="922" actId="478"/>
          <ac:spMkLst>
            <pc:docMk/>
            <pc:sldMk cId="2217712137" sldId="288"/>
            <ac:spMk id="8" creationId="{8F00D27A-0125-9DD6-B936-80BE1808E398}"/>
          </ac:spMkLst>
        </pc:spChg>
        <pc:spChg chg="add del mod">
          <ac:chgData name="Mathias Richerzhagen" userId="061c65f5-fcc4-473b-b050-8f78d278d79d" providerId="ADAL" clId="{A842A9AE-2086-46D4-A66A-B6B8C4333E4F}" dt="2024-12-03T15:19:21.799" v="921" actId="478"/>
          <ac:spMkLst>
            <pc:docMk/>
            <pc:sldMk cId="2217712137" sldId="288"/>
            <ac:spMk id="10" creationId="{4B727A5B-4E11-44ED-95FC-56C9DACEAE56}"/>
          </ac:spMkLst>
        </pc:spChg>
        <pc:spChg chg="add mod">
          <ac:chgData name="Mathias Richerzhagen" userId="061c65f5-fcc4-473b-b050-8f78d278d79d" providerId="ADAL" clId="{A842A9AE-2086-46D4-A66A-B6B8C4333E4F}" dt="2024-12-03T15:19:26.814" v="924" actId="1076"/>
          <ac:spMkLst>
            <pc:docMk/>
            <pc:sldMk cId="2217712137" sldId="288"/>
            <ac:spMk id="11" creationId="{463AD474-DBE9-9B24-5326-EF48D7DD0EAB}"/>
          </ac:spMkLst>
        </pc:spChg>
        <pc:picChg chg="add mod">
          <ac:chgData name="Mathias Richerzhagen" userId="061c65f5-fcc4-473b-b050-8f78d278d79d" providerId="ADAL" clId="{A842A9AE-2086-46D4-A66A-B6B8C4333E4F}" dt="2024-12-03T15:19:26.814" v="924" actId="1076"/>
          <ac:picMkLst>
            <pc:docMk/>
            <pc:sldMk cId="2217712137" sldId="288"/>
            <ac:picMk id="12" creationId="{E3E017E9-8D94-2F07-B64F-7BC641D2B0A0}"/>
          </ac:picMkLst>
        </pc:picChg>
      </pc:sldChg>
      <pc:sldChg chg="addSp delSp modSp add del mod ord">
        <pc:chgData name="Mathias Richerzhagen" userId="061c65f5-fcc4-473b-b050-8f78d278d79d" providerId="ADAL" clId="{A842A9AE-2086-46D4-A66A-B6B8C4333E4F}" dt="2024-12-03T14:45:34.727" v="12" actId="2696"/>
        <pc:sldMkLst>
          <pc:docMk/>
          <pc:sldMk cId="1923196222" sldId="289"/>
        </pc:sldMkLst>
        <pc:spChg chg="add del mod">
          <ac:chgData name="Mathias Richerzhagen" userId="061c65f5-fcc4-473b-b050-8f78d278d79d" providerId="ADAL" clId="{A842A9AE-2086-46D4-A66A-B6B8C4333E4F}" dt="2024-12-03T14:45:28.824" v="7" actId="478"/>
          <ac:spMkLst>
            <pc:docMk/>
            <pc:sldMk cId="1923196222" sldId="289"/>
            <ac:spMk id="3" creationId="{6657AEDF-1927-588B-1D32-5FDFC3C1D5EB}"/>
          </ac:spMkLst>
        </pc:spChg>
        <pc:picChg chg="add del">
          <ac:chgData name="Mathias Richerzhagen" userId="061c65f5-fcc4-473b-b050-8f78d278d79d" providerId="ADAL" clId="{A842A9AE-2086-46D4-A66A-B6B8C4333E4F}" dt="2024-12-03T14:45:28.824" v="7" actId="478"/>
          <ac:picMkLst>
            <pc:docMk/>
            <pc:sldMk cId="1923196222" sldId="289"/>
            <ac:picMk id="39" creationId="{EEFEE4BC-356B-F6DF-9F61-A7718BEFC661}"/>
          </ac:picMkLst>
        </pc:picChg>
      </pc:sldChg>
      <pc:sldChg chg="addSp delSp modSp add mod ord">
        <pc:chgData name="Mathias Richerzhagen" userId="061c65f5-fcc4-473b-b050-8f78d278d79d" providerId="ADAL" clId="{A842A9AE-2086-46D4-A66A-B6B8C4333E4F}" dt="2024-12-03T14:54:40.864" v="280"/>
        <pc:sldMkLst>
          <pc:docMk/>
          <pc:sldMk cId="1734193522" sldId="290"/>
        </pc:sldMkLst>
        <pc:spChg chg="mod">
          <ac:chgData name="Mathias Richerzhagen" userId="061c65f5-fcc4-473b-b050-8f78d278d79d" providerId="ADAL" clId="{A842A9AE-2086-46D4-A66A-B6B8C4333E4F}" dt="2024-12-03T14:46:47.545" v="57" actId="207"/>
          <ac:spMkLst>
            <pc:docMk/>
            <pc:sldMk cId="1734193522" sldId="290"/>
            <ac:spMk id="2" creationId="{94159FCD-162A-14F4-2206-6FA37010D013}"/>
          </ac:spMkLst>
        </pc:spChg>
        <pc:spChg chg="del">
          <ac:chgData name="Mathias Richerzhagen" userId="061c65f5-fcc4-473b-b050-8f78d278d79d" providerId="ADAL" clId="{A842A9AE-2086-46D4-A66A-B6B8C4333E4F}" dt="2024-12-03T14:45:39.864" v="13" actId="478"/>
          <ac:spMkLst>
            <pc:docMk/>
            <pc:sldMk cId="1734193522" sldId="290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A842A9AE-2086-46D4-A66A-B6B8C4333E4F}" dt="2024-12-03T14:51:15.830" v="140" actId="478"/>
          <ac:spMkLst>
            <pc:docMk/>
            <pc:sldMk cId="1734193522" sldId="290"/>
            <ac:spMk id="4" creationId="{B2192BD0-5241-2075-560C-695034247A53}"/>
          </ac:spMkLst>
        </pc:spChg>
        <pc:spChg chg="del">
          <ac:chgData name="Mathias Richerzhagen" userId="061c65f5-fcc4-473b-b050-8f78d278d79d" providerId="ADAL" clId="{A842A9AE-2086-46D4-A66A-B6B8C4333E4F}" dt="2024-12-03T14:45:41.036" v="14" actId="478"/>
          <ac:spMkLst>
            <pc:docMk/>
            <pc:sldMk cId="1734193522" sldId="290"/>
            <ac:spMk id="5" creationId="{034DB9CC-A76F-04D2-AF28-A1CCAF1A51C3}"/>
          </ac:spMkLst>
        </pc:spChg>
        <pc:spChg chg="del mod">
          <ac:chgData name="Mathias Richerzhagen" userId="061c65f5-fcc4-473b-b050-8f78d278d79d" providerId="ADAL" clId="{A842A9AE-2086-46D4-A66A-B6B8C4333E4F}" dt="2024-12-03T14:51:19.942" v="142" actId="478"/>
          <ac:spMkLst>
            <pc:docMk/>
            <pc:sldMk cId="1734193522" sldId="290"/>
            <ac:spMk id="6" creationId="{66463F8D-BD74-F879-888A-1C977688672E}"/>
          </ac:spMkLst>
        </pc:spChg>
        <pc:spChg chg="add del mod">
          <ac:chgData name="Mathias Richerzhagen" userId="061c65f5-fcc4-473b-b050-8f78d278d79d" providerId="ADAL" clId="{A842A9AE-2086-46D4-A66A-B6B8C4333E4F}" dt="2024-12-03T14:45:41.942" v="15" actId="478"/>
          <ac:spMkLst>
            <pc:docMk/>
            <pc:sldMk cId="1734193522" sldId="290"/>
            <ac:spMk id="8" creationId="{80A81E35-D21B-EB17-A75E-F6B17167E131}"/>
          </ac:spMkLst>
        </pc:spChg>
        <pc:spChg chg="add del mod">
          <ac:chgData name="Mathias Richerzhagen" userId="061c65f5-fcc4-473b-b050-8f78d278d79d" providerId="ADAL" clId="{A842A9AE-2086-46D4-A66A-B6B8C4333E4F}" dt="2024-12-03T14:45:42.519" v="16" actId="478"/>
          <ac:spMkLst>
            <pc:docMk/>
            <pc:sldMk cId="1734193522" sldId="290"/>
            <ac:spMk id="10" creationId="{B0BA09AF-B445-F1CD-ADCE-F98ECDCCCFAC}"/>
          </ac:spMkLst>
        </pc:spChg>
        <pc:spChg chg="add del mod">
          <ac:chgData name="Mathias Richerzhagen" userId="061c65f5-fcc4-473b-b050-8f78d278d79d" providerId="ADAL" clId="{A842A9AE-2086-46D4-A66A-B6B8C4333E4F}" dt="2024-12-03T14:54:36.953" v="279" actId="478"/>
          <ac:spMkLst>
            <pc:docMk/>
            <pc:sldMk cId="1734193522" sldId="290"/>
            <ac:spMk id="14" creationId="{83EF4367-4C7E-0DDF-8D7E-1635DDFA7829}"/>
          </ac:spMkLst>
        </pc:spChg>
        <pc:spChg chg="add mod">
          <ac:chgData name="Mathias Richerzhagen" userId="061c65f5-fcc4-473b-b050-8f78d278d79d" providerId="ADAL" clId="{A842A9AE-2086-46D4-A66A-B6B8C4333E4F}" dt="2024-12-03T14:54:40.864" v="280"/>
          <ac:spMkLst>
            <pc:docMk/>
            <pc:sldMk cId="1734193522" sldId="290"/>
            <ac:spMk id="15" creationId="{9E44C86B-8D98-144A-F207-D62DBBFBFD77}"/>
          </ac:spMkLst>
        </pc:spChg>
        <pc:picChg chg="add mod modCrop">
          <ac:chgData name="Mathias Richerzhagen" userId="061c65f5-fcc4-473b-b050-8f78d278d79d" providerId="ADAL" clId="{A842A9AE-2086-46D4-A66A-B6B8C4333E4F}" dt="2024-12-03T14:49:24.767" v="100" actId="1076"/>
          <ac:picMkLst>
            <pc:docMk/>
            <pc:sldMk cId="1734193522" sldId="290"/>
            <ac:picMk id="11" creationId="{F5484DB9-E787-8B42-723B-177BBF910C43}"/>
          </ac:picMkLst>
        </pc:picChg>
        <pc:picChg chg="add mod">
          <ac:chgData name="Mathias Richerzhagen" userId="061c65f5-fcc4-473b-b050-8f78d278d79d" providerId="ADAL" clId="{A842A9AE-2086-46D4-A66A-B6B8C4333E4F}" dt="2024-12-03T14:46:02.459" v="22" actId="167"/>
          <ac:picMkLst>
            <pc:docMk/>
            <pc:sldMk cId="1734193522" sldId="290"/>
            <ac:picMk id="1026" creationId="{89A15605-5787-77B9-A063-ADA571CA71CE}"/>
          </ac:picMkLst>
        </pc:picChg>
        <pc:cxnChg chg="add mod">
          <ac:chgData name="Mathias Richerzhagen" userId="061c65f5-fcc4-473b-b050-8f78d278d79d" providerId="ADAL" clId="{A842A9AE-2086-46D4-A66A-B6B8C4333E4F}" dt="2024-12-03T14:49:44.861" v="104" actId="208"/>
          <ac:cxnSpMkLst>
            <pc:docMk/>
            <pc:sldMk cId="1734193522" sldId="290"/>
            <ac:cxnSpMk id="13" creationId="{74FF04B3-0149-E0FC-0276-38467112429B}"/>
          </ac:cxnSpMkLst>
        </pc:cxnChg>
      </pc:sldChg>
      <pc:sldChg chg="addSp delSp modSp add del mod setBg">
        <pc:chgData name="Mathias Richerzhagen" userId="061c65f5-fcc4-473b-b050-8f78d278d79d" providerId="ADAL" clId="{A842A9AE-2086-46D4-A66A-B6B8C4333E4F}" dt="2024-12-03T14:49:29.145" v="101" actId="2696"/>
        <pc:sldMkLst>
          <pc:docMk/>
          <pc:sldMk cId="1485503539" sldId="291"/>
        </pc:sldMkLst>
        <pc:spChg chg="mod">
          <ac:chgData name="Mathias Richerzhagen" userId="061c65f5-fcc4-473b-b050-8f78d278d79d" providerId="ADAL" clId="{A842A9AE-2086-46D4-A66A-B6B8C4333E4F}" dt="2024-12-03T14:47:16.756" v="64" actId="26606"/>
          <ac:spMkLst>
            <pc:docMk/>
            <pc:sldMk cId="1485503539" sldId="291"/>
            <ac:spMk id="2" creationId="{94159FCD-162A-14F4-2206-6FA37010D013}"/>
          </ac:spMkLst>
        </pc:spChg>
        <pc:spChg chg="mod ord">
          <ac:chgData name="Mathias Richerzhagen" userId="061c65f5-fcc4-473b-b050-8f78d278d79d" providerId="ADAL" clId="{A842A9AE-2086-46D4-A66A-B6B8C4333E4F}" dt="2024-12-03T14:47:16.756" v="64" actId="26606"/>
          <ac:spMkLst>
            <pc:docMk/>
            <pc:sldMk cId="1485503539" sldId="291"/>
            <ac:spMk id="4" creationId="{B2192BD0-5241-2075-560C-695034247A53}"/>
          </ac:spMkLst>
        </pc:spChg>
        <pc:spChg chg="mod">
          <ac:chgData name="Mathias Richerzhagen" userId="061c65f5-fcc4-473b-b050-8f78d278d79d" providerId="ADAL" clId="{A842A9AE-2086-46D4-A66A-B6B8C4333E4F}" dt="2024-12-03T14:47:16.756" v="64" actId="26606"/>
          <ac:spMkLst>
            <pc:docMk/>
            <pc:sldMk cId="1485503539" sldId="291"/>
            <ac:spMk id="6" creationId="{66463F8D-BD74-F879-888A-1C977688672E}"/>
          </ac:spMkLst>
        </pc:spChg>
        <pc:spChg chg="add del mod topLvl">
          <ac:chgData name="Mathias Richerzhagen" userId="061c65f5-fcc4-473b-b050-8f78d278d79d" providerId="ADAL" clId="{A842A9AE-2086-46D4-A66A-B6B8C4333E4F}" dt="2024-12-03T14:48:16.394" v="77" actId="478"/>
          <ac:spMkLst>
            <pc:docMk/>
            <pc:sldMk cId="1485503539" sldId="291"/>
            <ac:spMk id="7" creationId="{DDE56173-C7BD-E612-6ED3-E3E6D0AECBB5}"/>
          </ac:spMkLst>
        </pc:spChg>
        <pc:spChg chg="add del mod topLvl">
          <ac:chgData name="Mathias Richerzhagen" userId="061c65f5-fcc4-473b-b050-8f78d278d79d" providerId="ADAL" clId="{A842A9AE-2086-46D4-A66A-B6B8C4333E4F}" dt="2024-12-03T14:48:14.982" v="75" actId="478"/>
          <ac:spMkLst>
            <pc:docMk/>
            <pc:sldMk cId="1485503539" sldId="291"/>
            <ac:spMk id="10" creationId="{767C2D19-3BF9-6B83-B2E1-E55878CCEF7E}"/>
          </ac:spMkLst>
        </pc:spChg>
        <pc:grpChg chg="add del mod">
          <ac:chgData name="Mathias Richerzhagen" userId="061c65f5-fcc4-473b-b050-8f78d278d79d" providerId="ADAL" clId="{A842A9AE-2086-46D4-A66A-B6B8C4333E4F}" dt="2024-12-03T14:48:10.470" v="73" actId="165"/>
          <ac:grpSpMkLst>
            <pc:docMk/>
            <pc:sldMk cId="1485503539" sldId="291"/>
            <ac:grpSpMk id="3" creationId="{1A443804-8670-0C60-853F-4F869A3826A5}"/>
          </ac:grpSpMkLst>
        </pc:grpChg>
        <pc:picChg chg="add del mod topLvl">
          <ac:chgData name="Mathias Richerzhagen" userId="061c65f5-fcc4-473b-b050-8f78d278d79d" providerId="ADAL" clId="{A842A9AE-2086-46D4-A66A-B6B8C4333E4F}" dt="2024-12-03T14:48:24.099" v="80" actId="21"/>
          <ac:picMkLst>
            <pc:docMk/>
            <pc:sldMk cId="1485503539" sldId="291"/>
            <ac:picMk id="5" creationId="{F5484DB9-E787-8B42-723B-177BBF910C43}"/>
          </ac:picMkLst>
        </pc:picChg>
        <pc:picChg chg="del">
          <ac:chgData name="Mathias Richerzhagen" userId="061c65f5-fcc4-473b-b050-8f78d278d79d" providerId="ADAL" clId="{A842A9AE-2086-46D4-A66A-B6B8C4333E4F}" dt="2024-12-03T14:47:05.544" v="59" actId="478"/>
          <ac:picMkLst>
            <pc:docMk/>
            <pc:sldMk cId="1485503539" sldId="291"/>
            <ac:picMk id="1026" creationId="{89A15605-5787-77B9-A063-ADA571CA71CE}"/>
          </ac:picMkLst>
        </pc:picChg>
        <pc:picChg chg="add mod ord">
          <ac:chgData name="Mathias Richerzhagen" userId="061c65f5-fcc4-473b-b050-8f78d278d79d" providerId="ADAL" clId="{A842A9AE-2086-46D4-A66A-B6B8C4333E4F}" dt="2024-12-03T14:47:21.292" v="66" actId="167"/>
          <ac:picMkLst>
            <pc:docMk/>
            <pc:sldMk cId="1485503539" sldId="291"/>
            <ac:picMk id="2050" creationId="{AD7CA2EF-A13F-0676-1053-EBD9B173FD9E}"/>
          </ac:picMkLst>
        </pc:picChg>
        <pc:cxnChg chg="add del mod topLvl">
          <ac:chgData name="Mathias Richerzhagen" userId="061c65f5-fcc4-473b-b050-8f78d278d79d" providerId="ADAL" clId="{A842A9AE-2086-46D4-A66A-B6B8C4333E4F}" dt="2024-12-03T14:48:15.544" v="76" actId="478"/>
          <ac:cxnSpMkLst>
            <pc:docMk/>
            <pc:sldMk cId="1485503539" sldId="291"/>
            <ac:cxnSpMk id="8" creationId="{4CCE0795-5661-E6BD-7C7B-40D53B9655EE}"/>
          </ac:cxnSpMkLst>
        </pc:cxnChg>
        <pc:cxnChg chg="add del mod topLvl">
          <ac:chgData name="Mathias Richerzhagen" userId="061c65f5-fcc4-473b-b050-8f78d278d79d" providerId="ADAL" clId="{A842A9AE-2086-46D4-A66A-B6B8C4333E4F}" dt="2024-12-03T14:48:16.966" v="78" actId="478"/>
          <ac:cxnSpMkLst>
            <pc:docMk/>
            <pc:sldMk cId="1485503539" sldId="291"/>
            <ac:cxnSpMk id="9" creationId="{6833E1E0-6D3C-E979-951C-653895F61673}"/>
          </ac:cxnSpMkLst>
        </pc:cxnChg>
        <pc:cxnChg chg="add del">
          <ac:chgData name="Mathias Richerzhagen" userId="061c65f5-fcc4-473b-b050-8f78d278d79d" providerId="ADAL" clId="{A842A9AE-2086-46D4-A66A-B6B8C4333E4F}" dt="2024-12-03T14:47:16.756" v="64" actId="26606"/>
          <ac:cxnSpMkLst>
            <pc:docMk/>
            <pc:sldMk cId="1485503539" sldId="291"/>
            <ac:cxnSpMk id="2055" creationId="{192712F8-36FA-35DF-0CE8-4098D93322A3}"/>
          </ac:cxnSpMkLst>
        </pc:cxnChg>
        <pc:cxnChg chg="add del">
          <ac:chgData name="Mathias Richerzhagen" userId="061c65f5-fcc4-473b-b050-8f78d278d79d" providerId="ADAL" clId="{A842A9AE-2086-46D4-A66A-B6B8C4333E4F}" dt="2024-12-03T14:47:16.756" v="64" actId="26606"/>
          <ac:cxnSpMkLst>
            <pc:docMk/>
            <pc:sldMk cId="1485503539" sldId="291"/>
            <ac:cxnSpMk id="2057" creationId="{AF9469B9-6468-5B6A-E832-8D4590388432}"/>
          </ac:cxnSpMkLst>
        </pc:cxnChg>
      </pc:sldChg>
      <pc:sldChg chg="addSp delSp modSp add mod ord">
        <pc:chgData name="Mathias Richerzhagen" userId="061c65f5-fcc4-473b-b050-8f78d278d79d" providerId="ADAL" clId="{A842A9AE-2086-46D4-A66A-B6B8C4333E4F}" dt="2024-12-03T14:54:22.823" v="263" actId="1076"/>
        <pc:sldMkLst>
          <pc:docMk/>
          <pc:sldMk cId="2305616333" sldId="291"/>
        </pc:sldMkLst>
        <pc:spChg chg="mod">
          <ac:chgData name="Mathias Richerzhagen" userId="061c65f5-fcc4-473b-b050-8f78d278d79d" providerId="ADAL" clId="{A842A9AE-2086-46D4-A66A-B6B8C4333E4F}" dt="2024-12-03T14:50:44.103" v="120" actId="207"/>
          <ac:spMkLst>
            <pc:docMk/>
            <pc:sldMk cId="2305616333" sldId="291"/>
            <ac:spMk id="2" creationId="{94159FCD-162A-14F4-2206-6FA37010D013}"/>
          </ac:spMkLst>
        </pc:spChg>
        <pc:spChg chg="add mod">
          <ac:chgData name="Mathias Richerzhagen" userId="061c65f5-fcc4-473b-b050-8f78d278d79d" providerId="ADAL" clId="{A842A9AE-2086-46D4-A66A-B6B8C4333E4F}" dt="2024-12-03T14:54:22.823" v="263" actId="1076"/>
          <ac:spMkLst>
            <pc:docMk/>
            <pc:sldMk cId="2305616333" sldId="291"/>
            <ac:spMk id="3" creationId="{22D5EDFD-2A90-9621-B2EE-23A45C83F945}"/>
          </ac:spMkLst>
        </pc:spChg>
        <pc:spChg chg="del">
          <ac:chgData name="Mathias Richerzhagen" userId="061c65f5-fcc4-473b-b050-8f78d278d79d" providerId="ADAL" clId="{A842A9AE-2086-46D4-A66A-B6B8C4333E4F}" dt="2024-12-03T14:51:25.208" v="144" actId="478"/>
          <ac:spMkLst>
            <pc:docMk/>
            <pc:sldMk cId="2305616333" sldId="291"/>
            <ac:spMk id="4" creationId="{B2192BD0-5241-2075-560C-695034247A53}"/>
          </ac:spMkLst>
        </pc:spChg>
        <pc:spChg chg="del">
          <ac:chgData name="Mathias Richerzhagen" userId="061c65f5-fcc4-473b-b050-8f78d278d79d" providerId="ADAL" clId="{A842A9AE-2086-46D4-A66A-B6B8C4333E4F}" dt="2024-12-03T14:51:23.815" v="143" actId="478"/>
          <ac:spMkLst>
            <pc:docMk/>
            <pc:sldMk cId="2305616333" sldId="291"/>
            <ac:spMk id="6" creationId="{66463F8D-BD74-F879-888A-1C977688672E}"/>
          </ac:spMkLst>
        </pc:spChg>
        <pc:picChg chg="del">
          <ac:chgData name="Mathias Richerzhagen" userId="061c65f5-fcc4-473b-b050-8f78d278d79d" providerId="ADAL" clId="{A842A9AE-2086-46D4-A66A-B6B8C4333E4F}" dt="2024-12-03T14:49:56.517" v="109" actId="478"/>
          <ac:picMkLst>
            <pc:docMk/>
            <pc:sldMk cId="2305616333" sldId="291"/>
            <ac:picMk id="11" creationId="{F5484DB9-E787-8B42-723B-177BBF910C43}"/>
          </ac:picMkLst>
        </pc:picChg>
        <pc:picChg chg="del">
          <ac:chgData name="Mathias Richerzhagen" userId="061c65f5-fcc4-473b-b050-8f78d278d79d" providerId="ADAL" clId="{A842A9AE-2086-46D4-A66A-B6B8C4333E4F}" dt="2024-12-03T14:49:55.687" v="108" actId="478"/>
          <ac:picMkLst>
            <pc:docMk/>
            <pc:sldMk cId="2305616333" sldId="291"/>
            <ac:picMk id="1026" creationId="{89A15605-5787-77B9-A063-ADA571CA71CE}"/>
          </ac:picMkLst>
        </pc:picChg>
        <pc:picChg chg="add mod">
          <ac:chgData name="Mathias Richerzhagen" userId="061c65f5-fcc4-473b-b050-8f78d278d79d" providerId="ADAL" clId="{A842A9AE-2086-46D4-A66A-B6B8C4333E4F}" dt="2024-12-03T14:50:24.834" v="117" actId="167"/>
          <ac:picMkLst>
            <pc:docMk/>
            <pc:sldMk cId="2305616333" sldId="291"/>
            <ac:picMk id="3074" creationId="{27122B50-4124-104B-0F7E-683E1AAC96D5}"/>
          </ac:picMkLst>
        </pc:picChg>
        <pc:cxnChg chg="del">
          <ac:chgData name="Mathias Richerzhagen" userId="061c65f5-fcc4-473b-b050-8f78d278d79d" providerId="ADAL" clId="{A842A9AE-2086-46D4-A66A-B6B8C4333E4F}" dt="2024-12-03T14:49:57.416" v="110" actId="478"/>
          <ac:cxnSpMkLst>
            <pc:docMk/>
            <pc:sldMk cId="2305616333" sldId="291"/>
            <ac:cxnSpMk id="13" creationId="{74FF04B3-0149-E0FC-0276-38467112429B}"/>
          </ac:cxnSpMkLst>
        </pc:cxnChg>
      </pc:sldChg>
      <pc:sldChg chg="addSp delSp modSp add mod ord">
        <pc:chgData name="Mathias Richerzhagen" userId="061c65f5-fcc4-473b-b050-8f78d278d79d" providerId="ADAL" clId="{A842A9AE-2086-46D4-A66A-B6B8C4333E4F}" dt="2024-12-03T15:12:17.383" v="806" actId="20577"/>
        <pc:sldMkLst>
          <pc:docMk/>
          <pc:sldMk cId="3760869060" sldId="292"/>
        </pc:sldMkLst>
        <pc:spChg chg="mod">
          <ac:chgData name="Mathias Richerzhagen" userId="061c65f5-fcc4-473b-b050-8f78d278d79d" providerId="ADAL" clId="{A842A9AE-2086-46D4-A66A-B6B8C4333E4F}" dt="2024-12-03T15:12:17.383" v="806" actId="20577"/>
          <ac:spMkLst>
            <pc:docMk/>
            <pc:sldMk cId="3760869060" sldId="292"/>
            <ac:spMk id="2" creationId="{94159FCD-162A-14F4-2206-6FA37010D013}"/>
          </ac:spMkLst>
        </pc:spChg>
        <pc:spChg chg="del">
          <ac:chgData name="Mathias Richerzhagen" userId="061c65f5-fcc4-473b-b050-8f78d278d79d" providerId="ADAL" clId="{A842A9AE-2086-46D4-A66A-B6B8C4333E4F}" dt="2024-12-03T14:52:30.684" v="181" actId="478"/>
          <ac:spMkLst>
            <pc:docMk/>
            <pc:sldMk cId="3760869060" sldId="292"/>
            <ac:spMk id="3" creationId="{7C83E420-0CB6-12C9-626D-667E87BD3AB4}"/>
          </ac:spMkLst>
        </pc:spChg>
        <pc:spChg chg="del">
          <ac:chgData name="Mathias Richerzhagen" userId="061c65f5-fcc4-473b-b050-8f78d278d79d" providerId="ADAL" clId="{A842A9AE-2086-46D4-A66A-B6B8C4333E4F}" dt="2024-12-03T14:52:34.843" v="183" actId="478"/>
          <ac:spMkLst>
            <pc:docMk/>
            <pc:sldMk cId="3760869060" sldId="292"/>
            <ac:spMk id="5" creationId="{034DB9CC-A76F-04D2-AF28-A1CCAF1A51C3}"/>
          </ac:spMkLst>
        </pc:spChg>
        <pc:spChg chg="add del mod">
          <ac:chgData name="Mathias Richerzhagen" userId="061c65f5-fcc4-473b-b050-8f78d278d79d" providerId="ADAL" clId="{A842A9AE-2086-46D4-A66A-B6B8C4333E4F}" dt="2024-12-03T14:52:33.566" v="182" actId="478"/>
          <ac:spMkLst>
            <pc:docMk/>
            <pc:sldMk cId="3760869060" sldId="292"/>
            <ac:spMk id="8" creationId="{A0C1A4EB-4DFE-465C-1C78-2C4CFBF204FA}"/>
          </ac:spMkLst>
        </pc:spChg>
        <pc:spChg chg="add del mod">
          <ac:chgData name="Mathias Richerzhagen" userId="061c65f5-fcc4-473b-b050-8f78d278d79d" providerId="ADAL" clId="{A842A9AE-2086-46D4-A66A-B6B8C4333E4F}" dt="2024-12-03T14:52:36.216" v="184" actId="478"/>
          <ac:spMkLst>
            <pc:docMk/>
            <pc:sldMk cId="3760869060" sldId="292"/>
            <ac:spMk id="10" creationId="{889E7A29-1DC2-607C-2309-7E3B7426F793}"/>
          </ac:spMkLst>
        </pc:spChg>
        <pc:spChg chg="add del mod">
          <ac:chgData name="Mathias Richerzhagen" userId="061c65f5-fcc4-473b-b050-8f78d278d79d" providerId="ADAL" clId="{A842A9AE-2086-46D4-A66A-B6B8C4333E4F}" dt="2024-12-03T14:52:47.561" v="186" actId="478"/>
          <ac:spMkLst>
            <pc:docMk/>
            <pc:sldMk cId="3760869060" sldId="292"/>
            <ac:spMk id="11" creationId="{1EF3F780-D0F0-194B-CFE8-6507B05A6284}"/>
          </ac:spMkLst>
        </pc:spChg>
        <pc:spChg chg="add del mod">
          <ac:chgData name="Mathias Richerzhagen" userId="061c65f5-fcc4-473b-b050-8f78d278d79d" providerId="ADAL" clId="{A842A9AE-2086-46D4-A66A-B6B8C4333E4F}" dt="2024-12-03T14:54:06.870" v="248" actId="478"/>
          <ac:spMkLst>
            <pc:docMk/>
            <pc:sldMk cId="3760869060" sldId="292"/>
            <ac:spMk id="12" creationId="{3257ECEA-67A2-B9A5-B3F1-F8C3B5375FE8}"/>
          </ac:spMkLst>
        </pc:spChg>
        <pc:spChg chg="add del mod">
          <ac:chgData name="Mathias Richerzhagen" userId="061c65f5-fcc4-473b-b050-8f78d278d79d" providerId="ADAL" clId="{A842A9AE-2086-46D4-A66A-B6B8C4333E4F}" dt="2024-12-03T14:54:06.345" v="247" actId="478"/>
          <ac:spMkLst>
            <pc:docMk/>
            <pc:sldMk cId="3760869060" sldId="292"/>
            <ac:spMk id="13" creationId="{C681470C-C45A-AE7C-8341-7CEF24EB1DB9}"/>
          </ac:spMkLst>
        </pc:spChg>
        <pc:spChg chg="add mod">
          <ac:chgData name="Mathias Richerzhagen" userId="061c65f5-fcc4-473b-b050-8f78d278d79d" providerId="ADAL" clId="{A842A9AE-2086-46D4-A66A-B6B8C4333E4F}" dt="2024-12-03T15:08:43.783" v="685" actId="1076"/>
          <ac:spMkLst>
            <pc:docMk/>
            <pc:sldMk cId="3760869060" sldId="292"/>
            <ac:spMk id="15" creationId="{7B2F8995-0582-467B-9C96-82D9D5C55694}"/>
          </ac:spMkLst>
        </pc:spChg>
        <pc:spChg chg="add del mod">
          <ac:chgData name="Mathias Richerzhagen" userId="061c65f5-fcc4-473b-b050-8f78d278d79d" providerId="ADAL" clId="{A842A9AE-2086-46D4-A66A-B6B8C4333E4F}" dt="2024-12-03T14:55:25.494" v="301" actId="478"/>
          <ac:spMkLst>
            <pc:docMk/>
            <pc:sldMk cId="3760869060" sldId="292"/>
            <ac:spMk id="16" creationId="{C36A555B-DBCD-4B39-BCC3-33919C564B41}"/>
          </ac:spMkLst>
        </pc:spChg>
        <pc:spChg chg="add del mod">
          <ac:chgData name="Mathias Richerzhagen" userId="061c65f5-fcc4-473b-b050-8f78d278d79d" providerId="ADAL" clId="{A842A9AE-2086-46D4-A66A-B6B8C4333E4F}" dt="2024-12-03T14:55:27.817" v="302" actId="478"/>
          <ac:spMkLst>
            <pc:docMk/>
            <pc:sldMk cId="3760869060" sldId="292"/>
            <ac:spMk id="17" creationId="{80AE9D34-BC09-4644-BE22-522343117677}"/>
          </ac:spMkLst>
        </pc:spChg>
        <pc:spChg chg="add mod">
          <ac:chgData name="Mathias Richerzhagen" userId="061c65f5-fcc4-473b-b050-8f78d278d79d" providerId="ADAL" clId="{A842A9AE-2086-46D4-A66A-B6B8C4333E4F}" dt="2024-12-03T15:08:49.705" v="686" actId="1076"/>
          <ac:spMkLst>
            <pc:docMk/>
            <pc:sldMk cId="3760869060" sldId="292"/>
            <ac:spMk id="18" creationId="{B5D01C32-794B-4457-B5C6-3B213F0BBEAA}"/>
          </ac:spMkLst>
        </pc:spChg>
        <pc:spChg chg="add mod">
          <ac:chgData name="Mathias Richerzhagen" userId="061c65f5-fcc4-473b-b050-8f78d278d79d" providerId="ADAL" clId="{A842A9AE-2086-46D4-A66A-B6B8C4333E4F}" dt="2024-12-03T15:08:43.783" v="685" actId="1076"/>
          <ac:spMkLst>
            <pc:docMk/>
            <pc:sldMk cId="3760869060" sldId="292"/>
            <ac:spMk id="25" creationId="{F7B6C5A3-C8B2-4259-869F-82079B38C10D}"/>
          </ac:spMkLst>
        </pc:spChg>
        <pc:spChg chg="add del mod">
          <ac:chgData name="Mathias Richerzhagen" userId="061c65f5-fcc4-473b-b050-8f78d278d79d" providerId="ADAL" clId="{A842A9AE-2086-46D4-A66A-B6B8C4333E4F}" dt="2024-12-03T14:57:59.511" v="345" actId="478"/>
          <ac:spMkLst>
            <pc:docMk/>
            <pc:sldMk cId="3760869060" sldId="292"/>
            <ac:spMk id="27" creationId="{72010108-7AEB-4DFD-A867-8084452F1683}"/>
          </ac:spMkLst>
        </pc:spChg>
        <pc:spChg chg="add mod">
          <ac:chgData name="Mathias Richerzhagen" userId="061c65f5-fcc4-473b-b050-8f78d278d79d" providerId="ADAL" clId="{A842A9AE-2086-46D4-A66A-B6B8C4333E4F}" dt="2024-12-03T15:08:49.705" v="686" actId="1076"/>
          <ac:spMkLst>
            <pc:docMk/>
            <pc:sldMk cId="3760869060" sldId="292"/>
            <ac:spMk id="29" creationId="{288BBF94-921E-450F-AC6B-BE6390C25DC2}"/>
          </ac:spMkLst>
        </pc:spChg>
        <pc:spChg chg="add mod">
          <ac:chgData name="Mathias Richerzhagen" userId="061c65f5-fcc4-473b-b050-8f78d278d79d" providerId="ADAL" clId="{A842A9AE-2086-46D4-A66A-B6B8C4333E4F}" dt="2024-12-03T15:08:43.783" v="685" actId="1076"/>
          <ac:spMkLst>
            <pc:docMk/>
            <pc:sldMk cId="3760869060" sldId="292"/>
            <ac:spMk id="31" creationId="{B38A6242-F426-4A77-8BFB-CEFF1898C45A}"/>
          </ac:spMkLst>
        </pc:spChg>
        <pc:spChg chg="add del mod">
          <ac:chgData name="Mathias Richerzhagen" userId="061c65f5-fcc4-473b-b050-8f78d278d79d" providerId="ADAL" clId="{A842A9AE-2086-46D4-A66A-B6B8C4333E4F}" dt="2024-12-03T15:11:10.206" v="776" actId="20577"/>
          <ac:spMkLst>
            <pc:docMk/>
            <pc:sldMk cId="3760869060" sldId="292"/>
            <ac:spMk id="32" creationId="{141B578B-B21B-4FEF-BAEC-1E09EBB2CF05}"/>
          </ac:spMkLst>
        </pc:spChg>
        <pc:spChg chg="add del mod">
          <ac:chgData name="Mathias Richerzhagen" userId="061c65f5-fcc4-473b-b050-8f78d278d79d" providerId="ADAL" clId="{A842A9AE-2086-46D4-A66A-B6B8C4333E4F}" dt="2024-12-03T15:00:44.517" v="404" actId="478"/>
          <ac:spMkLst>
            <pc:docMk/>
            <pc:sldMk cId="3760869060" sldId="292"/>
            <ac:spMk id="33" creationId="{C9A260BD-AC8B-4FEF-A267-097DB308B1BA}"/>
          </ac:spMkLst>
        </pc:spChg>
        <pc:spChg chg="add mod">
          <ac:chgData name="Mathias Richerzhagen" userId="061c65f5-fcc4-473b-b050-8f78d278d79d" providerId="ADAL" clId="{A842A9AE-2086-46D4-A66A-B6B8C4333E4F}" dt="2024-12-03T14:55:49.779" v="310" actId="164"/>
          <ac:spMkLst>
            <pc:docMk/>
            <pc:sldMk cId="3760869060" sldId="292"/>
            <ac:spMk id="34" creationId="{42961A31-8F43-44F1-BCDC-6594AF42D27A}"/>
          </ac:spMkLst>
        </pc:spChg>
        <pc:spChg chg="add del mod topLvl">
          <ac:chgData name="Mathias Richerzhagen" userId="061c65f5-fcc4-473b-b050-8f78d278d79d" providerId="ADAL" clId="{A842A9AE-2086-46D4-A66A-B6B8C4333E4F}" dt="2024-12-03T15:00:42.889" v="403" actId="478"/>
          <ac:spMkLst>
            <pc:docMk/>
            <pc:sldMk cId="3760869060" sldId="292"/>
            <ac:spMk id="36" creationId="{6FDF328F-215A-4294-BD08-08435C7AA51A}"/>
          </ac:spMkLst>
        </pc:spChg>
        <pc:spChg chg="add mod topLvl">
          <ac:chgData name="Mathias Richerzhagen" userId="061c65f5-fcc4-473b-b050-8f78d278d79d" providerId="ADAL" clId="{A842A9AE-2086-46D4-A66A-B6B8C4333E4F}" dt="2024-12-03T15:10:54.859" v="771" actId="14100"/>
          <ac:spMkLst>
            <pc:docMk/>
            <pc:sldMk cId="3760869060" sldId="292"/>
            <ac:spMk id="38" creationId="{481A4072-3887-4C2B-BB0D-9A5E3658C106}"/>
          </ac:spMkLst>
        </pc:spChg>
        <pc:spChg chg="mod topLvl">
          <ac:chgData name="Mathias Richerzhagen" userId="061c65f5-fcc4-473b-b050-8f78d278d79d" providerId="ADAL" clId="{A842A9AE-2086-46D4-A66A-B6B8C4333E4F}" dt="2024-12-03T15:08:49.705" v="686" actId="1076"/>
          <ac:spMkLst>
            <pc:docMk/>
            <pc:sldMk cId="3760869060" sldId="292"/>
            <ac:spMk id="46" creationId="{954FEFDF-2192-7A32-BB33-36A28E6BEAF0}"/>
          </ac:spMkLst>
        </pc:spChg>
        <pc:spChg chg="del mod topLvl">
          <ac:chgData name="Mathias Richerzhagen" userId="061c65f5-fcc4-473b-b050-8f78d278d79d" providerId="ADAL" clId="{A842A9AE-2086-46D4-A66A-B6B8C4333E4F}" dt="2024-12-03T15:02:05.625" v="438" actId="478"/>
          <ac:spMkLst>
            <pc:docMk/>
            <pc:sldMk cId="3760869060" sldId="292"/>
            <ac:spMk id="48" creationId="{76939B3A-ACDE-DE2E-5452-81EEF242B8AB}"/>
          </ac:spMkLst>
        </pc:spChg>
        <pc:spChg chg="add mod">
          <ac:chgData name="Mathias Richerzhagen" userId="061c65f5-fcc4-473b-b050-8f78d278d79d" providerId="ADAL" clId="{A842A9AE-2086-46D4-A66A-B6B8C4333E4F}" dt="2024-12-03T15:08:49.705" v="686" actId="1076"/>
          <ac:spMkLst>
            <pc:docMk/>
            <pc:sldMk cId="3760869060" sldId="292"/>
            <ac:spMk id="51" creationId="{C21D731B-E252-6CD4-C575-5131F182E1F3}"/>
          </ac:spMkLst>
        </pc:spChg>
        <pc:spChg chg="mod topLvl">
          <ac:chgData name="Mathias Richerzhagen" userId="061c65f5-fcc4-473b-b050-8f78d278d79d" providerId="ADAL" clId="{A842A9AE-2086-46D4-A66A-B6B8C4333E4F}" dt="2024-12-03T15:08:49.705" v="686" actId="1076"/>
          <ac:spMkLst>
            <pc:docMk/>
            <pc:sldMk cId="3760869060" sldId="292"/>
            <ac:spMk id="54" creationId="{83FDF4A8-0838-1374-1941-35ADF04E1334}"/>
          </ac:spMkLst>
        </pc:spChg>
        <pc:spChg chg="del mod topLvl">
          <ac:chgData name="Mathias Richerzhagen" userId="061c65f5-fcc4-473b-b050-8f78d278d79d" providerId="ADAL" clId="{A842A9AE-2086-46D4-A66A-B6B8C4333E4F}" dt="2024-12-03T15:02:01.754" v="437" actId="478"/>
          <ac:spMkLst>
            <pc:docMk/>
            <pc:sldMk cId="3760869060" sldId="292"/>
            <ac:spMk id="55" creationId="{86833C18-01A6-FFCD-5B9B-80EF176BAE9C}"/>
          </ac:spMkLst>
        </pc:spChg>
        <pc:spChg chg="mod topLvl">
          <ac:chgData name="Mathias Richerzhagen" userId="061c65f5-fcc4-473b-b050-8f78d278d79d" providerId="ADAL" clId="{A842A9AE-2086-46D4-A66A-B6B8C4333E4F}" dt="2024-12-03T15:08:49.705" v="686" actId="1076"/>
          <ac:spMkLst>
            <pc:docMk/>
            <pc:sldMk cId="3760869060" sldId="292"/>
            <ac:spMk id="57" creationId="{070D6BEC-A660-28FD-C875-6C426E014586}"/>
          </ac:spMkLst>
        </pc:spChg>
        <pc:spChg chg="add del mod">
          <ac:chgData name="Mathias Richerzhagen" userId="061c65f5-fcc4-473b-b050-8f78d278d79d" providerId="ADAL" clId="{A842A9AE-2086-46D4-A66A-B6B8C4333E4F}" dt="2024-12-03T15:12:07.283" v="791" actId="478"/>
          <ac:spMkLst>
            <pc:docMk/>
            <pc:sldMk cId="3760869060" sldId="292"/>
            <ac:spMk id="78" creationId="{A1B70174-00CB-2009-F32E-BD143E2C193E}"/>
          </ac:spMkLst>
        </pc:spChg>
        <pc:spChg chg="add del mod">
          <ac:chgData name="Mathias Richerzhagen" userId="061c65f5-fcc4-473b-b050-8f78d278d79d" providerId="ADAL" clId="{A842A9AE-2086-46D4-A66A-B6B8C4333E4F}" dt="2024-12-03T15:12:05.253" v="788" actId="478"/>
          <ac:spMkLst>
            <pc:docMk/>
            <pc:sldMk cId="3760869060" sldId="292"/>
            <ac:spMk id="79" creationId="{E6452FB4-3C6D-0110-C054-4C5EE9FCD026}"/>
          </ac:spMkLst>
        </pc:spChg>
        <pc:spChg chg="add del mod ord">
          <ac:chgData name="Mathias Richerzhagen" userId="061c65f5-fcc4-473b-b050-8f78d278d79d" providerId="ADAL" clId="{A842A9AE-2086-46D4-A66A-B6B8C4333E4F}" dt="2024-12-03T15:12:07.880" v="792" actId="478"/>
          <ac:spMkLst>
            <pc:docMk/>
            <pc:sldMk cId="3760869060" sldId="292"/>
            <ac:spMk id="86" creationId="{32F63201-46F5-0B09-993D-A7A912E97536}"/>
          </ac:spMkLst>
        </pc:spChg>
        <pc:spChg chg="add del mod ord">
          <ac:chgData name="Mathias Richerzhagen" userId="061c65f5-fcc4-473b-b050-8f78d278d79d" providerId="ADAL" clId="{A842A9AE-2086-46D4-A66A-B6B8C4333E4F}" dt="2024-12-03T15:12:04.137" v="786" actId="478"/>
          <ac:spMkLst>
            <pc:docMk/>
            <pc:sldMk cId="3760869060" sldId="292"/>
            <ac:spMk id="87" creationId="{42A19244-8133-EDAA-8081-0156CFCE842A}"/>
          </ac:spMkLst>
        </pc:spChg>
        <pc:spChg chg="add del mod ord">
          <ac:chgData name="Mathias Richerzhagen" userId="061c65f5-fcc4-473b-b050-8f78d278d79d" providerId="ADAL" clId="{A842A9AE-2086-46D4-A66A-B6B8C4333E4F}" dt="2024-12-03T15:12:10.694" v="797" actId="478"/>
          <ac:spMkLst>
            <pc:docMk/>
            <pc:sldMk cId="3760869060" sldId="292"/>
            <ac:spMk id="88" creationId="{86E519CE-62F4-35F3-9328-E955D8A39AB4}"/>
          </ac:spMkLst>
        </pc:spChg>
        <pc:spChg chg="add del mod ord">
          <ac:chgData name="Mathias Richerzhagen" userId="061c65f5-fcc4-473b-b050-8f78d278d79d" providerId="ADAL" clId="{A842A9AE-2086-46D4-A66A-B6B8C4333E4F}" dt="2024-12-03T15:12:10.277" v="796" actId="478"/>
          <ac:spMkLst>
            <pc:docMk/>
            <pc:sldMk cId="3760869060" sldId="292"/>
            <ac:spMk id="89" creationId="{4DEE5645-6FB4-448D-1AB3-EA07295B6AE7}"/>
          </ac:spMkLst>
        </pc:spChg>
        <pc:spChg chg="add del mod">
          <ac:chgData name="Mathias Richerzhagen" userId="061c65f5-fcc4-473b-b050-8f78d278d79d" providerId="ADAL" clId="{A842A9AE-2086-46D4-A66A-B6B8C4333E4F}" dt="2024-12-03T15:10:01.063" v="752" actId="478"/>
          <ac:spMkLst>
            <pc:docMk/>
            <pc:sldMk cId="3760869060" sldId="292"/>
            <ac:spMk id="107" creationId="{5254ECDA-F848-7AE2-F204-B5FE166868D1}"/>
          </ac:spMkLst>
        </pc:spChg>
        <pc:spChg chg="add mod">
          <ac:chgData name="Mathias Richerzhagen" userId="061c65f5-fcc4-473b-b050-8f78d278d79d" providerId="ADAL" clId="{A842A9AE-2086-46D4-A66A-B6B8C4333E4F}" dt="2024-12-03T15:11:15.735" v="778" actId="1076"/>
          <ac:spMkLst>
            <pc:docMk/>
            <pc:sldMk cId="3760869060" sldId="292"/>
            <ac:spMk id="108" creationId="{55E3D5CF-83F6-4EBA-85C9-8EE5BF23CB31}"/>
          </ac:spMkLst>
        </pc:spChg>
        <pc:spChg chg="add del mod">
          <ac:chgData name="Mathias Richerzhagen" userId="061c65f5-fcc4-473b-b050-8f78d278d79d" providerId="ADAL" clId="{A842A9AE-2086-46D4-A66A-B6B8C4333E4F}" dt="2024-12-03T15:10:01.577" v="753" actId="478"/>
          <ac:spMkLst>
            <pc:docMk/>
            <pc:sldMk cId="3760869060" sldId="292"/>
            <ac:spMk id="109" creationId="{9765F608-CF55-C769-F86E-0028FF76EF29}"/>
          </ac:spMkLst>
        </pc:spChg>
        <pc:spChg chg="add mod">
          <ac:chgData name="Mathias Richerzhagen" userId="061c65f5-fcc4-473b-b050-8f78d278d79d" providerId="ADAL" clId="{A842A9AE-2086-46D4-A66A-B6B8C4333E4F}" dt="2024-12-03T15:10:14.299" v="759" actId="20577"/>
          <ac:spMkLst>
            <pc:docMk/>
            <pc:sldMk cId="3760869060" sldId="292"/>
            <ac:spMk id="110" creationId="{92C96460-DC45-03DC-7B2B-4590F8AE8E90}"/>
          </ac:spMkLst>
        </pc:spChg>
        <pc:spChg chg="add mod">
          <ac:chgData name="Mathias Richerzhagen" userId="061c65f5-fcc4-473b-b050-8f78d278d79d" providerId="ADAL" clId="{A842A9AE-2086-46D4-A66A-B6B8C4333E4F}" dt="2024-12-03T15:10:20.918" v="763" actId="20577"/>
          <ac:spMkLst>
            <pc:docMk/>
            <pc:sldMk cId="3760869060" sldId="292"/>
            <ac:spMk id="111" creationId="{DE9C53B8-7166-CD2A-2F49-F381EBEB6677}"/>
          </ac:spMkLst>
        </pc:spChg>
        <pc:grpChg chg="add del mod">
          <ac:chgData name="Mathias Richerzhagen" userId="061c65f5-fcc4-473b-b050-8f78d278d79d" providerId="ADAL" clId="{A842A9AE-2086-46D4-A66A-B6B8C4333E4F}" dt="2024-12-03T14:59:17.084" v="372" actId="165"/>
          <ac:grpSpMkLst>
            <pc:docMk/>
            <pc:sldMk cId="3760869060" sldId="292"/>
            <ac:grpSpMk id="19" creationId="{3FA5832B-E359-4007-BC05-BFEA89A12EC6}"/>
          </ac:grpSpMkLst>
        </pc:grpChg>
        <pc:grpChg chg="add del mod">
          <ac:chgData name="Mathias Richerzhagen" userId="061c65f5-fcc4-473b-b050-8f78d278d79d" providerId="ADAL" clId="{A842A9AE-2086-46D4-A66A-B6B8C4333E4F}" dt="2024-12-03T15:00:42.889" v="403" actId="478"/>
          <ac:grpSpMkLst>
            <pc:docMk/>
            <pc:sldMk cId="3760869060" sldId="292"/>
            <ac:grpSpMk id="20" creationId="{80C6175A-0F6D-4517-8216-0351023D62EB}"/>
          </ac:grpSpMkLst>
        </pc:grpChg>
        <pc:grpChg chg="add del mod">
          <ac:chgData name="Mathias Richerzhagen" userId="061c65f5-fcc4-473b-b050-8f78d278d79d" providerId="ADAL" clId="{A842A9AE-2086-46D4-A66A-B6B8C4333E4F}" dt="2024-12-03T15:02:12.184" v="440" actId="478"/>
          <ac:grpSpMkLst>
            <pc:docMk/>
            <pc:sldMk cId="3760869060" sldId="292"/>
            <ac:grpSpMk id="21" creationId="{867CF817-BAE8-4604-9A2F-198E6C3A393D}"/>
          </ac:grpSpMkLst>
        </pc:grpChg>
        <pc:grpChg chg="add mod">
          <ac:chgData name="Mathias Richerzhagen" userId="061c65f5-fcc4-473b-b050-8f78d278d79d" providerId="ADAL" clId="{A842A9AE-2086-46D4-A66A-B6B8C4333E4F}" dt="2024-12-03T14:55:49.779" v="310" actId="164"/>
          <ac:grpSpMkLst>
            <pc:docMk/>
            <pc:sldMk cId="3760869060" sldId="292"/>
            <ac:grpSpMk id="40" creationId="{752C08D6-F922-0036-56BD-420C324F0C86}"/>
          </ac:grpSpMkLst>
        </pc:grpChg>
        <pc:grpChg chg="add mod">
          <ac:chgData name="Mathias Richerzhagen" userId="061c65f5-fcc4-473b-b050-8f78d278d79d" providerId="ADAL" clId="{A842A9AE-2086-46D4-A66A-B6B8C4333E4F}" dt="2024-12-03T15:08:49.705" v="686" actId="1076"/>
          <ac:grpSpMkLst>
            <pc:docMk/>
            <pc:sldMk cId="3760869060" sldId="292"/>
            <ac:grpSpMk id="41" creationId="{D618A637-8D0E-4900-3D7E-E6AEEBD25C53}"/>
          </ac:grpSpMkLst>
        </pc:grpChg>
        <pc:grpChg chg="add mod">
          <ac:chgData name="Mathias Richerzhagen" userId="061c65f5-fcc4-473b-b050-8f78d278d79d" providerId="ADAL" clId="{A842A9AE-2086-46D4-A66A-B6B8C4333E4F}" dt="2024-12-03T15:08:43.783" v="685" actId="1076"/>
          <ac:grpSpMkLst>
            <pc:docMk/>
            <pc:sldMk cId="3760869060" sldId="292"/>
            <ac:grpSpMk id="42" creationId="{76F976B4-3402-1712-6880-3374C225418F}"/>
          </ac:grpSpMkLst>
        </pc:grpChg>
        <pc:grpChg chg="add mod">
          <ac:chgData name="Mathias Richerzhagen" userId="061c65f5-fcc4-473b-b050-8f78d278d79d" providerId="ADAL" clId="{A842A9AE-2086-46D4-A66A-B6B8C4333E4F}" dt="2024-12-03T15:08:49.705" v="686" actId="1076"/>
          <ac:grpSpMkLst>
            <pc:docMk/>
            <pc:sldMk cId="3760869060" sldId="292"/>
            <ac:grpSpMk id="43" creationId="{9073FDA3-B774-ED49-B543-175E31D0E319}"/>
          </ac:grpSpMkLst>
        </pc:grpChg>
        <pc:grpChg chg="add mod">
          <ac:chgData name="Mathias Richerzhagen" userId="061c65f5-fcc4-473b-b050-8f78d278d79d" providerId="ADAL" clId="{A842A9AE-2086-46D4-A66A-B6B8C4333E4F}" dt="2024-12-03T15:10:54.859" v="771" actId="14100"/>
          <ac:grpSpMkLst>
            <pc:docMk/>
            <pc:sldMk cId="3760869060" sldId="292"/>
            <ac:grpSpMk id="44" creationId="{B42CB436-93B9-870C-C316-DF240D22A1C3}"/>
          </ac:grpSpMkLst>
        </pc:grpChg>
        <pc:grpChg chg="add del mod">
          <ac:chgData name="Mathias Richerzhagen" userId="061c65f5-fcc4-473b-b050-8f78d278d79d" providerId="ADAL" clId="{A842A9AE-2086-46D4-A66A-B6B8C4333E4F}" dt="2024-12-03T15:00:09.439" v="392" actId="165"/>
          <ac:grpSpMkLst>
            <pc:docMk/>
            <pc:sldMk cId="3760869060" sldId="292"/>
            <ac:grpSpMk id="45" creationId="{D2A07F7A-97B8-F25C-7A02-835A3C61D438}"/>
          </ac:grpSpMkLst>
        </pc:grpChg>
        <pc:grpChg chg="add mod">
          <ac:chgData name="Mathias Richerzhagen" userId="061c65f5-fcc4-473b-b050-8f78d278d79d" providerId="ADAL" clId="{A842A9AE-2086-46D4-A66A-B6B8C4333E4F}" dt="2024-12-03T15:08:49.705" v="686" actId="1076"/>
          <ac:grpSpMkLst>
            <pc:docMk/>
            <pc:sldMk cId="3760869060" sldId="292"/>
            <ac:grpSpMk id="52" creationId="{083A51EB-2345-3ACB-D9F1-E3B68FBE92A8}"/>
          </ac:grpSpMkLst>
        </pc:grpChg>
        <pc:grpChg chg="add del mod">
          <ac:chgData name="Mathias Richerzhagen" userId="061c65f5-fcc4-473b-b050-8f78d278d79d" providerId="ADAL" clId="{A842A9AE-2086-46D4-A66A-B6B8C4333E4F}" dt="2024-12-03T15:01:19.225" v="415" actId="165"/>
          <ac:grpSpMkLst>
            <pc:docMk/>
            <pc:sldMk cId="3760869060" sldId="292"/>
            <ac:grpSpMk id="53" creationId="{E6CBCAC3-7A56-0E3F-AED4-D32DC0E84D6A}"/>
          </ac:grpSpMkLst>
        </pc:grpChg>
        <pc:grpChg chg="add mod">
          <ac:chgData name="Mathias Richerzhagen" userId="061c65f5-fcc4-473b-b050-8f78d278d79d" providerId="ADAL" clId="{A842A9AE-2086-46D4-A66A-B6B8C4333E4F}" dt="2024-12-03T15:08:49.705" v="686" actId="1076"/>
          <ac:grpSpMkLst>
            <pc:docMk/>
            <pc:sldMk cId="3760869060" sldId="292"/>
            <ac:grpSpMk id="59" creationId="{5A1F4CC7-3DD8-75F8-55B6-968CFAB11218}"/>
          </ac:grpSpMkLst>
        </pc:grpChg>
        <pc:picChg chg="add del mod">
          <ac:chgData name="Mathias Richerzhagen" userId="061c65f5-fcc4-473b-b050-8f78d278d79d" providerId="ADAL" clId="{A842A9AE-2086-46D4-A66A-B6B8C4333E4F}" dt="2024-12-03T14:55:18.552" v="297" actId="478"/>
          <ac:picMkLst>
            <pc:docMk/>
            <pc:sldMk cId="3760869060" sldId="292"/>
            <ac:picMk id="14" creationId="{642E5FAD-90E7-432D-8AD7-7AC11AAEE59E}"/>
          </ac:picMkLst>
        </pc:picChg>
        <pc:picChg chg="add mod">
          <ac:chgData name="Mathias Richerzhagen" userId="061c65f5-fcc4-473b-b050-8f78d278d79d" providerId="ADAL" clId="{A842A9AE-2086-46D4-A66A-B6B8C4333E4F}" dt="2024-12-03T15:08:49.705" v="686" actId="1076"/>
          <ac:picMkLst>
            <pc:docMk/>
            <pc:sldMk cId="3760869060" sldId="292"/>
            <ac:picMk id="28" creationId="{3386047C-A857-459A-BBC0-B1B7104ED7C7}"/>
          </ac:picMkLst>
        </pc:picChg>
        <pc:picChg chg="add mod">
          <ac:chgData name="Mathias Richerzhagen" userId="061c65f5-fcc4-473b-b050-8f78d278d79d" providerId="ADAL" clId="{A842A9AE-2086-46D4-A66A-B6B8C4333E4F}" dt="2024-12-03T15:08:43.783" v="685" actId="1076"/>
          <ac:picMkLst>
            <pc:docMk/>
            <pc:sldMk cId="3760869060" sldId="292"/>
            <ac:picMk id="30" creationId="{2C2B1940-492E-41BE-949B-E798731115D8}"/>
          </ac:picMkLst>
        </pc:picChg>
        <pc:picChg chg="add mod">
          <ac:chgData name="Mathias Richerzhagen" userId="061c65f5-fcc4-473b-b050-8f78d278d79d" providerId="ADAL" clId="{A842A9AE-2086-46D4-A66A-B6B8C4333E4F}" dt="2024-12-03T14:55:49.779" v="310" actId="164"/>
          <ac:picMkLst>
            <pc:docMk/>
            <pc:sldMk cId="3760869060" sldId="292"/>
            <ac:picMk id="35" creationId="{DDE429A3-2E76-42A9-B99A-568E59804900}"/>
          </ac:picMkLst>
        </pc:picChg>
        <pc:picChg chg="add del mod topLvl">
          <ac:chgData name="Mathias Richerzhagen" userId="061c65f5-fcc4-473b-b050-8f78d278d79d" providerId="ADAL" clId="{A842A9AE-2086-46D4-A66A-B6B8C4333E4F}" dt="2024-12-03T15:00:44.517" v="404" actId="478"/>
          <ac:picMkLst>
            <pc:docMk/>
            <pc:sldMk cId="3760869060" sldId="292"/>
            <ac:picMk id="37" creationId="{97BD7E8C-3E09-457C-B176-2A3F27F935C6}"/>
          </ac:picMkLst>
        </pc:picChg>
        <pc:picChg chg="add mod topLvl">
          <ac:chgData name="Mathias Richerzhagen" userId="061c65f5-fcc4-473b-b050-8f78d278d79d" providerId="ADAL" clId="{A842A9AE-2086-46D4-A66A-B6B8C4333E4F}" dt="2024-12-03T15:10:54.859" v="771" actId="14100"/>
          <ac:picMkLst>
            <pc:docMk/>
            <pc:sldMk cId="3760869060" sldId="292"/>
            <ac:picMk id="39" creationId="{D236E5DF-5D7D-40D0-A8FF-EE5B06F41D73}"/>
          </ac:picMkLst>
        </pc:picChg>
        <pc:picChg chg="add del mod topLvl">
          <ac:chgData name="Mathias Richerzhagen" userId="061c65f5-fcc4-473b-b050-8f78d278d79d" providerId="ADAL" clId="{A842A9AE-2086-46D4-A66A-B6B8C4333E4F}" dt="2024-12-03T15:00:11.381" v="393" actId="478"/>
          <ac:picMkLst>
            <pc:docMk/>
            <pc:sldMk cId="3760869060" sldId="292"/>
            <ac:picMk id="47" creationId="{A8B51485-D228-6378-B650-46F956F18678}"/>
          </ac:picMkLst>
        </pc:picChg>
        <pc:picChg chg="add mod">
          <ac:chgData name="Mathias Richerzhagen" userId="061c65f5-fcc4-473b-b050-8f78d278d79d" providerId="ADAL" clId="{A842A9AE-2086-46D4-A66A-B6B8C4333E4F}" dt="2024-12-03T15:00:03.841" v="390"/>
          <ac:picMkLst>
            <pc:docMk/>
            <pc:sldMk cId="3760869060" sldId="292"/>
            <ac:picMk id="49" creationId="{FABC907A-B6DB-EB3B-D36E-6A524E5ADB6A}"/>
          </ac:picMkLst>
        </pc:picChg>
        <pc:picChg chg="add mod">
          <ac:chgData name="Mathias Richerzhagen" userId="061c65f5-fcc4-473b-b050-8f78d278d79d" providerId="ADAL" clId="{A842A9AE-2086-46D4-A66A-B6B8C4333E4F}" dt="2024-12-03T15:08:49.705" v="686" actId="1076"/>
          <ac:picMkLst>
            <pc:docMk/>
            <pc:sldMk cId="3760869060" sldId="292"/>
            <ac:picMk id="50" creationId="{8FB7FDBA-7D55-5464-B49A-1B105C9A6B73}"/>
          </ac:picMkLst>
        </pc:picChg>
        <pc:picChg chg="del mod topLvl">
          <ac:chgData name="Mathias Richerzhagen" userId="061c65f5-fcc4-473b-b050-8f78d278d79d" providerId="ADAL" clId="{A842A9AE-2086-46D4-A66A-B6B8C4333E4F}" dt="2024-12-03T15:01:40.741" v="429" actId="478"/>
          <ac:picMkLst>
            <pc:docMk/>
            <pc:sldMk cId="3760869060" sldId="292"/>
            <ac:picMk id="56" creationId="{69C43D9A-5FA3-8957-D5D2-89392DF24C03}"/>
          </ac:picMkLst>
        </pc:picChg>
        <pc:picChg chg="add mod">
          <ac:chgData name="Mathias Richerzhagen" userId="061c65f5-fcc4-473b-b050-8f78d278d79d" providerId="ADAL" clId="{A842A9AE-2086-46D4-A66A-B6B8C4333E4F}" dt="2024-12-03T15:08:49.705" v="686" actId="1076"/>
          <ac:picMkLst>
            <pc:docMk/>
            <pc:sldMk cId="3760869060" sldId="292"/>
            <ac:picMk id="58" creationId="{E9741674-D761-A5F4-BBB4-DB0737E65C1A}"/>
          </ac:picMkLst>
        </pc:picChg>
        <pc:cxnChg chg="add del mod">
          <ac:chgData name="Mathias Richerzhagen" userId="061c65f5-fcc4-473b-b050-8f78d278d79d" providerId="ADAL" clId="{A842A9AE-2086-46D4-A66A-B6B8C4333E4F}" dt="2024-12-03T14:56:41.414" v="326" actId="478"/>
          <ac:cxnSpMkLst>
            <pc:docMk/>
            <pc:sldMk cId="3760869060" sldId="292"/>
            <ac:cxnSpMk id="22" creationId="{94AEBF8F-6E4B-4A4C-AA49-3253D47C5FA7}"/>
          </ac:cxnSpMkLst>
        </pc:cxnChg>
        <pc:cxnChg chg="add del mod">
          <ac:chgData name="Mathias Richerzhagen" userId="061c65f5-fcc4-473b-b050-8f78d278d79d" providerId="ADAL" clId="{A842A9AE-2086-46D4-A66A-B6B8C4333E4F}" dt="2024-12-03T14:56:40.951" v="325" actId="478"/>
          <ac:cxnSpMkLst>
            <pc:docMk/>
            <pc:sldMk cId="3760869060" sldId="292"/>
            <ac:cxnSpMk id="23" creationId="{254F5FBA-7D7C-41B7-8DFB-0D5D84B4BE3A}"/>
          </ac:cxnSpMkLst>
        </pc:cxnChg>
        <pc:cxnChg chg="add del mod">
          <ac:chgData name="Mathias Richerzhagen" userId="061c65f5-fcc4-473b-b050-8f78d278d79d" providerId="ADAL" clId="{A842A9AE-2086-46D4-A66A-B6B8C4333E4F}" dt="2024-12-03T14:56:40.294" v="324" actId="478"/>
          <ac:cxnSpMkLst>
            <pc:docMk/>
            <pc:sldMk cId="3760869060" sldId="292"/>
            <ac:cxnSpMk id="24" creationId="{13329DEA-1B56-43AD-B3B8-AC5A3901BC66}"/>
          </ac:cxnSpMkLst>
        </pc:cxnChg>
        <pc:cxnChg chg="add del mod">
          <ac:chgData name="Mathias Richerzhagen" userId="061c65f5-fcc4-473b-b050-8f78d278d79d" providerId="ADAL" clId="{A842A9AE-2086-46D4-A66A-B6B8C4333E4F}" dt="2024-12-03T14:57:59.511" v="345" actId="478"/>
          <ac:cxnSpMkLst>
            <pc:docMk/>
            <pc:sldMk cId="3760869060" sldId="292"/>
            <ac:cxnSpMk id="26" creationId="{F92586C8-32E7-4289-AE9C-41B615CCC3F2}"/>
          </ac:cxnSpMkLst>
        </pc:cxnChg>
        <pc:cxnChg chg="add del mod">
          <ac:chgData name="Mathias Richerzhagen" userId="061c65f5-fcc4-473b-b050-8f78d278d79d" providerId="ADAL" clId="{A842A9AE-2086-46D4-A66A-B6B8C4333E4F}" dt="2024-12-03T15:03:16.949" v="532" actId="478"/>
          <ac:cxnSpMkLst>
            <pc:docMk/>
            <pc:sldMk cId="3760869060" sldId="292"/>
            <ac:cxnSpMk id="61" creationId="{4814D2F1-6402-B85C-986F-03C1226F7FF9}"/>
          </ac:cxnSpMkLst>
        </pc:cxnChg>
        <pc:cxnChg chg="add del mod">
          <ac:chgData name="Mathias Richerzhagen" userId="061c65f5-fcc4-473b-b050-8f78d278d79d" providerId="ADAL" clId="{A842A9AE-2086-46D4-A66A-B6B8C4333E4F}" dt="2024-12-03T15:03:16.374" v="531" actId="478"/>
          <ac:cxnSpMkLst>
            <pc:docMk/>
            <pc:sldMk cId="3760869060" sldId="292"/>
            <ac:cxnSpMk id="62" creationId="{E0863755-C243-1934-5FD2-6D6C08E47FA9}"/>
          </ac:cxnSpMkLst>
        </pc:cxnChg>
        <pc:cxnChg chg="add del mod">
          <ac:chgData name="Mathias Richerzhagen" userId="061c65f5-fcc4-473b-b050-8f78d278d79d" providerId="ADAL" clId="{A842A9AE-2086-46D4-A66A-B6B8C4333E4F}" dt="2024-12-03T15:03:15.621" v="530" actId="478"/>
          <ac:cxnSpMkLst>
            <pc:docMk/>
            <pc:sldMk cId="3760869060" sldId="292"/>
            <ac:cxnSpMk id="65" creationId="{279A4F81-07D2-254D-EEE2-EB9DA163F8B7}"/>
          </ac:cxnSpMkLst>
        </pc:cxnChg>
        <pc:cxnChg chg="add mod">
          <ac:chgData name="Mathias Richerzhagen" userId="061c65f5-fcc4-473b-b050-8f78d278d79d" providerId="ADAL" clId="{A842A9AE-2086-46D4-A66A-B6B8C4333E4F}" dt="2024-12-03T15:10:54.859" v="771" actId="14100"/>
          <ac:cxnSpMkLst>
            <pc:docMk/>
            <pc:sldMk cId="3760869060" sldId="292"/>
            <ac:cxnSpMk id="69" creationId="{42489404-D253-DCA5-6DAA-59442D97E314}"/>
          </ac:cxnSpMkLst>
        </pc:cxnChg>
        <pc:cxnChg chg="add mod">
          <ac:chgData name="Mathias Richerzhagen" userId="061c65f5-fcc4-473b-b050-8f78d278d79d" providerId="ADAL" clId="{A842A9AE-2086-46D4-A66A-B6B8C4333E4F}" dt="2024-12-03T15:08:49.705" v="686" actId="1076"/>
          <ac:cxnSpMkLst>
            <pc:docMk/>
            <pc:sldMk cId="3760869060" sldId="292"/>
            <ac:cxnSpMk id="71" creationId="{9F6ADE63-56E7-8921-1A12-08ECC313999F}"/>
          </ac:cxnSpMkLst>
        </pc:cxnChg>
        <pc:cxnChg chg="add mod">
          <ac:chgData name="Mathias Richerzhagen" userId="061c65f5-fcc4-473b-b050-8f78d278d79d" providerId="ADAL" clId="{A842A9AE-2086-46D4-A66A-B6B8C4333E4F}" dt="2024-12-03T15:08:49.705" v="686" actId="1076"/>
          <ac:cxnSpMkLst>
            <pc:docMk/>
            <pc:sldMk cId="3760869060" sldId="292"/>
            <ac:cxnSpMk id="74" creationId="{746863BB-A9CB-99F0-84B0-071FB8B85485}"/>
          </ac:cxnSpMkLst>
        </pc:cxnChg>
        <pc:cxnChg chg="add mod">
          <ac:chgData name="Mathias Richerzhagen" userId="061c65f5-fcc4-473b-b050-8f78d278d79d" providerId="ADAL" clId="{A842A9AE-2086-46D4-A66A-B6B8C4333E4F}" dt="2024-12-03T15:04:38.746" v="555"/>
          <ac:cxnSpMkLst>
            <pc:docMk/>
            <pc:sldMk cId="3760869060" sldId="292"/>
            <ac:cxnSpMk id="77" creationId="{915550C6-D039-85F2-D949-718E416AC198}"/>
          </ac:cxnSpMkLst>
        </pc:cxnChg>
        <pc:cxnChg chg="add del mod">
          <ac:chgData name="Mathias Richerzhagen" userId="061c65f5-fcc4-473b-b050-8f78d278d79d" providerId="ADAL" clId="{A842A9AE-2086-46D4-A66A-B6B8C4333E4F}" dt="2024-12-03T15:12:06.744" v="790" actId="478"/>
          <ac:cxnSpMkLst>
            <pc:docMk/>
            <pc:sldMk cId="3760869060" sldId="292"/>
            <ac:cxnSpMk id="80" creationId="{BCA289DD-9F99-86C8-0A99-00ACCDE883D0}"/>
          </ac:cxnSpMkLst>
        </pc:cxnChg>
        <pc:cxnChg chg="add del mod">
          <ac:chgData name="Mathias Richerzhagen" userId="061c65f5-fcc4-473b-b050-8f78d278d79d" providerId="ADAL" clId="{A842A9AE-2086-46D4-A66A-B6B8C4333E4F}" dt="2024-12-03T15:12:05.894" v="789" actId="478"/>
          <ac:cxnSpMkLst>
            <pc:docMk/>
            <pc:sldMk cId="3760869060" sldId="292"/>
            <ac:cxnSpMk id="83" creationId="{D0F15F77-881D-0A2D-74F2-ADAA0D1F4AD1}"/>
          </ac:cxnSpMkLst>
        </pc:cxnChg>
        <pc:cxnChg chg="add del mod">
          <ac:chgData name="Mathias Richerzhagen" userId="061c65f5-fcc4-473b-b050-8f78d278d79d" providerId="ADAL" clId="{A842A9AE-2086-46D4-A66A-B6B8C4333E4F}" dt="2024-12-03T15:12:08.600" v="793" actId="478"/>
          <ac:cxnSpMkLst>
            <pc:docMk/>
            <pc:sldMk cId="3760869060" sldId="292"/>
            <ac:cxnSpMk id="90" creationId="{0056BA56-766F-A118-587C-3610B321C876}"/>
          </ac:cxnSpMkLst>
        </pc:cxnChg>
        <pc:cxnChg chg="add del mod">
          <ac:chgData name="Mathias Richerzhagen" userId="061c65f5-fcc4-473b-b050-8f78d278d79d" providerId="ADAL" clId="{A842A9AE-2086-46D4-A66A-B6B8C4333E4F}" dt="2024-12-03T15:12:04.653" v="787" actId="478"/>
          <ac:cxnSpMkLst>
            <pc:docMk/>
            <pc:sldMk cId="3760869060" sldId="292"/>
            <ac:cxnSpMk id="92" creationId="{9E280606-B1EE-337B-CAF4-D5A6FC4EB261}"/>
          </ac:cxnSpMkLst>
        </pc:cxnChg>
        <pc:cxnChg chg="add del mod">
          <ac:chgData name="Mathias Richerzhagen" userId="061c65f5-fcc4-473b-b050-8f78d278d79d" providerId="ADAL" clId="{A842A9AE-2086-46D4-A66A-B6B8C4333E4F}" dt="2024-12-03T15:12:09.096" v="794" actId="478"/>
          <ac:cxnSpMkLst>
            <pc:docMk/>
            <pc:sldMk cId="3760869060" sldId="292"/>
            <ac:cxnSpMk id="95" creationId="{89E7BC72-DAFA-4BEA-6D57-D0F4E4386718}"/>
          </ac:cxnSpMkLst>
        </pc:cxnChg>
        <pc:cxnChg chg="add del mod">
          <ac:chgData name="Mathias Richerzhagen" userId="061c65f5-fcc4-473b-b050-8f78d278d79d" providerId="ADAL" clId="{A842A9AE-2086-46D4-A66A-B6B8C4333E4F}" dt="2024-12-03T15:12:09.671" v="795" actId="478"/>
          <ac:cxnSpMkLst>
            <pc:docMk/>
            <pc:sldMk cId="3760869060" sldId="292"/>
            <ac:cxnSpMk id="99" creationId="{E3013DCA-2544-5DCB-FCD5-D9470B07A74F}"/>
          </ac:cxnSpMkLst>
        </pc:cxnChg>
        <pc:cxnChg chg="add mod">
          <ac:chgData name="Mathias Richerzhagen" userId="061c65f5-fcc4-473b-b050-8f78d278d79d" providerId="ADAL" clId="{A842A9AE-2086-46D4-A66A-B6B8C4333E4F}" dt="2024-12-03T15:11:15.735" v="778" actId="1076"/>
          <ac:cxnSpMkLst>
            <pc:docMk/>
            <pc:sldMk cId="3760869060" sldId="292"/>
            <ac:cxnSpMk id="112" creationId="{3CB6FCC5-4C8C-E4AF-16F7-A1CCA98369B5}"/>
          </ac:cxnSpMkLst>
        </pc:cxnChg>
        <pc:cxnChg chg="add mod">
          <ac:chgData name="Mathias Richerzhagen" userId="061c65f5-fcc4-473b-b050-8f78d278d79d" providerId="ADAL" clId="{A842A9AE-2086-46D4-A66A-B6B8C4333E4F}" dt="2024-12-03T15:11:21.503" v="780" actId="1076"/>
          <ac:cxnSpMkLst>
            <pc:docMk/>
            <pc:sldMk cId="3760869060" sldId="292"/>
            <ac:cxnSpMk id="121" creationId="{C59BD8D8-1C4B-659D-F30A-DFF9B451224F}"/>
          </ac:cxnSpMkLst>
        </pc:cxnChg>
        <pc:cxnChg chg="add mod">
          <ac:chgData name="Mathias Richerzhagen" userId="061c65f5-fcc4-473b-b050-8f78d278d79d" providerId="ADAL" clId="{A842A9AE-2086-46D4-A66A-B6B8C4333E4F}" dt="2024-12-03T15:11:28.446" v="782" actId="1076"/>
          <ac:cxnSpMkLst>
            <pc:docMk/>
            <pc:sldMk cId="3760869060" sldId="292"/>
            <ac:cxnSpMk id="122" creationId="{1A91604C-9E34-0F00-4E59-EF237815F46A}"/>
          </ac:cxnSpMkLst>
        </pc:cxnChg>
      </pc:sldChg>
      <pc:sldChg chg="addSp delSp modSp add mod">
        <pc:chgData name="Mathias Richerzhagen" userId="061c65f5-fcc4-473b-b050-8f78d278d79d" providerId="ADAL" clId="{A842A9AE-2086-46D4-A66A-B6B8C4333E4F}" dt="2024-12-03T15:16:55.430" v="917" actId="20577"/>
        <pc:sldMkLst>
          <pc:docMk/>
          <pc:sldMk cId="2324478167" sldId="293"/>
        </pc:sldMkLst>
        <pc:spChg chg="mod">
          <ac:chgData name="Mathias Richerzhagen" userId="061c65f5-fcc4-473b-b050-8f78d278d79d" providerId="ADAL" clId="{A842A9AE-2086-46D4-A66A-B6B8C4333E4F}" dt="2024-12-03T15:16:55.430" v="917" actId="20577"/>
          <ac:spMkLst>
            <pc:docMk/>
            <pc:sldMk cId="2324478167" sldId="293"/>
            <ac:spMk id="2" creationId="{94159FCD-162A-14F4-2206-6FA37010D013}"/>
          </ac:spMkLst>
        </pc:spChg>
        <pc:spChg chg="del mod">
          <ac:chgData name="Mathias Richerzhagen" userId="061c65f5-fcc4-473b-b050-8f78d278d79d" providerId="ADAL" clId="{A842A9AE-2086-46D4-A66A-B6B8C4333E4F}" dt="2024-12-03T15:14:32.808" v="861" actId="478"/>
          <ac:spMkLst>
            <pc:docMk/>
            <pc:sldMk cId="2324478167" sldId="293"/>
            <ac:spMk id="8" creationId="{C73DD3E3-6FD1-6B19-7946-E57272EC766D}"/>
          </ac:spMkLst>
        </pc:spChg>
        <pc:spChg chg="mod topLvl">
          <ac:chgData name="Mathias Richerzhagen" userId="061c65f5-fcc4-473b-b050-8f78d278d79d" providerId="ADAL" clId="{A842A9AE-2086-46D4-A66A-B6B8C4333E4F}" dt="2024-12-03T15:16:39.204" v="908" actId="164"/>
          <ac:spMkLst>
            <pc:docMk/>
            <pc:sldMk cId="2324478167" sldId="293"/>
            <ac:spMk id="9" creationId="{27573239-8094-5926-D9FA-EC57ECA0AF90}"/>
          </ac:spMkLst>
        </pc:spChg>
        <pc:spChg chg="mod ord topLvl">
          <ac:chgData name="Mathias Richerzhagen" userId="061c65f5-fcc4-473b-b050-8f78d278d79d" providerId="ADAL" clId="{A842A9AE-2086-46D4-A66A-B6B8C4333E4F}" dt="2024-12-03T15:16:39.204" v="908" actId="164"/>
          <ac:spMkLst>
            <pc:docMk/>
            <pc:sldMk cId="2324478167" sldId="293"/>
            <ac:spMk id="11" creationId="{BE60AE51-04C4-73BC-6511-60A124DF1AA6}"/>
          </ac:spMkLst>
        </pc:spChg>
        <pc:spChg chg="mod">
          <ac:chgData name="Mathias Richerzhagen" userId="061c65f5-fcc4-473b-b050-8f78d278d79d" providerId="ADAL" clId="{A842A9AE-2086-46D4-A66A-B6B8C4333E4F}" dt="2024-12-03T15:14:06.939" v="834" actId="20577"/>
          <ac:spMkLst>
            <pc:docMk/>
            <pc:sldMk cId="2324478167" sldId="293"/>
            <ac:spMk id="31" creationId="{B38A6242-F426-4A77-8BFB-CEFF1898C45A}"/>
          </ac:spMkLst>
        </pc:spChg>
        <pc:spChg chg="mod">
          <ac:chgData name="Mathias Richerzhagen" userId="061c65f5-fcc4-473b-b050-8f78d278d79d" providerId="ADAL" clId="{A842A9AE-2086-46D4-A66A-B6B8C4333E4F}" dt="2024-12-03T15:12:47.420" v="823" actId="207"/>
          <ac:spMkLst>
            <pc:docMk/>
            <pc:sldMk cId="2324478167" sldId="293"/>
            <ac:spMk id="78" creationId="{A1B70174-00CB-2009-F32E-BD143E2C193E}"/>
          </ac:spMkLst>
        </pc:spChg>
        <pc:spChg chg="mod">
          <ac:chgData name="Mathias Richerzhagen" userId="061c65f5-fcc4-473b-b050-8f78d278d79d" providerId="ADAL" clId="{A842A9AE-2086-46D4-A66A-B6B8C4333E4F}" dt="2024-12-03T15:12:47.420" v="823" actId="207"/>
          <ac:spMkLst>
            <pc:docMk/>
            <pc:sldMk cId="2324478167" sldId="293"/>
            <ac:spMk id="79" creationId="{E6452FB4-3C6D-0110-C054-4C5EE9FCD026}"/>
          </ac:spMkLst>
        </pc:spChg>
        <pc:spChg chg="mod">
          <ac:chgData name="Mathias Richerzhagen" userId="061c65f5-fcc4-473b-b050-8f78d278d79d" providerId="ADAL" clId="{A842A9AE-2086-46D4-A66A-B6B8C4333E4F}" dt="2024-12-03T15:14:01.871" v="833" actId="1076"/>
          <ac:spMkLst>
            <pc:docMk/>
            <pc:sldMk cId="2324478167" sldId="293"/>
            <ac:spMk id="86" creationId="{32F63201-46F5-0B09-993D-A7A912E97536}"/>
          </ac:spMkLst>
        </pc:spChg>
        <pc:spChg chg="mod">
          <ac:chgData name="Mathias Richerzhagen" userId="061c65f5-fcc4-473b-b050-8f78d278d79d" providerId="ADAL" clId="{A842A9AE-2086-46D4-A66A-B6B8C4333E4F}" dt="2024-12-03T15:12:47.420" v="823" actId="207"/>
          <ac:spMkLst>
            <pc:docMk/>
            <pc:sldMk cId="2324478167" sldId="293"/>
            <ac:spMk id="87" creationId="{42A19244-8133-EDAA-8081-0156CFCE842A}"/>
          </ac:spMkLst>
        </pc:spChg>
        <pc:spChg chg="mod">
          <ac:chgData name="Mathias Richerzhagen" userId="061c65f5-fcc4-473b-b050-8f78d278d79d" providerId="ADAL" clId="{A842A9AE-2086-46D4-A66A-B6B8C4333E4F}" dt="2024-12-03T15:14:16.327" v="836" actId="1076"/>
          <ac:spMkLst>
            <pc:docMk/>
            <pc:sldMk cId="2324478167" sldId="293"/>
            <ac:spMk id="88" creationId="{86E519CE-62F4-35F3-9328-E955D8A39AB4}"/>
          </ac:spMkLst>
        </pc:spChg>
        <pc:spChg chg="mod">
          <ac:chgData name="Mathias Richerzhagen" userId="061c65f5-fcc4-473b-b050-8f78d278d79d" providerId="ADAL" clId="{A842A9AE-2086-46D4-A66A-B6B8C4333E4F}" dt="2024-12-03T15:16:46.536" v="913" actId="1038"/>
          <ac:spMkLst>
            <pc:docMk/>
            <pc:sldMk cId="2324478167" sldId="293"/>
            <ac:spMk id="89" creationId="{4DEE5645-6FB4-448D-1AB3-EA07295B6AE7}"/>
          </ac:spMkLst>
        </pc:spChg>
        <pc:grpChg chg="add del mod">
          <ac:chgData name="Mathias Richerzhagen" userId="061c65f5-fcc4-473b-b050-8f78d278d79d" providerId="ADAL" clId="{A842A9AE-2086-46D4-A66A-B6B8C4333E4F}" dt="2024-12-03T15:16:02.629" v="883" actId="165"/>
          <ac:grpSpMkLst>
            <pc:docMk/>
            <pc:sldMk cId="2324478167" sldId="293"/>
            <ac:grpSpMk id="7" creationId="{0923BE99-7855-DF2B-6465-E52C4AE2E1FF}"/>
          </ac:grpSpMkLst>
        </pc:grpChg>
        <pc:grpChg chg="add mod">
          <ac:chgData name="Mathias Richerzhagen" userId="061c65f5-fcc4-473b-b050-8f78d278d79d" providerId="ADAL" clId="{A842A9AE-2086-46D4-A66A-B6B8C4333E4F}" dt="2024-12-03T15:16:39.204" v="908" actId="164"/>
          <ac:grpSpMkLst>
            <pc:docMk/>
            <pc:sldMk cId="2324478167" sldId="293"/>
            <ac:grpSpMk id="14" creationId="{2CAF32C4-392B-0B6E-FC64-8B8FAFFE6169}"/>
          </ac:grpSpMkLst>
        </pc:grpChg>
        <pc:picChg chg="del mod">
          <ac:chgData name="Mathias Richerzhagen" userId="061c65f5-fcc4-473b-b050-8f78d278d79d" providerId="ADAL" clId="{A842A9AE-2086-46D4-A66A-B6B8C4333E4F}" dt="2024-12-03T15:14:59.274" v="864" actId="478"/>
          <ac:picMkLst>
            <pc:docMk/>
            <pc:sldMk cId="2324478167" sldId="293"/>
            <ac:picMk id="10" creationId="{50C815F5-4336-BE2D-408F-FBF4FADD3684}"/>
          </ac:picMkLst>
        </pc:picChg>
        <pc:picChg chg="add mod">
          <ac:chgData name="Mathias Richerzhagen" userId="061c65f5-fcc4-473b-b050-8f78d278d79d" providerId="ADAL" clId="{A842A9AE-2086-46D4-A66A-B6B8C4333E4F}" dt="2024-12-03T15:16:39.204" v="908" actId="164"/>
          <ac:picMkLst>
            <pc:docMk/>
            <pc:sldMk cId="2324478167" sldId="293"/>
            <ac:picMk id="4098" creationId="{5141CF52-0842-0135-A0DD-56C504ACFC8D}"/>
          </ac:picMkLst>
        </pc:picChg>
        <pc:cxnChg chg="mod">
          <ac:chgData name="Mathias Richerzhagen" userId="061c65f5-fcc4-473b-b050-8f78d278d79d" providerId="ADAL" clId="{A842A9AE-2086-46D4-A66A-B6B8C4333E4F}" dt="2024-12-03T15:14:11.399" v="835" actId="14100"/>
          <ac:cxnSpMkLst>
            <pc:docMk/>
            <pc:sldMk cId="2324478167" sldId="293"/>
            <ac:cxnSpMk id="90" creationId="{0056BA56-766F-A118-587C-3610B321C876}"/>
          </ac:cxnSpMkLst>
        </pc:cxnChg>
        <pc:cxnChg chg="mod">
          <ac:chgData name="Mathias Richerzhagen" userId="061c65f5-fcc4-473b-b050-8f78d278d79d" providerId="ADAL" clId="{A842A9AE-2086-46D4-A66A-B6B8C4333E4F}" dt="2024-12-03T15:14:18.901" v="837" actId="14100"/>
          <ac:cxnSpMkLst>
            <pc:docMk/>
            <pc:sldMk cId="2324478167" sldId="293"/>
            <ac:cxnSpMk id="95" creationId="{89E7BC72-DAFA-4BEA-6D57-D0F4E4386718}"/>
          </ac:cxnSpMkLst>
        </pc:cxnChg>
        <pc:cxnChg chg="mod">
          <ac:chgData name="Mathias Richerzhagen" userId="061c65f5-fcc4-473b-b050-8f78d278d79d" providerId="ADAL" clId="{A842A9AE-2086-46D4-A66A-B6B8C4333E4F}" dt="2024-12-03T15:16:46.536" v="913" actId="1038"/>
          <ac:cxnSpMkLst>
            <pc:docMk/>
            <pc:sldMk cId="2324478167" sldId="293"/>
            <ac:cxnSpMk id="99" creationId="{E3013DCA-2544-5DCB-FCD5-D9470B07A74F}"/>
          </ac:cxnSpMkLst>
        </pc:cxnChg>
      </pc:sldChg>
      <pc:sldChg chg="modSp add mod">
        <pc:chgData name="Mathias Richerzhagen" userId="061c65f5-fcc4-473b-b050-8f78d278d79d" providerId="ADAL" clId="{A842A9AE-2086-46D4-A66A-B6B8C4333E4F}" dt="2024-12-03T15:22:10.490" v="1070" actId="20577"/>
        <pc:sldMkLst>
          <pc:docMk/>
          <pc:sldMk cId="1372010720" sldId="294"/>
        </pc:sldMkLst>
        <pc:spChg chg="mod">
          <ac:chgData name="Mathias Richerzhagen" userId="061c65f5-fcc4-473b-b050-8f78d278d79d" providerId="ADAL" clId="{A842A9AE-2086-46D4-A66A-B6B8C4333E4F}" dt="2024-12-03T15:22:10.490" v="1070" actId="20577"/>
          <ac:spMkLst>
            <pc:docMk/>
            <pc:sldMk cId="1372010720" sldId="294"/>
            <ac:spMk id="2" creationId="{94159FCD-162A-14F4-2206-6FA37010D013}"/>
          </ac:spMkLst>
        </pc:spChg>
      </pc:sldChg>
      <pc:sldChg chg="modSp add mod">
        <pc:chgData name="Mathias Richerzhagen" userId="061c65f5-fcc4-473b-b050-8f78d278d79d" providerId="ADAL" clId="{A842A9AE-2086-46D4-A66A-B6B8C4333E4F}" dt="2024-12-03T15:21:22.295" v="1019" actId="20577"/>
        <pc:sldMkLst>
          <pc:docMk/>
          <pc:sldMk cId="2955577737" sldId="295"/>
        </pc:sldMkLst>
        <pc:spChg chg="mod">
          <ac:chgData name="Mathias Richerzhagen" userId="061c65f5-fcc4-473b-b050-8f78d278d79d" providerId="ADAL" clId="{A842A9AE-2086-46D4-A66A-B6B8C4333E4F}" dt="2024-12-03T15:21:22.295" v="1019" actId="20577"/>
          <ac:spMkLst>
            <pc:docMk/>
            <pc:sldMk cId="2955577737" sldId="295"/>
            <ac:spMk id="2" creationId="{94159FCD-162A-14F4-2206-6FA37010D013}"/>
          </ac:spMkLst>
        </pc:spChg>
      </pc:sldChg>
      <pc:sldChg chg="modSp add mod">
        <pc:chgData name="Mathias Richerzhagen" userId="061c65f5-fcc4-473b-b050-8f78d278d79d" providerId="ADAL" clId="{A842A9AE-2086-46D4-A66A-B6B8C4333E4F}" dt="2024-12-03T15:21:35.774" v="1042" actId="20577"/>
        <pc:sldMkLst>
          <pc:docMk/>
          <pc:sldMk cId="90207519" sldId="296"/>
        </pc:sldMkLst>
        <pc:spChg chg="mod">
          <ac:chgData name="Mathias Richerzhagen" userId="061c65f5-fcc4-473b-b050-8f78d278d79d" providerId="ADAL" clId="{A842A9AE-2086-46D4-A66A-B6B8C4333E4F}" dt="2024-12-03T15:21:35.774" v="1042" actId="20577"/>
          <ac:spMkLst>
            <pc:docMk/>
            <pc:sldMk cId="90207519" sldId="296"/>
            <ac:spMk id="2" creationId="{94159FCD-162A-14F4-2206-6FA37010D013}"/>
          </ac:spMkLst>
        </pc:spChg>
      </pc:sldChg>
      <pc:sldChg chg="modSp add mod">
        <pc:chgData name="Mathias Richerzhagen" userId="061c65f5-fcc4-473b-b050-8f78d278d79d" providerId="ADAL" clId="{A842A9AE-2086-46D4-A66A-B6B8C4333E4F}" dt="2024-12-03T15:21:44.001" v="1050" actId="20577"/>
        <pc:sldMkLst>
          <pc:docMk/>
          <pc:sldMk cId="199995880" sldId="297"/>
        </pc:sldMkLst>
        <pc:spChg chg="mod">
          <ac:chgData name="Mathias Richerzhagen" userId="061c65f5-fcc4-473b-b050-8f78d278d79d" providerId="ADAL" clId="{A842A9AE-2086-46D4-A66A-B6B8C4333E4F}" dt="2024-12-03T15:21:44.001" v="1050" actId="20577"/>
          <ac:spMkLst>
            <pc:docMk/>
            <pc:sldMk cId="199995880" sldId="297"/>
            <ac:spMk id="2" creationId="{94159FCD-162A-14F4-2206-6FA37010D013}"/>
          </ac:spMkLst>
        </pc:spChg>
      </pc:sldChg>
      <pc:sldChg chg="modSp add mod">
        <pc:chgData name="Mathias Richerzhagen" userId="061c65f5-fcc4-473b-b050-8f78d278d79d" providerId="ADAL" clId="{A842A9AE-2086-46D4-A66A-B6B8C4333E4F}" dt="2024-12-03T15:23:00.772" v="1104" actId="20577"/>
        <pc:sldMkLst>
          <pc:docMk/>
          <pc:sldMk cId="866974194" sldId="298"/>
        </pc:sldMkLst>
        <pc:spChg chg="mod">
          <ac:chgData name="Mathias Richerzhagen" userId="061c65f5-fcc4-473b-b050-8f78d278d79d" providerId="ADAL" clId="{A842A9AE-2086-46D4-A66A-B6B8C4333E4F}" dt="2024-12-03T15:23:00.772" v="1104" actId="20577"/>
          <ac:spMkLst>
            <pc:docMk/>
            <pc:sldMk cId="866974194" sldId="298"/>
            <ac:spMk id="2" creationId="{94159FCD-162A-14F4-2206-6FA37010D0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06.12.2024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903B410E-C319-D1E1-C0AC-8ACB67A99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 of your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noProof="0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90336D-C8E3-3383-63E9-C4CCAAA1D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634B7-176B-801C-E816-2C762102B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56F391-9E9D-5245-65CF-E3CFA03D5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9C018-FF84-C96B-EA76-19F07A39AD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28556-886A-E522-20D7-EB82D68C3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20026" y="3572388"/>
            <a:ext cx="532064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248BAE-D5A4-D471-F717-01AAD766CE3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0BCB-94E0-C8DF-CA0D-110BDFA7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3218" y="3555579"/>
            <a:ext cx="53542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70BC-3860-3818-C0D2-622F18C3264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0195-83B7-B53A-4C4E-05C189139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D612-3F82-05E4-30B3-E5078599D064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754F02-1870-6880-20CA-D4782BAD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5410-27F4-850D-DA3F-396D0AF5105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688253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3946" y="1576800"/>
            <a:ext cx="4690207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C6DC24-4FE7-D11D-4BDE-12E056B1B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768621-8630-6BEF-02C9-A783CD05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B671B-11B8-5EB5-1223-D11D2728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B441EE-3C96-1FDB-E79B-71F2D5059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698EEB-8508-290B-719E-40DC2BFCD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2B761F-D416-8958-C975-EAF673477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299F04-C96D-4539-6FD6-68641829E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BC3BE50-95F9-93B1-7C3C-AA620931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2C10E57-699A-8121-DD38-6408EA13F2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22225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Creative Layout 01, Arial, 18 pt, black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5CF15C-8172-5EC7-3580-6120E65EE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29384-5E10-BB46-F3D3-C4C9F49C6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9D95539-5CB2-37ED-D38B-E8BD00FC8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the chapter title and </a:t>
            </a:r>
            <a:br>
              <a:rPr lang="en-GB" noProof="0" dirty="0"/>
            </a:br>
            <a:r>
              <a:rPr lang="en-GB" noProof="0" dirty="0"/>
              <a:t>it can go on 3 to 4 lines.</a:t>
            </a:r>
            <a:br>
              <a:rPr lang="en-GB" noProof="0" dirty="0"/>
            </a:br>
            <a:r>
              <a:rPr lang="en-GB" noProof="0" dirty="0"/>
              <a:t>Arial Bold, 40 pt, white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A00B84-F826-7AC9-A28F-475EBB973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9"/>
            <a:ext cx="534230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C67C5E-C5D4-9326-4183-C80C10ABD343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74991E2-D260-5369-FE3C-050962E97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22225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Creative Layout 2</a:t>
            </a:r>
            <a:br>
              <a:rPr lang="en-GB" noProof="0" dirty="0"/>
            </a:br>
            <a:r>
              <a:rPr lang="en-GB" noProof="0" dirty="0"/>
              <a:t>Arial, 18 pt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06D1A8-9633-66EB-1EA4-752C9039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6DF06-4DA4-1A57-9E2A-7846123C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921E16-7DA0-45EF-EA48-A00C7539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3700" y="2661820"/>
            <a:ext cx="355329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B4866D-C821-28BF-B97B-2070E522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0033-1B27-2ECE-1AC2-4C0A982DA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666372" y="4018732"/>
            <a:ext cx="4427958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808496-BF18-B186-3C56-0669606A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Arial, 15 pt, black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3DABF5-8C90-B4EE-E548-ECA7C2C08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8BFF-79D3-5B00-D8CC-413F98089B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en-GB" noProof="0" dirty="0"/>
              <a:t>Quote on full background image</a:t>
            </a:r>
          </a:p>
          <a:p>
            <a:pPr lvl="0"/>
            <a:r>
              <a:rPr lang="en-GB" noProof="0" dirty="0"/>
              <a:t>Georgia, Italic, 40 pt, centre aligned</a:t>
            </a:r>
          </a:p>
          <a:p>
            <a:pPr lvl="1"/>
            <a:r>
              <a:rPr lang="en-GB" noProof="0" dirty="0"/>
              <a:t>For longer Quotes, Georgia, Italic, 30 pt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Author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4CFC0D-F6B8-6E72-2F7D-409808024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3585" y="3557170"/>
            <a:ext cx="533353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2FAA5C-4C5C-25C0-8AA2-1268DF92F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291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0803D47-E512-EF06-12E2-B7C74415E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Quote, Georgia, Italic, 30 pt</a:t>
            </a:r>
            <a:br>
              <a:rPr lang="en-GB" noProof="0" dirty="0"/>
            </a:br>
            <a:r>
              <a:rPr lang="en-GB" noProof="0" dirty="0"/>
              <a:t>No more than 5 lines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5739-CD2F-8DC7-5976-CD1FE8BF3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6579" y="3558941"/>
            <a:ext cx="5347541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AD787F-CA08-939C-59CD-57F8A27451E0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EC3DABE-D4E5-D351-963E-34FD93396B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Short Quote, Georgia, Italic, 30 pt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4734D8-8B07-78D5-43B8-8F1E5049E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8099" y="3570460"/>
            <a:ext cx="5324502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CCC7B4-F4B9-6134-9B2E-4BEA839EA568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383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91A3CC9D-C8AC-9800-39AE-668220846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noProof="0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CF552-8FB0-CAE7-0584-8327FAA9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413DAC-6F2A-B640-BB3F-22EB0960C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Connect with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AEBF-45BD-AB32-079A-1B2E5D11E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B467B1-BC6B-C29B-DB91-4D4076C82656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 err="1"/>
              <a:t>european</a:t>
            </a:r>
            <a:r>
              <a:rPr lang="en-GB" noProof="0" dirty="0"/>
              <a:t>-southern-observatory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Author’s info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D656607-9460-0FBB-C6E7-86922BA97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0F58-7413-92B5-091D-2524216F36B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F73511-5300-CCC6-5C11-A8FDAEBF7B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There could be a </a:t>
            </a:r>
            <a:br>
              <a:rPr lang="en-GB" noProof="0" dirty="0"/>
            </a:br>
            <a:r>
              <a:rPr lang="en-GB" noProof="0" dirty="0"/>
              <a:t>section title as well.</a:t>
            </a:r>
            <a:br>
              <a:rPr lang="en-GB" noProof="0" dirty="0"/>
            </a:br>
            <a:r>
              <a:rPr lang="en-GB" noProof="0" dirty="0"/>
              <a:t>Arial Bold, 40 pt, blue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035807-A58D-C6A4-D7C0-1E12619E1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37D7-F11D-6494-2E15-335F7B85337B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8884" y="451141"/>
            <a:ext cx="497477" cy="6477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C562AB-F20A-0117-8ABB-4C6CAE32B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873F94-186D-3156-FEFA-3F0B7F845A2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34766-A3BB-4165-CC57-2BE3C22A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3450F8-6306-9500-F151-BDB19750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full background image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5A207C-46C0-F407-78B2-6640ADE3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C000D7-8B88-2B9E-A1D0-2A106D9C7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blue background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1649B5-7285-2559-21A4-3C609DF08973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24DA13-9979-4452-B6DE-309D7DC6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5F86A8-A2DE-F488-BBD2-CF6F75328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en-GB" noProof="0" dirty="0"/>
              <a:t>1-Column Text + white background</a:t>
            </a:r>
          </a:p>
          <a:p>
            <a:pPr lvl="0"/>
            <a:r>
              <a:rPr lang="en-GB" noProof="0" dirty="0"/>
              <a:t>Arial Bold, 24 pt, white, centre aligned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5B547A-BEF3-D0B6-BB29-EF55FF35F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0A0426-815F-60A6-72EE-5C21B4DEC1E5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13303C-C1E6-DEEA-79FE-604C62A23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2A8D-1DBE-BD85-92F3-EFE59AC18E5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410" imgH="409" progId="TCLayout.ActiveDocument.1">
                  <p:embed/>
                </p:oleObj>
              </mc:Choice>
              <mc:Fallback>
                <p:oleObj name="think-cell Folie" r:id="rId32" imgW="410" imgH="40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D6331505-9ECA-3956-1067-E87CC20DB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13th MicroTCA Workshop for Industry and Research</a:t>
            </a:r>
            <a:endParaRPr lang="en-GB" i="1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F14B-8906-1F35-8706-ADE4F50C4CB2}"/>
              </a:ext>
            </a:extLst>
          </p:cNvPr>
          <p:cNvSpPr txBox="1"/>
          <p:nvPr userDrawn="1"/>
        </p:nvSpPr>
        <p:spPr>
          <a:xfrm>
            <a:off x="5337270" y="1809178"/>
            <a:ext cx="1695355" cy="102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E7D917-1DA2-1D17-CA57-6D03E4089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PUBLIC, ESO-605100_1</a:t>
            </a:r>
            <a:endParaRPr lang="en-GB" noProof="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0655A-129B-FC48-1858-C7C4EA66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flaticon.com/free-icons/server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hyperlink" Target="https://www.flaticon.com/free-icons/computer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hyperlink" Target="https://www.flaticon.com/free-icons/databas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410.22965" TargetMode="External"/><Relationship Id="rId2" Type="http://schemas.openxmlformats.org/officeDocument/2006/relationships/hyperlink" Target="https://doi.org/10.1117/1.JATIS.10.4.046001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8566E0C-FA6E-54A2-225D-2AF65AECB4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64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8566E0C-FA6E-54A2-225D-2AF65AEC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99AAC83-6D97-6BEC-F0E9-9B61E2688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600" dirty="0"/>
              <a:t>The Path to Series Production of the MicroTCA.4 Based Scientific Detector Controller (NGCII) for the Extremely Large Telescope</a:t>
            </a:r>
            <a:endParaRPr lang="en-GB" sz="2600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C57B5CD-E0DE-E06E-AA7B-0AFFC18732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/>
              <a:t>Mathias Richerzhagen</a:t>
            </a:r>
            <a:r>
              <a:rPr lang="en-GB" dirty="0"/>
              <a:t>, Matthias Seidel</a:t>
            </a:r>
          </a:p>
          <a:p>
            <a:r>
              <a:rPr lang="en-GB" dirty="0"/>
              <a:t>Max Engelhardt, Alexander Rüde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8DF2062-2DE8-6125-3A32-7529A00C0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D97568-A082-0238-0616-D1B047216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822CE10-9A6A-7EAF-834E-E1555D3B7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CMOS System Finalized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156D106-3361-0F29-717F-EAEBFAB6E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1" y="1659918"/>
            <a:ext cx="6584259" cy="4557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9BC0F-D342-F8C5-D125-9ADB8007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92" y="1802404"/>
            <a:ext cx="3492382" cy="759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C96DA-DDC6-CA41-DFB9-34ECCCDB886C}"/>
              </a:ext>
            </a:extLst>
          </p:cNvPr>
          <p:cNvSpPr txBox="1"/>
          <p:nvPr/>
        </p:nvSpPr>
        <p:spPr>
          <a:xfrm>
            <a:off x="7555604" y="2884208"/>
            <a:ext cx="3760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HAWAII-2RG </a:t>
            </a:r>
            <a:r>
              <a:rPr lang="en-US" b="1" dirty="0"/>
              <a:t>fast mode </a:t>
            </a:r>
            <a:r>
              <a:rPr lang="en-US" dirty="0"/>
              <a:t>noise is detector limited as for NGC1.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F07B5-E298-C30D-BB10-EBE5FD1C110E}"/>
              </a:ext>
            </a:extLst>
          </p:cNvPr>
          <p:cNvSpPr txBox="1"/>
          <p:nvPr/>
        </p:nvSpPr>
        <p:spPr>
          <a:xfrm>
            <a:off x="7571792" y="3636152"/>
            <a:ext cx="3760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HAWAII-2RG </a:t>
            </a:r>
            <a:r>
              <a:rPr lang="en-US" b="1" dirty="0"/>
              <a:t>slow mode </a:t>
            </a:r>
            <a:r>
              <a:rPr lang="en-US" dirty="0"/>
              <a:t>achieving noise levels not seen before at &lt;10e− for simple CDS.</a:t>
            </a:r>
          </a:p>
        </p:txBody>
      </p:sp>
    </p:spTree>
    <p:extLst>
      <p:ext uri="{BB962C8B-B14F-4D97-AF65-F5344CB8AC3E}">
        <p14:creationId xmlns:p14="http://schemas.microsoft.com/office/powerpoint/2010/main" val="41313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CMOS System Finalized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00A9BA78-3E9A-2BA1-F7E1-4A379778F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50" y="1833484"/>
            <a:ext cx="8637363" cy="3727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4DA846-92C4-E87F-44BE-EC4BB83B4D90}"/>
              </a:ext>
            </a:extLst>
          </p:cNvPr>
          <p:cNvSpPr txBox="1"/>
          <p:nvPr/>
        </p:nvSpPr>
        <p:spPr>
          <a:xfrm>
            <a:off x="2493329" y="5677514"/>
            <a:ext cx="686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HAWAII-2RG running at 30fps without observable hot-pixel trailing</a:t>
            </a:r>
          </a:p>
        </p:txBody>
      </p:sp>
    </p:spTree>
    <p:extLst>
      <p:ext uri="{BB962C8B-B14F-4D97-AF65-F5344CB8AC3E}">
        <p14:creationId xmlns:p14="http://schemas.microsoft.com/office/powerpoint/2010/main" val="222351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CMOS System Production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Data Classification: PUBLIC, ESO-605100_1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F61784-B20E-32A4-FDD5-B6EF160555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577975"/>
            <a:ext cx="6609582" cy="4343400"/>
          </a:xfrm>
        </p:spPr>
        <p:txBody>
          <a:bodyPr/>
          <a:lstStyle/>
          <a:p>
            <a:pPr marL="515700" lvl="1" indent="-342900">
              <a:buSzPct val="100000"/>
            </a:pPr>
            <a:r>
              <a:rPr lang="en-US" dirty="0"/>
              <a:t>COTS Components available for ~25 systems</a:t>
            </a:r>
          </a:p>
          <a:p>
            <a:pPr marL="857700" lvl="2" indent="-342900">
              <a:buSzPct val="100000"/>
            </a:pPr>
            <a:r>
              <a:rPr lang="en-US" dirty="0"/>
              <a:t>Will procure:</a:t>
            </a:r>
          </a:p>
          <a:p>
            <a:pPr marL="857700" lvl="2" indent="-342900">
              <a:buSzPct val="100000"/>
            </a:pPr>
            <a:r>
              <a:rPr lang="en-US" dirty="0"/>
              <a:t>6-Slot shelves (Req.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ESO-394252)</a:t>
            </a:r>
          </a:p>
          <a:p>
            <a:pPr marL="857700" lvl="2" indent="-342900">
              <a:buSzPct val="100000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Zynq US+ FPGA Modules D1.2 (Req.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ESO-393209)</a:t>
            </a:r>
          </a:p>
          <a:p>
            <a:pPr marL="515700" lvl="1" indent="-342900">
              <a:buSzPct val="100000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ESO designed CMOS modules in pre-series</a:t>
            </a:r>
          </a:p>
          <a:p>
            <a:pPr marL="857700" lvl="2" indent="-342900">
              <a:buSzPct val="100000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Fully functional</a:t>
            </a:r>
          </a:p>
          <a:p>
            <a:pPr marL="857700" lvl="2" indent="-342900">
              <a:buSzPct val="100000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Still missing environmental test</a:t>
            </a:r>
          </a:p>
          <a:p>
            <a:pPr marL="857700" lvl="2" indent="-342900">
              <a:buSzPct val="100000"/>
            </a:pPr>
            <a:r>
              <a:rPr lang="en-US" dirty="0"/>
              <a:t>Fully tested by manufacturing company</a:t>
            </a:r>
          </a:p>
          <a:p>
            <a:pPr marL="857700" lvl="2" indent="-342900">
              <a:buSzPct val="100000"/>
            </a:pPr>
            <a:r>
              <a:rPr lang="en-US" dirty="0"/>
              <a:t>Enough for ~10 systems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9C80B3-9651-93F1-950C-CD6EED2B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57" y="1236885"/>
            <a:ext cx="3738719" cy="498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9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Quality Measures in Workflow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Data Classification: PUBLIC, ESO-605100_1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284A83-0E6C-D549-DB1A-293F70EC4D99}"/>
              </a:ext>
            </a:extLst>
          </p:cNvPr>
          <p:cNvGrpSpPr/>
          <p:nvPr/>
        </p:nvGrpSpPr>
        <p:grpSpPr>
          <a:xfrm>
            <a:off x="6715130" y="1736432"/>
            <a:ext cx="1600297" cy="1600297"/>
            <a:chOff x="4726960" y="1729067"/>
            <a:chExt cx="2000297" cy="200029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F58316-E64C-6A0C-9E36-C244C3DA1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6960" y="1729067"/>
              <a:ext cx="2000297" cy="200029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4D2220-3805-385C-E42F-21CD97EE4F6F}"/>
                </a:ext>
              </a:extLst>
            </p:cNvPr>
            <p:cNvSpPr txBox="1"/>
            <p:nvPr/>
          </p:nvSpPr>
          <p:spPr>
            <a:xfrm>
              <a:off x="5273460" y="2953960"/>
              <a:ext cx="81785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err="1">
                  <a:hlinkClick r:id="rId3"/>
                </a:rPr>
                <a:t>Payungkead</a:t>
              </a:r>
              <a:r>
                <a:rPr lang="en-US" sz="500" dirty="0">
                  <a:hlinkClick r:id="rId3"/>
                </a:rPr>
                <a:t> - </a:t>
              </a:r>
              <a:r>
                <a:rPr lang="en-US" sz="500" dirty="0" err="1">
                  <a:hlinkClick r:id="rId3"/>
                </a:rPr>
                <a:t>Flaticon</a:t>
              </a:r>
              <a:endParaRPr lang="en-US" sz="5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019576-724E-D89F-261E-DC6AA9056EA6}"/>
              </a:ext>
            </a:extLst>
          </p:cNvPr>
          <p:cNvGrpSpPr/>
          <p:nvPr/>
        </p:nvGrpSpPr>
        <p:grpSpPr>
          <a:xfrm>
            <a:off x="936624" y="1616794"/>
            <a:ext cx="1729574" cy="1923608"/>
            <a:chOff x="936624" y="1453164"/>
            <a:chExt cx="2142423" cy="214242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D784066-6456-BB83-C3EC-C37021333B0A}"/>
                </a:ext>
              </a:extLst>
            </p:cNvPr>
            <p:cNvGrpSpPr/>
            <p:nvPr/>
          </p:nvGrpSpPr>
          <p:grpSpPr>
            <a:xfrm>
              <a:off x="936624" y="1453164"/>
              <a:ext cx="2142423" cy="2142423"/>
              <a:chOff x="936624" y="1586941"/>
              <a:chExt cx="2142423" cy="214242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DCB5B95-3F89-8BE2-B43B-00D9EBA12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624" y="1586941"/>
                <a:ext cx="2142423" cy="2142423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7069BD-CF1F-0469-CFEE-8762A709D05F}"/>
                  </a:ext>
                </a:extLst>
              </p:cNvPr>
              <p:cNvSpPr txBox="1"/>
              <p:nvPr/>
            </p:nvSpPr>
            <p:spPr>
              <a:xfrm>
                <a:off x="2060574" y="3029934"/>
                <a:ext cx="721671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dirty="0" err="1">
                    <a:hlinkClick r:id="rId5"/>
                  </a:rPr>
                  <a:t>xnimrodx</a:t>
                </a:r>
                <a:r>
                  <a:rPr lang="en-US" sz="500" dirty="0">
                    <a:hlinkClick r:id="rId5"/>
                  </a:rPr>
                  <a:t> - </a:t>
                </a:r>
                <a:r>
                  <a:rPr lang="en-US" sz="500" dirty="0" err="1">
                    <a:hlinkClick r:id="rId5"/>
                  </a:rPr>
                  <a:t>Flaticon</a:t>
                </a:r>
                <a:endParaRPr lang="en-US" sz="500" dirty="0"/>
              </a:p>
            </p:txBody>
          </p:sp>
        </p:grpSp>
        <p:pic>
          <p:nvPicPr>
            <p:cNvPr id="1026" name="Picture 2" descr="Altium Designer - YouTube">
              <a:extLst>
                <a:ext uri="{FF2B5EF4-FFF2-40B4-BE49-F238E27FC236}">
                  <a16:creationId xmlns:a16="http://schemas.microsoft.com/office/drawing/2014/main" id="{5B22AFA4-97C2-37E2-4F3D-C5EF286D48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24069" r="6009" b="28485"/>
            <a:stretch/>
          </p:blipFill>
          <p:spPr bwMode="auto">
            <a:xfrm>
              <a:off x="1213502" y="1878646"/>
              <a:ext cx="1628339" cy="91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9599B47-7889-CB48-87AD-719EC54A2018}"/>
              </a:ext>
            </a:extLst>
          </p:cNvPr>
          <p:cNvGrpSpPr/>
          <p:nvPr/>
        </p:nvGrpSpPr>
        <p:grpSpPr>
          <a:xfrm>
            <a:off x="3797590" y="1736433"/>
            <a:ext cx="1600297" cy="1600297"/>
            <a:chOff x="5031523" y="1595290"/>
            <a:chExt cx="2000297" cy="20002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551CB6-C7D3-44FA-4915-AE41107C5039}"/>
                </a:ext>
              </a:extLst>
            </p:cNvPr>
            <p:cNvGrpSpPr/>
            <p:nvPr/>
          </p:nvGrpSpPr>
          <p:grpSpPr>
            <a:xfrm>
              <a:off x="5031523" y="1595290"/>
              <a:ext cx="2000297" cy="2000297"/>
              <a:chOff x="4726960" y="1729067"/>
              <a:chExt cx="2000297" cy="200029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8627E23-5465-14B0-D5F2-DCBE2308B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6960" y="1729067"/>
                <a:ext cx="2000297" cy="200029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653D37-CA19-581F-B101-D31BA08CB0B3}"/>
                  </a:ext>
                </a:extLst>
              </p:cNvPr>
              <p:cNvSpPr txBox="1"/>
              <p:nvPr/>
            </p:nvSpPr>
            <p:spPr>
              <a:xfrm>
                <a:off x="5248896" y="2961736"/>
                <a:ext cx="817853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dirty="0" err="1">
                    <a:hlinkClick r:id="rId3"/>
                  </a:rPr>
                  <a:t>Payungkead</a:t>
                </a:r>
                <a:r>
                  <a:rPr lang="en-US" sz="500" dirty="0">
                    <a:hlinkClick r:id="rId3"/>
                  </a:rPr>
                  <a:t> - </a:t>
                </a:r>
                <a:r>
                  <a:rPr lang="en-US" sz="500" dirty="0" err="1">
                    <a:hlinkClick r:id="rId3"/>
                  </a:rPr>
                  <a:t>Flaticon</a:t>
                </a:r>
                <a:endParaRPr lang="en-US" sz="500" dirty="0"/>
              </a:p>
            </p:txBody>
          </p:sp>
        </p:grpSp>
        <p:pic>
          <p:nvPicPr>
            <p:cNvPr id="1028" name="Picture 4" descr="GitLab Logos and Brand Assets | GitLab">
              <a:extLst>
                <a:ext uri="{FF2B5EF4-FFF2-40B4-BE49-F238E27FC236}">
                  <a16:creationId xmlns:a16="http://schemas.microsoft.com/office/drawing/2014/main" id="{1C3E35C2-E17E-56F8-D1C6-25F16E7D8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787" y="1997160"/>
              <a:ext cx="758476" cy="69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984454-9AAB-B9FB-26B9-72A0B96DE0B3}"/>
              </a:ext>
            </a:extLst>
          </p:cNvPr>
          <p:cNvGrpSpPr/>
          <p:nvPr/>
        </p:nvGrpSpPr>
        <p:grpSpPr>
          <a:xfrm>
            <a:off x="1160146" y="4352814"/>
            <a:ext cx="1261201" cy="1261201"/>
            <a:chOff x="1213502" y="4286978"/>
            <a:chExt cx="1554136" cy="155413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76A310B-F619-313D-4005-37C11E855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3502" y="4286978"/>
              <a:ext cx="1554136" cy="155413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2C325C-E8AA-CA01-5C0B-A72F12E07B21}"/>
                </a:ext>
              </a:extLst>
            </p:cNvPr>
            <p:cNvSpPr txBox="1"/>
            <p:nvPr/>
          </p:nvSpPr>
          <p:spPr>
            <a:xfrm>
              <a:off x="1652977" y="4415774"/>
              <a:ext cx="67518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err="1">
                  <a:hlinkClick r:id="rId9"/>
                </a:rPr>
                <a:t>Freepik</a:t>
              </a:r>
              <a:r>
                <a:rPr lang="en-US" sz="500" dirty="0">
                  <a:hlinkClick r:id="rId9"/>
                </a:rPr>
                <a:t> - </a:t>
              </a:r>
              <a:r>
                <a:rPr lang="en-US" sz="500" dirty="0" err="1">
                  <a:hlinkClick r:id="rId9"/>
                </a:rPr>
                <a:t>Flaticon</a:t>
              </a:r>
              <a:endParaRPr lang="en-US" sz="500" dirty="0"/>
            </a:p>
          </p:txBody>
        </p:sp>
      </p:grp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926E1C4-803F-9D98-6738-1ED01FBE64D1}"/>
              </a:ext>
            </a:extLst>
          </p:cNvPr>
          <p:cNvSpPr/>
          <p:nvPr/>
        </p:nvSpPr>
        <p:spPr>
          <a:xfrm rot="10800000">
            <a:off x="1477926" y="3468479"/>
            <a:ext cx="625642" cy="7026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ADC94E5-D127-B4EC-390C-1C855E529588}"/>
              </a:ext>
            </a:extLst>
          </p:cNvPr>
          <p:cNvSpPr/>
          <p:nvPr/>
        </p:nvSpPr>
        <p:spPr>
          <a:xfrm rot="16200000">
            <a:off x="2947831" y="2058461"/>
            <a:ext cx="625642" cy="70264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C6A6FD-9B6F-D163-8C49-4E319E55701F}"/>
              </a:ext>
            </a:extLst>
          </p:cNvPr>
          <p:cNvSpPr txBox="1"/>
          <p:nvPr/>
        </p:nvSpPr>
        <p:spPr>
          <a:xfrm>
            <a:off x="570352" y="5714708"/>
            <a:ext cx="2494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Four-eye reviewed Altium libraries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B59789-6BD5-98C9-D5B1-F8A9F2C171D5}"/>
              </a:ext>
            </a:extLst>
          </p:cNvPr>
          <p:cNvSpPr txBox="1"/>
          <p:nvPr/>
        </p:nvSpPr>
        <p:spPr>
          <a:xfrm>
            <a:off x="1160146" y="1451422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Hardware Design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13A918-35DD-8277-01D3-EFDD9BF0658A}"/>
              </a:ext>
            </a:extLst>
          </p:cNvPr>
          <p:cNvSpPr txBox="1"/>
          <p:nvPr/>
        </p:nvSpPr>
        <p:spPr>
          <a:xfrm>
            <a:off x="3772589" y="1440445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On-site Gitlab Server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E7ECCE-FB0C-11F8-DF5A-67D5BBF3781E}"/>
              </a:ext>
            </a:extLst>
          </p:cNvPr>
          <p:cNvSpPr txBox="1"/>
          <p:nvPr/>
        </p:nvSpPr>
        <p:spPr>
          <a:xfrm>
            <a:off x="7005361" y="1440444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Build Server</a:t>
            </a:r>
          </a:p>
        </p:txBody>
      </p:sp>
      <p:pic>
        <p:nvPicPr>
          <p:cNvPr id="1030" name="Picture 6" descr="Altium designer logo png - ratesvse">
            <a:extLst>
              <a:ext uri="{FF2B5EF4-FFF2-40B4-BE49-F238E27FC236}">
                <a16:creationId xmlns:a16="http://schemas.microsoft.com/office/drawing/2014/main" id="{F34DAF30-328C-F309-38EB-83791DCE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91" y="1993792"/>
            <a:ext cx="648020" cy="64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7FD01AC-6DDE-93A7-9FEE-8504023BFB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4981" y="4117026"/>
            <a:ext cx="4456904" cy="136745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697F575-EBE7-5C77-6755-3A9A7B084039}"/>
              </a:ext>
            </a:extLst>
          </p:cNvPr>
          <p:cNvSpPr txBox="1"/>
          <p:nvPr/>
        </p:nvSpPr>
        <p:spPr>
          <a:xfrm>
            <a:off x="5775191" y="3768748"/>
            <a:ext cx="3863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Build Artifacts and GIT Snapshot to Document Archive</a:t>
            </a: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282AAC3A-48DA-8D87-36CA-C1253D687759}"/>
              </a:ext>
            </a:extLst>
          </p:cNvPr>
          <p:cNvSpPr/>
          <p:nvPr/>
        </p:nvSpPr>
        <p:spPr>
          <a:xfrm>
            <a:off x="5575471" y="2074165"/>
            <a:ext cx="962075" cy="597907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2" name="Arrow: Bent-Up 51">
            <a:extLst>
              <a:ext uri="{FF2B5EF4-FFF2-40B4-BE49-F238E27FC236}">
                <a16:creationId xmlns:a16="http://schemas.microsoft.com/office/drawing/2014/main" id="{EF525C65-F6EF-D80A-0218-3514AC1683F4}"/>
              </a:ext>
            </a:extLst>
          </p:cNvPr>
          <p:cNvSpPr/>
          <p:nvPr/>
        </p:nvSpPr>
        <p:spPr>
          <a:xfrm rot="5400000">
            <a:off x="4361000" y="3593720"/>
            <a:ext cx="1406093" cy="1261200"/>
          </a:xfrm>
          <a:prstGeom prst="bent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E5878D1-68DC-5559-55A0-743DFA59F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45721" y="1707921"/>
            <a:ext cx="3209999" cy="2517107"/>
          </a:xfrm>
        </p:spPr>
        <p:txBody>
          <a:bodyPr/>
          <a:lstStyle/>
          <a:p>
            <a:pPr marL="274320" lvl="1" indent="-182880">
              <a:buSzPct val="100000"/>
            </a:pPr>
            <a:r>
              <a:rPr lang="en-US" sz="1200" dirty="0"/>
              <a:t>Creates Gerbers, PDFs, BOMs</a:t>
            </a:r>
          </a:p>
          <a:p>
            <a:pPr marL="274320" lvl="1" indent="-182880">
              <a:spcBef>
                <a:spcPts val="600"/>
              </a:spcBef>
              <a:buSzPct val="100000"/>
            </a:pPr>
            <a:r>
              <a:rPr lang="en-US" sz="1200" dirty="0"/>
              <a:t>Performs independent DRC+ERC check</a:t>
            </a:r>
          </a:p>
          <a:p>
            <a:pPr marL="274320" lvl="1" indent="-182880">
              <a:spcBef>
                <a:spcPts val="600"/>
              </a:spcBef>
              <a:buSzPct val="100000"/>
            </a:pPr>
            <a:r>
              <a:rPr lang="en-US" sz="1200" dirty="0"/>
              <a:t>Performs BOM sanity check</a:t>
            </a:r>
          </a:p>
          <a:p>
            <a:pPr marL="274320" lvl="1" indent="-182880">
              <a:spcBef>
                <a:spcPts val="600"/>
              </a:spcBef>
              <a:buSzPct val="100000"/>
            </a:pPr>
            <a:r>
              <a:rPr lang="en-US" sz="1200" dirty="0"/>
              <a:t>Validates data sources</a:t>
            </a:r>
          </a:p>
          <a:p>
            <a:pPr marL="274320" lvl="1" indent="-182880">
              <a:spcBef>
                <a:spcPts val="600"/>
              </a:spcBef>
              <a:buSzPct val="100000"/>
            </a:pPr>
            <a:r>
              <a:rPr lang="en-US" sz="1200" dirty="0"/>
              <a:t>Calculates estimate for MTBF according to modified MIL-HDBK-217F</a:t>
            </a:r>
          </a:p>
          <a:p>
            <a:pPr marL="274320" lvl="1" indent="-182880">
              <a:spcBef>
                <a:spcPts val="600"/>
              </a:spcBef>
              <a:buSzPct val="100000"/>
            </a:pPr>
            <a:endParaRPr lang="en-US" sz="1200" dirty="0"/>
          </a:p>
          <a:p>
            <a:pPr marL="274320" lvl="1" indent="-91440">
              <a:buSzPct val="100000"/>
            </a:pPr>
            <a:endParaRPr lang="en-US" sz="1200" dirty="0"/>
          </a:p>
          <a:p>
            <a:pPr marL="515700" lvl="1" indent="-342900">
              <a:buSzPct val="100000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827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Firmware </a:t>
            </a:r>
            <a:r>
              <a:rPr lang="en-GB"/>
              <a:t>and Software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Data Classification: PUBLIC, ESO-605100_1</a:t>
            </a:r>
            <a:endParaRPr lang="en-GB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E18C3AE-3346-DB5A-AD58-54D84D38D70A}"/>
              </a:ext>
            </a:extLst>
          </p:cNvPr>
          <p:cNvSpPr/>
          <p:nvPr/>
        </p:nvSpPr>
        <p:spPr>
          <a:xfrm rot="10800000">
            <a:off x="5940523" y="4672664"/>
            <a:ext cx="490888" cy="76370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F5D5765-AEC7-581C-3535-60EF979ABDAA}"/>
              </a:ext>
            </a:extLst>
          </p:cNvPr>
          <p:cNvSpPr/>
          <p:nvPr/>
        </p:nvSpPr>
        <p:spPr>
          <a:xfrm rot="10800000">
            <a:off x="3660940" y="4672664"/>
            <a:ext cx="490888" cy="76370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CA798F5-5374-25F8-61BA-7D14B29563ED}"/>
              </a:ext>
            </a:extLst>
          </p:cNvPr>
          <p:cNvSpPr/>
          <p:nvPr/>
        </p:nvSpPr>
        <p:spPr>
          <a:xfrm rot="10800000">
            <a:off x="1381356" y="4681089"/>
            <a:ext cx="490888" cy="76370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E1D12B-9B48-C3DB-0D3F-C69058CE87C4}"/>
              </a:ext>
            </a:extLst>
          </p:cNvPr>
          <p:cNvCxnSpPr>
            <a:cxnSpLocks/>
          </p:cNvCxnSpPr>
          <p:nvPr/>
        </p:nvCxnSpPr>
        <p:spPr>
          <a:xfrm>
            <a:off x="2344737" y="2344643"/>
            <a:ext cx="0" cy="1309451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A25EF7-4F6F-7248-2E11-F1C914166FB7}"/>
              </a:ext>
            </a:extLst>
          </p:cNvPr>
          <p:cNvCxnSpPr>
            <a:cxnSpLocks/>
          </p:cNvCxnSpPr>
          <p:nvPr/>
        </p:nvCxnSpPr>
        <p:spPr>
          <a:xfrm>
            <a:off x="4653597" y="2344643"/>
            <a:ext cx="0" cy="1309451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8B6EE1-9CE3-2E2F-ABF9-EA4BCA61DEA1}"/>
              </a:ext>
            </a:extLst>
          </p:cNvPr>
          <p:cNvCxnSpPr>
            <a:cxnSpLocks/>
          </p:cNvCxnSpPr>
          <p:nvPr/>
        </p:nvCxnSpPr>
        <p:spPr>
          <a:xfrm>
            <a:off x="6985317" y="2344643"/>
            <a:ext cx="0" cy="1309451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EA69882-4779-9E5C-FB5D-3A2C06C3530A}"/>
              </a:ext>
            </a:extLst>
          </p:cNvPr>
          <p:cNvCxnSpPr>
            <a:cxnSpLocks/>
          </p:cNvCxnSpPr>
          <p:nvPr/>
        </p:nvCxnSpPr>
        <p:spPr>
          <a:xfrm>
            <a:off x="9233217" y="2344643"/>
            <a:ext cx="0" cy="1309451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A0530A-22BF-A9FB-275A-FCAEE401A3D7}"/>
              </a:ext>
            </a:extLst>
          </p:cNvPr>
          <p:cNvCxnSpPr>
            <a:cxnSpLocks/>
          </p:cNvCxnSpPr>
          <p:nvPr/>
        </p:nvCxnSpPr>
        <p:spPr>
          <a:xfrm>
            <a:off x="1028931" y="2344643"/>
            <a:ext cx="0" cy="111300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195FF7-7C19-3020-D73B-0D675911AFAD}"/>
              </a:ext>
            </a:extLst>
          </p:cNvPr>
          <p:cNvCxnSpPr>
            <a:cxnSpLocks/>
          </p:cNvCxnSpPr>
          <p:nvPr/>
        </p:nvCxnSpPr>
        <p:spPr>
          <a:xfrm>
            <a:off x="1028931" y="3457652"/>
            <a:ext cx="8614643" cy="5865"/>
          </a:xfrm>
          <a:prstGeom prst="line">
            <a:avLst/>
          </a:prstGeom>
          <a:ln w="127000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43A438-47FB-318F-1F71-1EF5C174389C}"/>
              </a:ext>
            </a:extLst>
          </p:cNvPr>
          <p:cNvCxnSpPr>
            <a:cxnSpLocks/>
          </p:cNvCxnSpPr>
          <p:nvPr/>
        </p:nvCxnSpPr>
        <p:spPr>
          <a:xfrm>
            <a:off x="3171826" y="2344643"/>
            <a:ext cx="0" cy="887507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CC4E70-24A5-6CCF-CE58-E2F2713F524C}"/>
              </a:ext>
            </a:extLst>
          </p:cNvPr>
          <p:cNvCxnSpPr>
            <a:cxnSpLocks/>
          </p:cNvCxnSpPr>
          <p:nvPr/>
        </p:nvCxnSpPr>
        <p:spPr>
          <a:xfrm>
            <a:off x="3175001" y="3219773"/>
            <a:ext cx="6428132" cy="0"/>
          </a:xfrm>
          <a:prstGeom prst="line">
            <a:avLst/>
          </a:prstGeom>
          <a:ln w="127000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8A211E-9211-173A-1730-C67A0D44930C}"/>
              </a:ext>
            </a:extLst>
          </p:cNvPr>
          <p:cNvCxnSpPr>
            <a:cxnSpLocks/>
          </p:cNvCxnSpPr>
          <p:nvPr/>
        </p:nvCxnSpPr>
        <p:spPr>
          <a:xfrm>
            <a:off x="5451278" y="2344643"/>
            <a:ext cx="0" cy="665257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1E7680-6575-ECE5-D881-6BBAC79F9CB2}"/>
              </a:ext>
            </a:extLst>
          </p:cNvPr>
          <p:cNvCxnSpPr>
            <a:cxnSpLocks/>
          </p:cNvCxnSpPr>
          <p:nvPr/>
        </p:nvCxnSpPr>
        <p:spPr>
          <a:xfrm>
            <a:off x="5451278" y="2991173"/>
            <a:ext cx="4151855" cy="0"/>
          </a:xfrm>
          <a:prstGeom prst="line">
            <a:avLst/>
          </a:prstGeom>
          <a:ln w="127000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0511B96-DA18-EFD2-918B-59F674DCC0A5}"/>
              </a:ext>
            </a:extLst>
          </p:cNvPr>
          <p:cNvCxnSpPr>
            <a:cxnSpLocks/>
          </p:cNvCxnSpPr>
          <p:nvPr/>
        </p:nvCxnSpPr>
        <p:spPr>
          <a:xfrm>
            <a:off x="7802088" y="2585432"/>
            <a:ext cx="1801045" cy="0"/>
          </a:xfrm>
          <a:prstGeom prst="line">
            <a:avLst/>
          </a:prstGeom>
          <a:ln w="127000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1F3F95-266B-4B58-3B20-91D2DDC861AD}"/>
              </a:ext>
            </a:extLst>
          </p:cNvPr>
          <p:cNvCxnSpPr>
            <a:cxnSpLocks/>
          </p:cNvCxnSpPr>
          <p:nvPr/>
        </p:nvCxnSpPr>
        <p:spPr>
          <a:xfrm>
            <a:off x="7802088" y="2344643"/>
            <a:ext cx="0" cy="27711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row: Down 72">
            <a:extLst>
              <a:ext uri="{FF2B5EF4-FFF2-40B4-BE49-F238E27FC236}">
                <a16:creationId xmlns:a16="http://schemas.microsoft.com/office/drawing/2014/main" id="{C4A4DA1A-4EF1-4DEA-F486-E50BD0B347EF}"/>
              </a:ext>
            </a:extLst>
          </p:cNvPr>
          <p:cNvSpPr/>
          <p:nvPr/>
        </p:nvSpPr>
        <p:spPr>
          <a:xfrm rot="10800000">
            <a:off x="8211722" y="562365"/>
            <a:ext cx="490888" cy="76370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27365E2F-FB7C-1190-5863-BA0E764D0390}"/>
              </a:ext>
            </a:extLst>
          </p:cNvPr>
          <p:cNvSpPr/>
          <p:nvPr/>
        </p:nvSpPr>
        <p:spPr>
          <a:xfrm>
            <a:off x="967971" y="2436542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32F8550C-EEA9-D65D-A648-8208745A2226}"/>
              </a:ext>
            </a:extLst>
          </p:cNvPr>
          <p:cNvSpPr/>
          <p:nvPr/>
        </p:nvSpPr>
        <p:spPr>
          <a:xfrm>
            <a:off x="967971" y="298715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7CAB6F9C-AB0A-6717-8984-C73EE79D6255}"/>
              </a:ext>
            </a:extLst>
          </p:cNvPr>
          <p:cNvSpPr/>
          <p:nvPr/>
        </p:nvSpPr>
        <p:spPr>
          <a:xfrm rot="16200000">
            <a:off x="1337599" y="3380251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Down 87">
            <a:extLst>
              <a:ext uri="{FF2B5EF4-FFF2-40B4-BE49-F238E27FC236}">
                <a16:creationId xmlns:a16="http://schemas.microsoft.com/office/drawing/2014/main" id="{81DBC42E-C8FF-C185-B7F7-A7963E4F9977}"/>
              </a:ext>
            </a:extLst>
          </p:cNvPr>
          <p:cNvSpPr/>
          <p:nvPr/>
        </p:nvSpPr>
        <p:spPr>
          <a:xfrm rot="16200000">
            <a:off x="2064428" y="3380251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BA030162-04D3-CCB8-EDA9-EB4CC646BAB8}"/>
              </a:ext>
            </a:extLst>
          </p:cNvPr>
          <p:cNvSpPr/>
          <p:nvPr/>
        </p:nvSpPr>
        <p:spPr>
          <a:xfrm rot="16200000">
            <a:off x="2761509" y="3380251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3A1D2645-C95A-C350-ED12-DD48E494F0F0}"/>
              </a:ext>
            </a:extLst>
          </p:cNvPr>
          <p:cNvSpPr/>
          <p:nvPr/>
        </p:nvSpPr>
        <p:spPr>
          <a:xfrm rot="16200000">
            <a:off x="3488338" y="3382632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44B468AF-B7BF-81F0-725F-86175FA0F676}"/>
              </a:ext>
            </a:extLst>
          </p:cNvPr>
          <p:cNvSpPr/>
          <p:nvPr/>
        </p:nvSpPr>
        <p:spPr>
          <a:xfrm rot="16200000">
            <a:off x="4090868" y="3380252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8607D8DB-8547-819E-A955-70E169B9A420}"/>
              </a:ext>
            </a:extLst>
          </p:cNvPr>
          <p:cNvSpPr/>
          <p:nvPr/>
        </p:nvSpPr>
        <p:spPr>
          <a:xfrm rot="16200000">
            <a:off x="4817697" y="3382633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0416C08F-2CB9-9D2B-809E-0BEA224134A6}"/>
              </a:ext>
            </a:extLst>
          </p:cNvPr>
          <p:cNvSpPr/>
          <p:nvPr/>
        </p:nvSpPr>
        <p:spPr>
          <a:xfrm rot="16200000">
            <a:off x="5514778" y="3382633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Down 93">
            <a:extLst>
              <a:ext uri="{FF2B5EF4-FFF2-40B4-BE49-F238E27FC236}">
                <a16:creationId xmlns:a16="http://schemas.microsoft.com/office/drawing/2014/main" id="{FCC7F65C-6688-F2D4-87CF-A8A0F753F860}"/>
              </a:ext>
            </a:extLst>
          </p:cNvPr>
          <p:cNvSpPr/>
          <p:nvPr/>
        </p:nvSpPr>
        <p:spPr>
          <a:xfrm rot="16200000">
            <a:off x="6241607" y="3382633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Down 94">
            <a:extLst>
              <a:ext uri="{FF2B5EF4-FFF2-40B4-BE49-F238E27FC236}">
                <a16:creationId xmlns:a16="http://schemas.microsoft.com/office/drawing/2014/main" id="{8D3508F9-DDD5-6F47-D719-AB7719EB136A}"/>
              </a:ext>
            </a:extLst>
          </p:cNvPr>
          <p:cNvSpPr/>
          <p:nvPr/>
        </p:nvSpPr>
        <p:spPr>
          <a:xfrm rot="16200000">
            <a:off x="6843251" y="3382633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rrow: Down 95">
            <a:extLst>
              <a:ext uri="{FF2B5EF4-FFF2-40B4-BE49-F238E27FC236}">
                <a16:creationId xmlns:a16="http://schemas.microsoft.com/office/drawing/2014/main" id="{8EA68AAD-B805-C740-8A24-A384EA53B86F}"/>
              </a:ext>
            </a:extLst>
          </p:cNvPr>
          <p:cNvSpPr/>
          <p:nvPr/>
        </p:nvSpPr>
        <p:spPr>
          <a:xfrm rot="16200000">
            <a:off x="7570080" y="3382633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6A4BD2AB-3D91-AE64-96AB-DBF7E37E5D22}"/>
              </a:ext>
            </a:extLst>
          </p:cNvPr>
          <p:cNvSpPr/>
          <p:nvPr/>
        </p:nvSpPr>
        <p:spPr>
          <a:xfrm rot="16200000">
            <a:off x="8267161" y="3383427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C6BDA015-C2B0-CE6E-4247-BD4D3A4EF21B}"/>
              </a:ext>
            </a:extLst>
          </p:cNvPr>
          <p:cNvSpPr/>
          <p:nvPr/>
        </p:nvSpPr>
        <p:spPr>
          <a:xfrm rot="16200000">
            <a:off x="8993990" y="3383427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row: Down 98">
            <a:extLst>
              <a:ext uri="{FF2B5EF4-FFF2-40B4-BE49-F238E27FC236}">
                <a16:creationId xmlns:a16="http://schemas.microsoft.com/office/drawing/2014/main" id="{389FFA52-252A-AB2D-665E-1CBFDEC64138}"/>
              </a:ext>
            </a:extLst>
          </p:cNvPr>
          <p:cNvSpPr/>
          <p:nvPr/>
        </p:nvSpPr>
        <p:spPr>
          <a:xfrm>
            <a:off x="3109493" y="2653335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466636E9-A798-9B2A-06E7-E4BA0649F848}"/>
              </a:ext>
            </a:extLst>
          </p:cNvPr>
          <p:cNvSpPr/>
          <p:nvPr/>
        </p:nvSpPr>
        <p:spPr>
          <a:xfrm rot="16200000">
            <a:off x="3628301" y="3142595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885675DB-AFC2-7701-9E8A-F24507453BE6}"/>
              </a:ext>
            </a:extLst>
          </p:cNvPr>
          <p:cNvSpPr/>
          <p:nvPr/>
        </p:nvSpPr>
        <p:spPr>
          <a:xfrm rot="16200000">
            <a:off x="4230831" y="3140215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row: Down 109">
            <a:extLst>
              <a:ext uri="{FF2B5EF4-FFF2-40B4-BE49-F238E27FC236}">
                <a16:creationId xmlns:a16="http://schemas.microsoft.com/office/drawing/2014/main" id="{5E97EBBD-8532-9ECE-C9FF-2256CA00A976}"/>
              </a:ext>
            </a:extLst>
          </p:cNvPr>
          <p:cNvSpPr/>
          <p:nvPr/>
        </p:nvSpPr>
        <p:spPr>
          <a:xfrm rot="16200000">
            <a:off x="4957660" y="314259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Down 110">
            <a:extLst>
              <a:ext uri="{FF2B5EF4-FFF2-40B4-BE49-F238E27FC236}">
                <a16:creationId xmlns:a16="http://schemas.microsoft.com/office/drawing/2014/main" id="{D917CA25-BFAE-A229-64D7-B6CCC42D5F96}"/>
              </a:ext>
            </a:extLst>
          </p:cNvPr>
          <p:cNvSpPr/>
          <p:nvPr/>
        </p:nvSpPr>
        <p:spPr>
          <a:xfrm rot="16200000">
            <a:off x="5654741" y="314259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row: Down 111">
            <a:extLst>
              <a:ext uri="{FF2B5EF4-FFF2-40B4-BE49-F238E27FC236}">
                <a16:creationId xmlns:a16="http://schemas.microsoft.com/office/drawing/2014/main" id="{35A34073-930C-768B-4BEA-BF43ED6FD6A8}"/>
              </a:ext>
            </a:extLst>
          </p:cNvPr>
          <p:cNvSpPr/>
          <p:nvPr/>
        </p:nvSpPr>
        <p:spPr>
          <a:xfrm rot="16200000">
            <a:off x="6381570" y="314259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Down 112">
            <a:extLst>
              <a:ext uri="{FF2B5EF4-FFF2-40B4-BE49-F238E27FC236}">
                <a16:creationId xmlns:a16="http://schemas.microsoft.com/office/drawing/2014/main" id="{7E0B7CED-7434-D4FE-2732-20F779EF1C80}"/>
              </a:ext>
            </a:extLst>
          </p:cNvPr>
          <p:cNvSpPr/>
          <p:nvPr/>
        </p:nvSpPr>
        <p:spPr>
          <a:xfrm rot="16200000">
            <a:off x="6983214" y="314259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Arrow: Down 113">
            <a:extLst>
              <a:ext uri="{FF2B5EF4-FFF2-40B4-BE49-F238E27FC236}">
                <a16:creationId xmlns:a16="http://schemas.microsoft.com/office/drawing/2014/main" id="{B0E2D4A9-91CC-D2B0-2ABE-8B4C6DBB25AA}"/>
              </a:ext>
            </a:extLst>
          </p:cNvPr>
          <p:cNvSpPr/>
          <p:nvPr/>
        </p:nvSpPr>
        <p:spPr>
          <a:xfrm rot="16200000">
            <a:off x="7710043" y="314259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Arrow: Down 114">
            <a:extLst>
              <a:ext uri="{FF2B5EF4-FFF2-40B4-BE49-F238E27FC236}">
                <a16:creationId xmlns:a16="http://schemas.microsoft.com/office/drawing/2014/main" id="{E2B36C33-C291-774C-EB97-4751C3FEC141}"/>
              </a:ext>
            </a:extLst>
          </p:cNvPr>
          <p:cNvSpPr/>
          <p:nvPr/>
        </p:nvSpPr>
        <p:spPr>
          <a:xfrm rot="16200000">
            <a:off x="8320994" y="3142595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694D6318-90D2-49E8-279F-D7BEE9F29E36}"/>
              </a:ext>
            </a:extLst>
          </p:cNvPr>
          <p:cNvSpPr/>
          <p:nvPr/>
        </p:nvSpPr>
        <p:spPr>
          <a:xfrm rot="16200000">
            <a:off x="8910558" y="3142595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7F2E2B7D-2DE8-6BE5-E08E-070B4653C1FD}"/>
              </a:ext>
            </a:extLst>
          </p:cNvPr>
          <p:cNvSpPr/>
          <p:nvPr/>
        </p:nvSpPr>
        <p:spPr>
          <a:xfrm rot="16200000">
            <a:off x="5982333" y="2913730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ADD13198-4A40-5837-7900-571C12438D9C}"/>
              </a:ext>
            </a:extLst>
          </p:cNvPr>
          <p:cNvSpPr/>
          <p:nvPr/>
        </p:nvSpPr>
        <p:spPr>
          <a:xfrm rot="16200000">
            <a:off x="6709162" y="2913730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row: Down 118">
            <a:extLst>
              <a:ext uri="{FF2B5EF4-FFF2-40B4-BE49-F238E27FC236}">
                <a16:creationId xmlns:a16="http://schemas.microsoft.com/office/drawing/2014/main" id="{E9CADB9B-26A9-9C24-1057-9EF718C7270A}"/>
              </a:ext>
            </a:extLst>
          </p:cNvPr>
          <p:cNvSpPr/>
          <p:nvPr/>
        </p:nvSpPr>
        <p:spPr>
          <a:xfrm rot="16200000">
            <a:off x="7310806" y="2913730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99A4E07D-43B9-12BD-D83D-EF4D377B3014}"/>
              </a:ext>
            </a:extLst>
          </p:cNvPr>
          <p:cNvSpPr/>
          <p:nvPr/>
        </p:nvSpPr>
        <p:spPr>
          <a:xfrm rot="16200000">
            <a:off x="8037635" y="2913730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row: Down 120">
            <a:extLst>
              <a:ext uri="{FF2B5EF4-FFF2-40B4-BE49-F238E27FC236}">
                <a16:creationId xmlns:a16="http://schemas.microsoft.com/office/drawing/2014/main" id="{F0B610D9-6043-4615-237A-57C1401AAE50}"/>
              </a:ext>
            </a:extLst>
          </p:cNvPr>
          <p:cNvSpPr/>
          <p:nvPr/>
        </p:nvSpPr>
        <p:spPr>
          <a:xfrm rot="16200000">
            <a:off x="8648586" y="2913729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Arrow: Down 121">
            <a:extLst>
              <a:ext uri="{FF2B5EF4-FFF2-40B4-BE49-F238E27FC236}">
                <a16:creationId xmlns:a16="http://schemas.microsoft.com/office/drawing/2014/main" id="{8900CC52-716E-50A3-04AE-744B863D958B}"/>
              </a:ext>
            </a:extLst>
          </p:cNvPr>
          <p:cNvSpPr/>
          <p:nvPr/>
        </p:nvSpPr>
        <p:spPr>
          <a:xfrm rot="16200000">
            <a:off x="9238150" y="2913729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row: Down 122">
            <a:extLst>
              <a:ext uri="{FF2B5EF4-FFF2-40B4-BE49-F238E27FC236}">
                <a16:creationId xmlns:a16="http://schemas.microsoft.com/office/drawing/2014/main" id="{0E4FC4C2-C180-A73F-DAAC-3B14B4987898}"/>
              </a:ext>
            </a:extLst>
          </p:cNvPr>
          <p:cNvSpPr/>
          <p:nvPr/>
        </p:nvSpPr>
        <p:spPr>
          <a:xfrm>
            <a:off x="5394321" y="2565824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row: Down 123">
            <a:extLst>
              <a:ext uri="{FF2B5EF4-FFF2-40B4-BE49-F238E27FC236}">
                <a16:creationId xmlns:a16="http://schemas.microsoft.com/office/drawing/2014/main" id="{CD86AD64-94E1-5D23-60FE-BB7532ACE8AF}"/>
              </a:ext>
            </a:extLst>
          </p:cNvPr>
          <p:cNvSpPr/>
          <p:nvPr/>
        </p:nvSpPr>
        <p:spPr>
          <a:xfrm rot="5400000">
            <a:off x="9001717" y="250862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row: Down 124">
            <a:extLst>
              <a:ext uri="{FF2B5EF4-FFF2-40B4-BE49-F238E27FC236}">
                <a16:creationId xmlns:a16="http://schemas.microsoft.com/office/drawing/2014/main" id="{F07E0A58-A3C8-F6FE-085D-1B96C25A2BAC}"/>
              </a:ext>
            </a:extLst>
          </p:cNvPr>
          <p:cNvSpPr/>
          <p:nvPr/>
        </p:nvSpPr>
        <p:spPr>
          <a:xfrm rot="5400000">
            <a:off x="8346541" y="2508296"/>
            <a:ext cx="121920" cy="15876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357F05F-CB12-772F-F569-D39AD0A5C894}"/>
              </a:ext>
            </a:extLst>
          </p:cNvPr>
          <p:cNvSpPr/>
          <p:nvPr/>
        </p:nvSpPr>
        <p:spPr>
          <a:xfrm>
            <a:off x="7392332" y="4806063"/>
            <a:ext cx="3878851" cy="19017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1"/>
                </a:solidFill>
              </a:rPr>
              <a:t>Several identical AMC modules: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Position unknown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Ideally access to GA through MMC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Standardize an MMC interface?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GA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RTM Enable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Temperature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A5647E-77FC-2F25-BDD9-93FA320B2959}"/>
              </a:ext>
            </a:extLst>
          </p:cNvPr>
          <p:cNvSpPr/>
          <p:nvPr/>
        </p:nvSpPr>
        <p:spPr>
          <a:xfrm>
            <a:off x="553585" y="3654094"/>
            <a:ext cx="2146433" cy="908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CMOS AQ22 RTM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57002-9EA3-6A2F-5210-70B635FBB94B}"/>
              </a:ext>
            </a:extLst>
          </p:cNvPr>
          <p:cNvSpPr/>
          <p:nvPr/>
        </p:nvSpPr>
        <p:spPr>
          <a:xfrm>
            <a:off x="2833168" y="3654094"/>
            <a:ext cx="2146433" cy="908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CMOS AQ22 RTM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FC3D68-0086-463F-6127-0CBCA5D6A4F9}"/>
              </a:ext>
            </a:extLst>
          </p:cNvPr>
          <p:cNvSpPr/>
          <p:nvPr/>
        </p:nvSpPr>
        <p:spPr>
          <a:xfrm>
            <a:off x="5112751" y="3654094"/>
            <a:ext cx="2146433" cy="908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CMOS AQ22 RTM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E2BFB7-6249-0D27-CF5B-264B978CCF1A}"/>
              </a:ext>
            </a:extLst>
          </p:cNvPr>
          <p:cNvSpPr/>
          <p:nvPr/>
        </p:nvSpPr>
        <p:spPr>
          <a:xfrm>
            <a:off x="553583" y="1436415"/>
            <a:ext cx="2146433" cy="908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AQ22 AMC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F20BC7-388D-D468-1CD5-3CFFE9561A66}"/>
              </a:ext>
            </a:extLst>
          </p:cNvPr>
          <p:cNvSpPr/>
          <p:nvPr/>
        </p:nvSpPr>
        <p:spPr>
          <a:xfrm>
            <a:off x="2833167" y="1436415"/>
            <a:ext cx="2146433" cy="908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AQ22 AMC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114AEC-789C-E901-B8D0-E6002856F5D6}"/>
              </a:ext>
            </a:extLst>
          </p:cNvPr>
          <p:cNvSpPr/>
          <p:nvPr/>
        </p:nvSpPr>
        <p:spPr>
          <a:xfrm>
            <a:off x="5112750" y="1436415"/>
            <a:ext cx="2146433" cy="9082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AQ22 AMC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AF17FA-1CAB-9634-6272-1396D5883EC4}"/>
              </a:ext>
            </a:extLst>
          </p:cNvPr>
          <p:cNvSpPr/>
          <p:nvPr/>
        </p:nvSpPr>
        <p:spPr>
          <a:xfrm>
            <a:off x="7392333" y="1436415"/>
            <a:ext cx="2146433" cy="9082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Host Controller</a:t>
            </a:r>
          </a:p>
          <a:p>
            <a:pPr algn="ctr"/>
            <a:r>
              <a:rPr lang="en-US" dirty="0"/>
              <a:t>IOxOS IFC1414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384A9E-EE94-68D6-2461-2CC88DB8E3B4}"/>
              </a:ext>
            </a:extLst>
          </p:cNvPr>
          <p:cNvSpPr/>
          <p:nvPr/>
        </p:nvSpPr>
        <p:spPr>
          <a:xfrm>
            <a:off x="7392333" y="3654094"/>
            <a:ext cx="2146433" cy="9082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CMOS C20B20 RTM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4939FE-D926-F111-DC2B-1C2932E0CD38}"/>
              </a:ext>
            </a:extLst>
          </p:cNvPr>
          <p:cNvSpPr/>
          <p:nvPr/>
        </p:nvSpPr>
        <p:spPr>
          <a:xfrm>
            <a:off x="9671918" y="1436415"/>
            <a:ext cx="1599266" cy="3125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MCH</a:t>
            </a:r>
          </a:p>
        </p:txBody>
      </p:sp>
    </p:spTree>
    <p:extLst>
      <p:ext uri="{BB962C8B-B14F-4D97-AF65-F5344CB8AC3E}">
        <p14:creationId xmlns:p14="http://schemas.microsoft.com/office/powerpoint/2010/main" val="866974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 descr="A galaxy in space with stars&#10;&#10;Description automatically generated">
            <a:extLst>
              <a:ext uri="{FF2B5EF4-FFF2-40B4-BE49-F238E27FC236}">
                <a16:creationId xmlns:a16="http://schemas.microsoft.com/office/drawing/2014/main" id="{EEFEE4BC-356B-F6DF-9F61-A7718BEFC6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FE81F53-BF98-411C-0960-A590848048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000" y="1576800"/>
            <a:ext cx="10317600" cy="2476470"/>
          </a:xfrm>
        </p:spPr>
        <p:txBody>
          <a:bodyPr/>
          <a:lstStyle/>
          <a:p>
            <a:r>
              <a:rPr lang="en-GB" dirty="0"/>
              <a:t>Questions and Answers</a:t>
            </a:r>
          </a:p>
        </p:txBody>
      </p:sp>
      <p:sp>
        <p:nvSpPr>
          <p:cNvPr id="17" name="SmartArt Placeholder 16">
            <a:extLst>
              <a:ext uri="{FF2B5EF4-FFF2-40B4-BE49-F238E27FC236}">
                <a16:creationId xmlns:a16="http://schemas.microsoft.com/office/drawing/2014/main" id="{C676CDE2-8511-DD7E-60BE-8A3ACF9CBC7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FE4745-9222-4AE1-4472-56F13D209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A8BEA20-CD76-B159-AB5C-E2089487D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3585" y="3557170"/>
            <a:ext cx="5333530" cy="313953"/>
          </a:xfrm>
        </p:spPr>
        <p:txBody>
          <a:bodyPr/>
          <a:lstStyle/>
          <a:p>
            <a:r>
              <a:rPr lang="en-US" dirty="0"/>
              <a:t>Data Classification: PUBLIC, ESO-605100_1</a:t>
            </a:r>
            <a:endParaRPr lang="en-GB" dirty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6D31FE87-4742-0F6A-DA1E-2D202422D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</p:spPr>
        <p:txBody>
          <a:bodyPr/>
          <a:lstStyle/>
          <a:p>
            <a:fld id="{766D6064-FB9F-4877-ADF1-97150FF2D969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40CC97-92D2-BF0A-1157-E674C867BD61}"/>
              </a:ext>
            </a:extLst>
          </p:cNvPr>
          <p:cNvSpPr txBox="1"/>
          <p:nvPr/>
        </p:nvSpPr>
        <p:spPr>
          <a:xfrm>
            <a:off x="0" y="58758"/>
            <a:ext cx="231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effectLst/>
                <a:latin typeface="Helvetica Neue LT ESO"/>
              </a:rPr>
              <a:t>Image Credit: ESO/S. 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Helvetica Neue LT ESO"/>
              </a:rPr>
              <a:t>Brunier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55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57F375-482C-9B68-1D5B-084D32A3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C08F8F-24B3-3F97-FF53-B5221A2CE4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B075EF-3155-9A27-9313-5C5E1EF1E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BE6DF5C-7A55-077D-803B-CD0C9ABF3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@ESO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5E1ACA2-0F22-6DAB-2873-00EC8CF3C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/>
              <a:t>european</a:t>
            </a:r>
            <a:r>
              <a:rPr lang="en-GB" dirty="0"/>
              <a:t>-southern-observatory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F50D11C-D35F-5B37-2F04-940968A890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@ESOobservatory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7EA70F-5E7A-BC43-B7EC-85091096E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Mathias Richerzhagen</a:t>
            </a:r>
          </a:p>
          <a:p>
            <a:r>
              <a:rPr lang="en-GB" dirty="0"/>
              <a:t>Matthias Seidel</a:t>
            </a:r>
          </a:p>
          <a:p>
            <a:r>
              <a:rPr lang="en-GB" dirty="0"/>
              <a:t>Max Engelhardt</a:t>
            </a:r>
          </a:p>
          <a:p>
            <a:r>
              <a:rPr lang="en-GB" dirty="0"/>
              <a:t>Alexander Rüde</a:t>
            </a:r>
          </a:p>
          <a:p>
            <a:endParaRPr lang="en-GB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C17795AD-7C5C-E27D-7FD9-18A807BC3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construction site with cranes and a dome&#10;&#10;Description automatically generated">
            <a:extLst>
              <a:ext uri="{FF2B5EF4-FFF2-40B4-BE49-F238E27FC236}">
                <a16:creationId xmlns:a16="http://schemas.microsoft.com/office/drawing/2014/main" id="{27122B50-4124-104B-0F7E-683E1AAC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ELT Construction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5EDFD-2A90-9621-B2EE-23A45C83F945}"/>
              </a:ext>
            </a:extLst>
          </p:cNvPr>
          <p:cNvSpPr txBox="1"/>
          <p:nvPr/>
        </p:nvSpPr>
        <p:spPr>
          <a:xfrm>
            <a:off x="10656002" y="6490049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effectLst/>
                <a:latin typeface="Helvetica Neue LT ESO"/>
              </a:rPr>
              <a:t>Image Credit: ESO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1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A15605-5787-77B9-A063-ADA571CA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ELT Construction Progress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484DB9-E787-8B42-723B-177BBF910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76" t="13946" r="35944" b="47062"/>
          <a:stretch/>
        </p:blipFill>
        <p:spPr>
          <a:xfrm>
            <a:off x="9648379" y="158012"/>
            <a:ext cx="2419109" cy="195612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FF04B3-0149-E0FC-0276-38467112429B}"/>
              </a:ext>
            </a:extLst>
          </p:cNvPr>
          <p:cNvCxnSpPr/>
          <p:nvPr/>
        </p:nvCxnSpPr>
        <p:spPr>
          <a:xfrm flipH="1">
            <a:off x="7458075" y="2114134"/>
            <a:ext cx="2190304" cy="163871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44C86B-8D98-144A-F207-D62DBBFBFD77}"/>
              </a:ext>
            </a:extLst>
          </p:cNvPr>
          <p:cNvSpPr txBox="1"/>
          <p:nvPr/>
        </p:nvSpPr>
        <p:spPr>
          <a:xfrm>
            <a:off x="10656002" y="6490049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effectLst/>
                <a:latin typeface="Helvetica Neue LT ESO"/>
              </a:rPr>
              <a:t>Image Credit: ESO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9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Publication in JATIS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63AD474-DBE9-9B24-5326-EF48D7DD0EAB}"/>
              </a:ext>
            </a:extLst>
          </p:cNvPr>
          <p:cNvSpPr>
            <a:spLocks noGrp="1"/>
          </p:cNvSpPr>
          <p:nvPr/>
        </p:nvSpPr>
        <p:spPr>
          <a:xfrm>
            <a:off x="3675017" y="1527113"/>
            <a:ext cx="7378473" cy="3905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Published journal article in 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Journal of Astronomical Telescopes, Instruments, and Systems VOL. 10 · NO. 4 | October 2024</a:t>
            </a:r>
          </a:p>
          <a:p>
            <a:pPr marL="0" lvl="1" indent="0">
              <a:buNone/>
            </a:pPr>
            <a:r>
              <a:rPr lang="en-GB" i="1" dirty="0">
                <a:hlinkClick r:id="rId2"/>
              </a:rPr>
              <a:t>https://doi.org/10.1117/1.JATIS.10.4.046001</a:t>
            </a:r>
            <a:r>
              <a:rPr lang="en-GB" i="1" dirty="0"/>
              <a:t> </a:t>
            </a:r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r>
              <a:rPr lang="en-GB" dirty="0"/>
              <a:t>Preprint available at:</a:t>
            </a:r>
          </a:p>
          <a:p>
            <a:pPr marL="0" lvl="1" indent="0">
              <a:buNone/>
            </a:pPr>
            <a:r>
              <a:rPr lang="en-GB" i="1" dirty="0">
                <a:hlinkClick r:id="rId3"/>
              </a:rPr>
              <a:t>https://doi.org/10.48550/arXiv.2410.22965</a:t>
            </a:r>
            <a:r>
              <a:rPr lang="en-GB" i="1" dirty="0"/>
              <a:t> </a:t>
            </a:r>
          </a:p>
          <a:p>
            <a:pPr marL="0" lvl="1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E017E9-8D94-2F07-B64F-7BC641D2B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4" y="1527113"/>
            <a:ext cx="2571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1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NGCII Detector Controller for ELT 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73FDA3-B774-ED49-B543-175E31D0E319}"/>
              </a:ext>
            </a:extLst>
          </p:cNvPr>
          <p:cNvGrpSpPr/>
          <p:nvPr/>
        </p:nvGrpSpPr>
        <p:grpSpPr>
          <a:xfrm>
            <a:off x="3105091" y="1347356"/>
            <a:ext cx="2222500" cy="1637174"/>
            <a:chOff x="1873251" y="1607186"/>
            <a:chExt cx="2222500" cy="16371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618A637-8D0E-4900-3D7E-E6AEEBD25C53}"/>
                </a:ext>
              </a:extLst>
            </p:cNvPr>
            <p:cNvGrpSpPr/>
            <p:nvPr/>
          </p:nvGrpSpPr>
          <p:grpSpPr>
            <a:xfrm>
              <a:off x="1873251" y="1607186"/>
              <a:ext cx="2222500" cy="1392236"/>
              <a:chOff x="2377545" y="1027747"/>
              <a:chExt cx="2952750" cy="19716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D01C32-794B-4457-B5C6-3B213F0BBEAA}"/>
                  </a:ext>
                </a:extLst>
              </p:cNvPr>
              <p:cNvSpPr/>
              <p:nvPr/>
            </p:nvSpPr>
            <p:spPr bwMode="auto">
              <a:xfrm>
                <a:off x="2377545" y="1027747"/>
                <a:ext cx="2952750" cy="19716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0" i="1" dirty="0">
                    <a:latin typeface="Arial" charset="0"/>
                  </a:rPr>
                  <a:t>Extremely Large Telescope</a:t>
                </a:r>
                <a:endPara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8" name="Picture 27" descr="Artist’s impression of the European Extremely Large Telescope">
                <a:extLst>
                  <a:ext uri="{FF2B5EF4-FFF2-40B4-BE49-F238E27FC236}">
                    <a16:creationId xmlns:a16="http://schemas.microsoft.com/office/drawing/2014/main" id="{3386047C-A857-459A-BBC0-B1B7104ED7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7" b="3415"/>
              <a:stretch/>
            </p:blipFill>
            <p:spPr bwMode="auto">
              <a:xfrm>
                <a:off x="2499419" y="1379220"/>
                <a:ext cx="2713216" cy="1549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288BBF94-921E-450F-AC6B-BE6390C25DC2}"/>
                </a:ext>
              </a:extLst>
            </p:cNvPr>
            <p:cNvSpPr txBox="1"/>
            <p:nvPr/>
          </p:nvSpPr>
          <p:spPr>
            <a:xfrm>
              <a:off x="1919242" y="2767306"/>
              <a:ext cx="114326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chemeClr val="bg1"/>
                  </a:solidFill>
                </a:rPr>
                <a:t>Credit: </a:t>
              </a:r>
              <a:r>
                <a:rPr lang="en-US" sz="700" dirty="0">
                  <a:solidFill>
                    <a:schemeClr val="bg1"/>
                  </a:solidFill>
                </a:rPr>
                <a:t>ESO/L. </a:t>
              </a:r>
              <a:r>
                <a:rPr lang="en-US" sz="700" dirty="0" err="1">
                  <a:solidFill>
                    <a:schemeClr val="bg1"/>
                  </a:solidFill>
                </a:rPr>
                <a:t>Calçada</a:t>
              </a:r>
              <a:endParaRPr lang="en-US" sz="700" dirty="0">
                <a:solidFill>
                  <a:schemeClr val="bg1"/>
                </a:solidFill>
              </a:endParaRPr>
            </a:p>
            <a:p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F976B4-3402-1712-6880-3374C225418F}"/>
              </a:ext>
            </a:extLst>
          </p:cNvPr>
          <p:cNvGrpSpPr/>
          <p:nvPr/>
        </p:nvGrpSpPr>
        <p:grpSpPr>
          <a:xfrm>
            <a:off x="8720058" y="1377445"/>
            <a:ext cx="2310142" cy="1590018"/>
            <a:chOff x="2377545" y="3460629"/>
            <a:chExt cx="2987183" cy="22100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2F8995-0582-467B-9C96-82D9D5C55694}"/>
                </a:ext>
              </a:extLst>
            </p:cNvPr>
            <p:cNvSpPr/>
            <p:nvPr/>
          </p:nvSpPr>
          <p:spPr bwMode="auto">
            <a:xfrm>
              <a:off x="2490873" y="3546927"/>
              <a:ext cx="2873855" cy="19753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B6C5A3-C8B2-4259-869F-82079B38C10D}"/>
                </a:ext>
              </a:extLst>
            </p:cNvPr>
            <p:cNvSpPr/>
            <p:nvPr/>
          </p:nvSpPr>
          <p:spPr bwMode="auto">
            <a:xfrm>
              <a:off x="2377545" y="3460629"/>
              <a:ext cx="2873855" cy="19279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i="1" dirty="0">
                  <a:latin typeface="Arial" charset="0"/>
                </a:rPr>
                <a:t>4x Very Large Telescope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0" name="Picture 29" descr="Bird’s eye view of the Very Large Telescope*">
              <a:extLst>
                <a:ext uri="{FF2B5EF4-FFF2-40B4-BE49-F238E27FC236}">
                  <a16:creationId xmlns:a16="http://schemas.microsoft.com/office/drawing/2014/main" id="{2C2B1940-492E-41BE-949B-E798731115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7" t="40508" r="15000" b="3693"/>
            <a:stretch/>
          </p:blipFill>
          <p:spPr bwMode="auto">
            <a:xfrm>
              <a:off x="2507786" y="3841549"/>
              <a:ext cx="2704849" cy="140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B38A6242-F426-4A77-8BFB-CEFF1898C45A}"/>
                </a:ext>
              </a:extLst>
            </p:cNvPr>
            <p:cNvSpPr txBox="1"/>
            <p:nvPr/>
          </p:nvSpPr>
          <p:spPr>
            <a:xfrm>
              <a:off x="2470208" y="5007626"/>
              <a:ext cx="2228675" cy="663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 b="1" dirty="0" err="1">
                  <a:solidFill>
                    <a:schemeClr val="bg1"/>
                  </a:solidFill>
                </a:rPr>
                <a:t>Credit</a:t>
              </a:r>
              <a:r>
                <a:rPr lang="fr-FR" sz="700" b="1" dirty="0">
                  <a:solidFill>
                    <a:schemeClr val="bg1"/>
                  </a:solidFill>
                </a:rPr>
                <a:t>: </a:t>
              </a:r>
              <a:r>
                <a:rPr lang="fr-FR" sz="700" dirty="0">
                  <a:solidFill>
                    <a:schemeClr val="bg1"/>
                  </a:solidFill>
                </a:rPr>
                <a:t>J.L. Dauvergne &amp; G. </a:t>
              </a:r>
              <a:r>
                <a:rPr lang="fr-FR" sz="700" dirty="0" err="1">
                  <a:solidFill>
                    <a:schemeClr val="bg1"/>
                  </a:solidFill>
                </a:rPr>
                <a:t>Hüdepohl</a:t>
              </a:r>
              <a:endParaRPr lang="fr-FR" sz="700" dirty="0">
                <a:solidFill>
                  <a:schemeClr val="bg1"/>
                </a:solidFill>
              </a:endParaRPr>
            </a:p>
            <a:p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2CB436-93B9-870C-C316-DF240D22A1C3}"/>
              </a:ext>
            </a:extLst>
          </p:cNvPr>
          <p:cNvGrpSpPr/>
          <p:nvPr/>
        </p:nvGrpSpPr>
        <p:grpSpPr>
          <a:xfrm>
            <a:off x="797942" y="3153833"/>
            <a:ext cx="2222499" cy="1392236"/>
            <a:chOff x="3480094" y="1986916"/>
            <a:chExt cx="2222499" cy="139223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1A4072-3887-4C2B-BB0D-9A5E3658C106}"/>
                </a:ext>
              </a:extLst>
            </p:cNvPr>
            <p:cNvSpPr/>
            <p:nvPr/>
          </p:nvSpPr>
          <p:spPr bwMode="auto">
            <a:xfrm>
              <a:off x="3480094" y="1986916"/>
              <a:ext cx="2222499" cy="13922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HARMONI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000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i="1" dirty="0">
                  <a:latin typeface="Arial" charset="0"/>
                </a:rPr>
                <a:t>(e.g. High Red-Shift Galaxies)</a:t>
              </a:r>
              <a:endParaRPr kumimoji="0" 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236E5DF-5D7D-40D0-A8FF-EE5B06F41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160" y="2228692"/>
              <a:ext cx="2093792" cy="908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141B578B-B21B-4FEF-BAEC-1E09EBB2CF05}"/>
                </a:ext>
              </a:extLst>
            </p:cNvPr>
            <p:cNvSpPr txBox="1"/>
            <p:nvPr/>
          </p:nvSpPr>
          <p:spPr>
            <a:xfrm>
              <a:off x="3510313" y="2962839"/>
              <a:ext cx="200728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700" b="1" dirty="0">
                  <a:solidFill>
                    <a:schemeClr val="bg1"/>
                  </a:solidFill>
                </a:rPr>
                <a:t>Credit: </a:t>
              </a:r>
              <a:r>
                <a:rPr lang="it-IT" sz="700" dirty="0">
                  <a:solidFill>
                    <a:schemeClr val="bg1"/>
                  </a:solidFill>
                </a:rPr>
                <a:t>ESO/L. </a:t>
              </a:r>
              <a:r>
                <a:rPr lang="it-IT" sz="700" dirty="0" err="1">
                  <a:solidFill>
                    <a:schemeClr val="bg1"/>
                  </a:solidFill>
                </a:rPr>
                <a:t>Calçada</a:t>
              </a:r>
              <a:r>
                <a:rPr lang="it-IT" sz="700" dirty="0">
                  <a:solidFill>
                    <a:schemeClr val="bg1"/>
                  </a:solidFill>
                </a:rPr>
                <a:t> &amp; Olga Cucciati et al.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3A51EB-2345-3ACB-D9F1-E3B68FBE92A8}"/>
              </a:ext>
            </a:extLst>
          </p:cNvPr>
          <p:cNvGrpSpPr/>
          <p:nvPr/>
        </p:nvGrpSpPr>
        <p:grpSpPr>
          <a:xfrm>
            <a:off x="3109923" y="3153833"/>
            <a:ext cx="2222499" cy="1392236"/>
            <a:chOff x="3610397" y="2750012"/>
            <a:chExt cx="2222499" cy="139223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54FEFDF-2192-7A32-BB33-36A28E6BEAF0}"/>
                </a:ext>
              </a:extLst>
            </p:cNvPr>
            <p:cNvSpPr/>
            <p:nvPr/>
          </p:nvSpPr>
          <p:spPr bwMode="auto">
            <a:xfrm>
              <a:off x="3610397" y="2750012"/>
              <a:ext cx="2222499" cy="13922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METIS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000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i="1" dirty="0">
                  <a:latin typeface="Arial" charset="0"/>
                </a:rPr>
                <a:t>(e.g. High Red-Shift Galaxies)</a:t>
              </a:r>
              <a:endParaRPr kumimoji="0" 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0" name="Picture 49" descr="Artist's impression of a young star surrounded by a protoplanetary disc |  ESO">
              <a:extLst>
                <a:ext uri="{FF2B5EF4-FFF2-40B4-BE49-F238E27FC236}">
                  <a16:creationId xmlns:a16="http://schemas.microsoft.com/office/drawing/2014/main" id="{8FB7FDBA-7D55-5464-B49A-1B105C9A6B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1" t="15133" r="9009" b="30776"/>
            <a:stretch/>
          </p:blipFill>
          <p:spPr bwMode="auto">
            <a:xfrm>
              <a:off x="3691862" y="2962737"/>
              <a:ext cx="2099393" cy="96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C21D731B-E252-6CD4-C575-5131F182E1F3}"/>
                </a:ext>
              </a:extLst>
            </p:cNvPr>
            <p:cNvSpPr txBox="1"/>
            <p:nvPr/>
          </p:nvSpPr>
          <p:spPr>
            <a:xfrm>
              <a:off x="3640616" y="2938794"/>
              <a:ext cx="17837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chemeClr val="bg1"/>
                  </a:solidFill>
                </a:rPr>
                <a:t>Credit:</a:t>
              </a:r>
              <a:r>
                <a:rPr lang="en-US" sz="700" dirty="0">
                  <a:solidFill>
                    <a:schemeClr val="bg1"/>
                  </a:solidFill>
                </a:rPr>
                <a:t>  ESO/L. </a:t>
              </a:r>
              <a:r>
                <a:rPr lang="en-US" sz="700" dirty="0" err="1">
                  <a:solidFill>
                    <a:schemeClr val="bg1"/>
                  </a:solidFill>
                </a:rPr>
                <a:t>Calçada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1F4CC7-3DD8-75F8-55B6-968CFAB11218}"/>
              </a:ext>
            </a:extLst>
          </p:cNvPr>
          <p:cNvGrpSpPr/>
          <p:nvPr/>
        </p:nvGrpSpPr>
        <p:grpSpPr>
          <a:xfrm>
            <a:off x="5402034" y="3153833"/>
            <a:ext cx="2222499" cy="1392236"/>
            <a:chOff x="3630307" y="4076129"/>
            <a:chExt cx="2222499" cy="139223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FDF4A8-0838-1374-1941-35ADF04E1334}"/>
                </a:ext>
              </a:extLst>
            </p:cNvPr>
            <p:cNvSpPr/>
            <p:nvPr/>
          </p:nvSpPr>
          <p:spPr bwMode="auto">
            <a:xfrm>
              <a:off x="3630307" y="4076129"/>
              <a:ext cx="2222499" cy="13922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MICADO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000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i="1" dirty="0">
                  <a:latin typeface="Arial" charset="0"/>
                </a:rPr>
                <a:t>(e.g. Black Holes)</a:t>
              </a:r>
              <a:endParaRPr kumimoji="0" 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8" name="Picture 57" descr="ESO Instrument Finds Closest Black Hole to Earth | ESO">
              <a:extLst>
                <a:ext uri="{FF2B5EF4-FFF2-40B4-BE49-F238E27FC236}">
                  <a16:creationId xmlns:a16="http://schemas.microsoft.com/office/drawing/2014/main" id="{E9741674-D761-A5F4-BBB4-DB0737E65C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7" t="21495" r="10087"/>
            <a:stretch/>
          </p:blipFill>
          <p:spPr bwMode="auto">
            <a:xfrm>
              <a:off x="3711772" y="4260827"/>
              <a:ext cx="2099394" cy="99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7">
              <a:extLst>
                <a:ext uri="{FF2B5EF4-FFF2-40B4-BE49-F238E27FC236}">
                  <a16:creationId xmlns:a16="http://schemas.microsoft.com/office/drawing/2014/main" id="{070D6BEC-A660-28FD-C875-6C426E014586}"/>
                </a:ext>
              </a:extLst>
            </p:cNvPr>
            <p:cNvSpPr txBox="1"/>
            <p:nvPr/>
          </p:nvSpPr>
          <p:spPr>
            <a:xfrm>
              <a:off x="3660526" y="4264911"/>
              <a:ext cx="17837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chemeClr val="bg1"/>
                  </a:solidFill>
                </a:rPr>
                <a:t>Credit:</a:t>
              </a:r>
              <a:r>
                <a:rPr lang="en-US" sz="700" dirty="0">
                  <a:solidFill>
                    <a:schemeClr val="bg1"/>
                  </a:solidFill>
                </a:rPr>
                <a:t>  ESO/L. </a:t>
              </a:r>
              <a:r>
                <a:rPr lang="en-US" sz="700" dirty="0" err="1">
                  <a:solidFill>
                    <a:schemeClr val="bg1"/>
                  </a:solidFill>
                </a:rPr>
                <a:t>Calçada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2489404-D253-DCA5-6DAA-59442D97E314}"/>
              </a:ext>
            </a:extLst>
          </p:cNvPr>
          <p:cNvCxnSpPr>
            <a:cxnSpLocks/>
            <a:stCxn id="29" idx="3"/>
            <a:endCxn id="38" idx="0"/>
          </p:cNvCxnSpPr>
          <p:nvPr/>
        </p:nvCxnSpPr>
        <p:spPr>
          <a:xfrm flipH="1">
            <a:off x="1909192" y="2746003"/>
            <a:ext cx="2385152" cy="40783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F6ADE63-56E7-8921-1A12-08ECC313999F}"/>
              </a:ext>
            </a:extLst>
          </p:cNvPr>
          <p:cNvCxnSpPr>
            <a:cxnSpLocks/>
            <a:stCxn id="29" idx="3"/>
            <a:endCxn id="46" idx="0"/>
          </p:cNvCxnSpPr>
          <p:nvPr/>
        </p:nvCxnSpPr>
        <p:spPr>
          <a:xfrm flipH="1">
            <a:off x="4221173" y="2746003"/>
            <a:ext cx="73171" cy="40783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46863BB-A9CB-99F0-84B0-071FB8B85485}"/>
              </a:ext>
            </a:extLst>
          </p:cNvPr>
          <p:cNvCxnSpPr>
            <a:cxnSpLocks/>
            <a:stCxn id="29" idx="3"/>
            <a:endCxn id="54" idx="0"/>
          </p:cNvCxnSpPr>
          <p:nvPr/>
        </p:nvCxnSpPr>
        <p:spPr>
          <a:xfrm>
            <a:off x="4294344" y="2746003"/>
            <a:ext cx="2218940" cy="40783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E3D5CF-83F6-4EBA-85C9-8EE5BF23CB31}"/>
              </a:ext>
            </a:extLst>
          </p:cNvPr>
          <p:cNvSpPr/>
          <p:nvPr/>
        </p:nvSpPr>
        <p:spPr bwMode="auto">
          <a:xfrm>
            <a:off x="797941" y="4887227"/>
            <a:ext cx="2222499" cy="620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 Detectors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2C96460-DC45-03DC-7B2B-4590F8AE8E90}"/>
              </a:ext>
            </a:extLst>
          </p:cNvPr>
          <p:cNvSpPr/>
          <p:nvPr/>
        </p:nvSpPr>
        <p:spPr bwMode="auto">
          <a:xfrm>
            <a:off x="3109923" y="4888572"/>
            <a:ext cx="2222499" cy="620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latin typeface="Arial" charset="0"/>
              </a:rPr>
              <a:t>7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Detectors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E9C53B8-7166-CD2A-2F49-F381EBEB6677}"/>
              </a:ext>
            </a:extLst>
          </p:cNvPr>
          <p:cNvSpPr/>
          <p:nvPr/>
        </p:nvSpPr>
        <p:spPr bwMode="auto">
          <a:xfrm>
            <a:off x="5417295" y="4888572"/>
            <a:ext cx="2222499" cy="620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 Detectors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CB6FCC5-4C8C-E4AF-16F7-A1CCA98369B5}"/>
              </a:ext>
            </a:extLst>
          </p:cNvPr>
          <p:cNvCxnSpPr>
            <a:cxnSpLocks/>
            <a:stCxn id="38" idx="2"/>
            <a:endCxn id="108" idx="0"/>
          </p:cNvCxnSpPr>
          <p:nvPr/>
        </p:nvCxnSpPr>
        <p:spPr>
          <a:xfrm flipH="1">
            <a:off x="1909191" y="4546069"/>
            <a:ext cx="1" cy="34115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59BD8D8-1C4B-659D-F30A-DFF9B451224F}"/>
              </a:ext>
            </a:extLst>
          </p:cNvPr>
          <p:cNvCxnSpPr>
            <a:cxnSpLocks/>
          </p:cNvCxnSpPr>
          <p:nvPr/>
        </p:nvCxnSpPr>
        <p:spPr>
          <a:xfrm flipH="1">
            <a:off x="4241083" y="4555449"/>
            <a:ext cx="1" cy="34115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A91604C-9E34-0F00-4E59-EF237815F46A}"/>
              </a:ext>
            </a:extLst>
          </p:cNvPr>
          <p:cNvCxnSpPr>
            <a:cxnSpLocks/>
          </p:cNvCxnSpPr>
          <p:nvPr/>
        </p:nvCxnSpPr>
        <p:spPr>
          <a:xfrm flipH="1">
            <a:off x="6513283" y="4555449"/>
            <a:ext cx="1" cy="34115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86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9C5B52-2FCB-AD9C-9EE6-12EC9F76CFAA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9089756" y="2772118"/>
            <a:ext cx="741551" cy="1764393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NGCII Detector Controller for ELT/VLT/VST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73FDA3-B774-ED49-B543-175E31D0E319}"/>
              </a:ext>
            </a:extLst>
          </p:cNvPr>
          <p:cNvGrpSpPr/>
          <p:nvPr/>
        </p:nvGrpSpPr>
        <p:grpSpPr>
          <a:xfrm>
            <a:off x="3105091" y="1347356"/>
            <a:ext cx="2222500" cy="1637174"/>
            <a:chOff x="1873251" y="1607186"/>
            <a:chExt cx="2222500" cy="16371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618A637-8D0E-4900-3D7E-E6AEEBD25C53}"/>
                </a:ext>
              </a:extLst>
            </p:cNvPr>
            <p:cNvGrpSpPr/>
            <p:nvPr/>
          </p:nvGrpSpPr>
          <p:grpSpPr>
            <a:xfrm>
              <a:off x="1873251" y="1607186"/>
              <a:ext cx="2222500" cy="1392236"/>
              <a:chOff x="2377545" y="1027747"/>
              <a:chExt cx="2952750" cy="19716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D01C32-794B-4457-B5C6-3B213F0BBEAA}"/>
                  </a:ext>
                </a:extLst>
              </p:cNvPr>
              <p:cNvSpPr/>
              <p:nvPr/>
            </p:nvSpPr>
            <p:spPr bwMode="auto">
              <a:xfrm>
                <a:off x="2377545" y="1027747"/>
                <a:ext cx="2952750" cy="19716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0" i="1" dirty="0">
                    <a:latin typeface="Arial" charset="0"/>
                  </a:rPr>
                  <a:t>Extremely Large Telescope</a:t>
                </a:r>
                <a:endPara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8" name="Picture 27" descr="Artist’s impression of the European Extremely Large Telescope">
                <a:extLst>
                  <a:ext uri="{FF2B5EF4-FFF2-40B4-BE49-F238E27FC236}">
                    <a16:creationId xmlns:a16="http://schemas.microsoft.com/office/drawing/2014/main" id="{3386047C-A857-459A-BBC0-B1B7104ED7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7" b="3415"/>
              <a:stretch/>
            </p:blipFill>
            <p:spPr bwMode="auto">
              <a:xfrm>
                <a:off x="2499419" y="1379220"/>
                <a:ext cx="2713216" cy="1549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288BBF94-921E-450F-AC6B-BE6390C25DC2}"/>
                </a:ext>
              </a:extLst>
            </p:cNvPr>
            <p:cNvSpPr txBox="1"/>
            <p:nvPr/>
          </p:nvSpPr>
          <p:spPr>
            <a:xfrm>
              <a:off x="1919242" y="2767306"/>
              <a:ext cx="114326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chemeClr val="bg1"/>
                  </a:solidFill>
                </a:rPr>
                <a:t>Credit: </a:t>
              </a:r>
              <a:r>
                <a:rPr lang="en-US" sz="700" dirty="0">
                  <a:solidFill>
                    <a:schemeClr val="bg1"/>
                  </a:solidFill>
                </a:rPr>
                <a:t>ESO/L. </a:t>
              </a:r>
              <a:r>
                <a:rPr lang="en-US" sz="700" dirty="0" err="1">
                  <a:solidFill>
                    <a:schemeClr val="bg1"/>
                  </a:solidFill>
                </a:rPr>
                <a:t>Calçada</a:t>
              </a:r>
              <a:endParaRPr lang="en-US" sz="700" dirty="0">
                <a:solidFill>
                  <a:schemeClr val="bg1"/>
                </a:solidFill>
              </a:endParaRPr>
            </a:p>
            <a:p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F976B4-3402-1712-6880-3374C225418F}"/>
              </a:ext>
            </a:extLst>
          </p:cNvPr>
          <p:cNvGrpSpPr/>
          <p:nvPr/>
        </p:nvGrpSpPr>
        <p:grpSpPr>
          <a:xfrm>
            <a:off x="8720058" y="1377445"/>
            <a:ext cx="2310142" cy="1483199"/>
            <a:chOff x="2377545" y="3460629"/>
            <a:chExt cx="2987183" cy="206161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2F8995-0582-467B-9C96-82D9D5C55694}"/>
                </a:ext>
              </a:extLst>
            </p:cNvPr>
            <p:cNvSpPr/>
            <p:nvPr/>
          </p:nvSpPr>
          <p:spPr bwMode="auto">
            <a:xfrm>
              <a:off x="2490873" y="3546927"/>
              <a:ext cx="2873855" cy="19753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B6C5A3-C8B2-4259-869F-82079B38C10D}"/>
                </a:ext>
              </a:extLst>
            </p:cNvPr>
            <p:cNvSpPr/>
            <p:nvPr/>
          </p:nvSpPr>
          <p:spPr bwMode="auto">
            <a:xfrm>
              <a:off x="2377545" y="3460629"/>
              <a:ext cx="2873855" cy="19279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i="1" dirty="0">
                  <a:latin typeface="Arial" charset="0"/>
                </a:rPr>
                <a:t>4x Very Large Telescope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0" name="Picture 29" descr="Bird’s eye view of the Very Large Telescope*">
              <a:extLst>
                <a:ext uri="{FF2B5EF4-FFF2-40B4-BE49-F238E27FC236}">
                  <a16:creationId xmlns:a16="http://schemas.microsoft.com/office/drawing/2014/main" id="{2C2B1940-492E-41BE-949B-E798731115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7" t="40508" r="15000" b="3693"/>
            <a:stretch/>
          </p:blipFill>
          <p:spPr bwMode="auto">
            <a:xfrm>
              <a:off x="2507786" y="3841549"/>
              <a:ext cx="2704849" cy="140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B38A6242-F426-4A77-8BFB-CEFF1898C45A}"/>
                </a:ext>
              </a:extLst>
            </p:cNvPr>
            <p:cNvSpPr txBox="1"/>
            <p:nvPr/>
          </p:nvSpPr>
          <p:spPr>
            <a:xfrm>
              <a:off x="2470208" y="5007626"/>
              <a:ext cx="2228675" cy="278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 b="1" dirty="0" err="1">
                  <a:solidFill>
                    <a:schemeClr val="bg1"/>
                  </a:solidFill>
                </a:rPr>
                <a:t>Credit</a:t>
              </a:r>
              <a:r>
                <a:rPr lang="fr-FR" sz="700" b="1" dirty="0">
                  <a:solidFill>
                    <a:schemeClr val="bg1"/>
                  </a:solidFill>
                </a:rPr>
                <a:t>: </a:t>
              </a:r>
              <a:r>
                <a:rPr lang="fr-FR" sz="700" dirty="0">
                  <a:solidFill>
                    <a:schemeClr val="bg1"/>
                  </a:solidFill>
                </a:rPr>
                <a:t>J.L. Dauvergne &amp; G. </a:t>
              </a:r>
              <a:r>
                <a:rPr lang="fr-FR" sz="700" dirty="0" err="1">
                  <a:solidFill>
                    <a:schemeClr val="bg1"/>
                  </a:solidFill>
                </a:rPr>
                <a:t>Hüdepohl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2CB436-93B9-870C-C316-DF240D22A1C3}"/>
              </a:ext>
            </a:extLst>
          </p:cNvPr>
          <p:cNvGrpSpPr/>
          <p:nvPr/>
        </p:nvGrpSpPr>
        <p:grpSpPr>
          <a:xfrm>
            <a:off x="797942" y="3153833"/>
            <a:ext cx="2222499" cy="1392236"/>
            <a:chOff x="3480094" y="1986916"/>
            <a:chExt cx="2222499" cy="139223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1A4072-3887-4C2B-BB0D-9A5E3658C106}"/>
                </a:ext>
              </a:extLst>
            </p:cNvPr>
            <p:cNvSpPr/>
            <p:nvPr/>
          </p:nvSpPr>
          <p:spPr bwMode="auto">
            <a:xfrm>
              <a:off x="3480094" y="1986916"/>
              <a:ext cx="2222499" cy="13922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HARMONI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000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i="1" dirty="0">
                  <a:latin typeface="Arial" charset="0"/>
                </a:rPr>
                <a:t>(e.g. High Red-Shift Galaxies)</a:t>
              </a:r>
              <a:endParaRPr kumimoji="0" 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236E5DF-5D7D-40D0-A8FF-EE5B06F41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160" y="2228692"/>
              <a:ext cx="2093792" cy="908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141B578B-B21B-4FEF-BAEC-1E09EBB2CF05}"/>
                </a:ext>
              </a:extLst>
            </p:cNvPr>
            <p:cNvSpPr txBox="1"/>
            <p:nvPr/>
          </p:nvSpPr>
          <p:spPr>
            <a:xfrm>
              <a:off x="3510313" y="2962839"/>
              <a:ext cx="200728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700" b="1" dirty="0">
                  <a:solidFill>
                    <a:schemeClr val="bg1"/>
                  </a:solidFill>
                </a:rPr>
                <a:t>Credit: </a:t>
              </a:r>
              <a:r>
                <a:rPr lang="it-IT" sz="700" dirty="0">
                  <a:solidFill>
                    <a:schemeClr val="bg1"/>
                  </a:solidFill>
                </a:rPr>
                <a:t>ESO/L. </a:t>
              </a:r>
              <a:r>
                <a:rPr lang="it-IT" sz="700" dirty="0" err="1">
                  <a:solidFill>
                    <a:schemeClr val="bg1"/>
                  </a:solidFill>
                </a:rPr>
                <a:t>Calçada</a:t>
              </a:r>
              <a:r>
                <a:rPr lang="it-IT" sz="700" dirty="0">
                  <a:solidFill>
                    <a:schemeClr val="bg1"/>
                  </a:solidFill>
                </a:rPr>
                <a:t> &amp; Olga Cucciati et al.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3A51EB-2345-3ACB-D9F1-E3B68FBE92A8}"/>
              </a:ext>
            </a:extLst>
          </p:cNvPr>
          <p:cNvGrpSpPr/>
          <p:nvPr/>
        </p:nvGrpSpPr>
        <p:grpSpPr>
          <a:xfrm>
            <a:off x="3109923" y="3153833"/>
            <a:ext cx="2222499" cy="1392236"/>
            <a:chOff x="3610397" y="2750012"/>
            <a:chExt cx="2222499" cy="139223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54FEFDF-2192-7A32-BB33-36A28E6BEAF0}"/>
                </a:ext>
              </a:extLst>
            </p:cNvPr>
            <p:cNvSpPr/>
            <p:nvPr/>
          </p:nvSpPr>
          <p:spPr bwMode="auto">
            <a:xfrm>
              <a:off x="3610397" y="2750012"/>
              <a:ext cx="2222499" cy="13922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METIS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000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i="1" dirty="0">
                  <a:latin typeface="Arial" charset="0"/>
                </a:rPr>
                <a:t>(e.g. High Red-Shift Galaxies)</a:t>
              </a:r>
              <a:endParaRPr kumimoji="0" 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0" name="Picture 49" descr="Artist's impression of a young star surrounded by a protoplanetary disc |  ESO">
              <a:extLst>
                <a:ext uri="{FF2B5EF4-FFF2-40B4-BE49-F238E27FC236}">
                  <a16:creationId xmlns:a16="http://schemas.microsoft.com/office/drawing/2014/main" id="{8FB7FDBA-7D55-5464-B49A-1B105C9A6B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1" t="15133" r="9009" b="30776"/>
            <a:stretch/>
          </p:blipFill>
          <p:spPr bwMode="auto">
            <a:xfrm>
              <a:off x="3691862" y="2962737"/>
              <a:ext cx="2099393" cy="96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C21D731B-E252-6CD4-C575-5131F182E1F3}"/>
                </a:ext>
              </a:extLst>
            </p:cNvPr>
            <p:cNvSpPr txBox="1"/>
            <p:nvPr/>
          </p:nvSpPr>
          <p:spPr>
            <a:xfrm>
              <a:off x="3640616" y="2938794"/>
              <a:ext cx="17837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chemeClr val="bg1"/>
                  </a:solidFill>
                </a:rPr>
                <a:t>Credit:</a:t>
              </a:r>
              <a:r>
                <a:rPr lang="en-US" sz="700" dirty="0">
                  <a:solidFill>
                    <a:schemeClr val="bg1"/>
                  </a:solidFill>
                </a:rPr>
                <a:t>  ESO/L. </a:t>
              </a:r>
              <a:r>
                <a:rPr lang="en-US" sz="700" dirty="0" err="1">
                  <a:solidFill>
                    <a:schemeClr val="bg1"/>
                  </a:solidFill>
                </a:rPr>
                <a:t>Calçada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1F4CC7-3DD8-75F8-55B6-968CFAB11218}"/>
              </a:ext>
            </a:extLst>
          </p:cNvPr>
          <p:cNvGrpSpPr/>
          <p:nvPr/>
        </p:nvGrpSpPr>
        <p:grpSpPr>
          <a:xfrm>
            <a:off x="5402034" y="3153833"/>
            <a:ext cx="2222499" cy="1392236"/>
            <a:chOff x="3630307" y="4076129"/>
            <a:chExt cx="2222499" cy="139223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FDF4A8-0838-1374-1941-35ADF04E1334}"/>
                </a:ext>
              </a:extLst>
            </p:cNvPr>
            <p:cNvSpPr/>
            <p:nvPr/>
          </p:nvSpPr>
          <p:spPr bwMode="auto">
            <a:xfrm>
              <a:off x="3630307" y="4076129"/>
              <a:ext cx="2222499" cy="13922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MICADO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000" i="1" dirty="0"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i="1" dirty="0">
                  <a:latin typeface="Arial" charset="0"/>
                </a:rPr>
                <a:t>(e.g. Black Holes)</a:t>
              </a:r>
              <a:endParaRPr kumimoji="0" lang="en-US" sz="7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8" name="Picture 57" descr="ESO Instrument Finds Closest Black Hole to Earth | ESO">
              <a:extLst>
                <a:ext uri="{FF2B5EF4-FFF2-40B4-BE49-F238E27FC236}">
                  <a16:creationId xmlns:a16="http://schemas.microsoft.com/office/drawing/2014/main" id="{E9741674-D761-A5F4-BBB4-DB0737E65C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7" t="21495" r="10087"/>
            <a:stretch/>
          </p:blipFill>
          <p:spPr bwMode="auto">
            <a:xfrm>
              <a:off x="3711772" y="4260827"/>
              <a:ext cx="2099394" cy="99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7">
              <a:extLst>
                <a:ext uri="{FF2B5EF4-FFF2-40B4-BE49-F238E27FC236}">
                  <a16:creationId xmlns:a16="http://schemas.microsoft.com/office/drawing/2014/main" id="{070D6BEC-A660-28FD-C875-6C426E014586}"/>
                </a:ext>
              </a:extLst>
            </p:cNvPr>
            <p:cNvSpPr txBox="1"/>
            <p:nvPr/>
          </p:nvSpPr>
          <p:spPr>
            <a:xfrm>
              <a:off x="3660526" y="4264911"/>
              <a:ext cx="17837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chemeClr val="bg1"/>
                  </a:solidFill>
                </a:rPr>
                <a:t>Credit:</a:t>
              </a:r>
              <a:r>
                <a:rPr lang="en-US" sz="700" dirty="0">
                  <a:solidFill>
                    <a:schemeClr val="bg1"/>
                  </a:solidFill>
                </a:rPr>
                <a:t>  ESO/L. </a:t>
              </a:r>
              <a:r>
                <a:rPr lang="en-US" sz="700" dirty="0" err="1">
                  <a:solidFill>
                    <a:schemeClr val="bg1"/>
                  </a:solidFill>
                </a:rPr>
                <a:t>Calçada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2489404-D253-DCA5-6DAA-59442D97E314}"/>
              </a:ext>
            </a:extLst>
          </p:cNvPr>
          <p:cNvCxnSpPr>
            <a:cxnSpLocks/>
            <a:stCxn id="29" idx="3"/>
            <a:endCxn id="38" idx="0"/>
          </p:cNvCxnSpPr>
          <p:nvPr/>
        </p:nvCxnSpPr>
        <p:spPr>
          <a:xfrm flipH="1">
            <a:off x="1909192" y="2746003"/>
            <a:ext cx="2385152" cy="40783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F6ADE63-56E7-8921-1A12-08ECC313999F}"/>
              </a:ext>
            </a:extLst>
          </p:cNvPr>
          <p:cNvCxnSpPr>
            <a:cxnSpLocks/>
            <a:stCxn id="29" idx="3"/>
            <a:endCxn id="46" idx="0"/>
          </p:cNvCxnSpPr>
          <p:nvPr/>
        </p:nvCxnSpPr>
        <p:spPr>
          <a:xfrm flipH="1">
            <a:off x="4221173" y="2746003"/>
            <a:ext cx="73171" cy="40783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46863BB-A9CB-99F0-84B0-071FB8B85485}"/>
              </a:ext>
            </a:extLst>
          </p:cNvPr>
          <p:cNvCxnSpPr>
            <a:cxnSpLocks/>
            <a:stCxn id="29" idx="3"/>
            <a:endCxn id="54" idx="0"/>
          </p:cNvCxnSpPr>
          <p:nvPr/>
        </p:nvCxnSpPr>
        <p:spPr>
          <a:xfrm>
            <a:off x="4294344" y="2746003"/>
            <a:ext cx="2218940" cy="40783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A1B70174-00CB-2009-F32E-BD143E2C193E}"/>
              </a:ext>
            </a:extLst>
          </p:cNvPr>
          <p:cNvSpPr/>
          <p:nvPr/>
        </p:nvSpPr>
        <p:spPr bwMode="auto">
          <a:xfrm>
            <a:off x="5877360" y="1347356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Phasing 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latin typeface="Arial" charset="0"/>
              </a:rPr>
              <a:t>Diagnostics Station</a:t>
            </a: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6452FB4-3C6D-0110-C054-4C5EE9FCD026}"/>
              </a:ext>
            </a:extLst>
          </p:cNvPr>
          <p:cNvSpPr/>
          <p:nvPr/>
        </p:nvSpPr>
        <p:spPr bwMode="auto">
          <a:xfrm>
            <a:off x="5877361" y="2107769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MOSAIC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CA289DD-9F99-86C8-0A99-00ACCDE883D0}"/>
              </a:ext>
            </a:extLst>
          </p:cNvPr>
          <p:cNvCxnSpPr>
            <a:cxnSpLocks/>
            <a:stCxn id="18" idx="3"/>
            <a:endCxn id="78" idx="1"/>
          </p:cNvCxnSpPr>
          <p:nvPr/>
        </p:nvCxnSpPr>
        <p:spPr>
          <a:xfrm flipV="1">
            <a:off x="5327591" y="1657528"/>
            <a:ext cx="549769" cy="38594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0F15F77-881D-0A2D-74F2-ADAA0D1F4AD1}"/>
              </a:ext>
            </a:extLst>
          </p:cNvPr>
          <p:cNvCxnSpPr>
            <a:cxnSpLocks/>
            <a:stCxn id="18" idx="3"/>
            <a:endCxn id="79" idx="1"/>
          </p:cNvCxnSpPr>
          <p:nvPr/>
        </p:nvCxnSpPr>
        <p:spPr>
          <a:xfrm>
            <a:off x="5327591" y="2043474"/>
            <a:ext cx="549770" cy="374467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056BA56-766F-A118-587C-3610B321C876}"/>
              </a:ext>
            </a:extLst>
          </p:cNvPr>
          <p:cNvCxnSpPr>
            <a:cxnSpLocks/>
            <a:stCxn id="25" idx="2"/>
            <a:endCxn id="86" idx="0"/>
          </p:cNvCxnSpPr>
          <p:nvPr/>
        </p:nvCxnSpPr>
        <p:spPr>
          <a:xfrm flipH="1">
            <a:off x="9089757" y="2764456"/>
            <a:ext cx="741551" cy="28706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280606-B1EE-337B-CAF4-D5A6FC4EB261}"/>
              </a:ext>
            </a:extLst>
          </p:cNvPr>
          <p:cNvCxnSpPr>
            <a:cxnSpLocks/>
            <a:stCxn id="18" idx="1"/>
            <a:endCxn id="87" idx="3"/>
          </p:cNvCxnSpPr>
          <p:nvPr/>
        </p:nvCxnSpPr>
        <p:spPr>
          <a:xfrm flipH="1">
            <a:off x="2520107" y="2043474"/>
            <a:ext cx="584984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9E7BC72-DAFA-4BEA-6D57-D0F4E4386718}"/>
              </a:ext>
            </a:extLst>
          </p:cNvPr>
          <p:cNvCxnSpPr>
            <a:cxnSpLocks/>
            <a:stCxn id="25" idx="2"/>
            <a:endCxn id="88" idx="0"/>
          </p:cNvCxnSpPr>
          <p:nvPr/>
        </p:nvCxnSpPr>
        <p:spPr>
          <a:xfrm>
            <a:off x="9831308" y="2764456"/>
            <a:ext cx="780815" cy="1021837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3013DCA-2544-5DCB-FCD5-D9470B07A74F}"/>
              </a:ext>
            </a:extLst>
          </p:cNvPr>
          <p:cNvCxnSpPr>
            <a:cxnSpLocks/>
            <a:stCxn id="9" idx="1"/>
            <a:endCxn id="89" idx="3"/>
          </p:cNvCxnSpPr>
          <p:nvPr/>
        </p:nvCxnSpPr>
        <p:spPr>
          <a:xfrm flipH="1" flipV="1">
            <a:off x="7633726" y="6010160"/>
            <a:ext cx="311354" cy="4152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32F63201-46F5-0B09-993D-A7A912E97536}"/>
              </a:ext>
            </a:extLst>
          </p:cNvPr>
          <p:cNvSpPr/>
          <p:nvPr/>
        </p:nvSpPr>
        <p:spPr bwMode="auto">
          <a:xfrm>
            <a:off x="7978507" y="3051516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MAVIS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2A19244-8133-EDAA-8081-0156CFCE842A}"/>
              </a:ext>
            </a:extLst>
          </p:cNvPr>
          <p:cNvSpPr/>
          <p:nvPr/>
        </p:nvSpPr>
        <p:spPr bwMode="auto">
          <a:xfrm>
            <a:off x="297608" y="1733302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6E519CE-62F4-35F3-9328-E955D8A39AB4}"/>
              </a:ext>
            </a:extLst>
          </p:cNvPr>
          <p:cNvSpPr/>
          <p:nvPr/>
        </p:nvSpPr>
        <p:spPr bwMode="auto">
          <a:xfrm>
            <a:off x="9500873" y="3786293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Blue MUSE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DEE5645-6FB4-448D-1AB3-EA07295B6AE7}"/>
              </a:ext>
            </a:extLst>
          </p:cNvPr>
          <p:cNvSpPr/>
          <p:nvPr/>
        </p:nvSpPr>
        <p:spPr bwMode="auto">
          <a:xfrm>
            <a:off x="5411227" y="5699988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FORS-Up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E3D5CF-83F6-4EBA-85C9-8EE5BF23CB31}"/>
              </a:ext>
            </a:extLst>
          </p:cNvPr>
          <p:cNvSpPr/>
          <p:nvPr/>
        </p:nvSpPr>
        <p:spPr bwMode="auto">
          <a:xfrm>
            <a:off x="797941" y="4887227"/>
            <a:ext cx="2222499" cy="620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8 Detectors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2C96460-DC45-03DC-7B2B-4590F8AE8E90}"/>
              </a:ext>
            </a:extLst>
          </p:cNvPr>
          <p:cNvSpPr/>
          <p:nvPr/>
        </p:nvSpPr>
        <p:spPr bwMode="auto">
          <a:xfrm>
            <a:off x="3109923" y="4888572"/>
            <a:ext cx="2222499" cy="620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latin typeface="Arial" charset="0"/>
              </a:rPr>
              <a:t>7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Detectors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E9C53B8-7166-CD2A-2F49-F381EBEB6677}"/>
              </a:ext>
            </a:extLst>
          </p:cNvPr>
          <p:cNvSpPr/>
          <p:nvPr/>
        </p:nvSpPr>
        <p:spPr bwMode="auto">
          <a:xfrm>
            <a:off x="5417295" y="4888572"/>
            <a:ext cx="2222499" cy="620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 Detectors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CB6FCC5-4C8C-E4AF-16F7-A1CCA98369B5}"/>
              </a:ext>
            </a:extLst>
          </p:cNvPr>
          <p:cNvCxnSpPr>
            <a:cxnSpLocks/>
            <a:stCxn id="38" idx="2"/>
            <a:endCxn id="108" idx="0"/>
          </p:cNvCxnSpPr>
          <p:nvPr/>
        </p:nvCxnSpPr>
        <p:spPr>
          <a:xfrm flipH="1">
            <a:off x="1909191" y="4546069"/>
            <a:ext cx="1" cy="34115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59BD8D8-1C4B-659D-F30A-DFF9B451224F}"/>
              </a:ext>
            </a:extLst>
          </p:cNvPr>
          <p:cNvCxnSpPr>
            <a:cxnSpLocks/>
          </p:cNvCxnSpPr>
          <p:nvPr/>
        </p:nvCxnSpPr>
        <p:spPr>
          <a:xfrm flipH="1">
            <a:off x="4241083" y="4555449"/>
            <a:ext cx="1" cy="34115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A91604C-9E34-0F00-4E59-EF237815F46A}"/>
              </a:ext>
            </a:extLst>
          </p:cNvPr>
          <p:cNvCxnSpPr>
            <a:cxnSpLocks/>
          </p:cNvCxnSpPr>
          <p:nvPr/>
        </p:nvCxnSpPr>
        <p:spPr>
          <a:xfrm flipH="1">
            <a:off x="6513283" y="4555449"/>
            <a:ext cx="1" cy="34115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AF32C4-392B-0B6E-FC64-8B8FAFFE6169}"/>
              </a:ext>
            </a:extLst>
          </p:cNvPr>
          <p:cNvGrpSpPr/>
          <p:nvPr/>
        </p:nvGrpSpPr>
        <p:grpSpPr>
          <a:xfrm>
            <a:off x="7945080" y="5320806"/>
            <a:ext cx="2222500" cy="1387011"/>
            <a:chOff x="7875228" y="4521071"/>
            <a:chExt cx="2222500" cy="138701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573239-8094-5926-D9FA-EC57ECA0AF90}"/>
                </a:ext>
              </a:extLst>
            </p:cNvPr>
            <p:cNvSpPr/>
            <p:nvPr/>
          </p:nvSpPr>
          <p:spPr bwMode="auto">
            <a:xfrm>
              <a:off x="7875228" y="4521071"/>
              <a:ext cx="2222500" cy="13870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i="1" dirty="0">
                  <a:latin typeface="Arial" charset="0"/>
                </a:rPr>
                <a:t>VLT Survey Telescope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098" name="Picture 2" descr="ESO's VLT Survey Telescope">
              <a:extLst>
                <a:ext uri="{FF2B5EF4-FFF2-40B4-BE49-F238E27FC236}">
                  <a16:creationId xmlns:a16="http://schemas.microsoft.com/office/drawing/2014/main" id="{5141CF52-0842-0135-A0DD-56C504ACFC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8" b="3319"/>
            <a:stretch/>
          </p:blipFill>
          <p:spPr bwMode="auto">
            <a:xfrm>
              <a:off x="7990878" y="4734141"/>
              <a:ext cx="2021719" cy="111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E60AE51-04C4-73BC-6511-60A124DF1AA6}"/>
                </a:ext>
              </a:extLst>
            </p:cNvPr>
            <p:cNvSpPr txBox="1"/>
            <p:nvPr/>
          </p:nvSpPr>
          <p:spPr>
            <a:xfrm>
              <a:off x="7945925" y="5668740"/>
              <a:ext cx="11689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 b="1" dirty="0" err="1">
                  <a:solidFill>
                    <a:schemeClr val="bg1"/>
                  </a:solidFill>
                </a:rPr>
                <a:t>Credit</a:t>
              </a:r>
              <a:r>
                <a:rPr lang="fr-FR" sz="700" b="1" dirty="0">
                  <a:solidFill>
                    <a:schemeClr val="bg1"/>
                  </a:solidFill>
                </a:rPr>
                <a:t>: </a:t>
              </a:r>
              <a:r>
                <a:rPr lang="fr-FR" sz="700" dirty="0">
                  <a:solidFill>
                    <a:schemeClr val="bg1"/>
                  </a:solidFill>
                </a:rPr>
                <a:t>ESO/</a:t>
              </a:r>
              <a:r>
                <a:rPr lang="fr-FR" sz="700" dirty="0" err="1">
                  <a:solidFill>
                    <a:schemeClr val="bg1"/>
                  </a:solidFill>
                </a:rPr>
                <a:t>Y.Beletsky</a:t>
              </a:r>
              <a:endParaRPr lang="fr-FR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196F6F-65E2-F249-1FAC-10C091BD2BBE}"/>
              </a:ext>
            </a:extLst>
          </p:cNvPr>
          <p:cNvSpPr/>
          <p:nvPr/>
        </p:nvSpPr>
        <p:spPr bwMode="auto">
          <a:xfrm>
            <a:off x="7978506" y="4536511"/>
            <a:ext cx="2222499" cy="620343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CUBES</a:t>
            </a:r>
          </a:p>
        </p:txBody>
      </p:sp>
    </p:spTree>
    <p:extLst>
      <p:ext uri="{BB962C8B-B14F-4D97-AF65-F5344CB8AC3E}">
        <p14:creationId xmlns:p14="http://schemas.microsoft.com/office/powerpoint/2010/main" val="232447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9409F443-A2D2-9BB7-C87A-DA29BAC3D762}"/>
              </a:ext>
            </a:extLst>
          </p:cNvPr>
          <p:cNvSpPr/>
          <p:nvPr/>
        </p:nvSpPr>
        <p:spPr>
          <a:xfrm>
            <a:off x="5273304" y="2293379"/>
            <a:ext cx="2808000" cy="28080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812689-A397-FC3D-684B-67AA46EC17AD}"/>
              </a:ext>
            </a:extLst>
          </p:cNvPr>
          <p:cNvSpPr/>
          <p:nvPr/>
        </p:nvSpPr>
        <p:spPr>
          <a:xfrm>
            <a:off x="889373" y="1955199"/>
            <a:ext cx="3420000" cy="3420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Detectors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75A131-9512-EB2B-8762-97B61B277F31}"/>
              </a:ext>
            </a:extLst>
          </p:cNvPr>
          <p:cNvSpPr/>
          <p:nvPr/>
        </p:nvSpPr>
        <p:spPr>
          <a:xfrm>
            <a:off x="1226947" y="2630464"/>
            <a:ext cx="2736000" cy="273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1EEC25-881A-CD4E-EF03-A33EBAB343C3}"/>
              </a:ext>
            </a:extLst>
          </p:cNvPr>
          <p:cNvSpPr/>
          <p:nvPr/>
        </p:nvSpPr>
        <p:spPr>
          <a:xfrm>
            <a:off x="6209304" y="4165379"/>
            <a:ext cx="936000" cy="93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4382E8-4F76-E3E1-6CFD-3DA5DC973FC7}"/>
              </a:ext>
            </a:extLst>
          </p:cNvPr>
          <p:cNvSpPr/>
          <p:nvPr/>
        </p:nvSpPr>
        <p:spPr>
          <a:xfrm>
            <a:off x="9497138" y="3429000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54EC29-9F8E-9B0E-BF1F-7D7C7A98F643}"/>
              </a:ext>
            </a:extLst>
          </p:cNvPr>
          <p:cNvSpPr txBox="1"/>
          <p:nvPr/>
        </p:nvSpPr>
        <p:spPr>
          <a:xfrm>
            <a:off x="2156365" y="15262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4644B1-B3CD-9CFD-D7FB-95BDBE71EF40}"/>
              </a:ext>
            </a:extLst>
          </p:cNvPr>
          <p:cNvSpPr txBox="1"/>
          <p:nvPr/>
        </p:nvSpPr>
        <p:spPr>
          <a:xfrm>
            <a:off x="6333195" y="15262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1D2E16-08AA-69A7-0A91-7CA3DCA123C0}"/>
              </a:ext>
            </a:extLst>
          </p:cNvPr>
          <p:cNvSpPr txBox="1"/>
          <p:nvPr/>
        </p:nvSpPr>
        <p:spPr>
          <a:xfrm>
            <a:off x="9104136" y="152952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GEOSNAP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A3FB6B-1422-5030-D2A3-C93BD611A8DF}"/>
              </a:ext>
            </a:extLst>
          </p:cNvPr>
          <p:cNvSpPr txBox="1"/>
          <p:nvPr/>
        </p:nvSpPr>
        <p:spPr>
          <a:xfrm>
            <a:off x="3605525" y="5681132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Circle area proportional to total number of detectors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9E856-4FAF-187E-9C15-91CD16D41ACC}"/>
              </a:ext>
            </a:extLst>
          </p:cNvPr>
          <p:cNvSpPr txBox="1"/>
          <p:nvPr/>
        </p:nvSpPr>
        <p:spPr>
          <a:xfrm>
            <a:off x="2374373" y="210871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735015-4384-0998-CE55-1A20AAC0D57A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3808526" y="2139020"/>
            <a:ext cx="300226" cy="317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0C06E96-A362-0F28-5C3B-BE36A55F3D50}"/>
              </a:ext>
            </a:extLst>
          </p:cNvPr>
          <p:cNvSpPr txBox="1"/>
          <p:nvPr/>
        </p:nvSpPr>
        <p:spPr>
          <a:xfrm>
            <a:off x="4075976" y="2015909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3B9216-9CEF-4368-0823-CF3FFBB653AF}"/>
              </a:ext>
            </a:extLst>
          </p:cNvPr>
          <p:cNvSpPr txBox="1"/>
          <p:nvPr/>
        </p:nvSpPr>
        <p:spPr>
          <a:xfrm>
            <a:off x="2361549" y="561957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2020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E0E204-E7F3-F0F3-05BB-579E22C5EAB4}"/>
              </a:ext>
            </a:extLst>
          </p:cNvPr>
          <p:cNvCxnSpPr>
            <a:cxnSpLocks/>
          </p:cNvCxnSpPr>
          <p:nvPr/>
        </p:nvCxnSpPr>
        <p:spPr>
          <a:xfrm flipV="1">
            <a:off x="6717772" y="5099405"/>
            <a:ext cx="0" cy="27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3247A62-3D79-1CD4-775E-7D968EF800D7}"/>
              </a:ext>
            </a:extLst>
          </p:cNvPr>
          <p:cNvSpPr txBox="1"/>
          <p:nvPr/>
        </p:nvSpPr>
        <p:spPr>
          <a:xfrm>
            <a:off x="6501037" y="536612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5C20A81-6435-4B4C-CE92-E17A4A0BD164}"/>
              </a:ext>
            </a:extLst>
          </p:cNvPr>
          <p:cNvCxnSpPr>
            <a:cxnSpLocks/>
          </p:cNvCxnSpPr>
          <p:nvPr/>
        </p:nvCxnSpPr>
        <p:spPr>
          <a:xfrm flipH="1">
            <a:off x="7579224" y="2319532"/>
            <a:ext cx="300226" cy="317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BE2C548-45F4-61D9-D867-206DA16DDA2F}"/>
              </a:ext>
            </a:extLst>
          </p:cNvPr>
          <p:cNvSpPr txBox="1"/>
          <p:nvPr/>
        </p:nvSpPr>
        <p:spPr>
          <a:xfrm>
            <a:off x="7862147" y="218334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2024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E8C480-CF07-4C29-8A50-AD2D76D32089}"/>
              </a:ext>
            </a:extLst>
          </p:cNvPr>
          <p:cNvCxnSpPr>
            <a:cxnSpLocks/>
          </p:cNvCxnSpPr>
          <p:nvPr/>
        </p:nvCxnSpPr>
        <p:spPr>
          <a:xfrm flipH="1">
            <a:off x="9941780" y="3195832"/>
            <a:ext cx="300226" cy="317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E74A72E-C7B4-FB8E-7B0E-FED3791CA088}"/>
              </a:ext>
            </a:extLst>
          </p:cNvPr>
          <p:cNvSpPr txBox="1"/>
          <p:nvPr/>
        </p:nvSpPr>
        <p:spPr>
          <a:xfrm>
            <a:off x="10196743" y="3072721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2020 | 2024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F7E627C-AD99-58A5-FEAD-88C22BC4F19E}"/>
              </a:ext>
            </a:extLst>
          </p:cNvPr>
          <p:cNvCxnSpPr>
            <a:cxnSpLocks/>
          </p:cNvCxnSpPr>
          <p:nvPr/>
        </p:nvCxnSpPr>
        <p:spPr>
          <a:xfrm flipV="1">
            <a:off x="2587732" y="5366125"/>
            <a:ext cx="0" cy="27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01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CCD + GEOSNAP Development Update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83E420-0CB6-12C9-626D-667E87BD3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577975"/>
            <a:ext cx="4924914" cy="4343400"/>
          </a:xfrm>
        </p:spPr>
        <p:txBody>
          <a:bodyPr/>
          <a:lstStyle/>
          <a:p>
            <a:r>
              <a:rPr lang="en-GB" b="1" dirty="0"/>
              <a:t>CCD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modules ready as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test with CCD detector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4DB9CC-A76F-04D2-AF28-A1CCAF1A5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GEOSNAP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Fully digital detector @ 1.6Gbps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developing firmware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testing Q1, 2025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BFBFBF-2E23-E416-FFB9-621A8036B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15" y="3566796"/>
            <a:ext cx="3513848" cy="26335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1BC86-B6A9-6C70-F607-ECCFC6B37326}"/>
              </a:ext>
            </a:extLst>
          </p:cNvPr>
          <p:cNvSpPr/>
          <p:nvPr/>
        </p:nvSpPr>
        <p:spPr>
          <a:xfrm rot="20401829">
            <a:off x="8992914" y="5477608"/>
            <a:ext cx="2322209" cy="736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Eye diagram with connector and cable @1.6Gbps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88DA13-41D1-5033-B1B8-E7579FD63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92" y="3067156"/>
            <a:ext cx="4285903" cy="315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109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59FCD-162A-14F4-2206-6FA37010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CMOS System Finalized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192BD0-5241-2075-560C-69503424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MicroTCA Workshop for Industry and Research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6463F8D-BD74-F879-888A-1C9776886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PUBLIC, ESO-605100_1</a:t>
            </a:r>
            <a:endParaRPr lang="en-GB" dirty="0"/>
          </a:p>
        </p:txBody>
      </p:sp>
      <p:pic>
        <p:nvPicPr>
          <p:cNvPr id="11" name="Picture 10" descr="A white speckled image on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92493190-52B4-846B-E1D0-F0286C904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27" y="1465890"/>
            <a:ext cx="4526948" cy="4526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6A56DA-C102-0E78-EDA5-8F5CADE9C734}"/>
              </a:ext>
            </a:extLst>
          </p:cNvPr>
          <p:cNvSpPr txBox="1"/>
          <p:nvPr/>
        </p:nvSpPr>
        <p:spPr>
          <a:xfrm>
            <a:off x="8391127" y="5069508"/>
            <a:ext cx="2146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HAWAII-2RG</a:t>
            </a:r>
          </a:p>
          <a:p>
            <a:r>
              <a:rPr lang="en-US" dirty="0"/>
              <a:t>Engineering Grade</a:t>
            </a:r>
          </a:p>
          <a:p>
            <a:r>
              <a:rPr lang="en-US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9555777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O_official_ppt_template_2023.potx  -  Read-Only" id="{CD68B5D3-9B19-4E3F-80CE-0D285B4DD9DE}" vid="{7AB60256-EA41-4C27-827C-5229C80E839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ESO-232192_2 ESO Template - Powerpoint Presentation</Template>
  <TotalTime>0</TotalTime>
  <Words>803</Words>
  <Application>Microsoft Office PowerPoint</Application>
  <PresentationFormat>Widescreen</PresentationFormat>
  <Paragraphs>208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Helvetica Neue LT ESO</vt:lpstr>
      <vt:lpstr>Office</vt:lpstr>
      <vt:lpstr>think-cell Folie</vt:lpstr>
      <vt:lpstr>The Path to Series Production of the MicroTCA.4 Based Scientific Detector Controller (NGCII) for the Extremely Large Telescope</vt:lpstr>
      <vt:lpstr>ELT Construction Progress</vt:lpstr>
      <vt:lpstr>ELT Construction Progress</vt:lpstr>
      <vt:lpstr>Publication in JATIS</vt:lpstr>
      <vt:lpstr>NGCII Detector Controller for ELT 2020</vt:lpstr>
      <vt:lpstr>NGCII Detector Controller for ELT/VLT/VST 2024</vt:lpstr>
      <vt:lpstr>Detectors </vt:lpstr>
      <vt:lpstr>CCD + GEOSNAP Development Update</vt:lpstr>
      <vt:lpstr>CMOS System Finalized</vt:lpstr>
      <vt:lpstr>CMOS System Finalized</vt:lpstr>
      <vt:lpstr>CMOS System Finalized</vt:lpstr>
      <vt:lpstr>CMOS System Production</vt:lpstr>
      <vt:lpstr>Design Quality Measures in Workflow </vt:lpstr>
      <vt:lpstr>Firmware and Software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Katia Montironi</dc:creator>
  <cp:lastModifiedBy>Mathias Richerzhagen</cp:lastModifiedBy>
  <cp:revision>1</cp:revision>
  <dcterms:created xsi:type="dcterms:W3CDTF">2023-05-26T06:45:20Z</dcterms:created>
  <dcterms:modified xsi:type="dcterms:W3CDTF">2024-12-06T08:17:25Z</dcterms:modified>
</cp:coreProperties>
</file>