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4" r:id="rId4"/>
  </p:sldMasterIdLst>
  <p:notesMasterIdLst>
    <p:notesMasterId r:id="rId17"/>
  </p:notesMasterIdLst>
  <p:handoutMasterIdLst>
    <p:handoutMasterId r:id="rId18"/>
  </p:handoutMasterIdLst>
  <p:sldIdLst>
    <p:sldId id="3724" r:id="rId5"/>
    <p:sldId id="3726" r:id="rId6"/>
    <p:sldId id="3773" r:id="rId7"/>
    <p:sldId id="3772" r:id="rId8"/>
    <p:sldId id="3774" r:id="rId9"/>
    <p:sldId id="3780" r:id="rId10"/>
    <p:sldId id="3781" r:id="rId11"/>
    <p:sldId id="3782" r:id="rId12"/>
    <p:sldId id="3775" r:id="rId13"/>
    <p:sldId id="1171" r:id="rId14"/>
    <p:sldId id="3783" r:id="rId15"/>
    <p:sldId id="3770" r:id="rId16"/>
  </p:sldIdLst>
  <p:sldSz cx="12192000" cy="6858000"/>
  <p:notesSz cx="7104063" cy="10234613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B638"/>
    <a:srgbClr val="FF791E"/>
    <a:srgbClr val="C4262E"/>
    <a:srgbClr val="F8F8F8"/>
    <a:srgbClr val="EBEBEB"/>
    <a:srgbClr val="EEEEEE"/>
    <a:srgbClr val="D13B3B"/>
    <a:srgbClr val="F6D8D8"/>
    <a:srgbClr val="545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CE9EA-A3DC-4681-81A8-EBC70DAABE6E}" v="27" dt="2024-12-09T13:20:14.892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29" autoAdjust="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954" y="6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ninger, Christian" userId="f256076c-be75-4ba0-9fbc-fcb58856680c" providerId="ADAL" clId="{B68CE9EA-A3DC-4681-81A8-EBC70DAABE6E}"/>
    <pc:docChg chg="undo custSel addSld delSld modSld">
      <pc:chgData name="Ganninger, Christian" userId="f256076c-be75-4ba0-9fbc-fcb58856680c" providerId="ADAL" clId="{B68CE9EA-A3DC-4681-81A8-EBC70DAABE6E}" dt="2024-12-06T12:34:23.245" v="2762" actId="20577"/>
      <pc:docMkLst>
        <pc:docMk/>
      </pc:docMkLst>
      <pc:sldChg chg="del">
        <pc:chgData name="Ganninger, Christian" userId="f256076c-be75-4ba0-9fbc-fcb58856680c" providerId="ADAL" clId="{B68CE9EA-A3DC-4681-81A8-EBC70DAABE6E}" dt="2024-12-02T13:01:30.671" v="1203" actId="47"/>
        <pc:sldMkLst>
          <pc:docMk/>
          <pc:sldMk cId="420011485" sldId="1163"/>
        </pc:sldMkLst>
      </pc:sldChg>
      <pc:sldChg chg="addSp modSp mod">
        <pc:chgData name="Ganninger, Christian" userId="f256076c-be75-4ba0-9fbc-fcb58856680c" providerId="ADAL" clId="{B68CE9EA-A3DC-4681-81A8-EBC70DAABE6E}" dt="2024-12-04T10:48:35.836" v="2743" actId="20577"/>
        <pc:sldMkLst>
          <pc:docMk/>
          <pc:sldMk cId="514169540" sldId="1171"/>
        </pc:sldMkLst>
        <pc:spChg chg="mod">
          <ac:chgData name="Ganninger, Christian" userId="f256076c-be75-4ba0-9fbc-fcb58856680c" providerId="ADAL" clId="{B68CE9EA-A3DC-4681-81A8-EBC70DAABE6E}" dt="2024-12-04T10:48:35.836" v="2743" actId="20577"/>
          <ac:spMkLst>
            <pc:docMk/>
            <pc:sldMk cId="514169540" sldId="1171"/>
            <ac:spMk id="2" creationId="{465E6D65-ACC5-4155-B1A4-7DA6EAE5D717}"/>
          </ac:spMkLst>
        </pc:spChg>
        <pc:spChg chg="mod">
          <ac:chgData name="Ganninger, Christian" userId="f256076c-be75-4ba0-9fbc-fcb58856680c" providerId="ADAL" clId="{B68CE9EA-A3DC-4681-81A8-EBC70DAABE6E}" dt="2024-12-02T15:17:54.613" v="2017" actId="20577"/>
          <ac:spMkLst>
            <pc:docMk/>
            <pc:sldMk cId="514169540" sldId="1171"/>
            <ac:spMk id="5124" creationId="{00000000-0000-0000-0000-000000000000}"/>
          </ac:spMkLst>
        </pc:spChg>
        <pc:picChg chg="add mod modCrop">
          <ac:chgData name="Ganninger, Christian" userId="f256076c-be75-4ba0-9fbc-fcb58856680c" providerId="ADAL" clId="{B68CE9EA-A3DC-4681-81A8-EBC70DAABE6E}" dt="2024-12-02T15:32:58.771" v="2677" actId="1076"/>
          <ac:picMkLst>
            <pc:docMk/>
            <pc:sldMk cId="514169540" sldId="1171"/>
            <ac:picMk id="4" creationId="{C6728BA1-9975-D66D-587D-AE93EE2BFB8D}"/>
          </ac:picMkLst>
        </pc:picChg>
        <pc:picChg chg="mod">
          <ac:chgData name="Ganninger, Christian" userId="f256076c-be75-4ba0-9fbc-fcb58856680c" providerId="ADAL" clId="{B68CE9EA-A3DC-4681-81A8-EBC70DAABE6E}" dt="2024-12-02T15:33:08.637" v="2680" actId="14100"/>
          <ac:picMkLst>
            <pc:docMk/>
            <pc:sldMk cId="514169540" sldId="1171"/>
            <ac:picMk id="12" creationId="{4788B8F0-E77B-4B09-8172-D942107458A8}"/>
          </ac:picMkLst>
        </pc:picChg>
      </pc:sldChg>
      <pc:sldChg chg="addSp modSp mod">
        <pc:chgData name="Ganninger, Christian" userId="f256076c-be75-4ba0-9fbc-fcb58856680c" providerId="ADAL" clId="{B68CE9EA-A3DC-4681-81A8-EBC70DAABE6E}" dt="2024-12-06T12:32:22.468" v="2744" actId="6549"/>
        <pc:sldMkLst>
          <pc:docMk/>
          <pc:sldMk cId="1649721373" sldId="3724"/>
        </pc:sldMkLst>
        <pc:spChg chg="add mod">
          <ac:chgData name="Ganninger, Christian" userId="f256076c-be75-4ba0-9fbc-fcb58856680c" providerId="ADAL" clId="{B68CE9EA-A3DC-4681-81A8-EBC70DAABE6E}" dt="2024-12-02T12:17:29.181" v="131" actId="14100"/>
          <ac:spMkLst>
            <pc:docMk/>
            <pc:sldMk cId="1649721373" sldId="3724"/>
            <ac:spMk id="6" creationId="{3B95E1BC-7535-8B26-9010-89BA606FC194}"/>
          </ac:spMkLst>
        </pc:spChg>
        <pc:spChg chg="add mod">
          <ac:chgData name="Ganninger, Christian" userId="f256076c-be75-4ba0-9fbc-fcb58856680c" providerId="ADAL" clId="{B68CE9EA-A3DC-4681-81A8-EBC70DAABE6E}" dt="2024-12-02T12:18:03.896" v="138" actId="1076"/>
          <ac:spMkLst>
            <pc:docMk/>
            <pc:sldMk cId="1649721373" sldId="3724"/>
            <ac:spMk id="8" creationId="{2BB12FF8-65E4-B56B-2452-8096688E4E3B}"/>
          </ac:spMkLst>
        </pc:spChg>
        <pc:spChg chg="mod">
          <ac:chgData name="Ganninger, Christian" userId="f256076c-be75-4ba0-9fbc-fcb58856680c" providerId="ADAL" clId="{B68CE9EA-A3DC-4681-81A8-EBC70DAABE6E}" dt="2024-12-06T12:32:22.468" v="2744" actId="6549"/>
          <ac:spMkLst>
            <pc:docMk/>
            <pc:sldMk cId="1649721373" sldId="3724"/>
            <ac:spMk id="10" creationId="{C0F81A3C-DE91-4ACA-9021-0F97C454C809}"/>
          </ac:spMkLst>
        </pc:spChg>
        <pc:spChg chg="mod">
          <ac:chgData name="Ganninger, Christian" userId="f256076c-be75-4ba0-9fbc-fcb58856680c" providerId="ADAL" clId="{B68CE9EA-A3DC-4681-81A8-EBC70DAABE6E}" dt="2024-12-02T12:11:20.939" v="9" actId="20577"/>
          <ac:spMkLst>
            <pc:docMk/>
            <pc:sldMk cId="1649721373" sldId="3724"/>
            <ac:spMk id="12" creationId="{0608884C-3B29-465D-94E5-A06A84A4092C}"/>
          </ac:spMkLst>
        </pc:spChg>
        <pc:spChg chg="mod">
          <ac:chgData name="Ganninger, Christian" userId="f256076c-be75-4ba0-9fbc-fcb58856680c" providerId="ADAL" clId="{B68CE9EA-A3DC-4681-81A8-EBC70DAABE6E}" dt="2024-12-02T12:12:55.482" v="90" actId="20577"/>
          <ac:spMkLst>
            <pc:docMk/>
            <pc:sldMk cId="1649721373" sldId="3724"/>
            <ac:spMk id="13" creationId="{AB3189BD-7B36-43F7-8C7F-DEC33D54D259}"/>
          </ac:spMkLst>
        </pc:spChg>
        <pc:picChg chg="add mod ord modCrop">
          <ac:chgData name="Ganninger, Christian" userId="f256076c-be75-4ba0-9fbc-fcb58856680c" providerId="ADAL" clId="{B68CE9EA-A3DC-4681-81A8-EBC70DAABE6E}" dt="2024-12-02T12:18:13.765" v="140" actId="166"/>
          <ac:picMkLst>
            <pc:docMk/>
            <pc:sldMk cId="1649721373" sldId="3724"/>
            <ac:picMk id="3" creationId="{9DC329F9-8838-67A2-D3DF-67CE030BDD68}"/>
          </ac:picMkLst>
        </pc:picChg>
        <pc:picChg chg="add mod ord modCrop">
          <ac:chgData name="Ganninger, Christian" userId="f256076c-be75-4ba0-9fbc-fcb58856680c" providerId="ADAL" clId="{B68CE9EA-A3DC-4681-81A8-EBC70DAABE6E}" dt="2024-12-02T12:17:23.301" v="130" actId="1076"/>
          <ac:picMkLst>
            <pc:docMk/>
            <pc:sldMk cId="1649721373" sldId="3724"/>
            <ac:picMk id="5" creationId="{29C5364C-257F-6F22-6791-51F3E56DAA32}"/>
          </ac:picMkLst>
        </pc:picChg>
        <pc:picChg chg="mod">
          <ac:chgData name="Ganninger, Christian" userId="f256076c-be75-4ba0-9fbc-fcb58856680c" providerId="ADAL" clId="{B68CE9EA-A3DC-4681-81A8-EBC70DAABE6E}" dt="2024-12-02T12:17:03.666" v="126" actId="1076"/>
          <ac:picMkLst>
            <pc:docMk/>
            <pc:sldMk cId="1649721373" sldId="3724"/>
            <ac:picMk id="18434" creationId="{25FF782E-FF02-4788-917C-65ED11DD0A99}"/>
          </ac:picMkLst>
        </pc:picChg>
      </pc:sldChg>
      <pc:sldChg chg="addSp delSp modSp mod">
        <pc:chgData name="Ganninger, Christian" userId="f256076c-be75-4ba0-9fbc-fcb58856680c" providerId="ADAL" clId="{B68CE9EA-A3DC-4681-81A8-EBC70DAABE6E}" dt="2024-12-02T12:38:34.699" v="244" actId="14100"/>
        <pc:sldMkLst>
          <pc:docMk/>
          <pc:sldMk cId="1078372322" sldId="3726"/>
        </pc:sldMkLst>
        <pc:spChg chg="mod">
          <ac:chgData name="Ganninger, Christian" userId="f256076c-be75-4ba0-9fbc-fcb58856680c" providerId="ADAL" clId="{B68CE9EA-A3DC-4681-81A8-EBC70DAABE6E}" dt="2024-12-02T12:31:27.996" v="172" actId="20577"/>
          <ac:spMkLst>
            <pc:docMk/>
            <pc:sldMk cId="1078372322" sldId="3726"/>
            <ac:spMk id="5" creationId="{1DA1222D-E574-4041-8F6F-76D9DCF3E322}"/>
          </ac:spMkLst>
        </pc:spChg>
        <pc:spChg chg="mod">
          <ac:chgData name="Ganninger, Christian" userId="f256076c-be75-4ba0-9fbc-fcb58856680c" providerId="ADAL" clId="{B68CE9EA-A3DC-4681-81A8-EBC70DAABE6E}" dt="2024-12-02T12:38:17.646" v="240"/>
          <ac:spMkLst>
            <pc:docMk/>
            <pc:sldMk cId="1078372322" sldId="3726"/>
            <ac:spMk id="9" creationId="{E0556024-9F14-85DD-8F4F-D25BAF2614E0}"/>
          </ac:spMkLst>
        </pc:spChg>
        <pc:spChg chg="mod">
          <ac:chgData name="Ganninger, Christian" userId="f256076c-be75-4ba0-9fbc-fcb58856680c" providerId="ADAL" clId="{B68CE9EA-A3DC-4681-81A8-EBC70DAABE6E}" dt="2024-12-02T12:38:17.646" v="240"/>
          <ac:spMkLst>
            <pc:docMk/>
            <pc:sldMk cId="1078372322" sldId="3726"/>
            <ac:spMk id="10" creationId="{B78B77DF-62E0-4FBF-9B07-9208F4AF51F7}"/>
          </ac:spMkLst>
        </pc:spChg>
        <pc:spChg chg="mod">
          <ac:chgData name="Ganninger, Christian" userId="f256076c-be75-4ba0-9fbc-fcb58856680c" providerId="ADAL" clId="{B68CE9EA-A3DC-4681-81A8-EBC70DAABE6E}" dt="2024-12-02T12:38:17.646" v="240"/>
          <ac:spMkLst>
            <pc:docMk/>
            <pc:sldMk cId="1078372322" sldId="3726"/>
            <ac:spMk id="12" creationId="{576EAD7E-26F1-1B62-6DCB-45265E734444}"/>
          </ac:spMkLst>
        </pc:spChg>
        <pc:spChg chg="mod">
          <ac:chgData name="Ganninger, Christian" userId="f256076c-be75-4ba0-9fbc-fcb58856680c" providerId="ADAL" clId="{B68CE9EA-A3DC-4681-81A8-EBC70DAABE6E}" dt="2024-12-02T12:38:17.646" v="240"/>
          <ac:spMkLst>
            <pc:docMk/>
            <pc:sldMk cId="1078372322" sldId="3726"/>
            <ac:spMk id="13" creationId="{E8CCD833-4A93-7254-A63B-B1F9C7602E28}"/>
          </ac:spMkLst>
        </pc:spChg>
        <pc:spChg chg="mod">
          <ac:chgData name="Ganninger, Christian" userId="f256076c-be75-4ba0-9fbc-fcb58856680c" providerId="ADAL" clId="{B68CE9EA-A3DC-4681-81A8-EBC70DAABE6E}" dt="2024-12-02T12:33:28.848" v="237" actId="20577"/>
          <ac:spMkLst>
            <pc:docMk/>
            <pc:sldMk cId="1078372322" sldId="3726"/>
            <ac:spMk id="15" creationId="{0A80C493-F2F7-438E-8575-B52466CD2423}"/>
          </ac:spMkLst>
        </pc:spChg>
        <pc:grpChg chg="add mod">
          <ac:chgData name="Ganninger, Christian" userId="f256076c-be75-4ba0-9fbc-fcb58856680c" providerId="ADAL" clId="{B68CE9EA-A3DC-4681-81A8-EBC70DAABE6E}" dt="2024-12-02T12:38:34.699" v="244" actId="14100"/>
          <ac:grpSpMkLst>
            <pc:docMk/>
            <pc:sldMk cId="1078372322" sldId="3726"/>
            <ac:grpSpMk id="2" creationId="{3368E0DE-CA1D-1C5D-615F-7080EE2906F8}"/>
          </ac:grpSpMkLst>
        </pc:grpChg>
        <pc:grpChg chg="mod">
          <ac:chgData name="Ganninger, Christian" userId="f256076c-be75-4ba0-9fbc-fcb58856680c" providerId="ADAL" clId="{B68CE9EA-A3DC-4681-81A8-EBC70DAABE6E}" dt="2024-12-02T12:38:17.646" v="240"/>
          <ac:grpSpMkLst>
            <pc:docMk/>
            <pc:sldMk cId="1078372322" sldId="3726"/>
            <ac:grpSpMk id="3" creationId="{33CCB810-323B-2E3B-20E3-44FC1C922D4F}"/>
          </ac:grpSpMkLst>
        </pc:grpChg>
        <pc:grpChg chg="mod">
          <ac:chgData name="Ganninger, Christian" userId="f256076c-be75-4ba0-9fbc-fcb58856680c" providerId="ADAL" clId="{B68CE9EA-A3DC-4681-81A8-EBC70DAABE6E}" dt="2024-12-02T12:38:17.646" v="240"/>
          <ac:grpSpMkLst>
            <pc:docMk/>
            <pc:sldMk cId="1078372322" sldId="3726"/>
            <ac:grpSpMk id="7" creationId="{36D130FA-E20C-AFBD-05F9-0926D9FBABB1}"/>
          </ac:grpSpMkLst>
        </pc:grpChg>
        <pc:picChg chg="mod">
          <ac:chgData name="Ganninger, Christian" userId="f256076c-be75-4ba0-9fbc-fcb58856680c" providerId="ADAL" clId="{B68CE9EA-A3DC-4681-81A8-EBC70DAABE6E}" dt="2024-12-02T12:38:17.646" v="240"/>
          <ac:picMkLst>
            <pc:docMk/>
            <pc:sldMk cId="1078372322" sldId="3726"/>
            <ac:picMk id="6" creationId="{8929EBC2-7622-C4C0-9239-3542F576C08C}"/>
          </ac:picMkLst>
        </pc:picChg>
        <pc:picChg chg="mod">
          <ac:chgData name="Ganninger, Christian" userId="f256076c-be75-4ba0-9fbc-fcb58856680c" providerId="ADAL" clId="{B68CE9EA-A3DC-4681-81A8-EBC70DAABE6E}" dt="2024-12-02T12:38:07.193" v="239" actId="14100"/>
          <ac:picMkLst>
            <pc:docMk/>
            <pc:sldMk cId="1078372322" sldId="3726"/>
            <ac:picMk id="8" creationId="{6ABED557-6126-403F-9DB8-79EB29F27F23}"/>
          </ac:picMkLst>
        </pc:picChg>
        <pc:picChg chg="del">
          <ac:chgData name="Ganninger, Christian" userId="f256076c-be75-4ba0-9fbc-fcb58856680c" providerId="ADAL" clId="{B68CE9EA-A3DC-4681-81A8-EBC70DAABE6E}" dt="2024-12-02T12:33:22.810" v="236" actId="478"/>
          <ac:picMkLst>
            <pc:docMk/>
            <pc:sldMk cId="1078372322" sldId="3726"/>
            <ac:picMk id="11" creationId="{BC26BD45-9417-408E-A74C-E251C22BAFD0}"/>
          </ac:picMkLst>
        </pc:picChg>
        <pc:picChg chg="mod">
          <ac:chgData name="Ganninger, Christian" userId="f256076c-be75-4ba0-9fbc-fcb58856680c" providerId="ADAL" clId="{B68CE9EA-A3DC-4681-81A8-EBC70DAABE6E}" dt="2024-12-02T12:38:17.646" v="240"/>
          <ac:picMkLst>
            <pc:docMk/>
            <pc:sldMk cId="1078372322" sldId="3726"/>
            <ac:picMk id="14" creationId="{E28D3DC3-F166-445C-9613-03037CB6123A}"/>
          </ac:picMkLst>
        </pc:picChg>
      </pc:sldChg>
      <pc:sldChg chg="del">
        <pc:chgData name="Ganninger, Christian" userId="f256076c-be75-4ba0-9fbc-fcb58856680c" providerId="ADAL" clId="{B68CE9EA-A3DC-4681-81A8-EBC70DAABE6E}" dt="2024-12-02T13:01:37.098" v="1208" actId="47"/>
        <pc:sldMkLst>
          <pc:docMk/>
          <pc:sldMk cId="643515301" sldId="3771"/>
        </pc:sldMkLst>
      </pc:sldChg>
      <pc:sldChg chg="addSp delSp modSp mod">
        <pc:chgData name="Ganninger, Christian" userId="f256076c-be75-4ba0-9fbc-fcb58856680c" providerId="ADAL" clId="{B68CE9EA-A3DC-4681-81A8-EBC70DAABE6E}" dt="2024-12-06T12:34:23.245" v="2762" actId="20577"/>
        <pc:sldMkLst>
          <pc:docMk/>
          <pc:sldMk cId="3309345998" sldId="3772"/>
        </pc:sldMkLst>
        <pc:spChg chg="mod">
          <ac:chgData name="Ganninger, Christian" userId="f256076c-be75-4ba0-9fbc-fcb58856680c" providerId="ADAL" clId="{B68CE9EA-A3DC-4681-81A8-EBC70DAABE6E}" dt="2024-12-06T12:34:23.245" v="2762" actId="20577"/>
          <ac:spMkLst>
            <pc:docMk/>
            <pc:sldMk cId="3309345998" sldId="3772"/>
            <ac:spMk id="2" creationId="{A2964DFC-EB59-470B-BB6A-957202FC3DDC}"/>
          </ac:spMkLst>
        </pc:spChg>
        <pc:spChg chg="mod">
          <ac:chgData name="Ganninger, Christian" userId="f256076c-be75-4ba0-9fbc-fcb58856680c" providerId="ADAL" clId="{B68CE9EA-A3DC-4681-81A8-EBC70DAABE6E}" dt="2024-12-02T12:48:27.588" v="814" actId="20577"/>
          <ac:spMkLst>
            <pc:docMk/>
            <pc:sldMk cId="3309345998" sldId="3772"/>
            <ac:spMk id="4" creationId="{1A0035B5-BDD0-4AC5-A95F-8106AD9C507E}"/>
          </ac:spMkLst>
        </pc:spChg>
        <pc:spChg chg="add del mod">
          <ac:chgData name="Ganninger, Christian" userId="f256076c-be75-4ba0-9fbc-fcb58856680c" providerId="ADAL" clId="{B68CE9EA-A3DC-4681-81A8-EBC70DAABE6E}" dt="2024-12-02T12:48:04.846" v="794" actId="1036"/>
          <ac:spMkLst>
            <pc:docMk/>
            <pc:sldMk cId="3309345998" sldId="3772"/>
            <ac:spMk id="35" creationId="{0AE93FD2-6827-4C95-A056-207AD10D2974}"/>
          </ac:spMkLst>
        </pc:spChg>
        <pc:grpChg chg="del">
          <ac:chgData name="Ganninger, Christian" userId="f256076c-be75-4ba0-9fbc-fcb58856680c" providerId="ADAL" clId="{B68CE9EA-A3DC-4681-81A8-EBC70DAABE6E}" dt="2024-12-02T12:41:14.186" v="460" actId="478"/>
          <ac:grpSpMkLst>
            <pc:docMk/>
            <pc:sldMk cId="3309345998" sldId="3772"/>
            <ac:grpSpMk id="5" creationId="{7CEDDC02-4314-40D9-907E-AB332DBEE3B5}"/>
          </ac:grpSpMkLst>
        </pc:grpChg>
        <pc:grpChg chg="add del mod">
          <ac:chgData name="Ganninger, Christian" userId="f256076c-be75-4ba0-9fbc-fcb58856680c" providerId="ADAL" clId="{B68CE9EA-A3DC-4681-81A8-EBC70DAABE6E}" dt="2024-12-02T12:48:04.846" v="794" actId="1036"/>
          <ac:grpSpMkLst>
            <pc:docMk/>
            <pc:sldMk cId="3309345998" sldId="3772"/>
            <ac:grpSpMk id="10" creationId="{AB0F07EA-8C61-467D-A636-E59CD1BEB323}"/>
          </ac:grpSpMkLst>
        </pc:grpChg>
        <pc:grpChg chg="mod">
          <ac:chgData name="Ganninger, Christian" userId="f256076c-be75-4ba0-9fbc-fcb58856680c" providerId="ADAL" clId="{B68CE9EA-A3DC-4681-81A8-EBC70DAABE6E}" dt="2024-12-02T12:48:04.846" v="794" actId="1036"/>
          <ac:grpSpMkLst>
            <pc:docMk/>
            <pc:sldMk cId="3309345998" sldId="3772"/>
            <ac:grpSpMk id="26" creationId="{21C1E68F-7918-46DA-9DD4-0390F4DE6CDE}"/>
          </ac:grpSpMkLst>
        </pc:grpChg>
        <pc:picChg chg="add mod modCrop">
          <ac:chgData name="Ganninger, Christian" userId="f256076c-be75-4ba0-9fbc-fcb58856680c" providerId="ADAL" clId="{B68CE9EA-A3DC-4681-81A8-EBC70DAABE6E}" dt="2024-12-02T12:44:02.969" v="546" actId="1076"/>
          <ac:picMkLst>
            <pc:docMk/>
            <pc:sldMk cId="3309345998" sldId="3772"/>
            <ac:picMk id="36" creationId="{D6F6090D-0B2C-1EF0-BEE4-5598AF5D07AA}"/>
          </ac:picMkLst>
        </pc:picChg>
      </pc:sldChg>
      <pc:sldChg chg="modSp mod">
        <pc:chgData name="Ganninger, Christian" userId="f256076c-be75-4ba0-9fbc-fcb58856680c" providerId="ADAL" clId="{B68CE9EA-A3DC-4681-81A8-EBC70DAABE6E}" dt="2024-12-02T12:39:26.843" v="295" actId="6549"/>
        <pc:sldMkLst>
          <pc:docMk/>
          <pc:sldMk cId="3465201959" sldId="3773"/>
        </pc:sldMkLst>
        <pc:spChg chg="mod">
          <ac:chgData name="Ganninger, Christian" userId="f256076c-be75-4ba0-9fbc-fcb58856680c" providerId="ADAL" clId="{B68CE9EA-A3DC-4681-81A8-EBC70DAABE6E}" dt="2024-12-02T12:39:26.843" v="295" actId="6549"/>
          <ac:spMkLst>
            <pc:docMk/>
            <pc:sldMk cId="3465201959" sldId="3773"/>
            <ac:spMk id="7" creationId="{031A1F90-32D6-47E6-BE3E-7678C429BC7A}"/>
          </ac:spMkLst>
        </pc:spChg>
      </pc:sldChg>
      <pc:sldChg chg="addSp delSp modSp mod">
        <pc:chgData name="Ganninger, Christian" userId="f256076c-be75-4ba0-9fbc-fcb58856680c" providerId="ADAL" clId="{B68CE9EA-A3DC-4681-81A8-EBC70DAABE6E}" dt="2024-12-04T10:44:46.362" v="2729" actId="20577"/>
        <pc:sldMkLst>
          <pc:docMk/>
          <pc:sldMk cId="3244264148" sldId="3774"/>
        </pc:sldMkLst>
        <pc:spChg chg="mod">
          <ac:chgData name="Ganninger, Christian" userId="f256076c-be75-4ba0-9fbc-fcb58856680c" providerId="ADAL" clId="{B68CE9EA-A3DC-4681-81A8-EBC70DAABE6E}" dt="2024-12-04T10:44:46.362" v="2729" actId="20577"/>
          <ac:spMkLst>
            <pc:docMk/>
            <pc:sldMk cId="3244264148" sldId="3774"/>
            <ac:spMk id="2" creationId="{E8E4FA1C-D4D5-42EA-9C45-D8F411402354}"/>
          </ac:spMkLst>
        </pc:spChg>
        <pc:spChg chg="mod">
          <ac:chgData name="Ganninger, Christian" userId="f256076c-be75-4ba0-9fbc-fcb58856680c" providerId="ADAL" clId="{B68CE9EA-A3DC-4681-81A8-EBC70DAABE6E}" dt="2024-12-02T12:49:53.101" v="828" actId="20577"/>
          <ac:spMkLst>
            <pc:docMk/>
            <pc:sldMk cId="3244264148" sldId="3774"/>
            <ac:spMk id="4" creationId="{8F78611E-31A1-406C-87AE-D39698FBC74B}"/>
          </ac:spMkLst>
        </pc:spChg>
        <pc:spChg chg="del mod">
          <ac:chgData name="Ganninger, Christian" userId="f256076c-be75-4ba0-9fbc-fcb58856680c" providerId="ADAL" clId="{B68CE9EA-A3DC-4681-81A8-EBC70DAABE6E}" dt="2024-12-02T12:53:58.508" v="877" actId="478"/>
          <ac:spMkLst>
            <pc:docMk/>
            <pc:sldMk cId="3244264148" sldId="3774"/>
            <ac:spMk id="178" creationId="{7A16E075-0EDF-4EA5-8078-766AD0C1AB18}"/>
          </ac:spMkLst>
        </pc:spChg>
        <pc:grpChg chg="del mod">
          <ac:chgData name="Ganninger, Christian" userId="f256076c-be75-4ba0-9fbc-fcb58856680c" providerId="ADAL" clId="{B68CE9EA-A3DC-4681-81A8-EBC70DAABE6E}" dt="2024-12-02T12:53:58.508" v="877" actId="478"/>
          <ac:grpSpMkLst>
            <pc:docMk/>
            <pc:sldMk cId="3244264148" sldId="3774"/>
            <ac:grpSpMk id="98" creationId="{C7E5A085-4A4E-4A5A-9E4F-978C0A761431}"/>
          </ac:grpSpMkLst>
        </pc:grpChg>
        <pc:grpChg chg="del mod">
          <ac:chgData name="Ganninger, Christian" userId="f256076c-be75-4ba0-9fbc-fcb58856680c" providerId="ADAL" clId="{B68CE9EA-A3DC-4681-81A8-EBC70DAABE6E}" dt="2024-12-02T12:53:58.508" v="877" actId="478"/>
          <ac:grpSpMkLst>
            <pc:docMk/>
            <pc:sldMk cId="3244264148" sldId="3774"/>
            <ac:grpSpMk id="99" creationId="{5C783A7F-EFD6-4593-A791-8987F4891D6F}"/>
          </ac:grpSpMkLst>
        </pc:grpChg>
        <pc:grpChg chg="mod">
          <ac:chgData name="Ganninger, Christian" userId="f256076c-be75-4ba0-9fbc-fcb58856680c" providerId="ADAL" clId="{B68CE9EA-A3DC-4681-81A8-EBC70DAABE6E}" dt="2024-12-02T13:00:30.272" v="1197" actId="1036"/>
          <ac:grpSpMkLst>
            <pc:docMk/>
            <pc:sldMk cId="3244264148" sldId="3774"/>
            <ac:grpSpMk id="179" creationId="{99E6B7D8-2625-4F16-A87E-AA3C97E48C25}"/>
          </ac:grpSpMkLst>
        </pc:grpChg>
        <pc:picChg chg="add mod modCrop">
          <ac:chgData name="Ganninger, Christian" userId="f256076c-be75-4ba0-9fbc-fcb58856680c" providerId="ADAL" clId="{B68CE9EA-A3DC-4681-81A8-EBC70DAABE6E}" dt="2024-12-02T13:00:15.461" v="1189" actId="14100"/>
          <ac:picMkLst>
            <pc:docMk/>
            <pc:sldMk cId="3244264148" sldId="3774"/>
            <ac:picMk id="6" creationId="{78097845-E67F-B84E-47CE-111CAA967924}"/>
          </ac:picMkLst>
        </pc:picChg>
      </pc:sldChg>
      <pc:sldChg chg="modSp mod">
        <pc:chgData name="Ganninger, Christian" userId="f256076c-be75-4ba0-9fbc-fcb58856680c" providerId="ADAL" clId="{B68CE9EA-A3DC-4681-81A8-EBC70DAABE6E}" dt="2024-12-02T15:17:38.517" v="2005" actId="6549"/>
        <pc:sldMkLst>
          <pc:docMk/>
          <pc:sldMk cId="802185115" sldId="3775"/>
        </pc:sldMkLst>
        <pc:spChg chg="mod">
          <ac:chgData name="Ganninger, Christian" userId="f256076c-be75-4ba0-9fbc-fcb58856680c" providerId="ADAL" clId="{B68CE9EA-A3DC-4681-81A8-EBC70DAABE6E}" dt="2024-12-02T15:17:35.367" v="2004" actId="20577"/>
          <ac:spMkLst>
            <pc:docMk/>
            <pc:sldMk cId="802185115" sldId="3775"/>
            <ac:spMk id="5" creationId="{64B75B11-8125-4CFF-A48A-AD6115216732}"/>
          </ac:spMkLst>
        </pc:spChg>
        <pc:spChg chg="mod">
          <ac:chgData name="Ganninger, Christian" userId="f256076c-be75-4ba0-9fbc-fcb58856680c" providerId="ADAL" clId="{B68CE9EA-A3DC-4681-81A8-EBC70DAABE6E}" dt="2024-12-02T15:17:38.517" v="2005" actId="6549"/>
          <ac:spMkLst>
            <pc:docMk/>
            <pc:sldMk cId="802185115" sldId="3775"/>
            <ac:spMk id="6" creationId="{2317FD40-EB3B-44BA-83FF-DD3A106F6EF3}"/>
          </ac:spMkLst>
        </pc:spChg>
      </pc:sldChg>
      <pc:sldChg chg="del">
        <pc:chgData name="Ganninger, Christian" userId="f256076c-be75-4ba0-9fbc-fcb58856680c" providerId="ADAL" clId="{B68CE9EA-A3DC-4681-81A8-EBC70DAABE6E}" dt="2024-12-02T13:01:31.805" v="1204" actId="47"/>
        <pc:sldMkLst>
          <pc:docMk/>
          <pc:sldMk cId="2454800447" sldId="3776"/>
        </pc:sldMkLst>
      </pc:sldChg>
      <pc:sldChg chg="del">
        <pc:chgData name="Ganninger, Christian" userId="f256076c-be75-4ba0-9fbc-fcb58856680c" providerId="ADAL" clId="{B68CE9EA-A3DC-4681-81A8-EBC70DAABE6E}" dt="2024-12-02T13:01:32.670" v="1205" actId="47"/>
        <pc:sldMkLst>
          <pc:docMk/>
          <pc:sldMk cId="1243020427" sldId="3777"/>
        </pc:sldMkLst>
      </pc:sldChg>
      <pc:sldChg chg="del">
        <pc:chgData name="Ganninger, Christian" userId="f256076c-be75-4ba0-9fbc-fcb58856680c" providerId="ADAL" clId="{B68CE9EA-A3DC-4681-81A8-EBC70DAABE6E}" dt="2024-12-02T13:01:33.241" v="1206" actId="47"/>
        <pc:sldMkLst>
          <pc:docMk/>
          <pc:sldMk cId="4110100025" sldId="3778"/>
        </pc:sldMkLst>
      </pc:sldChg>
      <pc:sldChg chg="del">
        <pc:chgData name="Ganninger, Christian" userId="f256076c-be75-4ba0-9fbc-fcb58856680c" providerId="ADAL" clId="{B68CE9EA-A3DC-4681-81A8-EBC70DAABE6E}" dt="2024-12-02T13:01:33.842" v="1207" actId="47"/>
        <pc:sldMkLst>
          <pc:docMk/>
          <pc:sldMk cId="4032316845" sldId="3779"/>
        </pc:sldMkLst>
      </pc:sldChg>
      <pc:sldChg chg="delSp modSp mod">
        <pc:chgData name="Ganninger, Christian" userId="f256076c-be75-4ba0-9fbc-fcb58856680c" providerId="ADAL" clId="{B68CE9EA-A3DC-4681-81A8-EBC70DAABE6E}" dt="2024-12-04T10:45:50.647" v="2737" actId="6549"/>
        <pc:sldMkLst>
          <pc:docMk/>
          <pc:sldMk cId="2542255810" sldId="3780"/>
        </pc:sldMkLst>
        <pc:spChg chg="mod">
          <ac:chgData name="Ganninger, Christian" userId="f256076c-be75-4ba0-9fbc-fcb58856680c" providerId="ADAL" clId="{B68CE9EA-A3DC-4681-81A8-EBC70DAABE6E}" dt="2024-12-04T10:45:50.647" v="2737" actId="6549"/>
          <ac:spMkLst>
            <pc:docMk/>
            <pc:sldMk cId="2542255810" sldId="3780"/>
            <ac:spMk id="2" creationId="{E4AF7F3E-6688-4132-A52D-3B26D222E240}"/>
          </ac:spMkLst>
        </pc:spChg>
        <pc:spChg chg="del">
          <ac:chgData name="Ganninger, Christian" userId="f256076c-be75-4ba0-9fbc-fcb58856680c" providerId="ADAL" clId="{B68CE9EA-A3DC-4681-81A8-EBC70DAABE6E}" dt="2024-12-02T13:03:55.857" v="1245" actId="478"/>
          <ac:spMkLst>
            <pc:docMk/>
            <pc:sldMk cId="2542255810" sldId="3780"/>
            <ac:spMk id="3" creationId="{0E29EF2F-F87A-4970-82FD-8A54F4CDB9DD}"/>
          </ac:spMkLst>
        </pc:spChg>
        <pc:spChg chg="mod">
          <ac:chgData name="Ganninger, Christian" userId="f256076c-be75-4ba0-9fbc-fcb58856680c" providerId="ADAL" clId="{B68CE9EA-A3DC-4681-81A8-EBC70DAABE6E}" dt="2024-12-02T12:56:42.535" v="1080" actId="20577"/>
          <ac:spMkLst>
            <pc:docMk/>
            <pc:sldMk cId="2542255810" sldId="3780"/>
            <ac:spMk id="4" creationId="{3C26AE96-B2E2-4715-91C0-B3EAB4F37BD1}"/>
          </ac:spMkLst>
        </pc:spChg>
        <pc:spChg chg="mod">
          <ac:chgData name="Ganninger, Christian" userId="f256076c-be75-4ba0-9fbc-fcb58856680c" providerId="ADAL" clId="{B68CE9EA-A3DC-4681-81A8-EBC70DAABE6E}" dt="2024-12-02T13:03:49.820" v="1244" actId="20577"/>
          <ac:spMkLst>
            <pc:docMk/>
            <pc:sldMk cId="2542255810" sldId="3780"/>
            <ac:spMk id="9" creationId="{53A293AD-48A4-420F-8FBE-92EA30AA4A79}"/>
          </ac:spMkLst>
        </pc:spChg>
      </pc:sldChg>
      <pc:sldChg chg="addSp delSp modSp add mod">
        <pc:chgData name="Ganninger, Christian" userId="f256076c-be75-4ba0-9fbc-fcb58856680c" providerId="ADAL" clId="{B68CE9EA-A3DC-4681-81A8-EBC70DAABE6E}" dt="2024-12-04T10:46:33.680" v="2739" actId="20577"/>
        <pc:sldMkLst>
          <pc:docMk/>
          <pc:sldMk cId="2482609978" sldId="3781"/>
        </pc:sldMkLst>
        <pc:spChg chg="mod">
          <ac:chgData name="Ganninger, Christian" userId="f256076c-be75-4ba0-9fbc-fcb58856680c" providerId="ADAL" clId="{B68CE9EA-A3DC-4681-81A8-EBC70DAABE6E}" dt="2024-12-04T10:46:33.680" v="2739" actId="20577"/>
          <ac:spMkLst>
            <pc:docMk/>
            <pc:sldMk cId="2482609978" sldId="3781"/>
            <ac:spMk id="2" creationId="{E4AF7F3E-6688-4132-A52D-3B26D222E240}"/>
          </ac:spMkLst>
        </pc:spChg>
        <pc:spChg chg="del">
          <ac:chgData name="Ganninger, Christian" userId="f256076c-be75-4ba0-9fbc-fcb58856680c" providerId="ADAL" clId="{B68CE9EA-A3DC-4681-81A8-EBC70DAABE6E}" dt="2024-12-02T13:13:52.045" v="1728" actId="478"/>
          <ac:spMkLst>
            <pc:docMk/>
            <pc:sldMk cId="2482609978" sldId="3781"/>
            <ac:spMk id="3" creationId="{0E29EF2F-F87A-4970-82FD-8A54F4CDB9DD}"/>
          </ac:spMkLst>
        </pc:spChg>
        <pc:spChg chg="mod">
          <ac:chgData name="Ganninger, Christian" userId="f256076c-be75-4ba0-9fbc-fcb58856680c" providerId="ADAL" clId="{B68CE9EA-A3DC-4681-81A8-EBC70DAABE6E}" dt="2024-12-02T13:03:36.883" v="1240" actId="20577"/>
          <ac:spMkLst>
            <pc:docMk/>
            <pc:sldMk cId="2482609978" sldId="3781"/>
            <ac:spMk id="4" creationId="{3C26AE96-B2E2-4715-91C0-B3EAB4F37BD1}"/>
          </ac:spMkLst>
        </pc:spChg>
        <pc:spChg chg="mod">
          <ac:chgData name="Ganninger, Christian" userId="f256076c-be75-4ba0-9fbc-fcb58856680c" providerId="ADAL" clId="{B68CE9EA-A3DC-4681-81A8-EBC70DAABE6E}" dt="2024-12-02T13:11:15.585" v="1587" actId="1076"/>
          <ac:spMkLst>
            <pc:docMk/>
            <pc:sldMk cId="2482609978" sldId="3781"/>
            <ac:spMk id="9" creationId="{53A293AD-48A4-420F-8FBE-92EA30AA4A79}"/>
          </ac:spMkLst>
        </pc:spChg>
        <pc:spChg chg="mod ord">
          <ac:chgData name="Ganninger, Christian" userId="f256076c-be75-4ba0-9fbc-fcb58856680c" providerId="ADAL" clId="{B68CE9EA-A3DC-4681-81A8-EBC70DAABE6E}" dt="2024-12-02T13:07:58.462" v="1384" actId="166"/>
          <ac:spMkLst>
            <pc:docMk/>
            <pc:sldMk cId="2482609978" sldId="3781"/>
            <ac:spMk id="10" creationId="{667F68F7-7092-4259-AAAF-B191C7241549}"/>
          </ac:spMkLst>
        </pc:spChg>
        <pc:spChg chg="add mod">
          <ac:chgData name="Ganninger, Christian" userId="f256076c-be75-4ba0-9fbc-fcb58856680c" providerId="ADAL" clId="{B68CE9EA-A3DC-4681-81A8-EBC70DAABE6E}" dt="2024-12-02T13:12:07.252" v="1651" actId="1076"/>
          <ac:spMkLst>
            <pc:docMk/>
            <pc:sldMk cId="2482609978" sldId="3781"/>
            <ac:spMk id="13" creationId="{DFFF589A-04A9-6C01-1741-6E832AFEC6E8}"/>
          </ac:spMkLst>
        </pc:spChg>
        <pc:spChg chg="add mod">
          <ac:chgData name="Ganninger, Christian" userId="f256076c-be75-4ba0-9fbc-fcb58856680c" providerId="ADAL" clId="{B68CE9EA-A3DC-4681-81A8-EBC70DAABE6E}" dt="2024-12-02T13:12:15.915" v="1653" actId="1076"/>
          <ac:spMkLst>
            <pc:docMk/>
            <pc:sldMk cId="2482609978" sldId="3781"/>
            <ac:spMk id="14" creationId="{CF112F7C-4A52-503D-7BC1-D4D4CF9E5EEC}"/>
          </ac:spMkLst>
        </pc:spChg>
        <pc:picChg chg="add mod modCrop">
          <ac:chgData name="Ganninger, Christian" userId="f256076c-be75-4ba0-9fbc-fcb58856680c" providerId="ADAL" clId="{B68CE9EA-A3DC-4681-81A8-EBC70DAABE6E}" dt="2024-12-02T13:07:06.349" v="1369" actId="1035"/>
          <ac:picMkLst>
            <pc:docMk/>
            <pc:sldMk cId="2482609978" sldId="3781"/>
            <ac:picMk id="5" creationId="{3C1A73CC-8C2A-442B-8963-2AE774EC3BB2}"/>
          </ac:picMkLst>
        </pc:picChg>
        <pc:picChg chg="add mod modCrop">
          <ac:chgData name="Ganninger, Christian" userId="f256076c-be75-4ba0-9fbc-fcb58856680c" providerId="ADAL" clId="{B68CE9EA-A3DC-4681-81A8-EBC70DAABE6E}" dt="2024-12-02T13:06:47.993" v="1341" actId="1037"/>
          <ac:picMkLst>
            <pc:docMk/>
            <pc:sldMk cId="2482609978" sldId="3781"/>
            <ac:picMk id="6" creationId="{004FBA92-3247-19E7-E51E-B7F928BF29F8}"/>
          </ac:picMkLst>
        </pc:picChg>
        <pc:picChg chg="mod modCrop">
          <ac:chgData name="Ganninger, Christian" userId="f256076c-be75-4ba0-9fbc-fcb58856680c" providerId="ADAL" clId="{B68CE9EA-A3DC-4681-81A8-EBC70DAABE6E}" dt="2024-12-02T13:06:47.993" v="1341" actId="1037"/>
          <ac:picMkLst>
            <pc:docMk/>
            <pc:sldMk cId="2482609978" sldId="3781"/>
            <ac:picMk id="7" creationId="{1026CCEE-4E72-482E-8213-78E90B7236C5}"/>
          </ac:picMkLst>
        </pc:picChg>
        <pc:picChg chg="add mod">
          <ac:chgData name="Ganninger, Christian" userId="f256076c-be75-4ba0-9fbc-fcb58856680c" providerId="ADAL" clId="{B68CE9EA-A3DC-4681-81A8-EBC70DAABE6E}" dt="2024-12-02T13:10:10.027" v="1505" actId="1076"/>
          <ac:picMkLst>
            <pc:docMk/>
            <pc:sldMk cId="2482609978" sldId="3781"/>
            <ac:picMk id="8" creationId="{7B748F33-8D1D-A586-4DB4-DD9F4CDF1080}"/>
          </ac:picMkLst>
        </pc:picChg>
        <pc:picChg chg="add mod">
          <ac:chgData name="Ganninger, Christian" userId="f256076c-be75-4ba0-9fbc-fcb58856680c" providerId="ADAL" clId="{B68CE9EA-A3DC-4681-81A8-EBC70DAABE6E}" dt="2024-12-02T13:10:05.959" v="1504" actId="1076"/>
          <ac:picMkLst>
            <pc:docMk/>
            <pc:sldMk cId="2482609978" sldId="3781"/>
            <ac:picMk id="11" creationId="{B5BA0286-59DC-E417-3994-242170751EA4}"/>
          </ac:picMkLst>
        </pc:picChg>
        <pc:picChg chg="mod modCrop">
          <ac:chgData name="Ganninger, Christian" userId="f256076c-be75-4ba0-9fbc-fcb58856680c" providerId="ADAL" clId="{B68CE9EA-A3DC-4681-81A8-EBC70DAABE6E}" dt="2024-12-02T13:07:06.349" v="1369" actId="1035"/>
          <ac:picMkLst>
            <pc:docMk/>
            <pc:sldMk cId="2482609978" sldId="3781"/>
            <ac:picMk id="12" creationId="{21C6810E-B666-4CAD-85C6-F34735061994}"/>
          </ac:picMkLst>
        </pc:picChg>
      </pc:sldChg>
      <pc:sldChg chg="addSp delSp modSp add mod">
        <pc:chgData name="Ganninger, Christian" userId="f256076c-be75-4ba0-9fbc-fcb58856680c" providerId="ADAL" clId="{B68CE9EA-A3DC-4681-81A8-EBC70DAABE6E}" dt="2024-12-02T15:17:17.686" v="1984" actId="20577"/>
        <pc:sldMkLst>
          <pc:docMk/>
          <pc:sldMk cId="2564104371" sldId="3782"/>
        </pc:sldMkLst>
        <pc:spChg chg="mod">
          <ac:chgData name="Ganninger, Christian" userId="f256076c-be75-4ba0-9fbc-fcb58856680c" providerId="ADAL" clId="{B68CE9EA-A3DC-4681-81A8-EBC70DAABE6E}" dt="2024-12-02T15:17:17.686" v="1984" actId="20577"/>
          <ac:spMkLst>
            <pc:docMk/>
            <pc:sldMk cId="2564104371" sldId="3782"/>
            <ac:spMk id="2" creationId="{E4AF7F3E-6688-4132-A52D-3B26D222E240}"/>
          </ac:spMkLst>
        </pc:spChg>
        <pc:spChg chg="mod">
          <ac:chgData name="Ganninger, Christian" userId="f256076c-be75-4ba0-9fbc-fcb58856680c" providerId="ADAL" clId="{B68CE9EA-A3DC-4681-81A8-EBC70DAABE6E}" dt="2024-12-02T13:55:08.368" v="1730"/>
          <ac:spMkLst>
            <pc:docMk/>
            <pc:sldMk cId="2564104371" sldId="3782"/>
            <ac:spMk id="4" creationId="{3C26AE96-B2E2-4715-91C0-B3EAB4F37BD1}"/>
          </ac:spMkLst>
        </pc:spChg>
        <pc:spChg chg="mod">
          <ac:chgData name="Ganninger, Christian" userId="f256076c-be75-4ba0-9fbc-fcb58856680c" providerId="ADAL" clId="{B68CE9EA-A3DC-4681-81A8-EBC70DAABE6E}" dt="2024-12-02T13:58:37.879" v="1844" actId="1076"/>
          <ac:spMkLst>
            <pc:docMk/>
            <pc:sldMk cId="2564104371" sldId="3782"/>
            <ac:spMk id="9" creationId="{53A293AD-48A4-420F-8FBE-92EA30AA4A79}"/>
          </ac:spMkLst>
        </pc:spChg>
        <pc:spChg chg="mod">
          <ac:chgData name="Ganninger, Christian" userId="f256076c-be75-4ba0-9fbc-fcb58856680c" providerId="ADAL" clId="{B68CE9EA-A3DC-4681-81A8-EBC70DAABE6E}" dt="2024-12-02T13:58:49.687" v="1854" actId="1036"/>
          <ac:spMkLst>
            <pc:docMk/>
            <pc:sldMk cId="2564104371" sldId="3782"/>
            <ac:spMk id="10" creationId="{667F68F7-7092-4259-AAAF-B191C7241549}"/>
          </ac:spMkLst>
        </pc:spChg>
        <pc:picChg chg="add mod modCrop">
          <ac:chgData name="Ganninger, Christian" userId="f256076c-be75-4ba0-9fbc-fcb58856680c" providerId="ADAL" clId="{B68CE9EA-A3DC-4681-81A8-EBC70DAABE6E}" dt="2024-12-02T13:59:13.393" v="1859" actId="1035"/>
          <ac:picMkLst>
            <pc:docMk/>
            <pc:sldMk cId="2564104371" sldId="3782"/>
            <ac:picMk id="3" creationId="{153B9128-1A7E-A08E-167B-A6424F4ABCAA}"/>
          </ac:picMkLst>
        </pc:picChg>
        <pc:picChg chg="add del mod">
          <ac:chgData name="Ganninger, Christian" userId="f256076c-be75-4ba0-9fbc-fcb58856680c" providerId="ADAL" clId="{B68CE9EA-A3DC-4681-81A8-EBC70DAABE6E}" dt="2024-12-02T13:56:26.856" v="1744" actId="478"/>
          <ac:picMkLst>
            <pc:docMk/>
            <pc:sldMk cId="2564104371" sldId="3782"/>
            <ac:picMk id="5" creationId="{1DED33E0-437D-8A4E-2C87-EDB41B379B5F}"/>
          </ac:picMkLst>
        </pc:picChg>
        <pc:picChg chg="add mod modCrop">
          <ac:chgData name="Ganninger, Christian" userId="f256076c-be75-4ba0-9fbc-fcb58856680c" providerId="ADAL" clId="{B68CE9EA-A3DC-4681-81A8-EBC70DAABE6E}" dt="2024-12-02T13:58:33.688" v="1843" actId="1076"/>
          <ac:picMkLst>
            <pc:docMk/>
            <pc:sldMk cId="2564104371" sldId="3782"/>
            <ac:picMk id="6" creationId="{025C1BF1-B987-CAD1-E04C-F105D76C0E09}"/>
          </ac:picMkLst>
        </pc:picChg>
        <pc:picChg chg="mod modCrop">
          <ac:chgData name="Ganninger, Christian" userId="f256076c-be75-4ba0-9fbc-fcb58856680c" providerId="ADAL" clId="{B68CE9EA-A3DC-4681-81A8-EBC70DAABE6E}" dt="2024-12-02T13:58:41.904" v="1845" actId="1076"/>
          <ac:picMkLst>
            <pc:docMk/>
            <pc:sldMk cId="2564104371" sldId="3782"/>
            <ac:picMk id="7" creationId="{1026CCEE-4E72-482E-8213-78E90B7236C5}"/>
          </ac:picMkLst>
        </pc:picChg>
        <pc:picChg chg="mod modCrop">
          <ac:chgData name="Ganninger, Christian" userId="f256076c-be75-4ba0-9fbc-fcb58856680c" providerId="ADAL" clId="{B68CE9EA-A3DC-4681-81A8-EBC70DAABE6E}" dt="2024-12-02T13:58:33.688" v="1843" actId="1076"/>
          <ac:picMkLst>
            <pc:docMk/>
            <pc:sldMk cId="2564104371" sldId="3782"/>
            <ac:picMk id="12" creationId="{21C6810E-B666-4CAD-85C6-F34735061994}"/>
          </ac:picMkLst>
        </pc:picChg>
      </pc:sldChg>
      <pc:sldChg chg="addSp modSp new mod">
        <pc:chgData name="Ganninger, Christian" userId="f256076c-be75-4ba0-9fbc-fcb58856680c" providerId="ADAL" clId="{B68CE9EA-A3DC-4681-81A8-EBC70DAABE6E}" dt="2024-12-02T15:30:49.092" v="2659" actId="20577"/>
        <pc:sldMkLst>
          <pc:docMk/>
          <pc:sldMk cId="643929132" sldId="3783"/>
        </pc:sldMkLst>
        <pc:spChg chg="mod">
          <ac:chgData name="Ganninger, Christian" userId="f256076c-be75-4ba0-9fbc-fcb58856680c" providerId="ADAL" clId="{B68CE9EA-A3DC-4681-81A8-EBC70DAABE6E}" dt="2024-12-02T15:30:49.092" v="2659" actId="20577"/>
          <ac:spMkLst>
            <pc:docMk/>
            <pc:sldMk cId="643929132" sldId="3783"/>
            <ac:spMk id="2" creationId="{6BF2D169-3A91-1C88-15F7-BB36716E061B}"/>
          </ac:spMkLst>
        </pc:spChg>
        <pc:spChg chg="mod">
          <ac:chgData name="Ganninger, Christian" userId="f256076c-be75-4ba0-9fbc-fcb58856680c" providerId="ADAL" clId="{B68CE9EA-A3DC-4681-81A8-EBC70DAABE6E}" dt="2024-12-02T15:18:42.293" v="2045" actId="20577"/>
          <ac:spMkLst>
            <pc:docMk/>
            <pc:sldMk cId="643929132" sldId="3783"/>
            <ac:spMk id="4" creationId="{3B31628D-FEAA-4A1E-0C7D-0CD8BA4C5E12}"/>
          </ac:spMkLst>
        </pc:spChg>
        <pc:picChg chg="add mod modCrop">
          <ac:chgData name="Ganninger, Christian" userId="f256076c-be75-4ba0-9fbc-fcb58856680c" providerId="ADAL" clId="{B68CE9EA-A3DC-4681-81A8-EBC70DAABE6E}" dt="2024-12-02T15:21:03.102" v="2251" actId="1076"/>
          <ac:picMkLst>
            <pc:docMk/>
            <pc:sldMk cId="643929132" sldId="3783"/>
            <ac:picMk id="6" creationId="{E600DBC1-C815-3738-D578-C95F1D78326E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r">
              <a:defRPr sz="1300"/>
            </a:lvl1pPr>
          </a:lstStyle>
          <a:p>
            <a:fld id="{5357B84E-E29E-4E9F-8EC4-F0FB55F2E732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8" cy="511731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r">
              <a:defRPr sz="1300"/>
            </a:lvl1pPr>
          </a:lstStyle>
          <a:p>
            <a:fld id="{41C9DA03-DF80-4579-B771-6341D7A4B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1494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9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9"/>
          </a:xfrm>
          <a:prstGeom prst="rect">
            <a:avLst/>
          </a:prstGeom>
        </p:spPr>
        <p:txBody>
          <a:bodyPr vert="horz" lIns="98435" tIns="49218" rIns="98435" bIns="49218" rtlCol="0"/>
          <a:lstStyle>
            <a:lvl1pPr algn="r">
              <a:defRPr sz="1300"/>
            </a:lvl1pPr>
          </a:lstStyle>
          <a:p>
            <a:fld id="{01B7E555-9380-714B-AEA7-F0DFB67531BD}" type="datetimeFigureOut">
              <a:t>11.12.2024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1279525"/>
            <a:ext cx="61356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35" tIns="49218" rIns="98435" bIns="492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8435" tIns="49218" rIns="98435" bIns="49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8435" tIns="49218" rIns="98435" bIns="49218" rtlCol="0" anchor="b"/>
          <a:lstStyle>
            <a:lvl1pPr algn="r">
              <a:defRPr sz="1300"/>
            </a:lvl1pPr>
          </a:lstStyle>
          <a:p>
            <a:fld id="{7C0F37E3-D61C-4C4B-8AD2-D70E789ECE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30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0F37E3-D61C-4C4B-8AD2-D70E789EC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7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07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0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svg"/><Relationship Id="rId4" Type="http://schemas.openxmlformats.org/officeDocument/2006/relationships/tags" Target="../tags/tag27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.xml"/><Relationship Id="rId7" Type="http://schemas.openxmlformats.org/officeDocument/2006/relationships/image" Target="../media/image1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1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svg"/><Relationship Id="rId4" Type="http://schemas.openxmlformats.org/officeDocument/2006/relationships/tags" Target="../tags/tag30.xml"/><Relationship Id="rId9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svg"/><Relationship Id="rId4" Type="http://schemas.openxmlformats.org/officeDocument/2006/relationships/tags" Target="../tags/tag33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5.xml"/><Relationship Id="rId7" Type="http://schemas.openxmlformats.org/officeDocument/2006/relationships/image" Target="../media/image1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svg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image" Target="../media/image1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14.jpeg"/><Relationship Id="rId4" Type="http://schemas.openxmlformats.org/officeDocument/2006/relationships/tags" Target="../tags/tag39.xml"/><Relationship Id="rId9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.xml"/><Relationship Id="rId7" Type="http://schemas.openxmlformats.org/officeDocument/2006/relationships/oleObject" Target="../embeddings/oleObject16.bin"/><Relationship Id="rId2" Type="http://schemas.openxmlformats.org/officeDocument/2006/relationships/tags" Target="../tags/tag4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5.jpeg"/><Relationship Id="rId11" Type="http://schemas.openxmlformats.org/officeDocument/2006/relationships/image" Target="../media/image3.sv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42.xml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4.xml"/><Relationship Id="rId7" Type="http://schemas.openxmlformats.org/officeDocument/2006/relationships/oleObject" Target="../embeddings/oleObject7.bin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11" Type="http://schemas.openxmlformats.org/officeDocument/2006/relationships/image" Target="../media/image3.sv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7.xml"/><Relationship Id="rId7" Type="http://schemas.openxmlformats.org/officeDocument/2006/relationships/oleObject" Target="../embeddings/oleObject8.bin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3.sv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18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oleObject" Target="../embeddings/oleObject9.bin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11" Type="http://schemas.openxmlformats.org/officeDocument/2006/relationships/image" Target="../media/image3.sv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21.xml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.sv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656B54-3ADF-449D-B61C-0E8A3E802AC8}"/>
              </a:ext>
            </a:extLst>
          </p:cNvPr>
          <p:cNvSpPr/>
          <p:nvPr userDrawn="1"/>
        </p:nvSpPr>
        <p:spPr>
          <a:xfrm>
            <a:off x="4234" y="-22110"/>
            <a:ext cx="12187766" cy="527228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713FE-72CC-49A1-B4C7-E0FEF00F99B7}"/>
              </a:ext>
            </a:extLst>
          </p:cNvPr>
          <p:cNvSpPr/>
          <p:nvPr userDrawn="1"/>
        </p:nvSpPr>
        <p:spPr>
          <a:xfrm>
            <a:off x="-5003" y="5341616"/>
            <a:ext cx="12197003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987102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/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5000" b="0" i="0" baseline="0">
              <a:latin typeface="Roboto Light"/>
              <a:sym typeface="Roboto Light"/>
            </a:endParaRPr>
          </a:p>
        </p:txBody>
      </p:sp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rgbClr val="D1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4000" b="0" i="0" baseline="0"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5003" y="5250176"/>
            <a:ext cx="12197003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D1C2624-DF71-4678-BC19-8D78D599F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43200"/>
            <a:ext cx="6410558" cy="147922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C359125-1562-423F-A70A-9900E81B4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41" y="685800"/>
            <a:ext cx="6410558" cy="1828800"/>
          </a:xfrm>
          <a:prstGeom prst="rect">
            <a:avLst/>
          </a:prstGeom>
        </p:spPr>
        <p:txBody>
          <a:bodyPr vert="horz" lIns="0" anchor="b">
            <a:normAutofit/>
          </a:bodyPr>
          <a:lstStyle>
            <a:lvl1pPr algn="l">
              <a:lnSpc>
                <a:spcPct val="100000"/>
              </a:lnSpc>
              <a:defRPr sz="4000" b="0" i="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343400"/>
            <a:ext cx="3714750" cy="685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 b="0"/>
              <a:t>Month xx, 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2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176"/>
            <a:ext cx="6629402" cy="685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751509-5BC0-40F6-B7D0-C4A89C6AD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4100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/>
        </p:blipFill>
        <p:spPr>
          <a:xfrm>
            <a:off x="5562600" y="3176"/>
            <a:ext cx="6629402" cy="685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267687-D0EC-41CA-996C-03C5C073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6519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599" y="0"/>
            <a:ext cx="6629401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49D29-49B8-46B4-9DD4-36CA38923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5220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FA1A8-69D6-44EB-8E26-2D57BE0B5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4046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A picture containing factory, person, building&#10;&#10;Description automatically generated">
            <a:extLst>
              <a:ext uri="{FF2B5EF4-FFF2-40B4-BE49-F238E27FC236}">
                <a16:creationId xmlns:a16="http://schemas.microsoft.com/office/drawing/2014/main" id="{C0BC02A9-281A-475E-BC56-505505E2B7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698" y="-3561"/>
            <a:ext cx="6680502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88AA42-B49B-4DA0-BC2F-C3121A190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42FDCD-F50C-453E-8FAF-0F2B656F6B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216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812F8D-4067-4E27-BD34-90FE6A95DF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/>
        </p:blipFill>
        <p:spPr>
          <a:xfrm>
            <a:off x="5562600" y="3176"/>
            <a:ext cx="6629400" cy="6854824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59332D-409D-466E-B93E-BA168CF8C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8842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35560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/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>
              <a:solidFill>
                <a:srgbClr val="EEEEEE"/>
              </a:solidFill>
              <a:latin typeface="Roboto Light"/>
              <a:sym typeface="Roboto Light"/>
            </a:endParaRPr>
          </a:p>
        </p:txBody>
      </p:sp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000" b="0" i="0" baseline="0">
              <a:solidFill>
                <a:srgbClr val="EEEEEE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517A81-BFFB-45D7-9344-B41D1BB981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438400"/>
            <a:ext cx="109728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7324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20121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70267E7F-1561-45D0-8239-C2F19CAB1D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11617961" cy="4838700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13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544840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4803BD-979E-4FCA-88A8-7096D68E6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41" y="5956917"/>
            <a:ext cx="11617960" cy="39730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takeaway texts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1" y="6409678"/>
            <a:ext cx="2626359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70267E7F-1561-45D0-8239-C2F19CAB1D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11617961" cy="4838700"/>
          </a:xfrm>
          <a:prstGeom prst="rect">
            <a:avLst/>
          </a:prstGeom>
        </p:spPr>
        <p:txBody>
          <a:bodyPr lIns="0"/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30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25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9457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24803BD-979E-4FCA-88A8-7096D68E6C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5956917"/>
            <a:ext cx="11617961" cy="39730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Key takeaway texts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20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90111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err="1">
              <a:solidFill>
                <a:schemeClr val="accent5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9240" y="6409678"/>
            <a:ext cx="2626360" cy="372122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Footer Here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C5392445-2AFD-4B64-90B1-C9C205E1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239" y="-9028"/>
            <a:ext cx="11617961" cy="875167"/>
          </a:xfrm>
          <a:prstGeom prst="rect">
            <a:avLst/>
          </a:prstGeom>
        </p:spPr>
        <p:txBody>
          <a:bodyPr vert="horz" l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Header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04DCB8-0E4A-433B-8A2A-9339731CE722}"/>
              </a:ext>
            </a:extLst>
          </p:cNvPr>
          <p:cNvCxnSpPr>
            <a:cxnSpLocks/>
          </p:cNvCxnSpPr>
          <p:nvPr userDrawn="1"/>
        </p:nvCxnSpPr>
        <p:spPr>
          <a:xfrm>
            <a:off x="269240" y="835025"/>
            <a:ext cx="11617960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39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train pulling into a station&#10;&#10;Description automatically generated">
            <a:extLst>
              <a:ext uri="{FF2B5EF4-FFF2-40B4-BE49-F238E27FC236}">
                <a16:creationId xmlns:a16="http://schemas.microsoft.com/office/drawing/2014/main" id="{0F9D245B-50A5-4F55-B7FD-CD9F119E2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698" y="0"/>
            <a:ext cx="6626327" cy="6861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2CBA38-23C3-42D7-9481-1BF3F89CD595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E4B844-16E0-4313-B497-9312C6CCFF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60926CA-791C-45A0-A78A-3FC27462DAF7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21185B-1797-45C5-B4DB-6C99EE6607DF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8211B-2771-4719-BECE-639B4DBA7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231E3E-3101-488B-A6C4-154FBC6326A8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61E4EC-36EC-41D5-B9B7-783BBD782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5"/>
          <a:stretch/>
        </p:blipFill>
        <p:spPr>
          <a:xfrm flipH="1">
            <a:off x="5561078" y="3176"/>
            <a:ext cx="6626323" cy="6877828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DC9C5-66D4-49B8-83BE-6DD040BD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15234A-4115-4590-A241-751A4900AB02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D78D08C-E336-47D6-BCD6-678A83F38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A5678EDC-28E0-4275-8812-63FB5DEBA3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D80A44-7877-4362-9770-DE48981EA557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F737D29-A1BD-4899-9E1C-DAFBA9AAB537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a city&#10;&#10;Description automatically generated">
            <a:extLst>
              <a:ext uri="{FF2B5EF4-FFF2-40B4-BE49-F238E27FC236}">
                <a16:creationId xmlns:a16="http://schemas.microsoft.com/office/drawing/2014/main" id="{C145E3EE-C35F-4A42-9BFC-DA13C2703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3176"/>
            <a:ext cx="6626328" cy="6854824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6BE86CE7-B949-411A-9A6D-834333BAD6E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ext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0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Rectangle 2" hidden="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000" b="1" i="0" baseline="0" err="1">
              <a:solidFill>
                <a:schemeClr val="accent5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97E0B7-7017-45B4-9428-E39B65391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29128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745533E-708E-4F26-BF25-5CD3E55142AF}"/>
              </a:ext>
            </a:extLst>
          </p:cNvPr>
          <p:cNvSpPr/>
          <p:nvPr userDrawn="1"/>
        </p:nvSpPr>
        <p:spPr>
          <a:xfrm>
            <a:off x="-5002" y="5341616"/>
            <a:ext cx="5592700" cy="1516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575B9BC-44AC-4E23-87AA-0798A462C4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2925" y="838200"/>
            <a:ext cx="4714870" cy="1459517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4000" b="0" i="0" cap="none" spc="-150" baseline="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Divider Title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EC0D0A6A-0125-4248-83CA-3ED988313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925" y="2534474"/>
            <a:ext cx="4714869" cy="89452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Divider Sub-Title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603A2C-D517-452E-A0CA-B5315F629B1A}"/>
              </a:ext>
            </a:extLst>
          </p:cNvPr>
          <p:cNvCxnSpPr>
            <a:cxnSpLocks/>
          </p:cNvCxnSpPr>
          <p:nvPr userDrawn="1"/>
        </p:nvCxnSpPr>
        <p:spPr>
          <a:xfrm>
            <a:off x="4279900" y="2540000"/>
            <a:ext cx="0" cy="1816100"/>
          </a:xfrm>
          <a:prstGeom prst="line">
            <a:avLst/>
          </a:prstGeom>
          <a:ln w="28575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7">
            <a:extLst>
              <a:ext uri="{FF2B5EF4-FFF2-40B4-BE49-F238E27FC236}">
                <a16:creationId xmlns:a16="http://schemas.microsoft.com/office/drawing/2014/main" id="{B0795597-9C18-40AE-AB07-E73C7BA184D7}"/>
              </a:ext>
            </a:extLst>
          </p:cNvPr>
          <p:cNvSpPr txBox="1">
            <a:spLocks/>
          </p:cNvSpPr>
          <p:nvPr userDrawn="1"/>
        </p:nvSpPr>
        <p:spPr>
          <a:xfrm>
            <a:off x="4800600" y="6324600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822B83-DA3B-460F-9496-9E386B17CD1E}"/>
              </a:ext>
            </a:extLst>
          </p:cNvPr>
          <p:cNvSpPr/>
          <p:nvPr userDrawn="1"/>
        </p:nvSpPr>
        <p:spPr>
          <a:xfrm>
            <a:off x="532860" y="2348400"/>
            <a:ext cx="4723415" cy="3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73D5C8-0C46-488C-BBED-0D0571C9C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64" t="-3808"/>
          <a:stretch/>
        </p:blipFill>
        <p:spPr>
          <a:xfrm>
            <a:off x="9754226" y="4823606"/>
            <a:ext cx="2513974" cy="2057398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</p:spPr>
      </p:pic>
      <p:pic>
        <p:nvPicPr>
          <p:cNvPr id="16" name="Graphic 29">
            <a:extLst>
              <a:ext uri="{FF2B5EF4-FFF2-40B4-BE49-F238E27FC236}">
                <a16:creationId xmlns:a16="http://schemas.microsoft.com/office/drawing/2014/main" id="{39138CE9-55B8-4B64-BFA2-0F2482A5EF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289" y="6430377"/>
            <a:ext cx="469511" cy="30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BAE40"/>
          </p15:clr>
        </p15:guide>
        <p15:guide id="2" pos="960">
          <p15:clr>
            <a:srgbClr val="FBAE40"/>
          </p15:clr>
        </p15:guide>
        <p15:guide id="3" orient="horz">
          <p15:clr>
            <a:srgbClr val="FBAE40"/>
          </p15:clr>
        </p15:guide>
        <p15:guide id="4" orient="horz" pos="3888">
          <p15:clr>
            <a:srgbClr val="FBAE40"/>
          </p15:clr>
        </p15:guide>
        <p15:guide id="5" pos="7296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3960">
          <p15:clr>
            <a:srgbClr val="FBAE40"/>
          </p15:clr>
        </p15:guide>
        <p15:guide id="8" orient="horz" pos="4224">
          <p15:clr>
            <a:srgbClr val="FBAE40"/>
          </p15:clr>
        </p15:guide>
        <p15:guide id="9" pos="384">
          <p15:clr>
            <a:srgbClr val="FBAE40"/>
          </p15:clr>
        </p15:guide>
        <p15:guide id="10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3874534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E5AA31-6352-4391-BD51-D11F0E285927}"/>
              </a:ext>
            </a:extLst>
          </p:cNvPr>
          <p:cNvCxnSpPr>
            <a:cxnSpLocks/>
          </p:cNvCxnSpPr>
          <p:nvPr userDrawn="1"/>
        </p:nvCxnSpPr>
        <p:spPr>
          <a:xfrm>
            <a:off x="269240" y="6351042"/>
            <a:ext cx="11617961" cy="0"/>
          </a:xfrm>
          <a:prstGeom prst="line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3731B67A-856E-4C40-A40C-42B24B844A8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1445" y="6432714"/>
            <a:ext cx="469511" cy="304697"/>
          </a:xfrm>
          <a:prstGeom prst="rect">
            <a:avLst/>
          </a:prstGeom>
        </p:spPr>
      </p:pic>
      <p:sp>
        <p:nvSpPr>
          <p:cNvPr id="28" name="Slide Number Placeholder 7">
            <a:extLst>
              <a:ext uri="{FF2B5EF4-FFF2-40B4-BE49-F238E27FC236}">
                <a16:creationId xmlns:a16="http://schemas.microsoft.com/office/drawing/2014/main" id="{F64D5107-63CE-45C0-B157-108D68B77A9A}"/>
              </a:ext>
            </a:extLst>
          </p:cNvPr>
          <p:cNvSpPr txBox="1">
            <a:spLocks/>
          </p:cNvSpPr>
          <p:nvPr userDrawn="1"/>
        </p:nvSpPr>
        <p:spPr>
          <a:xfrm>
            <a:off x="5894195" y="6286501"/>
            <a:ext cx="406401" cy="4104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01BDDF-0CED-436F-BB06-DB92F81C79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83BDEA-AFAC-4BB8-9061-5EA66E6B23D7}"/>
              </a:ext>
            </a:extLst>
          </p:cNvPr>
          <p:cNvSpPr/>
          <p:nvPr userDrawn="1"/>
        </p:nvSpPr>
        <p:spPr>
          <a:xfrm flipH="1">
            <a:off x="5903717" y="6410380"/>
            <a:ext cx="381107" cy="454764"/>
          </a:xfrm>
          <a:custGeom>
            <a:avLst/>
            <a:gdLst>
              <a:gd name="connsiteX0" fmla="*/ 0 w 381107"/>
              <a:gd name="connsiteY0" fmla="*/ 178648 h 609600"/>
              <a:gd name="connsiteX1" fmla="*/ 178648 w 381107"/>
              <a:gd name="connsiteY1" fmla="*/ 0 h 609600"/>
              <a:gd name="connsiteX2" fmla="*/ 202459 w 381107"/>
              <a:gd name="connsiteY2" fmla="*/ 0 h 609600"/>
              <a:gd name="connsiteX3" fmla="*/ 381107 w 381107"/>
              <a:gd name="connsiteY3" fmla="*/ 178648 h 609600"/>
              <a:gd name="connsiteX4" fmla="*/ 381107 w 381107"/>
              <a:gd name="connsiteY4" fmla="*/ 430952 h 609600"/>
              <a:gd name="connsiteX5" fmla="*/ 202459 w 381107"/>
              <a:gd name="connsiteY5" fmla="*/ 609600 h 609600"/>
              <a:gd name="connsiteX6" fmla="*/ 178648 w 381107"/>
              <a:gd name="connsiteY6" fmla="*/ 609600 h 609600"/>
              <a:gd name="connsiteX7" fmla="*/ 0 w 381107"/>
              <a:gd name="connsiteY7" fmla="*/ 430952 h 609600"/>
              <a:gd name="connsiteX8" fmla="*/ 0 w 381107"/>
              <a:gd name="connsiteY8" fmla="*/ 178648 h 609600"/>
              <a:gd name="connsiteX0" fmla="*/ 0 w 381107"/>
              <a:gd name="connsiteY0" fmla="*/ 178648 h 609600"/>
              <a:gd name="connsiteX1" fmla="*/ 178648 w 381107"/>
              <a:gd name="connsiteY1" fmla="*/ 0 h 609600"/>
              <a:gd name="connsiteX2" fmla="*/ 202459 w 381107"/>
              <a:gd name="connsiteY2" fmla="*/ 0 h 609600"/>
              <a:gd name="connsiteX3" fmla="*/ 381107 w 381107"/>
              <a:gd name="connsiteY3" fmla="*/ 178648 h 609600"/>
              <a:gd name="connsiteX4" fmla="*/ 381107 w 381107"/>
              <a:gd name="connsiteY4" fmla="*/ 430952 h 609600"/>
              <a:gd name="connsiteX5" fmla="*/ 183409 w 381107"/>
              <a:gd name="connsiteY5" fmla="*/ 516731 h 609600"/>
              <a:gd name="connsiteX6" fmla="*/ 178648 w 381107"/>
              <a:gd name="connsiteY6" fmla="*/ 609600 h 609600"/>
              <a:gd name="connsiteX7" fmla="*/ 0 w 381107"/>
              <a:gd name="connsiteY7" fmla="*/ 430952 h 609600"/>
              <a:gd name="connsiteX8" fmla="*/ 0 w 381107"/>
              <a:gd name="connsiteY8" fmla="*/ 178648 h 609600"/>
              <a:gd name="connsiteX0" fmla="*/ 0 w 381107"/>
              <a:gd name="connsiteY0" fmla="*/ 178648 h 517283"/>
              <a:gd name="connsiteX1" fmla="*/ 178648 w 381107"/>
              <a:gd name="connsiteY1" fmla="*/ 0 h 517283"/>
              <a:gd name="connsiteX2" fmla="*/ 202459 w 381107"/>
              <a:gd name="connsiteY2" fmla="*/ 0 h 517283"/>
              <a:gd name="connsiteX3" fmla="*/ 381107 w 381107"/>
              <a:gd name="connsiteY3" fmla="*/ 178648 h 517283"/>
              <a:gd name="connsiteX4" fmla="*/ 381107 w 381107"/>
              <a:gd name="connsiteY4" fmla="*/ 430952 h 517283"/>
              <a:gd name="connsiteX5" fmla="*/ 183409 w 381107"/>
              <a:gd name="connsiteY5" fmla="*/ 516731 h 517283"/>
              <a:gd name="connsiteX6" fmla="*/ 171504 w 381107"/>
              <a:gd name="connsiteY6" fmla="*/ 516731 h 517283"/>
              <a:gd name="connsiteX7" fmla="*/ 0 w 381107"/>
              <a:gd name="connsiteY7" fmla="*/ 430952 h 517283"/>
              <a:gd name="connsiteX8" fmla="*/ 0 w 381107"/>
              <a:gd name="connsiteY8" fmla="*/ 178648 h 517283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1504 w 381107"/>
              <a:gd name="connsiteY6" fmla="*/ 516731 h 523408"/>
              <a:gd name="connsiteX7" fmla="*/ 0 w 381107"/>
              <a:gd name="connsiteY7" fmla="*/ 430952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1504 w 381107"/>
              <a:gd name="connsiteY6" fmla="*/ 516731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0 w 381107"/>
              <a:gd name="connsiteY0" fmla="*/ 178648 h 523408"/>
              <a:gd name="connsiteX1" fmla="*/ 178648 w 381107"/>
              <a:gd name="connsiteY1" fmla="*/ 0 h 523408"/>
              <a:gd name="connsiteX2" fmla="*/ 202459 w 381107"/>
              <a:gd name="connsiteY2" fmla="*/ 0 h 523408"/>
              <a:gd name="connsiteX3" fmla="*/ 381107 w 381107"/>
              <a:gd name="connsiteY3" fmla="*/ 178648 h 523408"/>
              <a:gd name="connsiteX4" fmla="*/ 378726 w 381107"/>
              <a:gd name="connsiteY4" fmla="*/ 454764 h 523408"/>
              <a:gd name="connsiteX5" fmla="*/ 183409 w 381107"/>
              <a:gd name="connsiteY5" fmla="*/ 516731 h 523408"/>
              <a:gd name="connsiteX6" fmla="*/ 176267 w 381107"/>
              <a:gd name="connsiteY6" fmla="*/ 452438 h 523408"/>
              <a:gd name="connsiteX7" fmla="*/ 2381 w 381107"/>
              <a:gd name="connsiteY7" fmla="*/ 452384 h 523408"/>
              <a:gd name="connsiteX8" fmla="*/ 0 w 381107"/>
              <a:gd name="connsiteY8" fmla="*/ 178648 h 523408"/>
              <a:gd name="connsiteX0" fmla="*/ 176267 w 381107"/>
              <a:gd name="connsiteY0" fmla="*/ 452438 h 543878"/>
              <a:gd name="connsiteX1" fmla="*/ 2381 w 381107"/>
              <a:gd name="connsiteY1" fmla="*/ 452384 h 543878"/>
              <a:gd name="connsiteX2" fmla="*/ 0 w 381107"/>
              <a:gd name="connsiteY2" fmla="*/ 178648 h 543878"/>
              <a:gd name="connsiteX3" fmla="*/ 178648 w 381107"/>
              <a:gd name="connsiteY3" fmla="*/ 0 h 543878"/>
              <a:gd name="connsiteX4" fmla="*/ 202459 w 381107"/>
              <a:gd name="connsiteY4" fmla="*/ 0 h 543878"/>
              <a:gd name="connsiteX5" fmla="*/ 381107 w 381107"/>
              <a:gd name="connsiteY5" fmla="*/ 178648 h 543878"/>
              <a:gd name="connsiteX6" fmla="*/ 378726 w 381107"/>
              <a:gd name="connsiteY6" fmla="*/ 454764 h 543878"/>
              <a:gd name="connsiteX7" fmla="*/ 183409 w 381107"/>
              <a:gd name="connsiteY7" fmla="*/ 516731 h 543878"/>
              <a:gd name="connsiteX8" fmla="*/ 267707 w 381107"/>
              <a:gd name="connsiteY8" fmla="*/ 543878 h 543878"/>
              <a:gd name="connsiteX0" fmla="*/ 2381 w 381107"/>
              <a:gd name="connsiteY0" fmla="*/ 452384 h 543878"/>
              <a:gd name="connsiteX1" fmla="*/ 0 w 381107"/>
              <a:gd name="connsiteY1" fmla="*/ 178648 h 543878"/>
              <a:gd name="connsiteX2" fmla="*/ 178648 w 381107"/>
              <a:gd name="connsiteY2" fmla="*/ 0 h 543878"/>
              <a:gd name="connsiteX3" fmla="*/ 202459 w 381107"/>
              <a:gd name="connsiteY3" fmla="*/ 0 h 543878"/>
              <a:gd name="connsiteX4" fmla="*/ 381107 w 381107"/>
              <a:gd name="connsiteY4" fmla="*/ 178648 h 543878"/>
              <a:gd name="connsiteX5" fmla="*/ 378726 w 381107"/>
              <a:gd name="connsiteY5" fmla="*/ 454764 h 543878"/>
              <a:gd name="connsiteX6" fmla="*/ 183409 w 381107"/>
              <a:gd name="connsiteY6" fmla="*/ 516731 h 543878"/>
              <a:gd name="connsiteX7" fmla="*/ 267707 w 381107"/>
              <a:gd name="connsiteY7" fmla="*/ 543878 h 543878"/>
              <a:gd name="connsiteX0" fmla="*/ 2381 w 381107"/>
              <a:gd name="connsiteY0" fmla="*/ 452384 h 543878"/>
              <a:gd name="connsiteX1" fmla="*/ 0 w 381107"/>
              <a:gd name="connsiteY1" fmla="*/ 178648 h 543878"/>
              <a:gd name="connsiteX2" fmla="*/ 178648 w 381107"/>
              <a:gd name="connsiteY2" fmla="*/ 0 h 543878"/>
              <a:gd name="connsiteX3" fmla="*/ 202459 w 381107"/>
              <a:gd name="connsiteY3" fmla="*/ 0 h 543878"/>
              <a:gd name="connsiteX4" fmla="*/ 381107 w 381107"/>
              <a:gd name="connsiteY4" fmla="*/ 178648 h 543878"/>
              <a:gd name="connsiteX5" fmla="*/ 378726 w 381107"/>
              <a:gd name="connsiteY5" fmla="*/ 454764 h 543878"/>
              <a:gd name="connsiteX6" fmla="*/ 267707 w 381107"/>
              <a:gd name="connsiteY6" fmla="*/ 543878 h 543878"/>
              <a:gd name="connsiteX0" fmla="*/ 2381 w 381107"/>
              <a:gd name="connsiteY0" fmla="*/ 452384 h 454764"/>
              <a:gd name="connsiteX1" fmla="*/ 0 w 381107"/>
              <a:gd name="connsiteY1" fmla="*/ 178648 h 454764"/>
              <a:gd name="connsiteX2" fmla="*/ 178648 w 381107"/>
              <a:gd name="connsiteY2" fmla="*/ 0 h 454764"/>
              <a:gd name="connsiteX3" fmla="*/ 202459 w 381107"/>
              <a:gd name="connsiteY3" fmla="*/ 0 h 454764"/>
              <a:gd name="connsiteX4" fmla="*/ 381107 w 381107"/>
              <a:gd name="connsiteY4" fmla="*/ 178648 h 454764"/>
              <a:gd name="connsiteX5" fmla="*/ 378726 w 381107"/>
              <a:gd name="connsiteY5" fmla="*/ 454764 h 45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107" h="454764">
                <a:moveTo>
                  <a:pt x="2381" y="452384"/>
                </a:moveTo>
                <a:cubicBezTo>
                  <a:pt x="1587" y="361139"/>
                  <a:pt x="794" y="269893"/>
                  <a:pt x="0" y="178648"/>
                </a:cubicBezTo>
                <a:cubicBezTo>
                  <a:pt x="0" y="79983"/>
                  <a:pt x="79983" y="0"/>
                  <a:pt x="178648" y="0"/>
                </a:cubicBezTo>
                <a:lnTo>
                  <a:pt x="202459" y="0"/>
                </a:lnTo>
                <a:cubicBezTo>
                  <a:pt x="301124" y="0"/>
                  <a:pt x="381107" y="79983"/>
                  <a:pt x="381107" y="178648"/>
                </a:cubicBezTo>
                <a:cubicBezTo>
                  <a:pt x="380313" y="270687"/>
                  <a:pt x="379520" y="362725"/>
                  <a:pt x="378726" y="454764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err="1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DD4AD-64C5-4600-BEB2-CA923704EE05}"/>
              </a:ext>
            </a:extLst>
          </p:cNvPr>
          <p:cNvSpPr txBox="1"/>
          <p:nvPr userDrawn="1"/>
        </p:nvSpPr>
        <p:spPr>
          <a:xfrm>
            <a:off x="8839200" y="6436311"/>
            <a:ext cx="2209801" cy="301100"/>
          </a:xfrm>
          <a:prstGeom prst="rect">
            <a:avLst/>
          </a:prstGeom>
          <a:noFill/>
        </p:spPr>
        <p:txBody>
          <a:bodyPr wrap="square" lIns="0" rIns="0" bIns="0" rtlCol="0" anchor="b" anchorCtr="0">
            <a:noAutofit/>
          </a:bodyPr>
          <a:lstStyle/>
          <a:p>
            <a:pPr algn="r"/>
            <a:r>
              <a:rPr lang="en-US" sz="800">
                <a:solidFill>
                  <a:schemeClr val="tx1"/>
                </a:solidFill>
              </a:rPr>
              <a:t>Confidential –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99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98" r:id="rId2"/>
    <p:sldLayoutId id="2147483999" r:id="rId3"/>
    <p:sldLayoutId id="2147484044" r:id="rId4"/>
    <p:sldLayoutId id="2147484018" r:id="rId5"/>
    <p:sldLayoutId id="2147484024" r:id="rId6"/>
    <p:sldLayoutId id="2147484025" r:id="rId7"/>
    <p:sldLayoutId id="2147484028" r:id="rId8"/>
    <p:sldLayoutId id="2147484047" r:id="rId9"/>
    <p:sldLayoutId id="2147484051" r:id="rId10"/>
    <p:sldLayoutId id="2147484052" r:id="rId11"/>
    <p:sldLayoutId id="2147484053" r:id="rId12"/>
    <p:sldLayoutId id="2147484055" r:id="rId13"/>
    <p:sldLayoutId id="2147484056" r:id="rId14"/>
    <p:sldLayoutId id="2147484054" r:id="rId15"/>
    <p:sldLayoutId id="214748400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400" b="1" i="0" kern="1200" dirty="0">
          <a:solidFill>
            <a:schemeClr val="tx2"/>
          </a:solidFill>
          <a:latin typeface="Roboto" charset="0"/>
          <a:ea typeface="Roboto" charset="0"/>
          <a:cs typeface="Roboto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1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Tx/>
        <a:buChar char="‒"/>
        <a:defRPr lang="en-US" sz="1400" b="0" i="0" kern="1200" dirty="0" smtClean="0">
          <a:solidFill>
            <a:schemeClr val="accent2">
              <a:lumMod val="50000"/>
            </a:schemeClr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61EB04C-8F18-425A-8EF7-78FD4C7C8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7760" y="381000"/>
            <a:ext cx="1564999" cy="1473200"/>
          </a:xfrm>
          <a:prstGeom prst="rect">
            <a:avLst/>
          </a:prstGeom>
        </p:spPr>
      </p:pic>
      <p:pic>
        <p:nvPicPr>
          <p:cNvPr id="18434" name="Picture 2" descr="microtca4 system 9u">
            <a:extLst>
              <a:ext uri="{FF2B5EF4-FFF2-40B4-BE49-F238E27FC236}">
                <a16:creationId xmlns:a16="http://schemas.microsoft.com/office/drawing/2014/main" id="{25FF782E-FF02-4788-917C-65ED11DD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788" y="1498933"/>
            <a:ext cx="3711255" cy="371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C0F81A3C-DE91-4ACA-9021-0F97C454C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2743200"/>
            <a:ext cx="6410558" cy="1479223"/>
          </a:xfrm>
        </p:spPr>
        <p:txBody>
          <a:bodyPr/>
          <a:lstStyle/>
          <a:p>
            <a:r>
              <a:rPr lang="en-US" dirty="0"/>
              <a:t>in accordance to Revision 3.0 of MTCA.0 Standard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608884C-3B29-465D-94E5-A06A84A4092C}"/>
              </a:ext>
            </a:extLst>
          </p:cNvPr>
          <p:cNvSpPr txBox="1">
            <a:spLocks/>
          </p:cNvSpPr>
          <p:nvPr/>
        </p:nvSpPr>
        <p:spPr>
          <a:xfrm>
            <a:off x="619241" y="685800"/>
            <a:ext cx="6410558" cy="1828800"/>
          </a:xfrm>
          <a:prstGeom prst="rect">
            <a:avLst/>
          </a:prstGeom>
        </p:spPr>
        <p:txBody>
          <a:bodyPr vert="horz" lIns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i="0" kern="1200" spc="-150">
                <a:solidFill>
                  <a:schemeClr val="bg2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New MTCA.4 </a:t>
            </a:r>
            <a:r>
              <a:rPr lang="de-DE" dirty="0" err="1"/>
              <a:t>Crate</a:t>
            </a:r>
            <a:endParaRPr lang="de-D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B3189BD-7B36-43F7-8C7F-DEC33D54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4343400"/>
            <a:ext cx="3714750" cy="685800"/>
          </a:xfrm>
        </p:spPr>
        <p:txBody>
          <a:bodyPr/>
          <a:lstStyle/>
          <a:p>
            <a:r>
              <a:rPr lang="de-DE" dirty="0"/>
              <a:t>Christian Ganninger</a:t>
            </a:r>
          </a:p>
          <a:p>
            <a:r>
              <a:rPr lang="de-DE" dirty="0"/>
              <a:t>12-2024</a:t>
            </a:r>
            <a:endParaRPr lang="en-US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3B95E1BC-7535-8B26-9010-89BA606FC194}"/>
              </a:ext>
            </a:extLst>
          </p:cNvPr>
          <p:cNvSpPr/>
          <p:nvPr/>
        </p:nvSpPr>
        <p:spPr>
          <a:xfrm rot="18408266">
            <a:off x="9114981" y="3952329"/>
            <a:ext cx="1133447" cy="455095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pic>
        <p:nvPicPr>
          <p:cNvPr id="5" name="Grafik 4" descr="Ein Bild, das Im Haus, Elektronik, Schaltung, Ofen enthält.&#10;&#10;Automatisch generierte Beschreibung">
            <a:extLst>
              <a:ext uri="{FF2B5EF4-FFF2-40B4-BE49-F238E27FC236}">
                <a16:creationId xmlns:a16="http://schemas.microsoft.com/office/drawing/2014/main" id="{29C5364C-257F-6F22-6791-51F3E56DAA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5599" y="4629030"/>
            <a:ext cx="2692488" cy="484436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2BB12FF8-65E4-B56B-2452-8096688E4E3B}"/>
              </a:ext>
            </a:extLst>
          </p:cNvPr>
          <p:cNvSpPr/>
          <p:nvPr/>
        </p:nvSpPr>
        <p:spPr>
          <a:xfrm rot="1339325">
            <a:off x="8134710" y="2362145"/>
            <a:ext cx="1143222" cy="395475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>
              <a:solidFill>
                <a:schemeClr val="tx1"/>
              </a:solidFill>
            </a:endParaRPr>
          </a:p>
        </p:txBody>
      </p:sp>
      <p:pic>
        <p:nvPicPr>
          <p:cNvPr id="3" name="Grafik 2" descr="Ein Bild, das Elektronik, Computerkomponenten, Text, Elektronisches Bauteil enthält.&#10;&#10;Automatisch generierte Beschreibung">
            <a:extLst>
              <a:ext uri="{FF2B5EF4-FFF2-40B4-BE49-F238E27FC236}">
                <a16:creationId xmlns:a16="http://schemas.microsoft.com/office/drawing/2014/main" id="{9DC329F9-8838-67A2-D3DF-67CE030BDD6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630" y="1985014"/>
            <a:ext cx="1911937" cy="3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5E6D65-ACC5-4155-B1A4-7DA6EAE5D7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6962071" cy="4838700"/>
          </a:xfrm>
        </p:spPr>
        <p:txBody>
          <a:bodyPr/>
          <a:lstStyle/>
          <a:p>
            <a:r>
              <a:rPr lang="en-US" b="1" dirty="0"/>
              <a:t>MTCA.0 Rev3: </a:t>
            </a:r>
            <a:r>
              <a:rPr lang="en-US" dirty="0"/>
              <a:t>Cooling Unit Power Channel enhancement: 80 W -&gt; 110 W</a:t>
            </a:r>
          </a:p>
          <a:p>
            <a:pPr lvl="1"/>
            <a:r>
              <a:rPr lang="en-US" dirty="0"/>
              <a:t>Already using the strongest 120 mm, 12 V DC fans available in the front</a:t>
            </a:r>
          </a:p>
          <a:p>
            <a:pPr lvl="1"/>
            <a:r>
              <a:rPr lang="en-US" dirty="0"/>
              <a:t>Rear fans are upgraded to improve air flow in the RTM section</a:t>
            </a:r>
          </a:p>
          <a:p>
            <a:pPr lvl="1"/>
            <a:r>
              <a:rPr lang="en-US" dirty="0"/>
              <a:t>No cooling improvement of front card cage possible with current System architecture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A444089-63A4-4E83-BBD5-F781F9BE72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375"/>
              </a:lnSpc>
            </a:pPr>
            <a:r>
              <a:rPr lang="en-US" sz="2600" dirty="0"/>
              <a:t>Current nVent SCHROFF Cooling Unit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9C40F-E868-43AF-8C89-F413BA356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4590" y="2960282"/>
            <a:ext cx="4112610" cy="209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39ED7-F13B-43E1-AEF6-FD8ABD56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792" y="885026"/>
            <a:ext cx="4212773" cy="207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 descr="Ein Bild, das Elektronik enthält.&#10;&#10;Automatisch generierte Beschreibung">
            <a:extLst>
              <a:ext uri="{FF2B5EF4-FFF2-40B4-BE49-F238E27FC236}">
                <a16:creationId xmlns:a16="http://schemas.microsoft.com/office/drawing/2014/main" id="{4788B8F0-E77B-4B09-8172-D942107458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584" y="4215384"/>
            <a:ext cx="4111701" cy="1981065"/>
          </a:xfrm>
          <a:prstGeom prst="rect">
            <a:avLst/>
          </a:prstGeom>
        </p:spPr>
      </p:pic>
      <p:pic>
        <p:nvPicPr>
          <p:cNvPr id="4" name="Grafik 3" descr="Ein Bild, das Elektronik, Elektronisches Bauteil, Computerkomponenten, Elektrisches Bauelement enthält.&#10;&#10;Automatisch generierte Beschreibung">
            <a:extLst>
              <a:ext uri="{FF2B5EF4-FFF2-40B4-BE49-F238E27FC236}">
                <a16:creationId xmlns:a16="http://schemas.microsoft.com/office/drawing/2014/main" id="{C6728BA1-9975-D66D-587D-AE93EE2BFB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285" y="5359908"/>
            <a:ext cx="4838915" cy="7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69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F2D169-3A91-1C88-15F7-BB36716E06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104900"/>
            <a:ext cx="11032745" cy="4838700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H8S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Renesas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EOL, LTB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2025</a:t>
            </a:r>
          </a:p>
          <a:p>
            <a:r>
              <a:rPr lang="de-DE" dirty="0"/>
              <a:t>The Cooling Unit Manager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redesigned</a:t>
            </a:r>
            <a:r>
              <a:rPr lang="de-DE" dirty="0"/>
              <a:t>,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STMicro</a:t>
            </a:r>
            <a:r>
              <a:rPr lang="de-DE" dirty="0"/>
              <a:t> STM 32 </a:t>
            </a:r>
            <a:r>
              <a:rPr lang="de-DE" dirty="0" err="1"/>
              <a:t>controller</a:t>
            </a:r>
            <a:r>
              <a:rPr lang="de-DE" dirty="0"/>
              <a:t> </a:t>
            </a:r>
          </a:p>
          <a:p>
            <a:r>
              <a:rPr lang="de-DE" dirty="0"/>
              <a:t>The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swap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adapter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will </a:t>
            </a:r>
            <a:r>
              <a:rPr lang="de-DE" dirty="0" err="1"/>
              <a:t>run</a:t>
            </a:r>
            <a:r>
              <a:rPr lang="de-DE" dirty="0"/>
              <a:t> (@80 W) in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chassis</a:t>
            </a:r>
            <a:r>
              <a:rPr lang="de-DE" dirty="0"/>
              <a:t> (same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backplane)</a:t>
            </a:r>
          </a:p>
          <a:p>
            <a:r>
              <a:rPr lang="de-DE" dirty="0"/>
              <a:t>The </a:t>
            </a:r>
            <a:r>
              <a:rPr lang="de-DE" dirty="0" err="1"/>
              <a:t>former</a:t>
            </a:r>
            <a:r>
              <a:rPr lang="de-DE" dirty="0"/>
              <a:t> JSM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additional power</a:t>
            </a:r>
          </a:p>
          <a:p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implement</a:t>
            </a:r>
            <a:r>
              <a:rPr lang="de-DE" dirty="0"/>
              <a:t> a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coding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chassis</a:t>
            </a:r>
            <a:r>
              <a:rPr lang="de-DE" dirty="0"/>
              <a:t> (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cuts</a:t>
            </a:r>
            <a:r>
              <a:rPr lang="de-DE" dirty="0"/>
              <a:t> on JSM </a:t>
            </a:r>
            <a:r>
              <a:rPr lang="de-DE" dirty="0" err="1"/>
              <a:t>lines</a:t>
            </a:r>
            <a:r>
              <a:rPr lang="de-DE" dirty="0"/>
              <a:t>) 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EAD8AA-5E25-577A-22FE-AA9AC2C96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31628D-FEAA-4A1E-0C7D-0CD8BA4C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Cooling Unit Manager </a:t>
            </a:r>
            <a:endParaRPr lang="en-US" dirty="0"/>
          </a:p>
        </p:txBody>
      </p:sp>
      <p:pic>
        <p:nvPicPr>
          <p:cNvPr id="6" name="Grafik 5" descr="Ein Bild, das Elektronik, Computerkomponenten, Text, Elektronisches Bauteil enthält.&#10;&#10;Automatisch generierte Beschreibung">
            <a:extLst>
              <a:ext uri="{FF2B5EF4-FFF2-40B4-BE49-F238E27FC236}">
                <a16:creationId xmlns:a16="http://schemas.microsoft.com/office/drawing/2014/main" id="{E600DBC1-C815-3738-D578-C95F1D7832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784" y="4136763"/>
            <a:ext cx="10881360" cy="20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B1792E3-2EB0-43CA-A3A3-B8F35D0CF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A1222D-E574-4041-8F6F-76D9DCF3E3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718" y="996433"/>
            <a:ext cx="11538611" cy="480029"/>
          </a:xfrm>
          <a:solidFill>
            <a:schemeClr val="tx1">
              <a:lumMod val="60000"/>
              <a:lumOff val="40000"/>
            </a:schemeClr>
          </a:solidFill>
        </p:spPr>
        <p:txBody>
          <a:bodyPr lIns="180000" tIns="72000" rIns="180000" bIns="72000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The PICMG released MTCA.0 Rev 3.0 in September 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4428D0-A12D-410E-904D-394398EA0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Generation </a:t>
            </a:r>
            <a:r>
              <a:rPr lang="de-DE" dirty="0" err="1"/>
              <a:t>MicroTCA</a:t>
            </a:r>
            <a:r>
              <a:rPr lang="de-DE" dirty="0"/>
              <a:t> </a:t>
            </a:r>
          </a:p>
        </p:txBody>
      </p:sp>
      <p:sp>
        <p:nvSpPr>
          <p:cNvPr id="67" name="Rectangle 3">
            <a:extLst>
              <a:ext uri="{FF2B5EF4-FFF2-40B4-BE49-F238E27FC236}">
                <a16:creationId xmlns:a16="http://schemas.microsoft.com/office/drawing/2014/main" id="{A5560229-1694-4804-A842-786D5C4A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68719" y="-89341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80C493-F2F7-438E-8575-B52466CD2423}"/>
              </a:ext>
            </a:extLst>
          </p:cNvPr>
          <p:cNvSpPr txBox="1"/>
          <p:nvPr/>
        </p:nvSpPr>
        <p:spPr>
          <a:xfrm>
            <a:off x="313718" y="1741516"/>
            <a:ext cx="7867985" cy="27699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NEW FEATURES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90000"/>
              <a:buFont typeface="Wingdings" panose="05000000000000000000" pitchFamily="2" charset="2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Supports PCI Express Gen 4 &amp; 5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Supports 100 Gb Ethernet (100GBASE-KR4)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MCH with new management features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MCH slot gets 110 W of power to support 100 GbE or PCIe Gen 4 / 5 switches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Power Module with 110 W channels for MCH and CU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ABED557-6126-403F-9DB8-79EB29F27F2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1606756"/>
            <a:ext cx="3188340" cy="2160572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368E0DE-CA1D-1C5D-615F-7080EE2906F8}"/>
              </a:ext>
            </a:extLst>
          </p:cNvPr>
          <p:cNvGrpSpPr/>
          <p:nvPr/>
        </p:nvGrpSpPr>
        <p:grpSpPr>
          <a:xfrm>
            <a:off x="6601968" y="4187953"/>
            <a:ext cx="5250361" cy="1862548"/>
            <a:chOff x="3352800" y="3235"/>
            <a:chExt cx="8610600" cy="3458974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33CCB810-323B-2E3B-20E3-44FC1C922D4F}"/>
                </a:ext>
              </a:extLst>
            </p:cNvPr>
            <p:cNvGrpSpPr/>
            <p:nvPr/>
          </p:nvGrpSpPr>
          <p:grpSpPr>
            <a:xfrm>
              <a:off x="4419600" y="3235"/>
              <a:ext cx="7543800" cy="2088771"/>
              <a:chOff x="3083562" y="3235"/>
              <a:chExt cx="7543800" cy="2088771"/>
            </a:xfrm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36D130FA-E20C-AFBD-05F9-0926D9FBABB1}"/>
                  </a:ext>
                </a:extLst>
              </p:cNvPr>
              <p:cNvGrpSpPr/>
              <p:nvPr/>
            </p:nvGrpSpPr>
            <p:grpSpPr>
              <a:xfrm>
                <a:off x="3312162" y="3235"/>
                <a:ext cx="7315200" cy="2058282"/>
                <a:chOff x="3312162" y="1240006"/>
                <a:chExt cx="7315200" cy="2058282"/>
              </a:xfrm>
            </p:grpSpPr>
            <p:sp>
              <p:nvSpPr>
                <p:cNvPr id="13" name="Rechteck 12">
                  <a:extLst>
                    <a:ext uri="{FF2B5EF4-FFF2-40B4-BE49-F238E27FC236}">
                      <a16:creationId xmlns:a16="http://schemas.microsoft.com/office/drawing/2014/main" id="{E8CCD833-4A93-7254-A63B-B1F9C7602E28}"/>
                    </a:ext>
                  </a:extLst>
                </p:cNvPr>
                <p:cNvSpPr/>
                <p:nvPr/>
              </p:nvSpPr>
              <p:spPr>
                <a:xfrm>
                  <a:off x="3312162" y="1475838"/>
                  <a:ext cx="7315200" cy="1822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" name="Grafik 13">
                  <a:extLst>
                    <a:ext uri="{FF2B5EF4-FFF2-40B4-BE49-F238E27FC236}">
                      <a16:creationId xmlns:a16="http://schemas.microsoft.com/office/drawing/2014/main" id="{E28D3DC3-F166-445C-9613-03037CB612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4572000" y="1240006"/>
                  <a:ext cx="2781702" cy="1749364"/>
                </a:xfrm>
                <a:prstGeom prst="rect">
                  <a:avLst/>
                </a:prstGeom>
                <a:solidFill>
                  <a:srgbClr val="DDD9C3"/>
                </a:solidFill>
                <a:ln>
                  <a:noFill/>
                </a:ln>
              </p:spPr>
            </p:pic>
          </p:grpSp>
          <p:sp>
            <p:nvSpPr>
              <p:cNvPr id="9" name="Pfeil: gebogen 8">
                <a:extLst>
                  <a:ext uri="{FF2B5EF4-FFF2-40B4-BE49-F238E27FC236}">
                    <a16:creationId xmlns:a16="http://schemas.microsoft.com/office/drawing/2014/main" id="{E0556024-9F14-85DD-8F4F-D25BAF2614E0}"/>
                  </a:ext>
                </a:extLst>
              </p:cNvPr>
              <p:cNvSpPr/>
              <p:nvPr/>
            </p:nvSpPr>
            <p:spPr>
              <a:xfrm>
                <a:off x="3083562" y="907493"/>
                <a:ext cx="1945638" cy="1183116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feil: gebogen 9">
                <a:extLst>
                  <a:ext uri="{FF2B5EF4-FFF2-40B4-BE49-F238E27FC236}">
                    <a16:creationId xmlns:a16="http://schemas.microsoft.com/office/drawing/2014/main" id="{B78B77DF-62E0-4FBF-9B07-9208F4AF51F7}"/>
                  </a:ext>
                </a:extLst>
              </p:cNvPr>
              <p:cNvSpPr/>
              <p:nvPr/>
            </p:nvSpPr>
            <p:spPr>
              <a:xfrm flipH="1">
                <a:off x="7086600" y="878401"/>
                <a:ext cx="2169162" cy="1213605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Pfeil: nach oben 11">
                <a:extLst>
                  <a:ext uri="{FF2B5EF4-FFF2-40B4-BE49-F238E27FC236}">
                    <a16:creationId xmlns:a16="http://schemas.microsoft.com/office/drawing/2014/main" id="{576EAD7E-26F1-1B62-6DCB-45265E734444}"/>
                  </a:ext>
                </a:extLst>
              </p:cNvPr>
              <p:cNvSpPr/>
              <p:nvPr/>
            </p:nvSpPr>
            <p:spPr>
              <a:xfrm>
                <a:off x="6019800" y="1651252"/>
                <a:ext cx="335662" cy="439357"/>
              </a:xfrm>
              <a:prstGeom prst="upArrow">
                <a:avLst/>
              </a:prstGeom>
              <a:solidFill>
                <a:srgbClr val="E5B8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929EBC2-7622-C4C0-9239-3542F576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2145447"/>
              <a:ext cx="8275449" cy="1316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837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31A1F90-32D6-47E6-BE3E-7678C429B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NEW MTCA.0 Rev 3.0 </a:t>
            </a:r>
            <a:r>
              <a:rPr lang="de-DE" dirty="0" err="1"/>
              <a:t>compliant</a:t>
            </a:r>
            <a:r>
              <a:rPr lang="de-DE" dirty="0"/>
              <a:t> backplane</a:t>
            </a:r>
            <a:endParaRPr lang="en-US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7BB6D589-46BA-49B6-87FA-3C0251FEB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Signal Integrity, compatibility and differences</a:t>
            </a:r>
          </a:p>
        </p:txBody>
      </p:sp>
    </p:spTree>
    <p:extLst>
      <p:ext uri="{BB962C8B-B14F-4D97-AF65-F5344CB8AC3E}">
        <p14:creationId xmlns:p14="http://schemas.microsoft.com/office/powerpoint/2010/main" val="346520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1C1E68F-7918-46DA-9DD4-0390F4DE6CDE}"/>
              </a:ext>
            </a:extLst>
          </p:cNvPr>
          <p:cNvGrpSpPr/>
          <p:nvPr/>
        </p:nvGrpSpPr>
        <p:grpSpPr>
          <a:xfrm>
            <a:off x="6596768" y="3160703"/>
            <a:ext cx="5290432" cy="1811516"/>
            <a:chOff x="3352800" y="3235"/>
            <a:chExt cx="8610600" cy="3458974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23043B34-F6FE-4677-9772-9A2ADB750FD2}"/>
                </a:ext>
              </a:extLst>
            </p:cNvPr>
            <p:cNvGrpSpPr/>
            <p:nvPr/>
          </p:nvGrpSpPr>
          <p:grpSpPr>
            <a:xfrm>
              <a:off x="4419600" y="3235"/>
              <a:ext cx="7543800" cy="2088771"/>
              <a:chOff x="3083562" y="3235"/>
              <a:chExt cx="7543800" cy="2088771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F6E1293E-55D5-49B5-8FE1-A29B33409077}"/>
                  </a:ext>
                </a:extLst>
              </p:cNvPr>
              <p:cNvGrpSpPr/>
              <p:nvPr/>
            </p:nvGrpSpPr>
            <p:grpSpPr>
              <a:xfrm>
                <a:off x="3312162" y="3235"/>
                <a:ext cx="7315200" cy="2058282"/>
                <a:chOff x="3312162" y="1240006"/>
                <a:chExt cx="7315200" cy="2058282"/>
              </a:xfrm>
            </p:grpSpPr>
            <p:sp>
              <p:nvSpPr>
                <p:cNvPr id="33" name="Rechteck 32">
                  <a:extLst>
                    <a:ext uri="{FF2B5EF4-FFF2-40B4-BE49-F238E27FC236}">
                      <a16:creationId xmlns:a16="http://schemas.microsoft.com/office/drawing/2014/main" id="{93C3E226-8348-4120-BC83-14F44BFD60CE}"/>
                    </a:ext>
                  </a:extLst>
                </p:cNvPr>
                <p:cNvSpPr/>
                <p:nvPr/>
              </p:nvSpPr>
              <p:spPr>
                <a:xfrm>
                  <a:off x="3312162" y="1475838"/>
                  <a:ext cx="7315200" cy="1822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400" dirty="0" err="1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4" name="Grafik 33">
                  <a:extLst>
                    <a:ext uri="{FF2B5EF4-FFF2-40B4-BE49-F238E27FC236}">
                      <a16:creationId xmlns:a16="http://schemas.microsoft.com/office/drawing/2014/main" id="{F341EF4A-3E85-48A5-AB69-2D4B0876CF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800000" flipH="1">
                  <a:off x="4572000" y="1240006"/>
                  <a:ext cx="2781702" cy="1749364"/>
                </a:xfrm>
                <a:prstGeom prst="rect">
                  <a:avLst/>
                </a:prstGeom>
                <a:solidFill>
                  <a:srgbClr val="DDD9C3"/>
                </a:solidFill>
                <a:ln>
                  <a:noFill/>
                </a:ln>
              </p:spPr>
            </p:pic>
          </p:grpSp>
          <p:sp>
            <p:nvSpPr>
              <p:cNvPr id="30" name="Pfeil: gebogen 29">
                <a:extLst>
                  <a:ext uri="{FF2B5EF4-FFF2-40B4-BE49-F238E27FC236}">
                    <a16:creationId xmlns:a16="http://schemas.microsoft.com/office/drawing/2014/main" id="{63AF02E1-757D-4EC9-BA93-36BB4CF0F7EB}"/>
                  </a:ext>
                </a:extLst>
              </p:cNvPr>
              <p:cNvSpPr/>
              <p:nvPr/>
            </p:nvSpPr>
            <p:spPr>
              <a:xfrm>
                <a:off x="3083562" y="907493"/>
                <a:ext cx="1945638" cy="1183116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Pfeil: gebogen 30">
                <a:extLst>
                  <a:ext uri="{FF2B5EF4-FFF2-40B4-BE49-F238E27FC236}">
                    <a16:creationId xmlns:a16="http://schemas.microsoft.com/office/drawing/2014/main" id="{5E3A290F-F093-4B33-AF00-A801FEFC48BD}"/>
                  </a:ext>
                </a:extLst>
              </p:cNvPr>
              <p:cNvSpPr/>
              <p:nvPr/>
            </p:nvSpPr>
            <p:spPr>
              <a:xfrm flipH="1">
                <a:off x="7086600" y="878401"/>
                <a:ext cx="2169162" cy="1213605"/>
              </a:xfrm>
              <a:prstGeom prst="bentArrow">
                <a:avLst>
                  <a:gd name="adj1" fmla="val 14178"/>
                  <a:gd name="adj2" fmla="val 17042"/>
                  <a:gd name="adj3" fmla="val 20544"/>
                  <a:gd name="adj4" fmla="val 43750"/>
                </a:avLst>
              </a:prstGeom>
              <a:solidFill>
                <a:srgbClr val="DDD9C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feil: nach oben 31">
                <a:extLst>
                  <a:ext uri="{FF2B5EF4-FFF2-40B4-BE49-F238E27FC236}">
                    <a16:creationId xmlns:a16="http://schemas.microsoft.com/office/drawing/2014/main" id="{BAF6E11B-6110-4DC6-BC2B-AE071E482DC7}"/>
                  </a:ext>
                </a:extLst>
              </p:cNvPr>
              <p:cNvSpPr/>
              <p:nvPr/>
            </p:nvSpPr>
            <p:spPr>
              <a:xfrm>
                <a:off x="6019800" y="1651252"/>
                <a:ext cx="335662" cy="439357"/>
              </a:xfrm>
              <a:prstGeom prst="upArrow">
                <a:avLst/>
              </a:prstGeom>
              <a:solidFill>
                <a:srgbClr val="E5B8B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5EBE438-BE3C-4DFC-956B-53252FB7C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2800" y="2145447"/>
              <a:ext cx="8275449" cy="1316762"/>
            </a:xfrm>
            <a:prstGeom prst="rect">
              <a:avLst/>
            </a:prstGeom>
          </p:spPr>
        </p:pic>
      </p:grp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964DFC-EB59-470B-BB6A-957202FC3D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0" y="1104900"/>
            <a:ext cx="8421642" cy="5111342"/>
          </a:xfrm>
        </p:spPr>
        <p:txBody>
          <a:bodyPr/>
          <a:lstStyle/>
          <a:p>
            <a:r>
              <a:rPr lang="en-US" dirty="0"/>
              <a:t>Connectors changed from Press Fit to Surface Mount to minimize the losses in the through holes</a:t>
            </a:r>
          </a:p>
          <a:p>
            <a:r>
              <a:rPr lang="en-US" dirty="0"/>
              <a:t>Connectors are downward compatible</a:t>
            </a:r>
          </a:p>
          <a:p>
            <a:r>
              <a:rPr lang="en-US" dirty="0"/>
              <a:t>Low loss material </a:t>
            </a:r>
            <a:r>
              <a:rPr lang="en-US"/>
              <a:t>and new routing </a:t>
            </a:r>
            <a:r>
              <a:rPr lang="en-US" dirty="0"/>
              <a:t>strategy for </a:t>
            </a:r>
            <a:r>
              <a:rPr lang="en-US" dirty="0" err="1"/>
              <a:t>pcb</a:t>
            </a:r>
            <a:r>
              <a:rPr lang="en-US" dirty="0"/>
              <a:t> to improve the signal integrity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Data transmission channel from PCI-SIG and IEEE divided into sections, with limits defined for MCH, AMC and Backplane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r>
              <a:rPr lang="en-US" dirty="0"/>
              <a:t>The backplane in the NEW nVent SCHROFF MTCA.4 crate meets the requirements of the MTCA.0 Rev. 3.0 Standard for PCIe Gen 4 &amp; (5) and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100GBASE-KR4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A5358-1311-4B13-83E4-D1EA7407B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0035B5-BDD0-4AC5-A95F-8106AD9C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Backplane Design</a:t>
            </a:r>
            <a:endParaRPr lang="en-US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B0F07EA-8C61-467D-A636-E59CD1BEB323}"/>
              </a:ext>
            </a:extLst>
          </p:cNvPr>
          <p:cNvGrpSpPr/>
          <p:nvPr/>
        </p:nvGrpSpPr>
        <p:grpSpPr>
          <a:xfrm>
            <a:off x="677404" y="3996988"/>
            <a:ext cx="4816584" cy="1023371"/>
            <a:chOff x="1475656" y="1448348"/>
            <a:chExt cx="5370588" cy="1120693"/>
          </a:xfrm>
        </p:grpSpPr>
        <p:sp>
          <p:nvSpPr>
            <p:cNvPr id="11" name="Geschweifte Klammer rechts 10">
              <a:extLst>
                <a:ext uri="{FF2B5EF4-FFF2-40B4-BE49-F238E27FC236}">
                  <a16:creationId xmlns:a16="http://schemas.microsoft.com/office/drawing/2014/main" id="{FD38A899-3053-4CAD-8873-B4BBE79AA46C}"/>
                </a:ext>
              </a:extLst>
            </p:cNvPr>
            <p:cNvSpPr/>
            <p:nvPr/>
          </p:nvSpPr>
          <p:spPr>
            <a:xfrm rot="5400000">
              <a:off x="4019579" y="1202446"/>
              <a:ext cx="212176" cy="1870066"/>
            </a:xfrm>
            <a:prstGeom prst="rightBrace">
              <a:avLst>
                <a:gd name="adj1" fmla="val 81459"/>
                <a:gd name="adj2" fmla="val 50376"/>
              </a:avLst>
            </a:prstGeom>
            <a:ln w="19050">
              <a:solidFill>
                <a:schemeClr val="bg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solidFill>
                  <a:schemeClr val="bg2"/>
                </a:solidFill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3824C06B-440A-4BBB-B6FD-23B5E242E599}"/>
                </a:ext>
              </a:extLst>
            </p:cNvPr>
            <p:cNvGrpSpPr/>
            <p:nvPr/>
          </p:nvGrpSpPr>
          <p:grpSpPr>
            <a:xfrm>
              <a:off x="1475656" y="1524428"/>
              <a:ext cx="5370588" cy="527861"/>
              <a:chOff x="1475656" y="1445829"/>
              <a:chExt cx="5370588" cy="527861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6F555AC8-39F5-41CA-B3A7-95053507BC69}"/>
                  </a:ext>
                </a:extLst>
              </p:cNvPr>
              <p:cNvGrpSpPr/>
              <p:nvPr/>
            </p:nvGrpSpPr>
            <p:grpSpPr>
              <a:xfrm>
                <a:off x="1475656" y="1468121"/>
                <a:ext cx="3657600" cy="505569"/>
                <a:chOff x="1475656" y="1468121"/>
                <a:chExt cx="3657600" cy="505569"/>
              </a:xfrm>
            </p:grpSpPr>
            <p:cxnSp>
              <p:nvCxnSpPr>
                <p:cNvPr id="22" name="Gerader Verbinder 21">
                  <a:extLst>
                    <a:ext uri="{FF2B5EF4-FFF2-40B4-BE49-F238E27FC236}">
                      <a16:creationId xmlns:a16="http://schemas.microsoft.com/office/drawing/2014/main" id="{722CF4A1-1624-4BA4-BAD7-3845F59BF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55032" y="1635922"/>
                  <a:ext cx="2078224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Gerader Verbinder 22">
                  <a:extLst>
                    <a:ext uri="{FF2B5EF4-FFF2-40B4-BE49-F238E27FC236}">
                      <a16:creationId xmlns:a16="http://schemas.microsoft.com/office/drawing/2014/main" id="{963D44DD-1905-47ED-A1D1-51504DCEE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55032" y="1779938"/>
                  <a:ext cx="2078224" cy="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platzhalter 4">
                  <a:extLst>
                    <a:ext uri="{FF2B5EF4-FFF2-40B4-BE49-F238E27FC236}">
                      <a16:creationId xmlns:a16="http://schemas.microsoft.com/office/drawing/2014/main" id="{9E1F661E-D2A3-40D9-BEB4-CFA8AF01A94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475656" y="1468121"/>
                  <a:ext cx="663767" cy="505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200" b="0" dirty="0"/>
                    <a:t>Rx/Tx</a:t>
                  </a:r>
                  <a:br>
                    <a:rPr lang="en-US" sz="1200" b="0" dirty="0"/>
                  </a:br>
                  <a:r>
                    <a:rPr lang="en-US" sz="1200" b="0" dirty="0"/>
                    <a:t>Chip</a:t>
                  </a:r>
                </a:p>
              </p:txBody>
            </p:sp>
          </p:grpSp>
          <p:sp>
            <p:nvSpPr>
              <p:cNvPr id="21" name="Textplatzhalter 4">
                <a:extLst>
                  <a:ext uri="{FF2B5EF4-FFF2-40B4-BE49-F238E27FC236}">
                    <a16:creationId xmlns:a16="http://schemas.microsoft.com/office/drawing/2014/main" id="{ECE088F7-7CCF-466D-874E-67BEE5C81C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2761" y="1445829"/>
                <a:ext cx="753483" cy="505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0" dirty="0"/>
                  <a:t>Tx/Rx </a:t>
                </a:r>
                <a:br>
                  <a:rPr lang="en-US" sz="1200" b="0" dirty="0"/>
                </a:br>
                <a:r>
                  <a:rPr lang="en-US" sz="1200" b="0" dirty="0"/>
                  <a:t>Chip</a:t>
                </a:r>
              </a:p>
            </p:txBody>
          </p:sp>
        </p:grpSp>
        <p:sp>
          <p:nvSpPr>
            <p:cNvPr id="13" name="Textplatzhalter 4">
              <a:extLst>
                <a:ext uri="{FF2B5EF4-FFF2-40B4-BE49-F238E27FC236}">
                  <a16:creationId xmlns:a16="http://schemas.microsoft.com/office/drawing/2014/main" id="{821B96CF-9941-47BA-8C20-984DC59B8A4E}"/>
                </a:ext>
              </a:extLst>
            </p:cNvPr>
            <p:cNvSpPr txBox="1">
              <a:spLocks/>
            </p:cNvSpPr>
            <p:nvPr/>
          </p:nvSpPr>
          <p:spPr>
            <a:xfrm>
              <a:off x="3206004" y="2265700"/>
              <a:ext cx="1927252" cy="3033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2"/>
                  </a:solidFill>
                </a:rPr>
                <a:t>transmission channel </a:t>
              </a:r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44A62B4-BED7-4375-9C2E-466782BAF7B2}"/>
                </a:ext>
              </a:extLst>
            </p:cNvPr>
            <p:cNvGrpSpPr/>
            <p:nvPr/>
          </p:nvGrpSpPr>
          <p:grpSpPr>
            <a:xfrm>
              <a:off x="2100327" y="1456520"/>
              <a:ext cx="970191" cy="640860"/>
              <a:chOff x="2100327" y="1456520"/>
              <a:chExt cx="970191" cy="640860"/>
            </a:xfrm>
          </p:grpSpPr>
          <p:pic>
            <p:nvPicPr>
              <p:cNvPr id="18" name="Grafik 17">
                <a:extLst>
                  <a:ext uri="{FF2B5EF4-FFF2-40B4-BE49-F238E27FC236}">
                    <a16:creationId xmlns:a16="http://schemas.microsoft.com/office/drawing/2014/main" id="{4ABE2832-C8AD-40E1-9981-02390D2A6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07102" y="1496396"/>
                <a:ext cx="963416" cy="539513"/>
              </a:xfrm>
              <a:prstGeom prst="rect">
                <a:avLst/>
              </a:prstGeom>
            </p:spPr>
          </p:pic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C92F8B46-1C52-4FCC-A691-E163E6CA6215}"/>
                  </a:ext>
                </a:extLst>
              </p:cNvPr>
              <p:cNvSpPr/>
              <p:nvPr/>
            </p:nvSpPr>
            <p:spPr>
              <a:xfrm>
                <a:off x="2100327" y="1456520"/>
                <a:ext cx="959505" cy="64086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400" b="1" dirty="0" err="1">
                  <a:solidFill>
                    <a:srgbClr val="EEEEEE"/>
                  </a:solidFill>
                  <a:latin typeface="Roboto" panose="02000000000000000000"/>
                </a:endParaRP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154BBF64-84B2-4A04-9E68-14F08E95404D}"/>
                </a:ext>
              </a:extLst>
            </p:cNvPr>
            <p:cNvGrpSpPr/>
            <p:nvPr/>
          </p:nvGrpSpPr>
          <p:grpSpPr>
            <a:xfrm>
              <a:off x="5140031" y="1448348"/>
              <a:ext cx="972049" cy="640860"/>
              <a:chOff x="638200" y="1607054"/>
              <a:chExt cx="972049" cy="640860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D3E09DA5-4E35-4C06-A6FC-438331D4F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200" y="1683254"/>
                <a:ext cx="963416" cy="539513"/>
              </a:xfrm>
              <a:prstGeom prst="rect">
                <a:avLst/>
              </a:prstGeom>
            </p:spPr>
          </p:pic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2850545-A65C-4D1C-B9AD-9E321F92361A}"/>
                  </a:ext>
                </a:extLst>
              </p:cNvPr>
              <p:cNvSpPr/>
              <p:nvPr/>
            </p:nvSpPr>
            <p:spPr>
              <a:xfrm>
                <a:off x="650744" y="1607054"/>
                <a:ext cx="959505" cy="640860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400" b="1" dirty="0" err="1">
                  <a:solidFill>
                    <a:srgbClr val="EEEEEE"/>
                  </a:solidFill>
                  <a:latin typeface="Roboto" panose="02000000000000000000"/>
                </a:endParaRPr>
              </a:p>
            </p:txBody>
          </p:sp>
        </p:grpSp>
      </p:grp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0AE93FD2-6827-4C95-A056-207AD10D2974}"/>
              </a:ext>
            </a:extLst>
          </p:cNvPr>
          <p:cNvSpPr/>
          <p:nvPr/>
        </p:nvSpPr>
        <p:spPr>
          <a:xfrm>
            <a:off x="5524067" y="4174528"/>
            <a:ext cx="978408" cy="384704"/>
          </a:xfrm>
          <a:prstGeom prst="rightArrow">
            <a:avLst>
              <a:gd name="adj1" fmla="val 50000"/>
              <a:gd name="adj2" fmla="val 96876"/>
            </a:avLst>
          </a:prstGeom>
          <a:solidFill>
            <a:srgbClr val="FFFFFF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" name="Grafik 35" descr="Ein Bild, das Text, Im Haus, Schaltung enthält.&#10;&#10;Automatisch generierte Beschreibung">
            <a:extLst>
              <a:ext uri="{FF2B5EF4-FFF2-40B4-BE49-F238E27FC236}">
                <a16:creationId xmlns:a16="http://schemas.microsoft.com/office/drawing/2014/main" id="{D6F6090D-0B2C-1EF0-BEE4-5598AF5D0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16"/>
          <a:stretch/>
        </p:blipFill>
        <p:spPr>
          <a:xfrm rot="16200000">
            <a:off x="9720571" y="-16027"/>
            <a:ext cx="1016364" cy="32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E4FA1C-D4D5-42EA-9C45-D8F4114023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9" y="1031748"/>
            <a:ext cx="10401809" cy="4838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Updated Trace lengths in MTCA.0 Rev 3.0 required that </a:t>
            </a:r>
            <a:r>
              <a:rPr lang="en-US" b="1" dirty="0"/>
              <a:t>MCH’s moved to the middle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b="1" dirty="0"/>
              <a:t>AMC/MCH card:			Backplane:</a:t>
            </a:r>
          </a:p>
          <a:p>
            <a:pPr marL="0" indent="0">
              <a:buNone/>
            </a:pPr>
            <a:r>
              <a:rPr lang="en-US" sz="1800" dirty="0"/>
              <a:t>	min trace length:   </a:t>
            </a:r>
            <a:r>
              <a:rPr lang="en-US" sz="1800" dirty="0">
                <a:solidFill>
                  <a:srgbClr val="C00000"/>
                </a:solidFill>
              </a:rPr>
              <a:t>35mm 		</a:t>
            </a:r>
            <a:r>
              <a:rPr lang="en-US" sz="1800" dirty="0"/>
              <a:t>min trace length:  </a:t>
            </a:r>
            <a:r>
              <a:rPr lang="en-US" sz="1800" dirty="0">
                <a:solidFill>
                  <a:srgbClr val="C00000"/>
                </a:solidFill>
              </a:rPr>
              <a:t>60mm (100mm for HUB channels)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max trace length:  </a:t>
            </a:r>
            <a:r>
              <a:rPr lang="en-US" sz="1800" dirty="0">
                <a:solidFill>
                  <a:srgbClr val="C00000"/>
                </a:solidFill>
              </a:rPr>
              <a:t>127mm		</a:t>
            </a:r>
            <a:r>
              <a:rPr lang="en-US" sz="1800" dirty="0"/>
              <a:t>max trace length: </a:t>
            </a:r>
            <a:r>
              <a:rPr lang="en-US" sz="1800" dirty="0">
                <a:solidFill>
                  <a:srgbClr val="C00000"/>
                </a:solidFill>
              </a:rPr>
              <a:t>250mm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Backplane realized with same number of layers (30) as the commonly used nVent SCHROFF 9 U 12 slot Chassis 11850-026 / 11850-027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DC49E7-E117-4912-A7B7-D58430503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78611E-31A1-406C-87AE-D39698FBC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Backplane Signal Integrity</a:t>
            </a:r>
            <a:endParaRPr lang="en-US" dirty="0"/>
          </a:p>
        </p:txBody>
      </p: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9E6B7D8-2625-4F16-A87E-AA3C97E48C25}"/>
              </a:ext>
            </a:extLst>
          </p:cNvPr>
          <p:cNvGrpSpPr/>
          <p:nvPr/>
        </p:nvGrpSpPr>
        <p:grpSpPr>
          <a:xfrm>
            <a:off x="7982712" y="1430730"/>
            <a:ext cx="3904488" cy="1056438"/>
            <a:chOff x="3753393" y="1965960"/>
            <a:chExt cx="8213061" cy="1353801"/>
          </a:xfrm>
        </p:grpSpPr>
        <p:pic>
          <p:nvPicPr>
            <p:cNvPr id="180" name="Grafik 179">
              <a:extLst>
                <a:ext uri="{FF2B5EF4-FFF2-40B4-BE49-F238E27FC236}">
                  <a16:creationId xmlns:a16="http://schemas.microsoft.com/office/drawing/2014/main" id="{82DE551F-AFAE-4A4B-A047-C38D8D33C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3393" y="1965960"/>
              <a:ext cx="8213061" cy="1353801"/>
            </a:xfrm>
            <a:prstGeom prst="rect">
              <a:avLst/>
            </a:prstGeom>
          </p:spPr>
        </p:pic>
        <p:cxnSp>
          <p:nvCxnSpPr>
            <p:cNvPr id="181" name="Gerade Verbindung mit Pfeil 180">
              <a:extLst>
                <a:ext uri="{FF2B5EF4-FFF2-40B4-BE49-F238E27FC236}">
                  <a16:creationId xmlns:a16="http://schemas.microsoft.com/office/drawing/2014/main" id="{E853AF2D-1492-4FDD-887C-4169990750EF}"/>
                </a:ext>
              </a:extLst>
            </p:cNvPr>
            <p:cNvCxnSpPr>
              <a:cxnSpLocks/>
            </p:cNvCxnSpPr>
            <p:nvPr/>
          </p:nvCxnSpPr>
          <p:spPr>
            <a:xfrm>
              <a:off x="8161536" y="2351314"/>
              <a:ext cx="476794" cy="10886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Gerade Verbindung mit Pfeil 181">
              <a:extLst>
                <a:ext uri="{FF2B5EF4-FFF2-40B4-BE49-F238E27FC236}">
                  <a16:creationId xmlns:a16="http://schemas.microsoft.com/office/drawing/2014/main" id="{97166099-A386-4D0C-B99A-40FBAA709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9716" y="2564674"/>
              <a:ext cx="3852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Grafik 5" descr="Ein Bild, das Im Haus, Text, Ofen enthält.&#10;&#10;Automatisch generierte Beschreibung">
            <a:extLst>
              <a:ext uri="{FF2B5EF4-FFF2-40B4-BE49-F238E27FC236}">
                <a16:creationId xmlns:a16="http://schemas.microsoft.com/office/drawing/2014/main" id="{78097845-E67F-B84E-47CE-111CAA9679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1232" y="4224192"/>
            <a:ext cx="4315968" cy="206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1C6810E-B666-4CAD-85C6-F34735061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427" y="933251"/>
            <a:ext cx="3799922" cy="54062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6CCEE-4E72-482E-8213-78E90B72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574" y="899696"/>
            <a:ext cx="3864766" cy="5414732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4AF7F3E-6688-4132-A52D-3B26D222E2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41" y="1104900"/>
            <a:ext cx="3799922" cy="4838700"/>
          </a:xfrm>
        </p:spPr>
        <p:txBody>
          <a:bodyPr/>
          <a:lstStyle/>
          <a:p>
            <a:r>
              <a:rPr lang="de-DE" dirty="0"/>
              <a:t>New MCH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optimized</a:t>
            </a:r>
            <a:r>
              <a:rPr lang="de-DE" dirty="0"/>
              <a:t> </a:t>
            </a:r>
            <a:r>
              <a:rPr lang="de-DE" dirty="0" err="1"/>
              <a:t>routing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  <a:p>
            <a:r>
              <a:rPr lang="de-DE" dirty="0"/>
              <a:t>NEW AMC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(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):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7-8-9-10-11-12-MCH1-MCH2-6-5-4-3-2-1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Topology: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Physical module interconnects are (except Port 14 &amp; 15) similar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Logical module position differs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“Daisy Chain Return Channel” (Port 14 &amp; 15) is different to achieve max. trace length &lt; 250 mm</a:t>
            </a:r>
          </a:p>
          <a:p>
            <a:pPr lvl="1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26AE96-B2E2-4715-91C0-B3EAB4F3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Backplane </a:t>
            </a:r>
            <a:r>
              <a:rPr lang="de-DE" dirty="0" err="1"/>
              <a:t>Topology</a:t>
            </a:r>
            <a:r>
              <a:rPr lang="de-DE" dirty="0"/>
              <a:t> BUT different </a:t>
            </a:r>
            <a:r>
              <a:rPr lang="de-DE" dirty="0" err="1"/>
              <a:t>physical</a:t>
            </a:r>
            <a:r>
              <a:rPr lang="de-DE" dirty="0"/>
              <a:t> AMC </a:t>
            </a:r>
            <a:r>
              <a:rPr lang="de-DE" dirty="0" err="1"/>
              <a:t>locations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A293AD-48A4-420F-8FBE-92EA30AA4A79}"/>
              </a:ext>
            </a:extLst>
          </p:cNvPr>
          <p:cNvSpPr txBox="1"/>
          <p:nvPr/>
        </p:nvSpPr>
        <p:spPr>
          <a:xfrm>
            <a:off x="6369306" y="5758142"/>
            <a:ext cx="1472339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err="1">
                <a:solidFill>
                  <a:srgbClr val="C00000"/>
                </a:solidFill>
              </a:rPr>
              <a:t>old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7F68F7-7092-4259-AAAF-B191C7241549}"/>
              </a:ext>
            </a:extLst>
          </p:cNvPr>
          <p:cNvSpPr txBox="1"/>
          <p:nvPr/>
        </p:nvSpPr>
        <p:spPr>
          <a:xfrm>
            <a:off x="10562095" y="5765368"/>
            <a:ext cx="1299856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NEW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1C6810E-B666-4CAD-85C6-F347350619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074" y="889047"/>
            <a:ext cx="5325826" cy="22911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6CCEE-4E72-482E-8213-78E90B723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321" y="3529583"/>
            <a:ext cx="5416711" cy="2455627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4AF7F3E-6688-4132-A52D-3B26D222E2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8283" y="1000505"/>
            <a:ext cx="5416711" cy="4838700"/>
          </a:xfrm>
        </p:spPr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options</a:t>
            </a:r>
            <a:r>
              <a:rPr lang="de-DE" dirty="0"/>
              <a:t>, </a:t>
            </a:r>
            <a:r>
              <a:rPr lang="de-DE" dirty="0" err="1"/>
              <a:t>fat</a:t>
            </a:r>
            <a:r>
              <a:rPr lang="de-DE" dirty="0"/>
              <a:t> </a:t>
            </a:r>
            <a:r>
              <a:rPr lang="de-DE" dirty="0" err="1"/>
              <a:t>pipe</a:t>
            </a:r>
            <a:r>
              <a:rPr lang="de-DE" dirty="0"/>
              <a:t>, JSM </a:t>
            </a:r>
            <a:r>
              <a:rPr lang="de-DE" dirty="0" err="1"/>
              <a:t>connections</a:t>
            </a:r>
            <a:r>
              <a:rPr lang="de-DE" dirty="0"/>
              <a:t> etc.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, </a:t>
            </a:r>
            <a:r>
              <a:rPr lang="de-DE" dirty="0" err="1"/>
              <a:t>looks</a:t>
            </a:r>
            <a:r>
              <a:rPr lang="de-DE" dirty="0"/>
              <a:t> different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MCH </a:t>
            </a:r>
            <a:r>
              <a:rPr lang="de-DE" dirty="0" err="1"/>
              <a:t>slots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endParaRPr lang="de-DE" dirty="0"/>
          </a:p>
          <a:p>
            <a:endParaRPr lang="de-DE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b="1" dirty="0">
                <a:latin typeface="Calibri" panose="020F0502020204030204" pitchFamily="34" charset="0"/>
                <a:ea typeface="DengXian" panose="02010600030101010101" pitchFamily="2" charset="-122"/>
              </a:rPr>
              <a:t>Logical AMC module position is changed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	         1  2   3   4  5   6   7   8  9  10 11 12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marL="0" lvl="1" indent="0">
              <a:buSzPct val="90000"/>
              <a:buNone/>
            </a:pPr>
            <a:r>
              <a:rPr lang="en-US" sz="1800" dirty="0">
                <a:latin typeface="Calibri" panose="020F0502020204030204" pitchFamily="34" charset="0"/>
                <a:ea typeface="DengXian" panose="02010600030101010101" pitchFamily="2" charset="-122"/>
              </a:rPr>
              <a:t>	    7  8  9  10 11 12          6  5   4   3   2   1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26AE96-B2E2-4715-91C0-B3EAB4F3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Backplane </a:t>
            </a:r>
            <a:r>
              <a:rPr lang="de-DE" dirty="0" err="1"/>
              <a:t>Topology</a:t>
            </a:r>
            <a:r>
              <a:rPr lang="de-DE" dirty="0"/>
              <a:t>,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A293AD-48A4-420F-8FBE-92EA30AA4A79}"/>
              </a:ext>
            </a:extLst>
          </p:cNvPr>
          <p:cNvSpPr txBox="1"/>
          <p:nvPr/>
        </p:nvSpPr>
        <p:spPr>
          <a:xfrm>
            <a:off x="359816" y="3174310"/>
            <a:ext cx="1205899" cy="326499"/>
          </a:xfrm>
          <a:prstGeom prst="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rgbClr val="C00000"/>
                </a:solidFill>
              </a:rPr>
              <a:t>old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1A73CC-8C2A-442B-8963-2AE774EC3B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074" y="3119549"/>
            <a:ext cx="5321309" cy="43602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4FBA92-3247-19E7-E51E-B7F928BF29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321" y="5973572"/>
            <a:ext cx="5416711" cy="33321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7F68F7-7092-4259-AAAF-B191C7241549}"/>
              </a:ext>
            </a:extLst>
          </p:cNvPr>
          <p:cNvSpPr txBox="1"/>
          <p:nvPr/>
        </p:nvSpPr>
        <p:spPr>
          <a:xfrm>
            <a:off x="6002043" y="3529583"/>
            <a:ext cx="1299856" cy="296558"/>
          </a:xfrm>
          <a:prstGeom prst="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NEW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748F33-8D1D-A586-4DB4-DD9F4CDF10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16" y="3982503"/>
            <a:ext cx="5321309" cy="5843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5BA0286-59DC-E417-3994-242170751E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16" y="5621194"/>
            <a:ext cx="5416711" cy="43602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FFF589A-04A9-6C01-1741-6E832AFEC6E8}"/>
              </a:ext>
            </a:extLst>
          </p:cNvPr>
          <p:cNvSpPr txBox="1"/>
          <p:nvPr/>
        </p:nvSpPr>
        <p:spPr>
          <a:xfrm>
            <a:off x="6049021" y="889047"/>
            <a:ext cx="1205899" cy="326499"/>
          </a:xfrm>
          <a:prstGeom prst="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err="1">
                <a:solidFill>
                  <a:srgbClr val="C00000"/>
                </a:solidFill>
              </a:rPr>
              <a:t>old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112F7C-4A52-503D-7BC1-D4D4CF9E5EEC}"/>
              </a:ext>
            </a:extLst>
          </p:cNvPr>
          <p:cNvSpPr txBox="1"/>
          <p:nvPr/>
        </p:nvSpPr>
        <p:spPr>
          <a:xfrm>
            <a:off x="359816" y="4797441"/>
            <a:ext cx="1299856" cy="296558"/>
          </a:xfrm>
          <a:prstGeom prst="rect">
            <a:avLst/>
          </a:prstGeom>
          <a:solidFill>
            <a:schemeClr val="accent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NEW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0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1C6810E-B666-4CAD-85C6-F347350619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506" y="1391878"/>
            <a:ext cx="5118445" cy="12446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26CCEE-4E72-482E-8213-78E90B7236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5370" y="3783506"/>
            <a:ext cx="5491830" cy="1244609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4AF7F3E-6688-4132-A52D-3B26D222E2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9238" y="1037311"/>
            <a:ext cx="5826761" cy="48387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“Daisy Chain Return Channel” (Port 14 &amp; 15) is different to achieve max. trace length &lt; 250 mm</a:t>
            </a: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Different “logical” AMC module connections!</a:t>
            </a:r>
          </a:p>
          <a:p>
            <a:endParaRPr lang="en-US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US" dirty="0">
                <a:latin typeface="Calibri" panose="020F0502020204030204" pitchFamily="34" charset="0"/>
                <a:ea typeface="DengXian" panose="02010600030101010101" pitchFamily="2" charset="-122"/>
              </a:rPr>
              <a:t>Power lines to Cooling units and MCH’s are updated to handle 110 W</a:t>
            </a:r>
          </a:p>
          <a:p>
            <a:pPr lvl="1"/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C26AE96-B2E2-4715-91C0-B3EAB4F3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Backplane </a:t>
            </a:r>
            <a:r>
              <a:rPr lang="de-DE" dirty="0" err="1"/>
              <a:t>Topology</a:t>
            </a:r>
            <a:r>
              <a:rPr lang="de-DE" dirty="0"/>
              <a:t>,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3A293AD-48A4-420F-8FBE-92EA30AA4A79}"/>
              </a:ext>
            </a:extLst>
          </p:cNvPr>
          <p:cNvSpPr txBox="1"/>
          <p:nvPr/>
        </p:nvSpPr>
        <p:spPr>
          <a:xfrm>
            <a:off x="6836158" y="1037311"/>
            <a:ext cx="1472339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 err="1">
                <a:solidFill>
                  <a:srgbClr val="C00000"/>
                </a:solidFill>
              </a:rPr>
              <a:t>old</a:t>
            </a:r>
            <a:r>
              <a:rPr lang="de-DE" sz="1400" dirty="0">
                <a:solidFill>
                  <a:srgbClr val="C00000"/>
                </a:solidFill>
              </a:rPr>
              <a:t>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7F68F7-7092-4259-AAAF-B191C7241549}"/>
              </a:ext>
            </a:extLst>
          </p:cNvPr>
          <p:cNvSpPr txBox="1"/>
          <p:nvPr/>
        </p:nvSpPr>
        <p:spPr>
          <a:xfrm>
            <a:off x="6836158" y="3428018"/>
            <a:ext cx="1299856" cy="3332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NEW </a:t>
            </a:r>
            <a:r>
              <a:rPr lang="de-DE" sz="1400" dirty="0" err="1">
                <a:solidFill>
                  <a:srgbClr val="C00000"/>
                </a:solidFill>
              </a:rPr>
              <a:t>topology</a:t>
            </a:r>
            <a:endParaRPr lang="en-US" sz="1400" dirty="0" err="1">
              <a:solidFill>
                <a:srgbClr val="C000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3B9128-1A7E-A08E-167B-A6424F4AB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401"/>
          <a:stretch/>
        </p:blipFill>
        <p:spPr>
          <a:xfrm>
            <a:off x="6395372" y="5027091"/>
            <a:ext cx="5491828" cy="5669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25C1BF1-B987-CAD1-E04C-F105D76C0E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503" y="2635462"/>
            <a:ext cx="5118448" cy="4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4B75B11-8125-4CFF-A48A-AD6115216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Cooling Unit update</a:t>
            </a:r>
            <a:endParaRPr lang="en-US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317FD40-EB3B-44BA-83FF-DD3A106F6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" y="2534473"/>
            <a:ext cx="4714869" cy="101115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85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6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3.36307119301933488131E+00&quot;&gt;&lt;m_msothmcolidx val=&quot;0&quot;/&gt;&lt;m_rgb r=&quot;F5&quot; g=&quot;E9&quot; b=&quot;CC&quot;/&gt;&lt;m_nBrightness tagver0=&quot;26206&quot; tagname0=&quot;m_nBrightnessUNRECOGNIZED&quot; val=&quot;0&quot;/&gt;&lt;/elem&gt;&lt;elem m_fUsage=&quot;2.95811394226064994228E+00&quot;&gt;&lt;m_msothmcolidx val=&quot;0&quot;/&gt;&lt;m_rgb r=&quot;FF&quot; g=&quot;BD&quot; b=&quot;66&quot;/&gt;&lt;m_nBrightness tagver0=&quot;26206&quot; tagname0=&quot;m_nBrightnessUNRECOGNIZED&quot; val=&quot;0&quot;/&gt;&lt;/elem&gt;&lt;elem m_fUsage=&quot;2.21837769900000036927E+00&quot;&gt;&lt;m_msothmcolidx val=&quot;0&quot;/&gt;&lt;m_rgb r=&quot;AB&quot; g=&quot;83&quot; b=&quot;22&quot;/&gt;&lt;m_nBrightness tagver0=&quot;26206&quot; tagname0=&quot;m_nBrightnessUNRECOGNIZED&quot; val=&quot;0&quot;/&gt;&lt;/elem&gt;&lt;elem m_fUsage=&quot;9.61971159048068291675E-01&quot;&gt;&lt;m_msothmcolidx val=&quot;0&quot;/&gt;&lt;m_rgb r=&quot;B5&quot; g=&quot;7E&quot; b=&quot;57&quot;/&gt;&lt;m_nBrightness tagver0=&quot;26206&quot; tagname0=&quot;m_nBrightnessUNRECOGNIZED&quot; val=&quot;0&quot;/&gt;&lt;/elem&gt;&lt;elem m_fUsage=&quot;1.16945582195002853454E-01&quot;&gt;&lt;m_msothmcolidx val=&quot;0&quot;/&gt;&lt;m_rgb r=&quot;FF&quot; g=&quot;C0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sd95h4CaWtoBQdlzIr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ROMw27gYY4pNLqgRyjY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8z45WRHus01avGh.Xl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7kmmWAOKNHhQxmvCIZO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z5HXz8XlL5ecf.JJhIi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8MFKs4QSC2sw.JxhLvJ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ROMw27gYY4pNLqgRyj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sd95h4CaWtoBQdlzIr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ottomblack1">
  <a:themeElements>
    <a:clrScheme name="Custom 4">
      <a:dk1>
        <a:srgbClr val="5A5A5A"/>
      </a:dk1>
      <a:lt1>
        <a:srgbClr val="000000"/>
      </a:lt1>
      <a:dk2>
        <a:srgbClr val="EEAF00"/>
      </a:dk2>
      <a:lt2>
        <a:srgbClr val="C4262E"/>
      </a:lt2>
      <a:accent1>
        <a:srgbClr val="FF6237"/>
      </a:accent1>
      <a:accent2>
        <a:srgbClr val="772432"/>
      </a:accent2>
      <a:accent3>
        <a:srgbClr val="3D843C"/>
      </a:accent3>
      <a:accent4>
        <a:srgbClr val="002060"/>
      </a:accent4>
      <a:accent5>
        <a:srgbClr val="FFFFFF"/>
      </a:accent5>
      <a:accent6>
        <a:srgbClr val="000000"/>
      </a:accent6>
      <a:hlink>
        <a:srgbClr val="C4262E"/>
      </a:hlink>
      <a:folHlink>
        <a:srgbClr val="C426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>
              <a:lumMod val="60000"/>
              <a:lumOff val="4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>
              <a:lumMod val="60000"/>
              <a:lumOff val="4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Draft1-nVent-TEMP-H85699-NewPPTTemplate-EN-2001 - option1-new.potx" id="{C9A1422E-4BE0-42A1-BAFF-8321174CCEA9}" vid="{722088C5-8B15-4848-BB2F-2FDC6B0BB9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76518D458864597E93796ADAE7EFB" ma:contentTypeVersion="18" ma:contentTypeDescription="Create a new document." ma:contentTypeScope="" ma:versionID="32b8c29c3ba3879ecf9625dad6cef2ab">
  <xsd:schema xmlns:xsd="http://www.w3.org/2001/XMLSchema" xmlns:xs="http://www.w3.org/2001/XMLSchema" xmlns:p="http://schemas.microsoft.com/office/2006/metadata/properties" xmlns:ns2="a89e78e8-2a14-4239-aa26-b8bedcfb8292" xmlns:ns3="3e14e990-a917-40ee-b9c2-bf5a9a2f53f4" xmlns:ns4="a627aead-e673-43e7-a6d0-748d481e96aa" targetNamespace="http://schemas.microsoft.com/office/2006/metadata/properties" ma:root="true" ma:fieldsID="e4cdb7a734cc2d2b27f63458697d84c1" ns2:_="" ns3:_="" ns4:_="">
    <xsd:import namespace="a89e78e8-2a14-4239-aa26-b8bedcfb8292"/>
    <xsd:import namespace="3e14e990-a917-40ee-b9c2-bf5a9a2f53f4"/>
    <xsd:import namespace="a627aead-e673-43e7-a6d0-748d481e96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e78e8-2a14-4239-aa26-b8bedcfb82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4e990-a917-40ee-b9c2-bf5a9a2f5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61afc70-17ef-48e8-9522-1fbc9f28e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27aead-e673-43e7-a6d0-748d481e96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11cfa04-f750-41cd-83c3-97adb21fac69}" ma:internalName="TaxCatchAll" ma:showField="CatchAllData" ma:web="a627aead-e673-43e7-a6d0-748d481e96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e14e990-a917-40ee-b9c2-bf5a9a2f53f4" xsi:nil="true"/>
    <SharedWithUsers xmlns="a89e78e8-2a14-4239-aa26-b8bedcfb8292">
      <UserInfo>
        <DisplayName/>
        <AccountId xsi:nil="true"/>
        <AccountType/>
      </UserInfo>
    </SharedWithUsers>
    <lcf76f155ced4ddcb4097134ff3c332f xmlns="3e14e990-a917-40ee-b9c2-bf5a9a2f53f4">
      <Terms xmlns="http://schemas.microsoft.com/office/infopath/2007/PartnerControls"/>
    </lcf76f155ced4ddcb4097134ff3c332f>
    <TaxCatchAll xmlns="a627aead-e673-43e7-a6d0-748d481e96aa" xsi:nil="true"/>
  </documentManagement>
</p:properties>
</file>

<file path=customXml/itemProps1.xml><?xml version="1.0" encoding="utf-8"?>
<ds:datastoreItem xmlns:ds="http://schemas.openxmlformats.org/officeDocument/2006/customXml" ds:itemID="{2CAC13F4-C283-44FC-BC26-0520485022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e78e8-2a14-4239-aa26-b8bedcfb8292"/>
    <ds:schemaRef ds:uri="3e14e990-a917-40ee-b9c2-bf5a9a2f53f4"/>
    <ds:schemaRef ds:uri="a627aead-e673-43e7-a6d0-748d481e9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BA7630-7CDF-4A16-B904-4AB6B376A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DB305-E294-4EB3-9C3B-43517B28B3E2}">
  <ds:schemaRefs>
    <ds:schemaRef ds:uri="http://schemas.microsoft.com/office/2006/documentManagement/types"/>
    <ds:schemaRef ds:uri="http://purl.org/dc/dcmitype/"/>
    <ds:schemaRef ds:uri="a89e78e8-2a14-4239-aa26-b8bedcfb8292"/>
    <ds:schemaRef ds:uri="http://schemas.microsoft.com/office/2006/metadata/properties"/>
    <ds:schemaRef ds:uri="a627aead-e673-43e7-a6d0-748d481e96aa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3e14e990-a917-40ee-b9c2-bf5a9a2f53f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Draft1-nVent-TEMP-H85699-NewPPTTemplate-EN-2001 - option1-new</Template>
  <TotalTime>0</TotalTime>
  <Words>651</Words>
  <Application>Microsoft Office PowerPoint</Application>
  <PresentationFormat>Widescreen</PresentationFormat>
  <Paragraphs>89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DengXian</vt:lpstr>
      <vt:lpstr>ＭＳ Ｐゴシック</vt:lpstr>
      <vt:lpstr>Arial</vt:lpstr>
      <vt:lpstr>Calibri</vt:lpstr>
      <vt:lpstr>Roboto</vt:lpstr>
      <vt:lpstr>Roboto Light</vt:lpstr>
      <vt:lpstr>Symbol</vt:lpstr>
      <vt:lpstr>Wingdings</vt:lpstr>
      <vt:lpstr>Bottomblack1</vt:lpstr>
      <vt:lpstr>think-cell Slide</vt:lpstr>
      <vt:lpstr>PowerPoint Presentation</vt:lpstr>
      <vt:lpstr>Next Generation MicroTCA </vt:lpstr>
      <vt:lpstr>NEW MTCA.0 Rev 3.0 compliant backplane</vt:lpstr>
      <vt:lpstr>New Backplane Design</vt:lpstr>
      <vt:lpstr>New Backplane Signal Integrity</vt:lpstr>
      <vt:lpstr>Similar Backplane Topology BUT different physical AMC locations</vt:lpstr>
      <vt:lpstr>Similar Backplane Topology, details</vt:lpstr>
      <vt:lpstr>Similar Backplane Topology, details</vt:lpstr>
      <vt:lpstr>Cooling Unit update</vt:lpstr>
      <vt:lpstr>Current nVent SCHROFF Cooling Unit</vt:lpstr>
      <vt:lpstr>NEW Cooling Unit Manager 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Shetty, Balchandra</dc:creator>
  <cp:lastModifiedBy>Ayvazyan, Gohar</cp:lastModifiedBy>
  <cp:revision>8</cp:revision>
  <cp:lastPrinted>2020-04-20T11:01:46Z</cp:lastPrinted>
  <dcterms:created xsi:type="dcterms:W3CDTF">2020-01-13T08:28:04Z</dcterms:created>
  <dcterms:modified xsi:type="dcterms:W3CDTF">2024-12-11T09:15:38Z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0x0101004B776518D458864597E93796ADAE7EFB</vt:lpwstr>
  </property>
  <property fmtid="{D5CDD505-2E9C-101B-9397-08002B2CF9AE}" pid="3" name="_dlc_DocIdItemGuid">
    <vt:lpwstr>1f769750-cc83-42d2-995f-7a9e173941fb</vt:lpwstr>
  </property>
  <property fmtid="{D5CDD505-2E9C-101B-9397-08002B2CF9AE}" pid="4" name="WorkflowChangePath">
    <vt:lpwstr>95c753f0-8d2c-4952-9286-be509eadb32c,3;</vt:lpwstr>
  </property>
  <property fmtid="{D5CDD505-2E9C-101B-9397-08002B2CF9AE}" pid="5" name="PublishUnpublish">
    <vt:lpwstr>Publish</vt:lpwstr>
  </property>
  <property fmtid="{D5CDD505-2E9C-101B-9397-08002B2CF9AE}" pid="6" name="Order">
    <vt:r8>38000</vt:r8>
  </property>
  <property fmtid="{D5CDD505-2E9C-101B-9397-08002B2CF9AE}" pid="7" name="Published URL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OwlContentTargetOptionsFour">
    <vt:lpwstr/>
  </property>
  <property fmtid="{D5CDD505-2E9C-101B-9397-08002B2CF9AE}" pid="11" name="OwlTags">
    <vt:lpwstr>18;#Brand|441f59e9-6248-42d3-9b5d-5baa1c6fc4f0</vt:lpwstr>
  </property>
  <property fmtid="{D5CDD505-2E9C-101B-9397-08002B2CF9AE}" pid="12" name="OwlDocPortalCategory">
    <vt:lpwstr>23;#Template|98730bab-93a0-4180-80f8-31001bda0551</vt:lpwstr>
  </property>
  <property fmtid="{D5CDD505-2E9C-101B-9397-08002B2CF9AE}" pid="13" name="OwlContentTargetOptionsThree">
    <vt:lpwstr/>
  </property>
  <property fmtid="{D5CDD505-2E9C-101B-9397-08002B2CF9AE}" pid="14" name="OwlContentTargetOptionsTwo">
    <vt:lpwstr/>
  </property>
  <property fmtid="{D5CDD505-2E9C-101B-9397-08002B2CF9AE}" pid="15" name="OwlContentTargetOptionsOne">
    <vt:lpwstr/>
  </property>
  <property fmtid="{D5CDD505-2E9C-101B-9397-08002B2CF9AE}" pid="16" name="ComplianceAssetId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MediaServiceImageTags">
    <vt:lpwstr/>
  </property>
</Properties>
</file>