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45" d="100"/>
          <a:sy n="45" d="100"/>
        </p:scale>
        <p:origin x="6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2D055-C988-8298-9085-62BB73B768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99F27C-D81A-7983-99C0-B9641EA890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682B0-FE97-353B-EA3C-E4791F524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A60C-B135-45B3-BDE2-4DFCEEEC6E9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C4FE8-FD8B-7A97-A4CC-B3CEE5C39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A6AF9-4EA7-C493-2970-5B62BD158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18EF-7C47-4C0D-A690-5859498F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36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9C5F3-6EEE-204F-7941-32A7C9DDD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AA0736-A374-CD98-279B-1C6753F30A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BFDBB-3F79-441C-B2B2-474F08085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A60C-B135-45B3-BDE2-4DFCEEEC6E9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13343-362D-AEA2-43AE-D78B99230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290D-BFE0-7DB6-FE18-3DF5C64B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18EF-7C47-4C0D-A690-5859498F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30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99732D-AE72-1294-E387-764D2F5243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17DC3E-4985-9B80-0846-87C7D3457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0400A-88B4-F74D-297B-EF08B7495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A60C-B135-45B3-BDE2-4DFCEEEC6E9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4CA04-3593-C146-4462-E23338C3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FA995-BE0A-07D8-D468-EF2ADD356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18EF-7C47-4C0D-A690-5859498F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34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BAB8-BB5E-DC2C-6BB9-9251EBB33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B451F-F55A-4E2B-7F68-0E89E7BFF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DEB69-78DF-F1D4-2FFE-7ACF30328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A60C-B135-45B3-BDE2-4DFCEEEC6E9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C0872-2E2B-8817-4C71-85E4AC1D6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FA572-4609-E96C-C440-C20B88A1C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18EF-7C47-4C0D-A690-5859498F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350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4E85A-1F36-5938-0024-80906E38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C9C010-145D-77BB-AD0F-7983D7031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9F0FA-36B6-2CC6-EC6B-DEEA209E0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A60C-B135-45B3-BDE2-4DFCEEEC6E9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EEBF7-19EE-534C-A61B-096EA1476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DA12D-1C17-E54C-8847-F0E8E1FE7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18EF-7C47-4C0D-A690-5859498F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02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7041E-DD3B-563E-368A-A0D6250E1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B13FA-1476-94D2-F2D3-80B1BBC75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DF29A5-647E-E55A-B133-2FCF7C4B2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ADA3E-7804-05E8-A24B-BB13AD8A5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A60C-B135-45B3-BDE2-4DFCEEEC6E9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89BC72-A7EE-8D3F-238F-10DA94172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CACA8E-0CA5-49A9-F1C0-C4B354F3A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18EF-7C47-4C0D-A690-5859498F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127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F630A-8115-8BBE-601B-D319FCE3F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2FA4CA-0EE6-BBA1-DA99-D9C8F6E11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5757E2-5B87-1D9B-5CA8-7509D12CCC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63644F-5359-26FF-C48A-6AD45CFE6D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260C6B-4B5F-B01E-C702-826FF0936B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7842F4-17CE-FFC9-A639-FCC09E50F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A60C-B135-45B3-BDE2-4DFCEEEC6E9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FBC4CD-3B33-630A-A550-715F0D47D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F2436A-C199-658A-FC11-D9AD122B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18EF-7C47-4C0D-A690-5859498F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9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84029-C46A-8F88-383D-8E8E036F9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E4C055-736B-C47A-CF51-1CCC71FCB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A60C-B135-45B3-BDE2-4DFCEEEC6E9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94B24D-3EB1-6314-78F9-E7B1CCF1F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3C007E-F837-347C-76B4-592541CCE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18EF-7C47-4C0D-A690-5859498F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064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0100D-60B0-39DA-14AB-D649DC9A6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A60C-B135-45B3-BDE2-4DFCEEEC6E9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D109EB-BDFE-67C7-712B-D6407525E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F720AC-5556-9076-0E50-E86D8682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18EF-7C47-4C0D-A690-5859498F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508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A9704-C2E7-334D-0BAA-E1D72D182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83177-2112-42ED-9916-5B25B417E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A224AB-C429-1ED1-2F64-91D7A7C95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8AF23-28DA-7278-DF74-5E7FADB11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A60C-B135-45B3-BDE2-4DFCEEEC6E9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A19B8F-5690-E910-F8CB-0A959E8F4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626C1F-FF0F-83FD-DD07-38958D30F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18EF-7C47-4C0D-A690-5859498F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368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E1583-9725-BE7C-E47B-A5D88C1B2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5C82B4-5F18-03D1-7869-E2D4B1ED88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C4F1D8-DAB4-B388-76F0-A03024AB33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3CA38B-BDDE-FDA8-8A28-3C81BA3E9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A60C-B135-45B3-BDE2-4DFCEEEC6E9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497087-D9BE-EDBA-3A6A-EC577D653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6090EC-63C2-CE38-798D-9C9AFF3EF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18EF-7C47-4C0D-A690-5859498F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97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B1F3A6-0212-7BE2-B25B-F98824564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E056C-209F-D894-68DF-1A70E421E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40BF9-C9C3-4178-E1EE-61DCA067D8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7A60C-B135-45B3-BDE2-4DFCEEEC6E94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13599-91F7-6BA0-C9ED-38EEF88976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B43F5-A705-69A2-25AA-D4A81E3BA5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9918EF-7C47-4C0D-A690-5859498F11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311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6E9F2B-E55F-7734-599C-CEAA6324E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Recommendations for MMC Implementations?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DAD65AE-205F-AE7A-9AC4-FCF5FDDDB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Current challenges on existing AMCs:</a:t>
            </a:r>
          </a:p>
          <a:p>
            <a:pPr lvl="1"/>
            <a:r>
              <a:rPr lang="en-GB" dirty="0"/>
              <a:t>Large number of different feature sets (Zone 3 Enable, custom FRU data, UARTs)</a:t>
            </a:r>
          </a:p>
          <a:p>
            <a:pPr lvl="1"/>
            <a:r>
              <a:rPr lang="en-GB" dirty="0"/>
              <a:t>Inconsistent ways to configure the MMC (dedicated CLI, custom IPMI raw commands, dip switches, …)</a:t>
            </a:r>
          </a:p>
          <a:p>
            <a:pPr lvl="1"/>
            <a:r>
              <a:rPr lang="en-GB" dirty="0"/>
              <a:t>No standard interface to FPGA (I2C, status signals, none at all …)</a:t>
            </a:r>
          </a:p>
          <a:p>
            <a:r>
              <a:rPr lang="en-GB" dirty="0"/>
              <a:t>Would it make sense to define a recommendation similar to</a:t>
            </a:r>
            <a:br>
              <a:rPr lang="en-GB" dirty="0"/>
            </a:br>
            <a:r>
              <a:rPr lang="en-GB" dirty="0"/>
              <a:t>DESY Zone 3 Classes</a:t>
            </a:r>
          </a:p>
          <a:p>
            <a:pPr lvl="1"/>
            <a:r>
              <a:rPr lang="en-GB" dirty="0"/>
              <a:t>Within PICMG?</a:t>
            </a:r>
          </a:p>
        </p:txBody>
      </p:sp>
    </p:spTree>
    <p:extLst>
      <p:ext uri="{BB962C8B-B14F-4D97-AF65-F5344CB8AC3E}">
        <p14:creationId xmlns:p14="http://schemas.microsoft.com/office/powerpoint/2010/main" val="653181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Recommendations for MMC Implementations?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Recommendations for MMC Implementations?</dc:title>
  <dc:creator>Matthias Seidel</dc:creator>
  <cp:lastModifiedBy>Ayvazyan, Gohar</cp:lastModifiedBy>
  <cp:revision>2</cp:revision>
  <dcterms:created xsi:type="dcterms:W3CDTF">2024-12-12T09:20:31Z</dcterms:created>
  <dcterms:modified xsi:type="dcterms:W3CDTF">2024-12-12T10:13:15Z</dcterms:modified>
</cp:coreProperties>
</file>