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3" autoAdjust="0"/>
    <p:restoredTop sz="94660"/>
  </p:normalViewPr>
  <p:slideViewPr>
    <p:cSldViewPr snapToGrid="0">
      <p:cViewPr varScale="1">
        <p:scale>
          <a:sx n="49" d="100"/>
          <a:sy n="49" d="100"/>
        </p:scale>
        <p:origin x="5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2A407-B5CD-AFEB-7C8D-5DAF48225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22392D-11C4-B1EB-6ACA-E8488C623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83E59C-9C0A-53E6-EF97-E8151B70C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F2EA7-B4D0-D89D-048A-41FE3E364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111CF0-957C-B010-FA29-A3D92AF0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2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07CCE-BCBA-9AD0-3461-2FFC1C3BE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9B358E-2C37-E746-BE50-4DA64501E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0C5D5-952F-3E53-01C6-4BD50A913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80E00F-933B-5AEA-A4DB-841E00597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F4F88-39C2-35CE-19DE-67858FF14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43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B9AC59-4C22-46ED-62CF-881633F3DD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094971-6364-D86E-95BA-C404A1A7FD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C36F3F-AF2A-CFB9-7E46-04EB62B12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3896F8-7711-C013-BFDA-67BB77F7A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A348F-D7F1-C093-C6B6-063B62519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50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498A-0E1C-9AB2-5267-480DD7502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FB4E8D-E058-91F9-13FF-4BE87ED3E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27C908-14E9-2744-A992-28DE2F2A3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2A53C-ACA1-DF8A-D859-699422C5D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3627F-C45E-9321-3107-5DA84BB35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56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77875-6C2F-81B6-8096-2012DDD3D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872B4-B6BB-DDCA-0176-DD5D47366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69F6F-24DB-5F11-824A-ED30A50FA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29A3E5-B8D6-6908-80A8-16D9D9769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9B135-9B5F-2BB7-407F-A26D98F1E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535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12D61-6790-CD8A-2287-26B040DCD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3B34F-C6D9-C33E-3207-B182BFAFFB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9ABC33-8FF9-5CCC-FC94-9BA53A14B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C72A6-BEF0-C45D-B097-715A55FCE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DC603B-24B0-D0E0-2E5C-35F8AC1E4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0EAF99-2E74-7FDB-ED90-108A3013F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46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200A7-AA12-5D31-BAF3-72400E551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836476-71F5-601A-F6C1-C0A48A746E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2FF100-49DB-7A11-54C1-4B214F0C22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F5967F-DB19-1D38-1286-1252C8C0DC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460C1C-5D0C-B5FC-3EB2-BFBA67B2A3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F116F8-AD59-23CD-EF70-522099C3C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D2C4DF-A06B-90A3-0D3F-CADF6C9EA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D35791-325A-B23D-98BA-D6C08BF4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625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22C94-5732-6ABF-AF7F-09F414A29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DF91B-C94A-A8CF-D20C-6A165D29F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D43B1F-7100-D5DD-97CA-8211F8512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EA23B-72EF-1999-B4E3-2FEAFFE8C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21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A04EA75-0E46-A71D-DB3E-D722F5A69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BE1013-A99B-EB63-37D6-A19B6AB33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D1548D-2EF5-46F7-D0D3-4FA758001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163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416BF-F1F4-F79B-C631-5CA251125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80CE1-79B0-316D-5B58-6C4FBCE09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3DF3B0-1C57-A7D6-8830-658371222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4D793C-D832-5268-6178-EED035A07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5E80EF-7F12-38C3-EAEE-2A98DF82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AFAA1-EFB6-811C-69CC-DB87A0E76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191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F877B-ED15-D395-5062-A17F22337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EAD2B7-FBF7-70EE-F014-29565995E0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55C875-BF58-EABB-03B0-0F77983624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F7E62-CA80-296A-FDA6-853186956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9DD5E3-0565-35D2-6D8C-530FF3E42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00C5D-9D20-4BAC-8861-85D135D12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EB11D0-2A6D-AC33-4405-2F2B30923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66D588-9A11-846C-AFC9-9E999046C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F0DE4-7566-E103-5951-13C8A1F7DF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58E02A-3702-4705-A5A9-176D2752811D}" type="datetimeFigureOut">
              <a:rPr lang="en-US" smtClean="0"/>
              <a:t>12/12/2024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C86B58-28FC-0253-1C94-80CEC8C3BB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F8418-EC7B-4F52-3704-72EC315C16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427AA0-85E2-494F-84F0-F03CCF0DEE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2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6F3CE-B1B2-F699-80CE-43CB02E84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Upcoming MicroTCA Working Group at Spring EPICS Meeting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FE125D1-D283-9595-E2AB-ACB14AFCD7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37859" y="1481291"/>
            <a:ext cx="4886361" cy="1514486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5F29CCC-2A53-3061-8131-33F33DD4DB24}"/>
              </a:ext>
            </a:extLst>
          </p:cNvPr>
          <p:cNvSpPr txBox="1"/>
          <p:nvPr/>
        </p:nvSpPr>
        <p:spPr>
          <a:xfrm>
            <a:off x="777240" y="3624600"/>
            <a:ext cx="1078992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The Spring 2025 EPICS Collaboration Meeting and related workshops and training events will take place between </a:t>
            </a:r>
            <a:r>
              <a:rPr lang="en-US" b="1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Monday 7 April and Friday 11 April 2025</a:t>
            </a: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 at the </a:t>
            </a:r>
            <a:r>
              <a:rPr lang="en-US" b="1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Rutherford Appleton Laboratory</a:t>
            </a: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. The ISIS Neutron and Muon Source is leading the </a:t>
            </a:r>
            <a:r>
              <a:rPr lang="en-US" b="0" i="0" dirty="0" err="1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organisation</a:t>
            </a:r>
            <a:r>
              <a:rPr lang="en-US" b="0" i="0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 of this event with cooperation from the Diamond Light Source and Central Laser Facility.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3524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Roboto</vt:lpstr>
      <vt:lpstr>Office Theme</vt:lpstr>
      <vt:lpstr>Upcoming MicroTCA Working Group at Spring EPICS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Upcoming MicroTCA Working Group at Spring EPICS Meeting</dc:title>
  <dc:creator>Justice, T. Alan</dc:creator>
  <cp:lastModifiedBy>Ayvazyan, Gohar</cp:lastModifiedBy>
  <cp:revision>2</cp:revision>
  <dcterms:created xsi:type="dcterms:W3CDTF">2024-12-10T13:57:55Z</dcterms:created>
  <dcterms:modified xsi:type="dcterms:W3CDTF">2024-12-12T10:14:21Z</dcterms:modified>
</cp:coreProperties>
</file>