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FCFAD-88AE-4B17-6C8A-F2DA903A2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CC10D-76B0-464C-7215-D8C7E0810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701A4-BBF3-F1C4-ABE2-3EB3FBE6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D87C0-6BA0-12DD-08DD-206F6B87B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B6B02-A064-0C73-DFFC-BFD99CA3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6796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BFAF-5EB2-FB51-D390-B1B8C0AB2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30757-EBA9-A98C-236B-2EC55BE40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BC5AB-B469-E4EC-E03F-98DD4CFA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5DF86-1830-F42C-E652-95B0911FB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50B64-4DBD-C3E3-9F43-8CDF87DAF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726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D68423-9BC5-4196-8B1D-A73ADDF04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AA98B7-DED3-0E8C-C2F8-63C313C9A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67EF9-B9A1-1EAF-1D4E-47E4E37F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52FB6-A7ED-DAC5-E500-1EE390609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AF500-AF47-93BF-B7DA-2F159CB17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178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3C31-11A8-1C1B-55B7-D1DC0BC52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CB961-70F9-F382-4ACE-216142AB5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9A4DF-E452-102B-391F-4A7939DC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9E8D9-CA75-583A-DB6F-BB446BC6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B7DD0-DC7A-465D-70C1-A31F24C8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2367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BE08-A38D-A269-906E-1B462EC31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19B5A-AD39-051A-441B-F8D4FD026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C4EA0-48C3-7F64-6724-83B99040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98ED-7954-E657-0C3A-1188DAE84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25175-93FF-175C-C327-49D33491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830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52940-B0A9-9EEB-D9DD-414AC3A3B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6B2D1-2CAB-9051-506E-8C14D98B4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59A66-B8D7-D702-7306-11A3CF96B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B7E31-E4A2-8144-DF6C-E2D3C727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2D26B-F744-E4F5-E74D-5FFCC936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FAB07-3791-D7F1-63AB-0B6B9CA2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3244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B07B4-973B-49EC-2FA8-7D4E394D6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E70AE-16D5-3212-367A-8458CF6C2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DDD813-3996-AB5A-534D-CDC2EC4F1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D3D12-FD41-534B-BCE7-C49AECC36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60AC8D-8FE5-6EC3-AD5B-3D8EEA917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A46B70-11BB-7196-3681-BB626D386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40E3AF-9D22-9828-3967-A06A11B7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6C02D6-B926-B360-52BC-09072E5A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7183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295E0-7834-5E88-6EFC-A1C926B2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0476B6-56CC-58DE-C7AA-0AEDE8466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8CCE-6C5A-8C6F-C1E8-26D60426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67F0C0-EDEB-74BB-A1A3-66B586E8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7348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78C1F2-4BFB-B234-D5C7-FE6B4607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F4644-7639-1ABC-EAB7-856AA079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9ED8B-2DC7-D7E9-0292-2139775C7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1026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A9C5-1E73-2D58-704E-F5BD0CEE2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8B209-6C39-957A-138C-C74304E53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E98D9-9E78-CAF6-153D-4D2E0F8B4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F9AC7-727B-EC8B-F11C-0F58D790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60CA9-B395-CA84-D49D-D36E6F5E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D9BCA-9058-2DA5-3E33-62B697549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506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3A32C-C6E6-7D13-5F31-13CC8C0A3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C9D261-4628-5CC2-282F-C13A58AD22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E3F56-6686-2682-6374-7A1F51321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83183-14A2-C01E-5931-9AC1538A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A9434-9387-8594-7894-870FD2391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8FF31-4705-B4C2-5B29-228816F4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980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973CF-4534-06D8-6556-186DF3285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BA031-C748-65F3-7BAB-9714ACF52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CFC21-6C33-A362-195D-1198548E8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89BF9F-F0F7-7F40-AC7B-31862F1D85DA}" type="datetimeFigureOut">
              <a:rPr lang="en-IL" smtClean="0"/>
              <a:t>11/09/2024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C5357-0060-6588-7CAD-66E9B7808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F40F6-B2D0-7E45-895C-40708CC0D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2F1212-EE00-9643-B0CE-9FF2FC9835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8168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889943-F491-16D7-8537-CF110BCBCEC5}"/>
              </a:ext>
            </a:extLst>
          </p:cNvPr>
          <p:cNvSpPr txBox="1"/>
          <p:nvPr/>
        </p:nvSpPr>
        <p:spPr>
          <a:xfrm>
            <a:off x="1168918" y="319003"/>
            <a:ext cx="8963053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1600" dirty="0"/>
              <a:t>11/09/2024</a:t>
            </a:r>
          </a:p>
          <a:p>
            <a:r>
              <a:rPr lang="en-IL" sz="1600" dirty="0"/>
              <a:t>Draft agenda for Krakow meeting, </a:t>
            </a:r>
            <a:r>
              <a:rPr lang="en-IL" sz="1600"/>
              <a:t>September 25-27</a:t>
            </a:r>
          </a:p>
          <a:p>
            <a:endParaRPr lang="en-IL" sz="1600" dirty="0"/>
          </a:p>
          <a:p>
            <a:r>
              <a:rPr lang="en-IL" sz="1600" dirty="0"/>
              <a:t>Discussion blocks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1600" dirty="0"/>
              <a:t>Beam tests results =&gt; paper 1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uniformity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MC simulation (Si, GaAs…)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telescope resolution/alignment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1600" dirty="0"/>
              <a:t>Beam tests results =&gt; paper 2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calorimetry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MC simulation (Si, GaAs…)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1600" dirty="0"/>
              <a:t>Preparation of new beam tests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Status of sensors tests (design of fanouts, …)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Glueing tests (2 talks: tests and tooling)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Mechanical frame (tungsten, final size gap, dummy sensors,dummy PCBs, Kapton routing)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Readout (status ASIC, chain, PCBs …)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DAQ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IL" sz="1600" dirty="0"/>
              <a:t>Integration (details of sensor instrumentation, PCB for T-frame,…, carbon fiber)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1600" dirty="0"/>
              <a:t>Software developments (simulation studies for optimization, clustering, spectra reconstruction,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1600" dirty="0"/>
              <a:t>Physics topics (ECALE for NPOD)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1600" dirty="0"/>
              <a:t>Abstracts for future intl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014233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137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Halina Abramowicz</dc:creator>
  <cp:lastModifiedBy>Halina Abramowicz</cp:lastModifiedBy>
  <cp:revision>2</cp:revision>
  <dcterms:created xsi:type="dcterms:W3CDTF">2024-09-11T12:44:23Z</dcterms:created>
  <dcterms:modified xsi:type="dcterms:W3CDTF">2024-09-11T14:29:41Z</dcterms:modified>
</cp:coreProperties>
</file>