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58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17" autoAdjust="0"/>
    <p:restoredTop sz="94660"/>
  </p:normalViewPr>
  <p:slideViewPr>
    <p:cSldViewPr showGuides="1">
      <p:cViewPr varScale="1">
        <p:scale>
          <a:sx n="88" d="100"/>
          <a:sy n="88" d="100"/>
        </p:scale>
        <p:origin x="176" y="92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24.10.24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B0EEA-E4F2-C90E-5BD8-B3F4567817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15EBF9-0788-274B-B46B-19BC1057D25C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6BEB7C-8145-12FC-8FD7-ED9240B97D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F0B74-D1E1-88F0-73AF-F58A43A8FB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D75C0-85F8-05CE-41EC-74556FB8C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2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AFD7F3-E737-E674-A8F1-B31A384EBE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2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770876-BEFC-90EF-BEA3-975FEFF6C1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5E2E7-CA95-2DFD-076C-EDF75A4A5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5E965D5B-3370-6B83-7FB1-034B44BEF4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66222CC1-527E-AF41-80B7-1CE61AD5A55B}" type="slidenum">
              <a:t>3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04E366-379D-54D2-749A-6C978E461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A9420A9-CF0E-A146-B630-CA8903E9F0D1}" type="slidenum">
              <a:t>3</a:t>
            </a:fld>
            <a:endParaRPr lang="en-GB"/>
          </a:p>
        </p:txBody>
      </p:sp>
      <p:sp>
        <p:nvSpPr>
          <p:cNvPr id="2" name="Folienbildplatzhalter 2">
            <a:extLst>
              <a:ext uri="{FF2B5EF4-FFF2-40B4-BE49-F238E27FC236}">
                <a16:creationId xmlns:a16="http://schemas.microsoft.com/office/drawing/2014/main" id="{C735F505-C14C-6679-D8F1-F24F9BA52E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1">
            <a:extLst>
              <a:ext uri="{FF2B5EF4-FFF2-40B4-BE49-F238E27FC236}">
                <a16:creationId xmlns:a16="http://schemas.microsoft.com/office/drawing/2014/main" id="{A8E4D3E5-89D1-02F6-B107-004C742A6D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0D75C0-85F8-05CE-41EC-74556FB8C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4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AFD7F3-E737-E674-A8F1-B31A384EBE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4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770876-BEFC-90EF-BEA3-975FEFF6C1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5E2E7-CA95-2DFD-076C-EDF75A4A5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1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7210F-2642-8E26-B9EF-28E7C6D7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DE1642-016D-7526-1E1E-C1F0E11F08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5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690A36-0861-8596-FE2C-4ABA7AAF1F3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5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13434D-11EA-5EED-79CB-E5B543AF99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088DC21-0D4B-FD95-96E9-0C9F630180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2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F3C6-7F7B-6944-E191-DBD37597A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43AA16-9205-D7A4-6C08-46B7BF286E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6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97BC56E-C6F9-575E-25E4-1F7A93E390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6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81162E-7D73-D7FB-264A-4FDE14800E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5F3B6E2-D0AF-95A9-6039-480AFE07F6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9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1E195-9F16-E20B-56FE-95DEA5EC5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4A877A-D439-4A96-B928-BDA4DD6D66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60" y="8685360"/>
            <a:ext cx="2971440" cy="458279"/>
          </a:xfrm>
        </p:spPr>
        <p:txBody>
          <a:bodyPr wrap="square" lIns="91440" tIns="45720" rIns="91440" bIns="45720"/>
          <a:lstStyle/>
          <a:p>
            <a:pPr lvl="0" hangingPunct="1"/>
            <a:fld id="{4B2C5F3D-C791-9B4A-8868-5555E63F070A}" type="slidenum">
              <a:t>7</a:t>
            </a:fld>
            <a:endParaRPr lang="de-DE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74F35EC-FA0B-E6CB-8502-0B23B9C195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D8361D-AAAB-6942-9CCD-F2032E96E9DC}" type="slidenum">
              <a:t>7</a:t>
            </a:fld>
            <a:endParaRPr lang="en-GB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2662267-A990-64F9-32CD-F9C7B6DFDED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BDC355-A582-1015-6C2A-D94FE5380C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640"/>
            <a:ext cx="5486040" cy="413136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 Hinzmann | 28.10.2024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R Hinzmann | 28.10.2024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indico.desy.de/event/46834/" TargetMode="External"/><Relationship Id="rId4" Type="http://schemas.openxmlformats.org/officeDocument/2006/relationships/hyperlink" Target="https://indico.desy.de/event/46834/contributions/177134/attachments/93301/126518/DAPHNE_contribution_to_SciCat_delivreables_2024_10_0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ciCatProject/scicat-backend-next/issues/119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B8E8D-73BA-EA71-0E57-A442E2EB5E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1854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Where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6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sz="6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@DESY?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D96AC8-69C4-FD84-2058-695472ADC20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07880" y="2334960"/>
            <a:ext cx="11375640" cy="15253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Updates,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status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reports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 and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involvements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 pitchFamily="18"/>
                <a:ea typeface="PingFang SC" pitchFamily="2"/>
                <a:cs typeface="Arial Unicode MS" pitchFamily="2"/>
              </a:rPr>
              <a:t>: PP and DDD.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A76979-00EE-7A25-0F62-2A200FFD95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4360" y="4096800"/>
            <a:ext cx="11369160" cy="69984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Regina Hinzmann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Hamburg, 28.10.2024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de-DE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0646-5FBB-835D-E9D9-45F9FE9E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28.10.2024</a:t>
            </a:r>
            <a:endParaRPr lang="en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F97BE-8407-00FA-D3C4-1D9DA6F8A4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P10 Follow Up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81C7983-AF47-839D-41FA-20DC7FEF0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since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Moras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presentation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last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week</a:t>
            </a:r>
            <a:endParaRPr lang="de-DE" sz="1800" b="1" dirty="0">
              <a:solidFill>
                <a:srgbClr val="EB6E0F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F7EBCF20-FCBD-E56C-3503-A8B809C545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1" y="1268760"/>
            <a:ext cx="11160727" cy="4392488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Major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points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get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instance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up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at P10 : </a:t>
            </a:r>
          </a:p>
          <a:p>
            <a:pPr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Ingestion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part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Jan K </a:t>
            </a:r>
          </a:p>
          <a:p>
            <a:pPr lvl="1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started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ingestion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at P10,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now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P10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scientists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define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should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in.</a:t>
            </a:r>
          </a:p>
          <a:p>
            <a:pPr lvl="1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found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error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due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renaming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instance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which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fixed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ingest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also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prosposalIDs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</a:t>
            </a:r>
          </a:p>
          <a:p>
            <a:pPr marL="438150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part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Johannes R: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solved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error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login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keykloak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forwarding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</a:p>
          <a:p>
            <a:pPr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Mora and Fabian W </a:t>
            </a:r>
            <a:r>
              <a:rPr lang="de-DE" sz="18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work</a:t>
            </a:r>
            <a:r>
              <a:rPr lang="de-DE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endParaRPr lang="de-DE" sz="18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lvl="1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get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their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desired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key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parameters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transmission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exposure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times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iterating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users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fix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first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draft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</a:t>
            </a:r>
          </a:p>
          <a:p>
            <a:pPr lvl="1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produce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schema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LinkML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order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fit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automatic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validation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contact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resp. P08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person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Philipp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Jordt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AB98D6-7DBC-B7FC-85DB-CC2231F8E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28.10.2024</a:t>
            </a:r>
            <a:endParaRPr lang="en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D9539243-A72C-330C-AC9E-A6FE109C07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P08 </a:t>
            </a:r>
            <a:r>
              <a:rPr lang="de-DE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visit</a:t>
            </a:r>
            <a:r>
              <a:rPr lang="de-DE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outcome</a:t>
            </a:r>
            <a:endParaRPr lang="de-DE" sz="3000" b="1" dirty="0">
              <a:solidFill>
                <a:srgbClr val="007BC8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0B79C02-B1AB-E0EB-CC67-F3477072074C}"/>
              </a:ext>
            </a:extLst>
          </p:cNvPr>
          <p:cNvSpPr txBox="1">
            <a:spLocks/>
          </p:cNvSpPr>
          <p:nvPr/>
        </p:nvSpPr>
        <p:spPr>
          <a:xfrm>
            <a:off x="407880" y="817560"/>
            <a:ext cx="11375640" cy="378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2024-10-16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during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CAU (Kiel)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beamtime</a:t>
            </a:r>
            <a:endParaRPr lang="de-DE" sz="1800" b="1" dirty="0">
              <a:solidFill>
                <a:srgbClr val="EB6E0F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12F014-4A09-85B4-91E4-33DDD980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28.10.2024</a:t>
            </a:r>
            <a:endParaRPr lang="en-DE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82020BAE-9D2E-17AD-B3B4-43987EA69769}"/>
              </a:ext>
            </a:extLst>
          </p:cNvPr>
          <p:cNvSpPr txBox="1">
            <a:spLocks/>
          </p:cNvSpPr>
          <p:nvPr/>
        </p:nvSpPr>
        <p:spPr>
          <a:xfrm>
            <a:off x="263352" y="1249264"/>
            <a:ext cx="11592775" cy="5259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P08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SciCat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misses some features to be really useful to them so they actually use it.</a:t>
            </a: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want to identify certain datasets/scans that form e.g. a “reflectivity” or a “time scan”, consisting of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SciCat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datasets,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several nexus or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files (several points in a measurement plot). A button to group these files and a possibility to tag them would be great. </a:t>
            </a: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Then, for publication, several such reflectivity pre-selected datasets if identifiable, they’d like be able associate them to the paper. Example: In a publication, they have 10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reflectivities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3 time scans.</a:t>
            </a: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Functionality is desired to group already grouped datasets and tag those too, so they can find all associated datasets by seeing 10 + 3 entries and more details are shown when they select one of them.</a:t>
            </a: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search functionalities:</a:t>
            </a:r>
            <a:endParaRPr lang="en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AND combined query (==applying several filters) is missing in the scientific metadata. Example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ScanCommand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can one enable queries by just selecting pattern of the fields in that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ScanCommand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This has the potential to help significantly!</a:t>
            </a:r>
          </a:p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Ideally, one would be able to issue a DOI for these grouped datasets and download them.</a:t>
            </a:r>
          </a:p>
          <a:p>
            <a:pPr marL="0" indent="0">
              <a:buNone/>
            </a:pPr>
            <a:r>
              <a:rPr lang="en-US" b="1" kern="100" dirty="0">
                <a:solidFill>
                  <a:srgbClr val="00AA9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 thank you to CAU team, in particular Svenja H and Bridget M</a:t>
            </a:r>
            <a:endParaRPr lang="en-DE" sz="1800" b="1" kern="100" dirty="0">
              <a:solidFill>
                <a:srgbClr val="00AA9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5DCC22-3E9E-FD96-0E1D-CBB2287AD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30321" r="43571" b="34831"/>
          <a:stretch/>
        </p:blipFill>
        <p:spPr>
          <a:xfrm>
            <a:off x="8299781" y="2149113"/>
            <a:ext cx="3754188" cy="15129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CF97BE-8407-00FA-D3C4-1D9DA6F8A4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User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documentation</a:t>
            </a:r>
            <a:endParaRPr lang="de-DE" sz="3000" b="1" dirty="0">
              <a:solidFill>
                <a:srgbClr val="007BC8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C81C7983-AF47-839D-41FA-20DC7FEF0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Migration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official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documentation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Users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1BB4C-0B7E-62CE-9074-ACC1E8A30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28.10.2024</a:t>
            </a:r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AC179-D0EE-245C-CB44-DADB2DE3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7" t="13686" r="843" b="11700"/>
          <a:stretch/>
        </p:blipFill>
        <p:spPr>
          <a:xfrm>
            <a:off x="-42285" y="2476443"/>
            <a:ext cx="7506437" cy="3563997"/>
          </a:xfrm>
          <a:prstGeom prst="rect">
            <a:avLst/>
          </a:prstGeom>
        </p:spPr>
      </p:pic>
      <p:sp>
        <p:nvSpPr>
          <p:cNvPr id="8" name="Textplatzhalter 8">
            <a:extLst>
              <a:ext uri="{FF2B5EF4-FFF2-40B4-BE49-F238E27FC236}">
                <a16:creationId xmlns:a16="http://schemas.microsoft.com/office/drawing/2014/main" id="{1979EB87-81AE-8736-E0F0-DDCBEDE5FFC0}"/>
              </a:ext>
            </a:extLst>
          </p:cNvPr>
          <p:cNvSpPr txBox="1">
            <a:spLocks/>
          </p:cNvSpPr>
          <p:nvPr/>
        </p:nvSpPr>
        <p:spPr>
          <a:xfrm>
            <a:off x="407880" y="1254577"/>
            <a:ext cx="11160727" cy="43924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199"/>
              </a:spcAft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Official User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documentation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: links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broken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page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navigation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broken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links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videos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broken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etc.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Discussion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started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almost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year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ago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Carlo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great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job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update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documentation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scicatlive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Conclusion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sofar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: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Have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3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categories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documentation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: 1 User 2 Site-Admin/Operator 3 Developer.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DB422-2439-2C0D-9345-C8ED3583B22F}"/>
              </a:ext>
            </a:extLst>
          </p:cNvPr>
          <p:cNvSpPr txBox="1"/>
          <p:nvPr/>
        </p:nvSpPr>
        <p:spPr>
          <a:xfrm>
            <a:off x="9120336" y="2276735"/>
            <a:ext cx="2113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 dirty="0">
                <a:solidFill>
                  <a:srgbClr val="FF0000"/>
                </a:solidFill>
              </a:rPr>
              <a:t>repository in github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00F52-7986-7198-516C-E24214B3186B}"/>
              </a:ext>
            </a:extLst>
          </p:cNvPr>
          <p:cNvSpPr txBox="1"/>
          <p:nvPr/>
        </p:nvSpPr>
        <p:spPr>
          <a:xfrm>
            <a:off x="387009" y="4973974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 dirty="0">
                <a:solidFill>
                  <a:srgbClr val="FF0000"/>
                </a:solidFill>
              </a:rPr>
              <a:t>current view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8F957A-6A12-464A-291A-BCFC93FD7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9578" r="11809" b="7177"/>
          <a:stretch/>
        </p:blipFill>
        <p:spPr>
          <a:xfrm>
            <a:off x="6816080" y="3575047"/>
            <a:ext cx="4306258" cy="28789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271E52-A790-0597-A4D6-D5E4336C854E}"/>
              </a:ext>
            </a:extLst>
          </p:cNvPr>
          <p:cNvSpPr txBox="1"/>
          <p:nvPr/>
        </p:nvSpPr>
        <p:spPr>
          <a:xfrm>
            <a:off x="9498253" y="5575196"/>
            <a:ext cx="2457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 dirty="0">
                <a:solidFill>
                  <a:srgbClr val="FF0000"/>
                </a:solidFill>
              </a:rPr>
              <a:t>local prelimary preview</a:t>
            </a:r>
          </a:p>
        </p:txBody>
      </p:sp>
    </p:spTree>
    <p:extLst>
      <p:ext uri="{BB962C8B-B14F-4D97-AF65-F5344CB8AC3E}">
        <p14:creationId xmlns:p14="http://schemas.microsoft.com/office/powerpoint/2010/main" val="32559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9C32-419A-282C-3B28-F5D64BDE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38F62-26E6-6321-7D44-CC26DD3369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DAPHNE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contribution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Development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816B857-6A72-0014-8C91-62A2FBAA5F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first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meeting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Max Friday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5FC2917-0652-CE49-88A4-9E30A4F2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28.10.2024</a:t>
            </a:r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70095-FB64-38C6-EC24-249DC97A2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31584" r="24173" b="14953"/>
          <a:stretch/>
        </p:blipFill>
        <p:spPr>
          <a:xfrm>
            <a:off x="5572887" y="1716675"/>
            <a:ext cx="6244915" cy="4303928"/>
          </a:xfrm>
          <a:prstGeom prst="rect">
            <a:avLst/>
          </a:prstGeom>
        </p:spPr>
      </p:pic>
      <p:sp>
        <p:nvSpPr>
          <p:cNvPr id="5" name="Textplatzhalter 8">
            <a:extLst>
              <a:ext uri="{FF2B5EF4-FFF2-40B4-BE49-F238E27FC236}">
                <a16:creationId xmlns:a16="http://schemas.microsoft.com/office/drawing/2014/main" id="{75AB79D9-70F9-E987-A0B1-01C9EAD7E6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1" y="1609304"/>
            <a:ext cx="5400087" cy="4899136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Plan was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start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task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1 (</a:t>
            </a:r>
            <a:r>
              <a:rPr lang="de-DE" i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18d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), </a:t>
            </a: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  <a:hlinkClick r:id="rId4"/>
              </a:rPr>
              <a:t>doc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  <a:hlinkClick r:id="rId5"/>
              </a:rPr>
              <a:t>agenda</a:t>
            </a: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DE" sz="1800" i="1" kern="100" dirty="0">
                <a:effectLst/>
                <a:latin typeface="Calisto MT" panose="02040603050505030304" pitchFamily="18" charset="77"/>
                <a:ea typeface="Songti SC" panose="02010600040101010101" pitchFamily="2" charset="-122"/>
                <a:cs typeface="Arial" panose="020B0604020202020204" pitchFamily="34" charset="0"/>
              </a:rPr>
              <a:t>Refactor frontend (FE) to use new autogenerated typescript SDK. </a:t>
            </a:r>
            <a:br>
              <a:rPr lang="en-DE" sz="1800" i="1" kern="100" dirty="0">
                <a:effectLst/>
                <a:latin typeface="Calisto MT" panose="02040603050505030304" pitchFamily="18" charset="77"/>
                <a:ea typeface="Songti SC" panose="02010600040101010101" pitchFamily="2" charset="-122"/>
                <a:cs typeface="Arial" panose="020B0604020202020204" pitchFamily="34" charset="0"/>
              </a:rPr>
            </a:br>
            <a:r>
              <a:rPr lang="en-DE" sz="1800" i="1" kern="100" dirty="0">
                <a:effectLst/>
                <a:latin typeface="Calisto MT" panose="02040603050505030304" pitchFamily="18" charset="77"/>
                <a:ea typeface="Songti SC" panose="02010600040101010101" pitchFamily="2" charset="-122"/>
                <a:cs typeface="Arial" panose="020B0604020202020204" pitchFamily="34" charset="0"/>
              </a:rPr>
              <a:t>This will align FE to the current backend (BE) API code leveraging BE features and increasing maintainability. Produce stable release. </a:t>
            </a: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DE" sz="1800" i="1" kern="100" dirty="0">
                <a:effectLst/>
                <a:latin typeface="Calisto MT" panose="02040603050505030304" pitchFamily="18" charset="77"/>
                <a:ea typeface="Songti SC" panose="02010600040101010101" pitchFamily="2" charset="-122"/>
                <a:cs typeface="Arial" panose="020B0604020202020204" pitchFamily="34" charset="0"/>
              </a:rPr>
              <a:t>5 subtasks. </a:t>
            </a: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DE" b="1" kern="100" dirty="0">
                <a:latin typeface="Calisto MT" panose="02040603050505030304" pitchFamily="18" charset="77"/>
                <a:ea typeface="Songti SC" panose="02010600040101010101" pitchFamily="2" charset="-122"/>
                <a:cs typeface="Arial" panose="020B0604020202020204" pitchFamily="34" charset="0"/>
              </a:rPr>
              <a:t>conclusion first week</a:t>
            </a: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DE" sz="1800" b="1" kern="100" dirty="0">
                <a:effectLst/>
                <a:latin typeface="Liberation Serif"/>
                <a:ea typeface="Songti SC" panose="02010600040101010101" pitchFamily="2" charset="-122"/>
                <a:cs typeface="Arial Unicode MS" panose="020B0604020202020204" pitchFamily="34" charset="-128"/>
              </a:rPr>
              <a:t>- ahead of time wrt refactoring code</a:t>
            </a: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en-DE" b="1" kern="100" dirty="0">
                <a:latin typeface="Liberation Serif"/>
                <a:ea typeface="Songti SC" panose="02010600040101010101" pitchFamily="2" charset="-122"/>
                <a:cs typeface="Arial Unicode MS" panose="020B0604020202020204" pitchFamily="34" charset="-128"/>
              </a:rPr>
              <a:t>- tests to be defined (95% use cases, edge cases)</a:t>
            </a:r>
            <a:endParaRPr lang="en-DE" sz="1800" b="1" kern="100" dirty="0">
              <a:effectLst/>
              <a:latin typeface="Liberation Serif"/>
              <a:ea typeface="Songti SC" panose="02010600040101010101" pitchFamily="2" charset="-122"/>
              <a:cs typeface="Arial Unicode MS" panose="020B0604020202020204" pitchFamily="34" charset="-128"/>
            </a:endParaRP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endParaRPr lang="de-DE" b="1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3533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BF33B-CCA4-BE87-B58C-A3D408E83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F908A-E65B-D93F-ECCF-C10C6AB1B6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DOI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status</a:t>
            </a: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sz="3000" b="1" dirty="0" err="1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plans</a:t>
            </a:r>
            <a:endParaRPr lang="de-DE" sz="3000" b="1" dirty="0">
              <a:solidFill>
                <a:srgbClr val="007BC8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065BAA36-E331-965B-7EA2-9FEA51F282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Since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last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report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pre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-summer 2024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812C8ED6-FE2C-DD46-0DE8-28833AFBF6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369" y="1321272"/>
            <a:ext cx="11375641" cy="491604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indent="0">
              <a:spcAft>
                <a:spcPts val="1199"/>
              </a:spcAft>
              <a:buNone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Several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fronts:</a:t>
            </a:r>
          </a:p>
          <a:p>
            <a:pPr marL="342900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big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dataset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1 DOI: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Johannes R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could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reproduce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error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tried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changing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some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configuration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cluster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started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trying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ingesting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new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cluster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where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can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exclude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disturbances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from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other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processes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Need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do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more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systematically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</a:p>
          <a:p>
            <a:pPr marL="342900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Will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meet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Tim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started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workflow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issuing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DOIs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DataCite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public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datasets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Plan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discuss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general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workflow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setup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how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design such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service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e.g.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scicatlive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Evaluate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other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possibilities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.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Prototyping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means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</a:p>
          <a:p>
            <a:pPr marL="609600" lvl="1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issue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DOIs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without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direct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access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but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providing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info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available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on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request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details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contact</a:t>
            </a: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609600" lvl="1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publish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datasets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entire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beamtime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first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without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indicating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which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datasets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less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useful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while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waiting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implementation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(--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outcome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FS and L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agreement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</a:t>
            </a:r>
          </a:p>
          <a:p>
            <a:pPr marL="1143000" lvl="3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functionality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select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cluster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subset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datasets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beamtime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awareness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condition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L)</a:t>
            </a:r>
          </a:p>
          <a:p>
            <a:pPr marL="1143000" lvl="3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mapping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more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meta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fields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according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DataCite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(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  <a:hlinkClick r:id="rId3"/>
              </a:rPr>
              <a:t>BE #1192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)</a:t>
            </a:r>
          </a:p>
          <a:p>
            <a:pPr marL="876300" lvl="2" indent="-342900">
              <a:spcAft>
                <a:spcPts val="1199"/>
              </a:spcAft>
              <a:buFont typeface="+mj-lt"/>
              <a:buAutoNum type="arabicPeriod"/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marL="609600" lvl="1" indent="-342900">
              <a:spcAft>
                <a:spcPts val="1199"/>
              </a:spcAft>
              <a:tabLst>
                <a:tab pos="0" algn="l"/>
              </a:tabLst>
            </a:pP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D62178E-0FD2-AB75-B38C-009BD4DF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28.10.2024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6301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BEF3A-AA3A-2737-0E17-3249F859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DE02-6076-315E-3232-2D6C103573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7880" y="349560"/>
            <a:ext cx="11375640" cy="450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3000" b="1" dirty="0">
                <a:solidFill>
                  <a:srgbClr val="007BC8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Summary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1482853-3495-6693-5CBC-093B7FA78F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0" y="817560"/>
            <a:ext cx="11375640" cy="378720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Clear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goal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remains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: DESY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wants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offer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useful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service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to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the</a:t>
            </a:r>
            <a:r>
              <a:rPr lang="de-DE" sz="1800" b="1" dirty="0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sz="1800" b="1" dirty="0" err="1">
                <a:solidFill>
                  <a:srgbClr val="EB6E0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user</a:t>
            </a:r>
            <a:endParaRPr lang="de-DE" sz="1800" b="1" dirty="0">
              <a:solidFill>
                <a:srgbClr val="EB6E0F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AF8813B0-9056-4868-3096-A9E1D87FDE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7881" y="1268760"/>
            <a:ext cx="11375639" cy="4392488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199"/>
              </a:spcAft>
              <a:tabLst>
                <a:tab pos="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Many fronts in working progress towards our goal</a:t>
            </a:r>
          </a:p>
          <a:p>
            <a:pPr lvl="1">
              <a:spcAft>
                <a:spcPts val="1199"/>
              </a:spcAft>
              <a:tabLst>
                <a:tab pos="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probably there is much more behind the scenes I’m not aware of, esp. by FS/Linus P: need of regular exchanges.</a:t>
            </a:r>
          </a:p>
          <a:p>
            <a:pPr lvl="1">
              <a:spcAft>
                <a:spcPts val="1199"/>
              </a:spcAft>
              <a:tabLst>
                <a:tab pos="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 experience good IT support (</a:t>
            </a:r>
            <a:r>
              <a:rPr lang="en-US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InFa</a:t>
            </a:r>
            <a:r>
              <a:rPr lang="en-US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, Systems, RIC).</a:t>
            </a:r>
          </a:p>
          <a:p>
            <a:pPr>
              <a:spcAft>
                <a:spcPts val="1199"/>
              </a:spcAft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DESY‘s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involvement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developments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increasing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</a:p>
          <a:p>
            <a:pPr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also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pushed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DAPHNE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involvement</a:t>
            </a: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lvl="1"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on-site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travel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forseen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in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cw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48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49 (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between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last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first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week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this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and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next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month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resp.) </a:t>
            </a:r>
          </a:p>
          <a:p>
            <a:pPr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First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ideas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for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2025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features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: </a:t>
            </a:r>
          </a:p>
          <a:p>
            <a:pPr lvl="1">
              <a:spcAft>
                <a:spcPts val="1199"/>
              </a:spcAft>
              <a:tabLst>
                <a:tab pos="0" algn="l"/>
              </a:tabLst>
            </a:pP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Data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access</a:t>
            </a: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  <a:p>
            <a:pPr lvl="1">
              <a:spcAft>
                <a:spcPts val="1199"/>
              </a:spcAft>
              <a:tabLst>
                <a:tab pos="0" algn="l"/>
              </a:tabLst>
            </a:pP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security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of</a:t>
            </a:r>
            <a:r>
              <a:rPr lang="de-DE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 </a:t>
            </a:r>
            <a:r>
              <a:rPr lang="de-DE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PingFang SC" pitchFamily="2"/>
                <a:cs typeface="Arial Unicode MS" pitchFamily="2"/>
              </a:rPr>
              <a:t>SciCat</a:t>
            </a:r>
            <a:endParaRPr lang="de-DE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/>
              <a:ea typeface="PingFang SC" pitchFamily="2"/>
              <a:cs typeface="Arial Unicode MS" pitchFamily="2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D42DD22-A259-542E-A455-C78452CD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 Hinzmann | 28.10.2024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1036286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896</Words>
  <Application>Microsoft Macintosh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Calisto MT</vt:lpstr>
      <vt:lpstr>Liberation Serif</vt:lpstr>
      <vt:lpstr>DESY</vt:lpstr>
      <vt:lpstr>Where are we with SciCat @DESY?</vt:lpstr>
      <vt:lpstr>P10 Follow Up</vt:lpstr>
      <vt:lpstr>P08 visit outcome</vt:lpstr>
      <vt:lpstr>User documentation</vt:lpstr>
      <vt:lpstr>DAPHNE contribution to SciCat Development</vt:lpstr>
      <vt:lpstr>DOI status and plans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Titel</dc:title>
  <dc:creator>Microsoft Office User</dc:creator>
  <cp:lastModifiedBy>Regina</cp:lastModifiedBy>
  <cp:revision>84</cp:revision>
  <cp:lastPrinted>2024-10-25T11:47:55Z</cp:lastPrinted>
  <dcterms:created xsi:type="dcterms:W3CDTF">2022-01-20T12:32:59Z</dcterms:created>
  <dcterms:modified xsi:type="dcterms:W3CDTF">2024-10-25T11:51:09Z</dcterms:modified>
</cp:coreProperties>
</file>