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2.xml" ContentType="application/vnd.openxmlformats-officedocument.presentationml.slideMaster+xml"/>
  <Override PartName="/ppt/slideMasters/slideMaster11.xml" ContentType="application/vnd.openxmlformats-officedocument.presentationml.slideMaster+xml"/>
  <Override PartName="/ppt/slideMasters/slideMaster10.xml" ContentType="application/vnd.openxmlformats-officedocument.presentationml.slideMaster+xml"/>
  <Override PartName="/ppt/slideMasters/slideMaster9.xml" ContentType="application/vnd.openxmlformats-officedocument.presentationml.slideMaster+xml"/>
  <Override PartName="/ppt/slideMasters/slideMaster8.xml" ContentType="application/vnd.openxmlformats-officedocument.presentationml.slideMaster+xml"/>
  <Override PartName="/ppt/slideMasters/slideMaster7.xml" ContentType="application/vnd.openxmlformats-officedocument.presentationml.slideMaster+xml"/>
  <Override PartName="/ppt/slideMasters/slideMaster6.xml" ContentType="application/vnd.openxmlformats-officedocument.presentationml.slideMaster+xml"/>
  <Override PartName="/ppt/slideMasters/slideMaster5.xml" ContentType="application/vnd.openxmlformats-officedocument.presentationml.slideMaster+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24.xml" ContentType="application/vnd.openxmlformats-officedocument.presentationml.slideMaster+xml"/>
  <Override PartName="/ppt/slideMasters/slideMaster23.xml" ContentType="application/vnd.openxmlformats-officedocument.presentationml.slideMaster+xml"/>
  <Override PartName="/ppt/slideMasters/slideMaster22.xml" ContentType="application/vnd.openxmlformats-officedocument.presentationml.slideMaster+xml"/>
  <Override PartName="/ppt/slideMasters/slideMaster21.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18.xml" ContentType="application/vnd.openxmlformats-officedocument.presentationml.slideMaster+xml"/>
  <Override PartName="/ppt/slideMasters/slideMaster17.xml" ContentType="application/vnd.openxmlformats-officedocument.presentationml.slideMaster+xml"/>
  <Override PartName="/ppt/slideMasters/slideMaster16.xml" ContentType="application/vnd.openxmlformats-officedocument.presentationml.slideMaster+xml"/>
  <Override PartName="/ppt/slideMasters/slideMaster15.xml" ContentType="application/vnd.openxmlformats-officedocument.presentationml.slideMaster+xml"/>
  <Override PartName="/ppt/slideMasters/_rels/slideMaster1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_rels/slideMaster12.xml.rels" ContentType="application/vnd.openxmlformats-package.relationships+xml"/>
  <Override PartName="/ppt/slideMasters/_rels/slideMaster14.xml.rels" ContentType="application/vnd.openxmlformats-package.relationships+xml"/>
  <Override PartName="/ppt/slideMasters/_rels/slideMaster3.xml.rels" ContentType="application/vnd.openxmlformats-package.relationships+xml"/>
  <Override PartName="/ppt/slideMasters/_rels/slideMaster15.xml.rels" ContentType="application/vnd.openxmlformats-package.relationships+xml"/>
  <Override PartName="/ppt/slideMasters/_rels/slideMaster4.xml.rels" ContentType="application/vnd.openxmlformats-package.relationships+xml"/>
  <Override PartName="/ppt/slideMasters/_rels/slideMaster16.xml.rels" ContentType="application/vnd.openxmlformats-package.relationships+xml"/>
  <Override PartName="/ppt/slideMasters/_rels/slideMaster5.xml.rels" ContentType="application/vnd.openxmlformats-package.relationships+xml"/>
  <Override PartName="/ppt/slideMasters/_rels/slideMaster11.xml.rels" ContentType="application/vnd.openxmlformats-package.relationships+xml"/>
  <Override PartName="/ppt/slideMasters/_rels/slideMaster23.xml.rels" ContentType="application/vnd.openxmlformats-package.relationships+xml"/>
  <Override PartName="/ppt/slideMasters/_rels/slideMaster10.xml.rels" ContentType="application/vnd.openxmlformats-package.relationships+xml"/>
  <Override PartName="/ppt/slideMasters/_rels/slideMaster24.xml.rels" ContentType="application/vnd.openxmlformats-package.relationships+xml"/>
  <Override PartName="/ppt/slideMasters/_rels/slideMaster17.xml.rels" ContentType="application/vnd.openxmlformats-package.relationships+xml"/>
  <Override PartName="/ppt/slideMasters/_rels/slideMaster6.xml.rels" ContentType="application/vnd.openxmlformats-package.relationships+xml"/>
  <Override PartName="/ppt/slideMasters/_rels/slideMaster22.xml.rels" ContentType="application/vnd.openxmlformats-package.relationships+xml"/>
  <Override PartName="/ppt/slideMasters/_rels/slideMaster9.xml.rels" ContentType="application/vnd.openxmlformats-package.relationships+xml"/>
  <Override PartName="/ppt/slideMasters/_rels/slideMaster8.xml.rels" ContentType="application/vnd.openxmlformats-package.relationships+xml"/>
  <Override PartName="/ppt/slideMasters/_rels/slideMaster21.xml.rels" ContentType="application/vnd.openxmlformats-package.relationships+xml"/>
  <Override PartName="/ppt/slideMasters/_rels/slideMaster19.xml.rels" ContentType="application/vnd.openxmlformats-package.relationships+xml"/>
  <Override PartName="/ppt/slideMasters/_rels/slideMaster7.xml.rels" ContentType="application/vnd.openxmlformats-package.relationships+xml"/>
  <Override PartName="/ppt/slideMasters/_rels/slideMaster20.xml.rels" ContentType="application/vnd.openxmlformats-package.relationships+xml"/>
  <Override PartName="/ppt/slideMasters/_rels/slideMaster18.xml.rels" ContentType="application/vnd.openxmlformats-package.relationships+xml"/>
  <Override PartName="/ppt/slideMasters/slideMaster14.xml" ContentType="application/vnd.openxmlformats-officedocument.presentationml.slideMaster+xml"/>
  <Override PartName="/ppt/slideMasters/slideMaster1.xml" ContentType="application/vnd.openxmlformats-officedocument.presentationml.slideMaster+xml"/>
  <Override PartName="/ppt/slideMasters/slideMaster13.xml" ContentType="application/vnd.openxmlformats-officedocument.presentationml.slideMaster+xml"/>
  <Override PartName="/ppt/presProps.xml" ContentType="application/vnd.openxmlformats-officedocument.presentationml.presProps+xml"/>
  <Override PartName="/ppt/theme/theme10.xml" ContentType="application/vnd.openxmlformats-officedocument.theme+xml"/>
  <Override PartName="/ppt/theme/theme9.xml" ContentType="application/vnd.openxmlformats-officedocument.theme+xml"/>
  <Override PartName="/ppt/theme/theme8.xml" ContentType="application/vnd.openxmlformats-officedocument.theme+xml"/>
  <Override PartName="/ppt/theme/theme7.xml" ContentType="application/vnd.openxmlformats-officedocument.theme+xml"/>
  <Override PartName="/ppt/theme/theme6.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theme/theme13.xml" ContentType="application/vnd.openxmlformats-officedocument.theme+xml"/>
  <Override PartName="/ppt/theme/theme3.xml" ContentType="application/vnd.openxmlformats-officedocument.theme+xml"/>
  <Override PartName="/ppt/theme/theme12.xml" ContentType="application/vnd.openxmlformats-officedocument.theme+xml"/>
  <Override PartName="/ppt/theme/theme2.xml" ContentType="application/vnd.openxmlformats-officedocument.theme+xml"/>
  <Override PartName="/ppt/theme/theme24.xml" ContentType="application/vnd.openxmlformats-officedocument.theme+xml"/>
  <Override PartName="/ppt/theme/theme23.xml" ContentType="application/vnd.openxmlformats-officedocument.theme+xml"/>
  <Override PartName="/ppt/theme/theme1.xml" ContentType="application/vnd.openxmlformats-officedocument.theme+xml"/>
  <Override PartName="/ppt/theme/theme11.xml" ContentType="application/vnd.openxmlformats-officedocument.theme+xml"/>
  <Override PartName="/ppt/theme/theme22.xml" ContentType="application/vnd.openxmlformats-officedocument.theme+xml"/>
  <Override PartName="/ppt/theme/theme21.xml" ContentType="application/vnd.openxmlformats-officedocument.theme+xml"/>
  <Override PartName="/ppt/theme/theme19.xml" ContentType="application/vnd.openxmlformats-officedocument.theme+xml"/>
  <Override PartName="/ppt/theme/theme20.xml" ContentType="application/vnd.openxmlformats-officedocument.theme+xml"/>
  <Override PartName="/ppt/theme/theme18.xml" ContentType="application/vnd.openxmlformats-officedocument.theme+xml"/>
  <Override PartName="/ppt/theme/theme17.xml" ContentType="application/vnd.openxmlformats-officedocument.theme+xml"/>
  <Override PartName="/ppt/theme/theme16.xml" ContentType="application/vnd.openxmlformats-officedocument.theme+xml"/>
  <Override PartName="/ppt/theme/theme15.xml" ContentType="application/vnd.openxmlformats-officedocument.theme+xml"/>
  <Override PartName="/ppt/theme/theme14.xml" ContentType="application/vnd.openxmlformats-officedocument.theme+xml"/>
  <Override PartName="/ppt/slideLayouts/slideLayout9.xml" ContentType="application/vnd.openxmlformats-officedocument.presentationml.slideLayout+xml"/>
  <Override PartName="/ppt/slideLayouts/slideLayout13.xml" ContentType="application/vnd.openxmlformats-officedocument.presentationml.slideLayout+xml"/>
  <Override PartName="/ppt/slideLayouts/slideLayout8.xml" ContentType="application/vnd.openxmlformats-officedocument.presentationml.slideLayout+xml"/>
  <Override PartName="/ppt/slideLayouts/slideLayout12.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_rels/slideLayout24.xml.rels" ContentType="application/vnd.openxmlformats-package.relationships+xml"/>
  <Override PartName="/ppt/slideLayouts/_rels/slideLayout4.xml.rels" ContentType="application/vnd.openxmlformats-package.relationships+xml"/>
  <Override PartName="/ppt/slideLayouts/_rels/slideLayout23.xml.rels" ContentType="application/vnd.openxmlformats-package.relationships+xml"/>
  <Override PartName="/ppt/slideLayouts/_rels/slideLayout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20.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5.xml.rels" ContentType="application/vnd.openxmlformats-package.relationships+xml"/>
  <Override PartName="/ppt/slideLayouts/_rels/slideLayout8.xml.rels" ContentType="application/vnd.openxmlformats-package.relationships+xml"/>
  <Override PartName="/ppt/slideLayouts/_rels/slideLayout12.xml.rels" ContentType="application/vnd.openxmlformats-package.relationships+xml"/>
  <Override PartName="/ppt/slideLayouts/_rels/slideLayout7.xml.rels" ContentType="application/vnd.openxmlformats-package.relationships+xml"/>
  <Override PartName="/ppt/slideLayouts/_rels/slideLayout11.xml.rels" ContentType="application/vnd.openxmlformats-package.relationships+xml"/>
  <Override PartName="/ppt/slideLayouts/_rels/slideLayout6.xml.rels" ContentType="application/vnd.openxmlformats-package.relationships+xml"/>
  <Override PartName="/ppt/slideLayouts/_rels/slideLayout10.xml.rels" ContentType="application/vnd.openxmlformats-package.relationships+xml"/>
  <Override PartName="/ppt/slideLayouts/_rels/slideLayout22.xml.rels" ContentType="application/vnd.openxmlformats-package.relationships+xml"/>
  <Override PartName="/ppt/slideLayouts/_rels/slideLayout2.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1.xml.rels" ContentType="application/vnd.openxmlformats-package.relationships+xml"/>
  <Override PartName="/ppt/slideLayouts/slideLayout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_rels/presentation.xml.rels" ContentType="application/vnd.openxmlformats-package.relationships+xml"/>
  <Override PartName="/ppt/media/image1.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 id="2147483670" r:id="rId13"/>
    <p:sldMasterId id="2147483672" r:id="rId14"/>
    <p:sldMasterId id="2147483674" r:id="rId15"/>
    <p:sldMasterId id="2147483676" r:id="rId16"/>
    <p:sldMasterId id="2147483678" r:id="rId17"/>
    <p:sldMasterId id="2147483680" r:id="rId18"/>
    <p:sldMasterId id="2147483682" r:id="rId19"/>
    <p:sldMasterId id="2147483684" r:id="rId20"/>
    <p:sldMasterId id="2147483686" r:id="rId21"/>
    <p:sldMasterId id="2147483688" r:id="rId22"/>
    <p:sldMasterId id="2147483690" r:id="rId23"/>
    <p:sldMasterId id="2147483692" r:id="rId24"/>
    <p:sldMasterId id="2147483694" r:id="rId25"/>
  </p:sldMasterIdLst>
  <p:sldIdLst>
    <p:sldId id="256" r:id="rId26"/>
    <p:sldId id="257" r:id="rId27"/>
    <p:sldId id="258" r:id="rId28"/>
    <p:sldId id="259" r:id="rId29"/>
    <p:sldId id="260" r:id="rId30"/>
  </p:sldIdLst>
  <p:sldSz cx="12192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slideMaster" Target="slideMasters/slideMaster13.xml"/><Relationship Id="rId15" Type="http://schemas.openxmlformats.org/officeDocument/2006/relationships/slideMaster" Target="slideMasters/slideMaster14.xml"/><Relationship Id="rId16" Type="http://schemas.openxmlformats.org/officeDocument/2006/relationships/slideMaster" Target="slideMasters/slideMaster15.xml"/><Relationship Id="rId17" Type="http://schemas.openxmlformats.org/officeDocument/2006/relationships/slideMaster" Target="slideMasters/slideMaster16.xml"/><Relationship Id="rId18" Type="http://schemas.openxmlformats.org/officeDocument/2006/relationships/slideMaster" Target="slideMasters/slideMaster17.xml"/><Relationship Id="rId19" Type="http://schemas.openxmlformats.org/officeDocument/2006/relationships/slideMaster" Target="slideMasters/slideMaster18.xml"/><Relationship Id="rId20" Type="http://schemas.openxmlformats.org/officeDocument/2006/relationships/slideMaster" Target="slideMasters/slideMaster19.xml"/><Relationship Id="rId21" Type="http://schemas.openxmlformats.org/officeDocument/2006/relationships/slideMaster" Target="slideMasters/slideMaster20.xml"/><Relationship Id="rId22" Type="http://schemas.openxmlformats.org/officeDocument/2006/relationships/slideMaster" Target="slideMasters/slideMaster21.xml"/><Relationship Id="rId23" Type="http://schemas.openxmlformats.org/officeDocument/2006/relationships/slideMaster" Target="slideMasters/slideMaster22.xml"/><Relationship Id="rId24" Type="http://schemas.openxmlformats.org/officeDocument/2006/relationships/slideMaster" Target="slideMasters/slideMaster23.xml"/><Relationship Id="rId25" Type="http://schemas.openxmlformats.org/officeDocument/2006/relationships/slideMaster" Target="slideMasters/slideMaster24.xml"/><Relationship Id="rId26" Type="http://schemas.openxmlformats.org/officeDocument/2006/relationships/slide" Target="slides/slide1.xml"/><Relationship Id="rId27" Type="http://schemas.openxmlformats.org/officeDocument/2006/relationships/slide" Target="slides/slide2.xml"/><Relationship Id="rId28" Type="http://schemas.openxmlformats.org/officeDocument/2006/relationships/slide" Target="slides/slide3.xml"/><Relationship Id="rId29" Type="http://schemas.openxmlformats.org/officeDocument/2006/relationships/slide" Target="slides/slide4.xml"/><Relationship Id="rId30" Type="http://schemas.openxmlformats.org/officeDocument/2006/relationships/slide" Target="slides/slide5.xml"/><Relationship Id="rId31"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4.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5.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7.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9.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0.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1.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3.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4.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DE" sz="1800" spc="-1" strike="noStrike">
              <a:solidFill>
                <a:schemeClr val="dk1"/>
              </a:solidFill>
              <a:latin typeface="Arial"/>
            </a:endParaRPr>
          </a:p>
        </p:txBody>
      </p:sp>
      <p:sp>
        <p:nvSpPr>
          <p:cNvPr id="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7"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8"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entered Text">
    <p:spTree>
      <p:nvGrpSpPr>
        <p:cNvPr id="1" name=""/>
        <p:cNvGrpSpPr/>
        <p:nvPr/>
      </p:nvGrpSpPr>
      <p:grpSpPr>
        <a:xfrm>
          <a:off x="0" y="0"/>
          <a:ext cx="0" cy="0"/>
          <a:chOff x="0" y="0"/>
          <a:chExt cx="0" cy="0"/>
        </a:xfrm>
      </p:grpSpPr>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DE" sz="1800" spc="-1" strike="noStrike">
              <a:solidFill>
                <a:schemeClr val="dk1"/>
              </a:solidFill>
              <a:latin typeface="Arial"/>
            </a:endParaRPr>
          </a:p>
        </p:txBody>
      </p:sp>
      <p:sp>
        <p:nvSpPr>
          <p:cNvPr id="5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59"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60"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Title Content and 2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DE" sz="1800" spc="-1" strike="noStrike">
              <a:solidFill>
                <a:schemeClr val="dk1"/>
              </a:solidFill>
              <a:latin typeface="Arial"/>
            </a:endParaRPr>
          </a:p>
        </p:txBody>
      </p:sp>
      <p:sp>
        <p:nvSpPr>
          <p:cNvPr id="67"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68"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69"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Default">
    <p:spTree>
      <p:nvGrpSpPr>
        <p:cNvPr id="1" name=""/>
        <p:cNvGrpSpPr/>
        <p:nvPr/>
      </p:nvGrpSpPr>
      <p:grpSpPr>
        <a:xfrm>
          <a:off x="0" y="0"/>
          <a:ext cx="0" cy="0"/>
          <a:chOff x="0" y="0"/>
          <a:chExt cx="0" cy="0"/>
        </a:xfrm>
      </p:grpSpPr>
      <p:sp>
        <p:nvSpPr>
          <p:cNvPr id="7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DE" sz="1800" spc="-1" strike="noStrike">
              <a:solidFill>
                <a:schemeClr val="dk1"/>
              </a:solidFill>
              <a:latin typeface="Arial"/>
            </a:endParaRPr>
          </a:p>
        </p:txBody>
      </p:sp>
      <p:sp>
        <p:nvSpPr>
          <p:cNvPr id="7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77"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78"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Default 1">
    <p:spTree>
      <p:nvGrpSpPr>
        <p:cNvPr id="1" name=""/>
        <p:cNvGrpSpPr/>
        <p:nvPr/>
      </p:nvGrpSpPr>
      <p:grpSpPr>
        <a:xfrm>
          <a:off x="0" y="0"/>
          <a:ext cx="0" cy="0"/>
          <a:chOff x="0" y="0"/>
          <a:chExt cx="0" cy="0"/>
        </a:xfrm>
      </p:grpSpPr>
      <p:sp>
        <p:nvSpPr>
          <p:cNvPr id="8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DE" sz="1800" spc="-1" strike="noStrike">
              <a:solidFill>
                <a:schemeClr val="dk1"/>
              </a:solidFill>
              <a:latin typeface="Arial"/>
            </a:endParaRPr>
          </a:p>
        </p:txBody>
      </p:sp>
      <p:sp>
        <p:nvSpPr>
          <p:cNvPr id="84"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85"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Default 2">
    <p:spTree>
      <p:nvGrpSpPr>
        <p:cNvPr id="1" name=""/>
        <p:cNvGrpSpPr/>
        <p:nvPr/>
      </p:nvGrpSpPr>
      <p:grpSpPr>
        <a:xfrm>
          <a:off x="0" y="0"/>
          <a:ext cx="0" cy="0"/>
          <a:chOff x="0" y="0"/>
          <a:chExt cx="0" cy="0"/>
        </a:xfrm>
      </p:grpSpPr>
      <p:sp>
        <p:nvSpPr>
          <p:cNvPr id="9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DE" sz="1800" spc="-1" strike="noStrike">
              <a:solidFill>
                <a:schemeClr val="dk1"/>
              </a:solidFill>
              <a:latin typeface="Arial"/>
            </a:endParaRPr>
          </a:p>
        </p:txBody>
      </p:sp>
      <p:sp>
        <p:nvSpPr>
          <p:cNvPr id="9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9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95"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96"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3">
    <p:spTree>
      <p:nvGrpSpPr>
        <p:cNvPr id="1" name=""/>
        <p:cNvGrpSpPr/>
        <p:nvPr/>
      </p:nvGrpSpPr>
      <p:grpSpPr>
        <a:xfrm>
          <a:off x="0" y="0"/>
          <a:ext cx="0" cy="0"/>
          <a:chOff x="0" y="0"/>
          <a:chExt cx="0" cy="0"/>
        </a:xfrm>
      </p:grpSpPr>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4">
    <p:spTree>
      <p:nvGrpSpPr>
        <p:cNvPr id="1" name=""/>
        <p:cNvGrpSpPr/>
        <p:nvPr/>
      </p:nvGrpSpPr>
      <p:grpSpPr>
        <a:xfrm>
          <a:off x="0" y="0"/>
          <a:ext cx="0" cy="0"/>
          <a:chOff x="0" y="0"/>
          <a:chExt cx="0" cy="0"/>
        </a:xfrm>
      </p:grpSpPr>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Default 5">
    <p:spTree>
      <p:nvGrpSpPr>
        <p:cNvPr id="1" name=""/>
        <p:cNvGrpSpPr/>
        <p:nvPr/>
      </p:nvGrpSpPr>
      <p:grpSpPr>
        <a:xfrm>
          <a:off x="0" y="0"/>
          <a:ext cx="0" cy="0"/>
          <a:chOff x="0" y="0"/>
          <a:chExt cx="0" cy="0"/>
        </a:xfrm>
      </p:grpSpPr>
      <p:sp>
        <p:nvSpPr>
          <p:cNvPr id="10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DE" sz="1800" spc="-1" strike="noStrike">
              <a:solidFill>
                <a:schemeClr val="dk1"/>
              </a:solidFill>
              <a:latin typeface="Arial"/>
            </a:endParaRPr>
          </a:p>
        </p:txBody>
      </p:sp>
      <p:sp>
        <p:nvSpPr>
          <p:cNvPr id="105"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Default 6">
    <p:spTree>
      <p:nvGrpSpPr>
        <p:cNvPr id="1" name=""/>
        <p:cNvGrpSpPr/>
        <p:nvPr/>
      </p:nvGrpSpPr>
      <p:grpSpPr>
        <a:xfrm>
          <a:off x="0" y="0"/>
          <a:ext cx="0" cy="0"/>
          <a:chOff x="0" y="0"/>
          <a:chExt cx="0" cy="0"/>
        </a:xfrm>
      </p:grpSpPr>
      <p:sp>
        <p:nvSpPr>
          <p:cNvPr id="10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DE" sz="1800" spc="-1" strike="noStrike">
              <a:solidFill>
                <a:schemeClr val="dk1"/>
              </a:solidFill>
              <a:latin typeface="Arial"/>
            </a:endParaRPr>
          </a:p>
        </p:txBody>
      </p:sp>
      <p:sp>
        <p:nvSpPr>
          <p:cNvPr id="110"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DE" sz="1800" spc="-1" strike="noStrike">
              <a:solidFill>
                <a:schemeClr val="dk1"/>
              </a:solidFill>
              <a:latin typeface="Arial"/>
            </a:endParaRPr>
          </a:p>
        </p:txBody>
      </p:sp>
      <p:sp>
        <p:nvSpPr>
          <p:cNvPr id="14"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15"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efault 7">
    <p:spTree>
      <p:nvGrpSpPr>
        <p:cNvPr id="1" name=""/>
        <p:cNvGrpSpPr/>
        <p:nvPr/>
      </p:nvGrpSpPr>
      <p:grpSpPr>
        <a:xfrm>
          <a:off x="0" y="0"/>
          <a:ext cx="0" cy="0"/>
          <a:chOff x="0" y="0"/>
          <a:chExt cx="0" cy="0"/>
        </a:xfrm>
      </p:grpSpPr>
      <p:sp>
        <p:nvSpPr>
          <p:cNvPr id="11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DE" sz="1800" spc="-1" strike="noStrike">
              <a:solidFill>
                <a:schemeClr val="dk1"/>
              </a:solidFill>
              <a:latin typeface="Arial"/>
            </a:endParaRPr>
          </a:p>
        </p:txBody>
      </p:sp>
      <p:sp>
        <p:nvSpPr>
          <p:cNvPr id="116"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117"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Default 8">
    <p:spTree>
      <p:nvGrpSpPr>
        <p:cNvPr id="1" name=""/>
        <p:cNvGrpSpPr/>
        <p:nvPr/>
      </p:nvGrpSpPr>
      <p:grpSpPr>
        <a:xfrm>
          <a:off x="0" y="0"/>
          <a:ext cx="0" cy="0"/>
          <a:chOff x="0" y="0"/>
          <a:chExt cx="0" cy="0"/>
        </a:xfrm>
      </p:grpSpPr>
      <p:sp>
        <p:nvSpPr>
          <p:cNvPr id="12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DE" sz="1800" spc="-1" strike="noStrike">
              <a:solidFill>
                <a:schemeClr val="dk1"/>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9">
    <p:spTree>
      <p:nvGrpSpPr>
        <p:cNvPr id="1" name=""/>
        <p:cNvGrpSpPr/>
        <p:nvPr/>
      </p:nvGrpSpPr>
      <p:grpSpPr>
        <a:xfrm>
          <a:off x="0" y="0"/>
          <a:ext cx="0" cy="0"/>
          <a:chOff x="0" y="0"/>
          <a:chExt cx="0" cy="0"/>
        </a:xfrm>
      </p:grpSpPr>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Default 10">
    <p:spTree>
      <p:nvGrpSpPr>
        <p:cNvPr id="1" name=""/>
        <p:cNvGrpSpPr/>
        <p:nvPr/>
      </p:nvGrpSpPr>
      <p:grpSpPr>
        <a:xfrm>
          <a:off x="0" y="0"/>
          <a:ext cx="0" cy="0"/>
          <a:chOff x="0" y="0"/>
          <a:chExt cx="0" cy="0"/>
        </a:xfrm>
      </p:grpSpPr>
      <p:sp>
        <p:nvSpPr>
          <p:cNvPr id="12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DE" sz="1800" spc="-1" strike="noStrike">
              <a:solidFill>
                <a:schemeClr val="dk1"/>
              </a:solidFill>
              <a:latin typeface="Arial"/>
            </a:endParaRPr>
          </a:p>
        </p:txBody>
      </p:sp>
      <p:sp>
        <p:nvSpPr>
          <p:cNvPr id="12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129"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130"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Default 11">
    <p:spTree>
      <p:nvGrpSpPr>
        <p:cNvPr id="1" name=""/>
        <p:cNvGrpSpPr/>
        <p:nvPr/>
      </p:nvGrpSpPr>
      <p:grpSpPr>
        <a:xfrm>
          <a:off x="0" y="0"/>
          <a:ext cx="0" cy="0"/>
          <a:chOff x="0" y="0"/>
          <a:chExt cx="0" cy="0"/>
        </a:xfrm>
      </p:grpSpPr>
      <p:sp>
        <p:nvSpPr>
          <p:cNvPr id="13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DE" sz="1800" spc="-1" strike="noStrike">
              <a:solidFill>
                <a:schemeClr val="dk1"/>
              </a:solidFill>
              <a:latin typeface="Arial"/>
            </a:endParaRPr>
          </a:p>
        </p:txBody>
      </p:sp>
      <p:sp>
        <p:nvSpPr>
          <p:cNvPr id="137"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138"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139"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DE" sz="1800" spc="-1" strike="noStrike">
              <a:solidFill>
                <a:schemeClr val="dk1"/>
              </a:solidFill>
              <a:latin typeface="Arial"/>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25"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26"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DE" sz="1800" spc="-1" strike="noStrike">
              <a:solidFill>
                <a:schemeClr val="dk1"/>
              </a:solidFill>
              <a:latin typeface="Arial"/>
            </a:endParaRPr>
          </a:p>
        </p:txBody>
      </p:sp>
      <p:sp>
        <p:nvSpPr>
          <p:cNvPr id="35"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DE" sz="1800" spc="-1" strike="noStrike">
              <a:solidFill>
                <a:schemeClr val="dk1"/>
              </a:solidFill>
              <a:latin typeface="Arial"/>
            </a:endParaRPr>
          </a:p>
        </p:txBody>
      </p:sp>
      <p:sp>
        <p:nvSpPr>
          <p:cNvPr id="40"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DE" sz="1800" spc="-1" strike="noStrike">
              <a:solidFill>
                <a:schemeClr val="dk1"/>
              </a:solidFill>
              <a:latin typeface="Arial"/>
            </a:endParaRPr>
          </a:p>
        </p:txBody>
      </p:sp>
      <p:sp>
        <p:nvSpPr>
          <p:cNvPr id="46"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
        <p:nvSpPr>
          <p:cNvPr id="47"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lnSpc>
                <a:spcPct val="90000"/>
              </a:lnSpc>
              <a:spcBef>
                <a:spcPts val="1417"/>
              </a:spcBef>
              <a:buNone/>
            </a:pPr>
            <a:endParaRPr b="0" lang="en-DE" sz="2800" spc="-1" strike="noStrike">
              <a:solidFill>
                <a:schemeClr val="dk1"/>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DE" sz="1800" spc="-1" strike="noStrike">
              <a:solidFill>
                <a:schemeClr val="dk1"/>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slideLayout" Target="../slideLayouts/slideLayout12.xml"/>
</Relationships>
</file>

<file path=ppt/slideMasters/_rels/slideMaster13.xml.rels><?xml version="1.0" encoding="UTF-8"?>
<Relationships xmlns="http://schemas.openxmlformats.org/package/2006/relationships"><Relationship Id="rId1" Type="http://schemas.openxmlformats.org/officeDocument/2006/relationships/theme" Target="../theme/theme13.xml"/><Relationship Id="rId2" Type="http://schemas.openxmlformats.org/officeDocument/2006/relationships/slideLayout" Target="../slideLayouts/slideLayout13.xml"/>
</Relationships>
</file>

<file path=ppt/slideMasters/_rels/slideMaster14.xml.rels><?xml version="1.0" encoding="UTF-8"?>
<Relationships xmlns="http://schemas.openxmlformats.org/package/2006/relationships"><Relationship Id="rId1" Type="http://schemas.openxmlformats.org/officeDocument/2006/relationships/theme" Target="../theme/theme14.xml"/><Relationship Id="rId2" Type="http://schemas.openxmlformats.org/officeDocument/2006/relationships/slideLayout" Target="../slideLayouts/slideLayout14.xml"/>
</Relationships>
</file>

<file path=ppt/slideMasters/_rels/slideMaster15.xml.rels><?xml version="1.0" encoding="UTF-8"?>
<Relationships xmlns="http://schemas.openxmlformats.org/package/2006/relationships"><Relationship Id="rId1" Type="http://schemas.openxmlformats.org/officeDocument/2006/relationships/theme" Target="../theme/theme15.xml"/><Relationship Id="rId2" Type="http://schemas.openxmlformats.org/officeDocument/2006/relationships/slideLayout" Target="../slideLayouts/slideLayout15.xml"/>
</Relationships>
</file>

<file path=ppt/slideMasters/_rels/slideMaster16.xml.rels><?xml version="1.0" encoding="UTF-8"?>
<Relationships xmlns="http://schemas.openxmlformats.org/package/2006/relationships"><Relationship Id="rId1" Type="http://schemas.openxmlformats.org/officeDocument/2006/relationships/theme" Target="../theme/theme16.xml"/><Relationship Id="rId2" Type="http://schemas.openxmlformats.org/officeDocument/2006/relationships/slideLayout" Target="../slideLayouts/slideLayout16.xml"/>
</Relationships>
</file>

<file path=ppt/slideMasters/_rels/slideMaster17.xml.rels><?xml version="1.0" encoding="UTF-8"?>
<Relationships xmlns="http://schemas.openxmlformats.org/package/2006/relationships"><Relationship Id="rId1" Type="http://schemas.openxmlformats.org/officeDocument/2006/relationships/theme" Target="../theme/theme17.xml"/><Relationship Id="rId2" Type="http://schemas.openxmlformats.org/officeDocument/2006/relationships/slideLayout" Target="../slideLayouts/slideLayout17.xml"/>
</Relationships>
</file>

<file path=ppt/slideMasters/_rels/slideMaster18.xml.rels><?xml version="1.0" encoding="UTF-8"?>
<Relationships xmlns="http://schemas.openxmlformats.org/package/2006/relationships"><Relationship Id="rId1" Type="http://schemas.openxmlformats.org/officeDocument/2006/relationships/theme" Target="../theme/theme18.xml"/><Relationship Id="rId2" Type="http://schemas.openxmlformats.org/officeDocument/2006/relationships/slideLayout" Target="../slideLayouts/slideLayout18.xml"/>
</Relationships>
</file>

<file path=ppt/slideMasters/_rels/slideMaster19.xml.rels><?xml version="1.0" encoding="UTF-8"?>
<Relationships xmlns="http://schemas.openxmlformats.org/package/2006/relationships"><Relationship Id="rId1" Type="http://schemas.openxmlformats.org/officeDocument/2006/relationships/theme" Target="../theme/theme19.xml"/><Relationship Id="rId2" Type="http://schemas.openxmlformats.org/officeDocument/2006/relationships/slideLayout" Target="../slideLayouts/slideLayout19.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20.xml.rels><?xml version="1.0" encoding="UTF-8"?>
<Relationships xmlns="http://schemas.openxmlformats.org/package/2006/relationships"><Relationship Id="rId1" Type="http://schemas.openxmlformats.org/officeDocument/2006/relationships/theme" Target="../theme/theme20.xml"/><Relationship Id="rId2" Type="http://schemas.openxmlformats.org/officeDocument/2006/relationships/slideLayout" Target="../slideLayouts/slideLayout20.xml"/>
</Relationships>
</file>

<file path=ppt/slideMasters/_rels/slideMaster21.xml.rels><?xml version="1.0" encoding="UTF-8"?>
<Relationships xmlns="http://schemas.openxmlformats.org/package/2006/relationships"><Relationship Id="rId1" Type="http://schemas.openxmlformats.org/officeDocument/2006/relationships/theme" Target="../theme/theme21.xml"/><Relationship Id="rId2" Type="http://schemas.openxmlformats.org/officeDocument/2006/relationships/slideLayout" Target="../slideLayouts/slideLayout21.xml"/>
</Relationships>
</file>

<file path=ppt/slideMasters/_rels/slideMaster22.xml.rels><?xml version="1.0" encoding="UTF-8"?>
<Relationships xmlns="http://schemas.openxmlformats.org/package/2006/relationships"><Relationship Id="rId1" Type="http://schemas.openxmlformats.org/officeDocument/2006/relationships/theme" Target="../theme/theme22.xml"/><Relationship Id="rId2" Type="http://schemas.openxmlformats.org/officeDocument/2006/relationships/slideLayout" Target="../slideLayouts/slideLayout22.xml"/>
</Relationships>
</file>

<file path=ppt/slideMasters/_rels/slideMaster23.xml.rels><?xml version="1.0" encoding="UTF-8"?>
<Relationships xmlns="http://schemas.openxmlformats.org/package/2006/relationships"><Relationship Id="rId1" Type="http://schemas.openxmlformats.org/officeDocument/2006/relationships/theme" Target="../theme/theme23.xml"/><Relationship Id="rId2" Type="http://schemas.openxmlformats.org/officeDocument/2006/relationships/slideLayout" Target="../slideLayouts/slideLayout23.xml"/>
</Relationships>
</file>

<file path=ppt/slideMasters/_rels/slideMaster24.xml.rels><?xml version="1.0" encoding="UTF-8"?>
<Relationships xmlns="http://schemas.openxmlformats.org/package/2006/relationships"><Relationship Id="rId1" Type="http://schemas.openxmlformats.org/officeDocument/2006/relationships/theme" Target="../theme/theme24.xml"/><Relationship Id="rId2"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DFFB6F2C-0186-4B24-AE9A-6CFBAABA643F}"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1"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DE" sz="4400" spc="-1" strike="noStrike">
                <a:solidFill>
                  <a:schemeClr val="dk1"/>
                </a:solidFill>
                <a:latin typeface="Arial"/>
              </a:rPr>
              <a:t>Click to edit the title text format</a:t>
            </a:r>
            <a:endParaRPr b="0" lang="en-DE" sz="4400" spc="-1" strike="noStrike">
              <a:solidFill>
                <a:schemeClr val="dk1"/>
              </a:solidFill>
              <a:latin typeface="Arial"/>
            </a:endParaRPr>
          </a:p>
        </p:txBody>
      </p:sp>
      <p:sp>
        <p:nvSpPr>
          <p:cNvPr id="2" name="PlaceHolder 2"/>
          <p:cNvSpPr>
            <a:spLocks noGrp="1"/>
          </p:cNvSpPr>
          <p:nvPr>
            <p:ph type="body"/>
          </p:nvPr>
        </p:nvSpPr>
        <p:spPr>
          <a:xfrm>
            <a:off x="609480" y="160452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3" name="PlaceHolder 3"/>
          <p:cNvSpPr>
            <a:spLocks noGrp="1"/>
          </p:cNvSpPr>
          <p:nvPr>
            <p:ph type="body"/>
          </p:nvPr>
        </p:nvSpPr>
        <p:spPr>
          <a:xfrm>
            <a:off x="6231960" y="160452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4" name="PlaceHolder 4"/>
          <p:cNvSpPr>
            <a:spLocks noGrp="1"/>
          </p:cNvSpPr>
          <p:nvPr>
            <p:ph type="body"/>
          </p:nvPr>
        </p:nvSpPr>
        <p:spPr>
          <a:xfrm>
            <a:off x="609480" y="3682080"/>
            <a:ext cx="1097208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1"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F4077770-C745-4F72-8B61-5DC5B55286C1}"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2"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39E91EE7-8816-4B00-BC3D-54FA8F77DD29}"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53"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DE" sz="4400" spc="-1" strike="noStrike">
                <a:solidFill>
                  <a:schemeClr val="dk1"/>
                </a:solidFill>
                <a:latin typeface="Arial"/>
              </a:rPr>
              <a:t>Click to edit the title text format</a:t>
            </a:r>
            <a:endParaRPr b="0" lang="en-DE" sz="4400" spc="-1" strike="noStrike">
              <a:solidFill>
                <a:schemeClr val="dk1"/>
              </a:solidFill>
              <a:latin typeface="Arial"/>
            </a:endParaRPr>
          </a:p>
        </p:txBody>
      </p:sp>
      <p:sp>
        <p:nvSpPr>
          <p:cNvPr id="54" name="PlaceHolder 2"/>
          <p:cNvSpPr>
            <a:spLocks noGrp="1"/>
          </p:cNvSpPr>
          <p:nvPr>
            <p:ph type="body"/>
          </p:nvPr>
        </p:nvSpPr>
        <p:spPr>
          <a:xfrm>
            <a:off x="609480" y="160452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55" name="PlaceHolder 3"/>
          <p:cNvSpPr>
            <a:spLocks noGrp="1"/>
          </p:cNvSpPr>
          <p:nvPr>
            <p:ph type="body"/>
          </p:nvPr>
        </p:nvSpPr>
        <p:spPr>
          <a:xfrm>
            <a:off x="6231960" y="1604520"/>
            <a:ext cx="5353920" cy="397692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56" name="PlaceHolder 4"/>
          <p:cNvSpPr>
            <a:spLocks noGrp="1"/>
          </p:cNvSpPr>
          <p:nvPr>
            <p:ph type="body"/>
          </p:nvPr>
        </p:nvSpPr>
        <p:spPr>
          <a:xfrm>
            <a:off x="609480" y="368208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69" r:id="rId2"/>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1"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AE51472B-2FE7-400D-8D06-6BBDD42B81A0}"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62"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DE" sz="4400" spc="-1" strike="noStrike">
                <a:solidFill>
                  <a:schemeClr val="dk1"/>
                </a:solidFill>
                <a:latin typeface="Arial"/>
              </a:rPr>
              <a:t>Click to edit the title text format</a:t>
            </a:r>
            <a:endParaRPr b="0" lang="en-DE" sz="4400" spc="-1" strike="noStrike">
              <a:solidFill>
                <a:schemeClr val="dk1"/>
              </a:solidFill>
              <a:latin typeface="Arial"/>
            </a:endParaRPr>
          </a:p>
        </p:txBody>
      </p:sp>
      <p:sp>
        <p:nvSpPr>
          <p:cNvPr id="63" name="PlaceHolder 2"/>
          <p:cNvSpPr>
            <a:spLocks noGrp="1"/>
          </p:cNvSpPr>
          <p:nvPr>
            <p:ph type="body"/>
          </p:nvPr>
        </p:nvSpPr>
        <p:spPr>
          <a:xfrm>
            <a:off x="609480" y="1604520"/>
            <a:ext cx="5353920" cy="397692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64" name="PlaceHolder 3"/>
          <p:cNvSpPr>
            <a:spLocks noGrp="1"/>
          </p:cNvSpPr>
          <p:nvPr>
            <p:ph type="body"/>
          </p:nvPr>
        </p:nvSpPr>
        <p:spPr>
          <a:xfrm>
            <a:off x="6231960" y="160452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65" name="PlaceHolder 4"/>
          <p:cNvSpPr>
            <a:spLocks noGrp="1"/>
          </p:cNvSpPr>
          <p:nvPr>
            <p:ph type="body"/>
          </p:nvPr>
        </p:nvSpPr>
        <p:spPr>
          <a:xfrm>
            <a:off x="6231960" y="368208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71" r:id="rId2"/>
  </p:sldLayoutIdLst>
</p:sldMaster>
</file>

<file path=ppt/slideMasters/slideMaster1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0"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FE25F0D7-F8DF-442A-AB08-A6D9A9828C5E}"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71"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DE" sz="4400" spc="-1" strike="noStrike">
                <a:solidFill>
                  <a:schemeClr val="dk1"/>
                </a:solidFill>
                <a:latin typeface="Arial"/>
              </a:rPr>
              <a:t>Click to edit the title text format</a:t>
            </a:r>
            <a:endParaRPr b="0" lang="en-DE" sz="4400" spc="-1" strike="noStrike">
              <a:solidFill>
                <a:schemeClr val="dk1"/>
              </a:solidFill>
              <a:latin typeface="Arial"/>
            </a:endParaRPr>
          </a:p>
        </p:txBody>
      </p:sp>
      <p:sp>
        <p:nvSpPr>
          <p:cNvPr id="72" name="PlaceHolder 2"/>
          <p:cNvSpPr>
            <a:spLocks noGrp="1"/>
          </p:cNvSpPr>
          <p:nvPr>
            <p:ph type="body"/>
          </p:nvPr>
        </p:nvSpPr>
        <p:spPr>
          <a:xfrm>
            <a:off x="609480" y="160452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73" name="PlaceHolder 3"/>
          <p:cNvSpPr>
            <a:spLocks noGrp="1"/>
          </p:cNvSpPr>
          <p:nvPr>
            <p:ph type="body"/>
          </p:nvPr>
        </p:nvSpPr>
        <p:spPr>
          <a:xfrm>
            <a:off x="6231960" y="160452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74" name="PlaceHolder 4"/>
          <p:cNvSpPr>
            <a:spLocks noGrp="1"/>
          </p:cNvSpPr>
          <p:nvPr>
            <p:ph type="body"/>
          </p:nvPr>
        </p:nvSpPr>
        <p:spPr>
          <a:xfrm>
            <a:off x="609480" y="3682080"/>
            <a:ext cx="1097208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73" r:id="rId2"/>
  </p:sldLayoutIdLst>
</p:sldMaster>
</file>

<file path=ppt/slideMasters/slideMaster1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9"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B2BAD848-F686-43D3-B4B1-5A556AF71C1A}"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80"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DE" sz="4400" spc="-1" strike="noStrike">
                <a:solidFill>
                  <a:schemeClr val="dk1"/>
                </a:solidFill>
                <a:latin typeface="Arial"/>
              </a:rPr>
              <a:t>Click to edit the title text format</a:t>
            </a:r>
            <a:endParaRPr b="0" lang="en-DE" sz="4400" spc="-1" strike="noStrike">
              <a:solidFill>
                <a:schemeClr val="dk1"/>
              </a:solidFill>
              <a:latin typeface="Arial"/>
            </a:endParaRPr>
          </a:p>
        </p:txBody>
      </p:sp>
      <p:sp>
        <p:nvSpPr>
          <p:cNvPr id="81" name="PlaceHolder 2"/>
          <p:cNvSpPr>
            <a:spLocks noGrp="1"/>
          </p:cNvSpPr>
          <p:nvPr>
            <p:ph type="body"/>
          </p:nvPr>
        </p:nvSpPr>
        <p:spPr>
          <a:xfrm>
            <a:off x="609480" y="1604520"/>
            <a:ext cx="1097208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82" name="PlaceHolder 3"/>
          <p:cNvSpPr>
            <a:spLocks noGrp="1"/>
          </p:cNvSpPr>
          <p:nvPr>
            <p:ph type="body"/>
          </p:nvPr>
        </p:nvSpPr>
        <p:spPr>
          <a:xfrm>
            <a:off x="609480" y="3682080"/>
            <a:ext cx="1097208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Lst>
</p:sldMaster>
</file>

<file path=ppt/slideMasters/slideMaster1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6"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E24521B6-5CC0-4B94-90C9-0130D5DA049F}"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87"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DE" sz="4400" spc="-1" strike="noStrike">
                <a:solidFill>
                  <a:schemeClr val="dk1"/>
                </a:solidFill>
                <a:latin typeface="Arial"/>
              </a:rPr>
              <a:t>Click to edit the title text format</a:t>
            </a:r>
            <a:endParaRPr b="0" lang="en-DE" sz="4400" spc="-1" strike="noStrike">
              <a:solidFill>
                <a:schemeClr val="dk1"/>
              </a:solidFill>
              <a:latin typeface="Arial"/>
            </a:endParaRPr>
          </a:p>
        </p:txBody>
      </p:sp>
      <p:sp>
        <p:nvSpPr>
          <p:cNvPr id="88" name="PlaceHolder 2"/>
          <p:cNvSpPr>
            <a:spLocks noGrp="1"/>
          </p:cNvSpPr>
          <p:nvPr>
            <p:ph type="body"/>
          </p:nvPr>
        </p:nvSpPr>
        <p:spPr>
          <a:xfrm>
            <a:off x="609480" y="160452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89" name="PlaceHolder 3"/>
          <p:cNvSpPr>
            <a:spLocks noGrp="1"/>
          </p:cNvSpPr>
          <p:nvPr>
            <p:ph type="body"/>
          </p:nvPr>
        </p:nvSpPr>
        <p:spPr>
          <a:xfrm>
            <a:off x="6231960" y="160452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90" name="PlaceHolder 4"/>
          <p:cNvSpPr>
            <a:spLocks noGrp="1"/>
          </p:cNvSpPr>
          <p:nvPr>
            <p:ph type="body"/>
          </p:nvPr>
        </p:nvSpPr>
        <p:spPr>
          <a:xfrm>
            <a:off x="609480" y="368208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91" name="PlaceHolder 5"/>
          <p:cNvSpPr>
            <a:spLocks noGrp="1"/>
          </p:cNvSpPr>
          <p:nvPr>
            <p:ph type="body"/>
          </p:nvPr>
        </p:nvSpPr>
        <p:spPr>
          <a:xfrm>
            <a:off x="6231960" y="368208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77" r:id="rId2"/>
  </p:sldLayoutIdLst>
</p:sldMaster>
</file>

<file path=ppt/slideMasters/slideMaster1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7"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F3BF8F89-E085-4517-B0C5-6133E2A75750}"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79" r:id="rId2"/>
  </p:sldLayoutIdLst>
</p:sldMaster>
</file>

<file path=ppt/slideMasters/slideMaster1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8"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D2CAA567-FA63-4AE4-9EC6-3E2571558872}"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9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r>
              <a:rPr b="0" lang="en-DE" sz="1800" spc="-1" strike="noStrike">
                <a:solidFill>
                  <a:schemeClr val="dk1"/>
                </a:solidFill>
                <a:latin typeface="Arial"/>
              </a:rPr>
              <a:t>Click to edit the title text format</a:t>
            </a:r>
            <a:endParaRPr b="0" lang="en-DE" sz="1800" spc="-1" strike="noStrike">
              <a:solidFill>
                <a:schemeClr val="dk1"/>
              </a:solidFill>
              <a:latin typeface="Arial"/>
            </a:endParaRPr>
          </a:p>
        </p:txBody>
      </p:sp>
      <p:sp>
        <p:nvSpPr>
          <p:cNvPr id="100"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DE" sz="2800" spc="-1" strike="noStrike">
                <a:solidFill>
                  <a:schemeClr val="dk1"/>
                </a:solidFill>
                <a:latin typeface="Arial"/>
              </a:rPr>
              <a:t>Click to edit the outline text format</a:t>
            </a:r>
            <a:endParaRPr b="0" lang="en-DE" sz="2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2000" spc="-1" strike="noStrike">
                <a:solidFill>
                  <a:schemeClr val="dk1"/>
                </a:solidFill>
                <a:latin typeface="Arial"/>
              </a:rPr>
              <a:t>Second Outline Level</a:t>
            </a:r>
            <a:endParaRPr b="0" lang="en-DE" sz="20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2000" spc="-1" strike="noStrike">
                <a:solidFill>
                  <a:schemeClr val="dk1"/>
                </a:solidFill>
                <a:latin typeface="Arial"/>
              </a:rPr>
              <a:t>Fifth Outline Level</a:t>
            </a:r>
            <a:endParaRPr b="0" lang="en-DE" sz="20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2000" spc="-1" strike="noStrike">
                <a:solidFill>
                  <a:schemeClr val="dk1"/>
                </a:solidFill>
                <a:latin typeface="Arial"/>
              </a:rPr>
              <a:t>Sixth Outline Level</a:t>
            </a:r>
            <a:endParaRPr b="0" lang="en-DE" sz="20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2000" spc="-1" strike="noStrike">
                <a:solidFill>
                  <a:schemeClr val="dk1"/>
                </a:solidFill>
                <a:latin typeface="Arial"/>
              </a:rPr>
              <a:t>Seventh Outline Level</a:t>
            </a:r>
            <a:endParaRPr b="0" lang="en-DE" sz="20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81" r:id="rId2"/>
  </p:sldLayoutIdLst>
</p:sldMaster>
</file>

<file path=ppt/slideMasters/slideMaster1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1"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8D0B7617-66E6-4361-8EC1-CDAD3F191B37}"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102"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DE" sz="4400" spc="-1" strike="noStrike">
                <a:solidFill>
                  <a:schemeClr val="dk1"/>
                </a:solidFill>
                <a:latin typeface="Arial"/>
              </a:rPr>
              <a:t>Click to edit the title text format</a:t>
            </a:r>
            <a:endParaRPr b="0" lang="en-DE" sz="4400" spc="-1" strike="noStrike">
              <a:solidFill>
                <a:schemeClr val="dk1"/>
              </a:solidFill>
              <a:latin typeface="Arial"/>
            </a:endParaRPr>
          </a:p>
        </p:txBody>
      </p:sp>
      <p:sp>
        <p:nvSpPr>
          <p:cNvPr id="103" name="PlaceHolder 2"/>
          <p:cNvSpPr>
            <a:spLocks noGrp="1"/>
          </p:cNvSpPr>
          <p:nvPr>
            <p:ph type="body"/>
          </p:nvPr>
        </p:nvSpPr>
        <p:spPr>
          <a:xfrm>
            <a:off x="609480" y="1604520"/>
            <a:ext cx="10972080" cy="397692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83" r:id="rId2"/>
  </p:sldLayoutIdLst>
</p:sldMaster>
</file>

<file path=ppt/slideMasters/slideMaster1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6"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2CFE5531-E478-4424-A746-9194D25805A9}"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107"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DE" sz="4400" spc="-1" strike="noStrike">
                <a:solidFill>
                  <a:schemeClr val="dk1"/>
                </a:solidFill>
                <a:latin typeface="Arial"/>
              </a:rPr>
              <a:t>Click to edit the title text format</a:t>
            </a:r>
            <a:endParaRPr b="0" lang="en-DE" sz="4400" spc="-1" strike="noStrike">
              <a:solidFill>
                <a:schemeClr val="dk1"/>
              </a:solidFill>
              <a:latin typeface="Arial"/>
            </a:endParaRPr>
          </a:p>
        </p:txBody>
      </p:sp>
      <p:sp>
        <p:nvSpPr>
          <p:cNvPr id="108" name="PlaceHolder 2"/>
          <p:cNvSpPr>
            <a:spLocks noGrp="1"/>
          </p:cNvSpPr>
          <p:nvPr>
            <p:ph type="body"/>
          </p:nvPr>
        </p:nvSpPr>
        <p:spPr>
          <a:xfrm>
            <a:off x="609480" y="1604520"/>
            <a:ext cx="10972080" cy="397692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85"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B9816841-F091-47D3-AAC3-7C2ED4976B04}"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10"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DE" sz="4400" spc="-1" strike="noStrike">
                <a:solidFill>
                  <a:schemeClr val="dk1"/>
                </a:solidFill>
                <a:latin typeface="Arial"/>
              </a:rPr>
              <a:t>Click to edit the title text format</a:t>
            </a:r>
            <a:endParaRPr b="0" lang="en-DE" sz="4400" spc="-1" strike="noStrike">
              <a:solidFill>
                <a:schemeClr val="dk1"/>
              </a:solidFill>
              <a:latin typeface="Arial"/>
            </a:endParaRPr>
          </a:p>
        </p:txBody>
      </p:sp>
      <p:sp>
        <p:nvSpPr>
          <p:cNvPr id="11" name="PlaceHolder 2"/>
          <p:cNvSpPr>
            <a:spLocks noGrp="1"/>
          </p:cNvSpPr>
          <p:nvPr>
            <p:ph type="body"/>
          </p:nvPr>
        </p:nvSpPr>
        <p:spPr>
          <a:xfrm>
            <a:off x="609480" y="1604520"/>
            <a:ext cx="1097208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12" name="PlaceHolder 3"/>
          <p:cNvSpPr>
            <a:spLocks noGrp="1"/>
          </p:cNvSpPr>
          <p:nvPr>
            <p:ph type="body"/>
          </p:nvPr>
        </p:nvSpPr>
        <p:spPr>
          <a:xfrm>
            <a:off x="609480" y="3682080"/>
            <a:ext cx="1097208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51" r:id="rId2"/>
  </p:sldLayoutIdLst>
</p:sldMaster>
</file>

<file path=ppt/slideMasters/slideMaster2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11"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0873D6C5-C046-4685-8BBC-C5EF9AAB3479}"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112"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DE" sz="4400" spc="-1" strike="noStrike">
                <a:solidFill>
                  <a:schemeClr val="dk1"/>
                </a:solidFill>
                <a:latin typeface="Arial"/>
              </a:rPr>
              <a:t>Click to edit the title text format</a:t>
            </a:r>
            <a:endParaRPr b="0" lang="en-DE" sz="4400" spc="-1" strike="noStrike">
              <a:solidFill>
                <a:schemeClr val="dk1"/>
              </a:solidFill>
              <a:latin typeface="Arial"/>
            </a:endParaRPr>
          </a:p>
        </p:txBody>
      </p:sp>
      <p:sp>
        <p:nvSpPr>
          <p:cNvPr id="113" name="PlaceHolder 2"/>
          <p:cNvSpPr>
            <a:spLocks noGrp="1"/>
          </p:cNvSpPr>
          <p:nvPr>
            <p:ph type="body"/>
          </p:nvPr>
        </p:nvSpPr>
        <p:spPr>
          <a:xfrm>
            <a:off x="609480" y="1604520"/>
            <a:ext cx="5353920" cy="397692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114" name="PlaceHolder 3"/>
          <p:cNvSpPr>
            <a:spLocks noGrp="1"/>
          </p:cNvSpPr>
          <p:nvPr>
            <p:ph type="body"/>
          </p:nvPr>
        </p:nvSpPr>
        <p:spPr>
          <a:xfrm>
            <a:off x="6231960" y="1604520"/>
            <a:ext cx="5353920" cy="397692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87" r:id="rId2"/>
  </p:sldLayoutIdLst>
</p:sldMaster>
</file>

<file path=ppt/slideMasters/slideMaster2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18"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08948452-EE6E-4173-BA9C-0262A2FD17ED}"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119"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DE" sz="4400" spc="-1" strike="noStrike">
                <a:solidFill>
                  <a:schemeClr val="dk1"/>
                </a:solidFill>
                <a:latin typeface="Arial"/>
              </a:rPr>
              <a:t>Click to edit the title text format</a:t>
            </a:r>
            <a:endParaRPr b="0" lang="en-DE" sz="44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89" r:id="rId2"/>
  </p:sldLayoutIdLst>
</p:sldMaster>
</file>

<file path=ppt/slideMasters/slideMaster2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1"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DBF47556-BE76-4FC6-A460-7D74648BEB48}"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91" r:id="rId2"/>
  </p:sldLayoutIdLst>
</p:sldMaster>
</file>

<file path=ppt/slideMasters/slideMaster2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2"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9AAA16BD-D942-481A-8BE5-1C50D2230B92}"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123"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DE" sz="4400" spc="-1" strike="noStrike">
                <a:solidFill>
                  <a:schemeClr val="dk1"/>
                </a:solidFill>
                <a:latin typeface="Arial"/>
              </a:rPr>
              <a:t>Click to edit the title text format</a:t>
            </a:r>
            <a:endParaRPr b="0" lang="en-DE" sz="4400" spc="-1" strike="noStrike">
              <a:solidFill>
                <a:schemeClr val="dk1"/>
              </a:solidFill>
              <a:latin typeface="Arial"/>
            </a:endParaRPr>
          </a:p>
        </p:txBody>
      </p:sp>
      <p:sp>
        <p:nvSpPr>
          <p:cNvPr id="124" name="PlaceHolder 2"/>
          <p:cNvSpPr>
            <a:spLocks noGrp="1"/>
          </p:cNvSpPr>
          <p:nvPr>
            <p:ph type="body"/>
          </p:nvPr>
        </p:nvSpPr>
        <p:spPr>
          <a:xfrm>
            <a:off x="609480" y="160452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125" name="PlaceHolder 3"/>
          <p:cNvSpPr>
            <a:spLocks noGrp="1"/>
          </p:cNvSpPr>
          <p:nvPr>
            <p:ph type="body"/>
          </p:nvPr>
        </p:nvSpPr>
        <p:spPr>
          <a:xfrm>
            <a:off x="6231960" y="1604520"/>
            <a:ext cx="5353920" cy="397692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126" name="PlaceHolder 4"/>
          <p:cNvSpPr>
            <a:spLocks noGrp="1"/>
          </p:cNvSpPr>
          <p:nvPr>
            <p:ph type="body"/>
          </p:nvPr>
        </p:nvSpPr>
        <p:spPr>
          <a:xfrm>
            <a:off x="609480" y="368208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93" r:id="rId2"/>
  </p:sldLayoutIdLst>
</p:sldMaster>
</file>

<file path=ppt/slideMasters/slideMaster2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1"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1030EF95-5014-4BAE-8D0B-638A2FC3F336}"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132"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DE" sz="4400" spc="-1" strike="noStrike">
                <a:solidFill>
                  <a:schemeClr val="dk1"/>
                </a:solidFill>
                <a:latin typeface="Arial"/>
              </a:rPr>
              <a:t>Click to edit the title text format</a:t>
            </a:r>
            <a:endParaRPr b="0" lang="en-DE" sz="4400" spc="-1" strike="noStrike">
              <a:solidFill>
                <a:schemeClr val="dk1"/>
              </a:solidFill>
              <a:latin typeface="Arial"/>
            </a:endParaRPr>
          </a:p>
        </p:txBody>
      </p:sp>
      <p:sp>
        <p:nvSpPr>
          <p:cNvPr id="133" name="PlaceHolder 2"/>
          <p:cNvSpPr>
            <a:spLocks noGrp="1"/>
          </p:cNvSpPr>
          <p:nvPr>
            <p:ph type="body"/>
          </p:nvPr>
        </p:nvSpPr>
        <p:spPr>
          <a:xfrm>
            <a:off x="609480" y="1604520"/>
            <a:ext cx="5353920" cy="397692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134" name="PlaceHolder 3"/>
          <p:cNvSpPr>
            <a:spLocks noGrp="1"/>
          </p:cNvSpPr>
          <p:nvPr>
            <p:ph type="body"/>
          </p:nvPr>
        </p:nvSpPr>
        <p:spPr>
          <a:xfrm>
            <a:off x="6231960" y="160452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135" name="PlaceHolder 4"/>
          <p:cNvSpPr>
            <a:spLocks noGrp="1"/>
          </p:cNvSpPr>
          <p:nvPr>
            <p:ph type="body"/>
          </p:nvPr>
        </p:nvSpPr>
        <p:spPr>
          <a:xfrm>
            <a:off x="6231960" y="368208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95"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0A185D48-BCC5-4F5D-86FA-ABD51D428C3A}"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17"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DE" sz="4400" spc="-1" strike="noStrike">
                <a:solidFill>
                  <a:schemeClr val="dk1"/>
                </a:solidFill>
                <a:latin typeface="Arial"/>
              </a:rPr>
              <a:t>Click to edit the title text format</a:t>
            </a:r>
            <a:endParaRPr b="0" lang="en-DE" sz="4400" spc="-1" strike="noStrike">
              <a:solidFill>
                <a:schemeClr val="dk1"/>
              </a:solidFill>
              <a:latin typeface="Arial"/>
            </a:endParaRPr>
          </a:p>
        </p:txBody>
      </p:sp>
      <p:sp>
        <p:nvSpPr>
          <p:cNvPr id="18" name="PlaceHolder 2"/>
          <p:cNvSpPr>
            <a:spLocks noGrp="1"/>
          </p:cNvSpPr>
          <p:nvPr>
            <p:ph type="body"/>
          </p:nvPr>
        </p:nvSpPr>
        <p:spPr>
          <a:xfrm>
            <a:off x="609480" y="160452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19" name="PlaceHolder 3"/>
          <p:cNvSpPr>
            <a:spLocks noGrp="1"/>
          </p:cNvSpPr>
          <p:nvPr>
            <p:ph type="body"/>
          </p:nvPr>
        </p:nvSpPr>
        <p:spPr>
          <a:xfrm>
            <a:off x="6231960" y="160452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20" name="PlaceHolder 4"/>
          <p:cNvSpPr>
            <a:spLocks noGrp="1"/>
          </p:cNvSpPr>
          <p:nvPr>
            <p:ph type="body"/>
          </p:nvPr>
        </p:nvSpPr>
        <p:spPr>
          <a:xfrm>
            <a:off x="609480" y="368208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21" name="PlaceHolder 5"/>
          <p:cNvSpPr>
            <a:spLocks noGrp="1"/>
          </p:cNvSpPr>
          <p:nvPr>
            <p:ph type="body"/>
          </p:nvPr>
        </p:nvSpPr>
        <p:spPr>
          <a:xfrm>
            <a:off x="6231960" y="3682080"/>
            <a:ext cx="5353920" cy="1896480"/>
          </a:xfrm>
          <a:prstGeom prst="rect">
            <a:avLst/>
          </a:prstGeom>
          <a:noFill/>
          <a:ln w="0">
            <a:noFill/>
          </a:ln>
        </p:spPr>
        <p:txBody>
          <a:bodyPr lIns="0" rIns="0" tIns="0" bIns="0" anchor="t">
            <a:normAutofit fontScale="92500" lnSpcReduction="10000"/>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68CF8001-51B2-4269-8EEA-4A3D9A236C34}"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8"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CA18B2CE-F8F7-4DD2-BCF3-4CCD5FED04DA}"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2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r>
              <a:rPr b="0" lang="en-DE" sz="1800" spc="-1" strike="noStrike">
                <a:solidFill>
                  <a:schemeClr val="dk1"/>
                </a:solidFill>
                <a:latin typeface="Arial"/>
              </a:rPr>
              <a:t>Click to edit the title text format</a:t>
            </a:r>
            <a:endParaRPr b="0" lang="en-DE" sz="1800" spc="-1" strike="noStrike">
              <a:solidFill>
                <a:schemeClr val="dk1"/>
              </a:solidFill>
              <a:latin typeface="Arial"/>
            </a:endParaRPr>
          </a:p>
        </p:txBody>
      </p:sp>
      <p:sp>
        <p:nvSpPr>
          <p:cNvPr id="30"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DE" sz="2800" spc="-1" strike="noStrike">
                <a:solidFill>
                  <a:schemeClr val="dk1"/>
                </a:solidFill>
                <a:latin typeface="Arial"/>
              </a:rPr>
              <a:t>Click to edit the outline text format</a:t>
            </a:r>
            <a:endParaRPr b="0" lang="en-DE" sz="2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2000" spc="-1" strike="noStrike">
                <a:solidFill>
                  <a:schemeClr val="dk1"/>
                </a:solidFill>
                <a:latin typeface="Arial"/>
              </a:rPr>
              <a:t>Second Outline Level</a:t>
            </a:r>
            <a:endParaRPr b="0" lang="en-DE" sz="20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2000" spc="-1" strike="noStrike">
                <a:solidFill>
                  <a:schemeClr val="dk1"/>
                </a:solidFill>
                <a:latin typeface="Arial"/>
              </a:rPr>
              <a:t>Fifth Outline Level</a:t>
            </a:r>
            <a:endParaRPr b="0" lang="en-DE" sz="20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2000" spc="-1" strike="noStrike">
                <a:solidFill>
                  <a:schemeClr val="dk1"/>
                </a:solidFill>
                <a:latin typeface="Arial"/>
              </a:rPr>
              <a:t>Sixth Outline Level</a:t>
            </a:r>
            <a:endParaRPr b="0" lang="en-DE" sz="20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2000" spc="-1" strike="noStrike">
                <a:solidFill>
                  <a:schemeClr val="dk1"/>
                </a:solidFill>
                <a:latin typeface="Arial"/>
              </a:rPr>
              <a:t>Seventh Outline Level</a:t>
            </a:r>
            <a:endParaRPr b="0" lang="en-DE" sz="20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1"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108D2E9A-AA89-4938-B9A9-7E426C95626C}"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32"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DE" sz="4400" spc="-1" strike="noStrike">
                <a:solidFill>
                  <a:schemeClr val="dk1"/>
                </a:solidFill>
                <a:latin typeface="Arial"/>
              </a:rPr>
              <a:t>Click to edit the title text format</a:t>
            </a:r>
            <a:endParaRPr b="0" lang="en-DE" sz="4400" spc="-1" strike="noStrike">
              <a:solidFill>
                <a:schemeClr val="dk1"/>
              </a:solidFill>
              <a:latin typeface="Arial"/>
            </a:endParaRPr>
          </a:p>
        </p:txBody>
      </p:sp>
      <p:sp>
        <p:nvSpPr>
          <p:cNvPr id="33" name="PlaceHolder 2"/>
          <p:cNvSpPr>
            <a:spLocks noGrp="1"/>
          </p:cNvSpPr>
          <p:nvPr>
            <p:ph type="body"/>
          </p:nvPr>
        </p:nvSpPr>
        <p:spPr>
          <a:xfrm>
            <a:off x="609480" y="1604520"/>
            <a:ext cx="10972080" cy="397692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6"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EC13AA28-E250-4000-80A6-4F55E02BDA28}"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37"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DE" sz="4400" spc="-1" strike="noStrike">
                <a:solidFill>
                  <a:schemeClr val="dk1"/>
                </a:solidFill>
                <a:latin typeface="Arial"/>
              </a:rPr>
              <a:t>Click to edit the title text format</a:t>
            </a:r>
            <a:endParaRPr b="0" lang="en-DE" sz="4400" spc="-1" strike="noStrike">
              <a:solidFill>
                <a:schemeClr val="dk1"/>
              </a:solidFill>
              <a:latin typeface="Arial"/>
            </a:endParaRPr>
          </a:p>
        </p:txBody>
      </p:sp>
      <p:sp>
        <p:nvSpPr>
          <p:cNvPr id="38" name="PlaceHolder 2"/>
          <p:cNvSpPr>
            <a:spLocks noGrp="1"/>
          </p:cNvSpPr>
          <p:nvPr>
            <p:ph type="body"/>
          </p:nvPr>
        </p:nvSpPr>
        <p:spPr>
          <a:xfrm>
            <a:off x="609480" y="1604520"/>
            <a:ext cx="10972080" cy="397692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6ABE9833-3E43-4AB5-9A74-0EB51BA1624E}"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42"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DE" sz="4400" spc="-1" strike="noStrike">
                <a:solidFill>
                  <a:schemeClr val="dk1"/>
                </a:solidFill>
                <a:latin typeface="Arial"/>
              </a:rPr>
              <a:t>Click to edit the title text format</a:t>
            </a:r>
            <a:endParaRPr b="0" lang="en-DE" sz="4400" spc="-1" strike="noStrike">
              <a:solidFill>
                <a:schemeClr val="dk1"/>
              </a:solidFill>
              <a:latin typeface="Arial"/>
            </a:endParaRPr>
          </a:p>
        </p:txBody>
      </p:sp>
      <p:sp>
        <p:nvSpPr>
          <p:cNvPr id="43" name="PlaceHolder 2"/>
          <p:cNvSpPr>
            <a:spLocks noGrp="1"/>
          </p:cNvSpPr>
          <p:nvPr>
            <p:ph type="body"/>
          </p:nvPr>
        </p:nvSpPr>
        <p:spPr>
          <a:xfrm>
            <a:off x="609480" y="1604520"/>
            <a:ext cx="5353920" cy="397692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
        <p:nvSpPr>
          <p:cNvPr id="44" name="PlaceHolder 3"/>
          <p:cNvSpPr>
            <a:spLocks noGrp="1"/>
          </p:cNvSpPr>
          <p:nvPr>
            <p:ph type="body"/>
          </p:nvPr>
        </p:nvSpPr>
        <p:spPr>
          <a:xfrm>
            <a:off x="6231960" y="1604520"/>
            <a:ext cx="5353920" cy="397692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n-DE" sz="1800" spc="-1" strike="noStrike">
                <a:solidFill>
                  <a:schemeClr val="dk1"/>
                </a:solidFill>
                <a:latin typeface="Arial"/>
              </a:rPr>
              <a:t>Click to edit the outline text format</a:t>
            </a:r>
            <a:endParaRPr b="0" lang="en-DE" sz="1800" spc="-1" strike="noStrike">
              <a:solidFill>
                <a:schemeClr val="dk1"/>
              </a:solidFill>
              <a:latin typeface="Arial"/>
            </a:endParaRPr>
          </a:p>
          <a:p>
            <a:pPr lvl="1" marL="864000" indent="-324000">
              <a:lnSpc>
                <a:spcPct val="90000"/>
              </a:lnSpc>
              <a:spcBef>
                <a:spcPts val="1134"/>
              </a:spcBef>
              <a:buClr>
                <a:srgbClr val="000000"/>
              </a:buClr>
              <a:buSzPct val="75000"/>
              <a:buFont typeface="Symbol" charset="2"/>
              <a:buChar char=""/>
            </a:pPr>
            <a:r>
              <a:rPr b="0" lang="en-DE" sz="1800" spc="-1" strike="noStrike">
                <a:solidFill>
                  <a:schemeClr val="dk1"/>
                </a:solidFill>
                <a:latin typeface="Arial"/>
              </a:rPr>
              <a:t>Second Outline Level</a:t>
            </a:r>
            <a:endParaRPr b="0" lang="en-DE" sz="1800" spc="-1" strike="noStrike">
              <a:solidFill>
                <a:schemeClr val="dk1"/>
              </a:solidFill>
              <a:latin typeface="Arial"/>
            </a:endParaRPr>
          </a:p>
          <a:p>
            <a:pPr lvl="2" marL="1296000" indent="-288000">
              <a:lnSpc>
                <a:spcPct val="90000"/>
              </a:lnSpc>
              <a:spcBef>
                <a:spcPts val="850"/>
              </a:spcBef>
              <a:buClr>
                <a:srgbClr val="000000"/>
              </a:buClr>
              <a:buSzPct val="45000"/>
              <a:buFont typeface="Wingdings" charset="2"/>
              <a:buChar char=""/>
            </a:pPr>
            <a:r>
              <a:rPr b="0" lang="en-DE" sz="1800" spc="-1" strike="noStrike">
                <a:solidFill>
                  <a:schemeClr val="dk1"/>
                </a:solidFill>
                <a:latin typeface="Arial"/>
              </a:rPr>
              <a:t>Third Outline Level</a:t>
            </a:r>
            <a:endParaRPr b="0" lang="en-DE" sz="1800" spc="-1" strike="noStrike">
              <a:solidFill>
                <a:schemeClr val="dk1"/>
              </a:solidFill>
              <a:latin typeface="Arial"/>
            </a:endParaRPr>
          </a:p>
          <a:p>
            <a:pPr lvl="3" marL="1728000" indent="-216000">
              <a:lnSpc>
                <a:spcPct val="90000"/>
              </a:lnSpc>
              <a:spcBef>
                <a:spcPts val="567"/>
              </a:spcBef>
              <a:buClr>
                <a:srgbClr val="000000"/>
              </a:buClr>
              <a:buSzPct val="75000"/>
              <a:buFont typeface="Symbol" charset="2"/>
              <a:buChar char=""/>
            </a:pPr>
            <a:r>
              <a:rPr b="0" lang="en-DE" sz="1800" spc="-1" strike="noStrike">
                <a:solidFill>
                  <a:schemeClr val="dk1"/>
                </a:solidFill>
                <a:latin typeface="Arial"/>
              </a:rPr>
              <a:t>Fourth Outline Level</a:t>
            </a:r>
            <a:endParaRPr b="0" lang="en-DE" sz="1800" spc="-1" strike="noStrike">
              <a:solidFill>
                <a:schemeClr val="dk1"/>
              </a:solidFill>
              <a:latin typeface="Arial"/>
            </a:endParaRPr>
          </a:p>
          <a:p>
            <a:pPr lvl="4" marL="2160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Fifth Outline Level</a:t>
            </a:r>
            <a:endParaRPr b="0" lang="en-DE" sz="1800" spc="-1" strike="noStrike">
              <a:solidFill>
                <a:schemeClr val="dk1"/>
              </a:solidFill>
              <a:latin typeface="Arial"/>
            </a:endParaRPr>
          </a:p>
          <a:p>
            <a:pPr lvl="5" marL="2592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Sixth Outline Level</a:t>
            </a:r>
            <a:endParaRPr b="0" lang="en-DE" sz="1800" spc="-1" strike="noStrike">
              <a:solidFill>
                <a:schemeClr val="dk1"/>
              </a:solidFill>
              <a:latin typeface="Arial"/>
            </a:endParaRPr>
          </a:p>
          <a:p>
            <a:pPr lvl="6" marL="3024000" indent="-216000">
              <a:lnSpc>
                <a:spcPct val="90000"/>
              </a:lnSpc>
              <a:spcBef>
                <a:spcPts val="283"/>
              </a:spcBef>
              <a:buClr>
                <a:srgbClr val="000000"/>
              </a:buClr>
              <a:buSzPct val="45000"/>
              <a:buFont typeface="Wingdings" charset="2"/>
              <a:buChar char=""/>
            </a:pPr>
            <a:r>
              <a:rPr b="0" lang="en-DE" sz="1800" spc="-1" strike="noStrike">
                <a:solidFill>
                  <a:schemeClr val="dk1"/>
                </a:solidFill>
                <a:latin typeface="Arial"/>
              </a:rPr>
              <a:t>Seventh Outline Level</a:t>
            </a:r>
            <a:endParaRPr b="0" lang="en-DE" sz="18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8" name="CustomShape 1"/>
          <p:cNvSpPr/>
          <p:nvPr/>
        </p:nvSpPr>
        <p:spPr>
          <a:xfrm>
            <a:off x="10848600" y="6580800"/>
            <a:ext cx="894960" cy="146160"/>
          </a:xfrm>
          <a:prstGeom prst="rect">
            <a:avLst/>
          </a:prstGeom>
          <a:noFill/>
          <a:ln w="0">
            <a:noFill/>
          </a:ln>
        </p:spPr>
        <p:style>
          <a:lnRef idx="0"/>
          <a:fillRef idx="0"/>
          <a:effectRef idx="0"/>
          <a:fontRef idx="minor"/>
        </p:style>
        <p:txBody>
          <a:bodyPr lIns="0" rIns="0" tIns="0" bIns="0" anchor="t">
            <a:noAutofit/>
          </a:bodyPr>
          <a:p>
            <a:pPr algn="r" defTabSz="914400">
              <a:lnSpc>
                <a:spcPct val="100000"/>
              </a:lnSpc>
            </a:pPr>
            <a:r>
              <a:rPr b="1" lang="en-US" sz="1000" spc="-1" strike="noStrike">
                <a:solidFill>
                  <a:srgbClr val="000000"/>
                </a:solidFill>
                <a:latin typeface="Arial"/>
                <a:ea typeface="DejaVu Sans"/>
              </a:rPr>
              <a:t>Page </a:t>
            </a:r>
            <a:fld id="{D7079847-8CA2-42BB-B063-8A0B63273E7E}" type="slidenum">
              <a:rPr b="0" lang="en-US" sz="1000" spc="-1" strike="noStrike">
                <a:solidFill>
                  <a:srgbClr val="000000"/>
                </a:solidFill>
                <a:latin typeface="Arial"/>
                <a:ea typeface="DejaVu Sans"/>
              </a:rPr>
              <a:t>&lt;number&gt;</a:t>
            </a:fld>
            <a:endParaRPr b="0" lang="en-US" sz="1000" spc="-1" strike="noStrike">
              <a:solidFill>
                <a:srgbClr val="000000"/>
              </a:solidFill>
              <a:latin typeface="Calibri"/>
            </a:endParaRPr>
          </a:p>
        </p:txBody>
      </p:sp>
      <p:sp>
        <p:nvSpPr>
          <p:cNvPr id="49"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en-DE" sz="4400" spc="-1" strike="noStrike">
                <a:solidFill>
                  <a:schemeClr val="dk1"/>
                </a:solidFill>
                <a:latin typeface="Arial"/>
              </a:rPr>
              <a:t>Click to edit the title text format</a:t>
            </a:r>
            <a:endParaRPr b="0" lang="en-DE" sz="44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hyperlink" Target="https://indico3.mpi-magdeburg.mpg.de/event/42/" TargetMode="External"/><Relationship Id="rId2" Type="http://schemas.openxmlformats.org/officeDocument/2006/relationships/hyperlink" Target="https://indico.cern.ch/event/1338689/" TargetMode="External"/><Relationship Id="rId3" Type="http://schemas.openxmlformats.org/officeDocument/2006/relationships/hyperlink" Target="https://events.hifis.net/event/1772/" TargetMode="External"/><Relationship Id="rId4" Type="http://schemas.openxmlformats.org/officeDocument/2006/relationships/hyperlink" Target="https://indico.desy.de/event/46669/" TargetMode="External"/><Relationship Id="rId5" Type="http://schemas.openxmlformats.org/officeDocument/2006/relationships/hyperlink" Target="https://indico.desy.de/event/46641/" TargetMode="External"/><Relationship Id="rId6" Type="http://schemas.openxmlformats.org/officeDocument/2006/relationships/hyperlink" Target="https://indico.desy.de/event/45927/" TargetMode="External"/><Relationship Id="rId7" Type="http://schemas.openxmlformats.org/officeDocument/2006/relationships/hyperlink" Target="https://www.um.edu.mt/events/adass2024/" TargetMode="External"/><Relationship Id="rId8" Type="http://schemas.openxmlformats.org/officeDocument/2006/relationships/hyperlink" Target="https://www.uniclub-bonn.de/" TargetMode="External"/><Relationship Id="rId9" Type="http://schemas.openxmlformats.org/officeDocument/2006/relationships/hyperlink" Target="https://e-science-tage.de/" TargetMode="External"/><Relationship Id="rId10" Type="http://schemas.openxmlformats.org/officeDocument/2006/relationships/hyperlink" Target="https://pasc25.pasc-conference.org/" TargetMode="External"/><Relationship Id="rId11" Type="http://schemas.openxmlformats.org/officeDocument/2006/relationships/hyperlink" Target="http://www.nfdi.de/cordi-2025/" TargetMode="External"/><Relationship Id="rId12" Type="http://schemas.openxmlformats.org/officeDocument/2006/relationships/slideLayout" Target="../slideLayouts/slideLayout5.xml"/>
</Relationships>
</file>

<file path=ppt/slides/_rels/slide2.xml.rels><?xml version="1.0" encoding="UTF-8"?>
<Relationships xmlns="http://schemas.openxmlformats.org/package/2006/relationships"><Relationship Id="rId1" Type="http://schemas.openxmlformats.org/officeDocument/2006/relationships/hyperlink" Target="https://www.zbw.eu/de/eosc-coffee-lectures" TargetMode="External"/><Relationship Id="rId2" Type="http://schemas.openxmlformats.org/officeDocument/2006/relationships/slideLayout" Target="../slideLayouts/slideLayout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5.xml.rels><?xml version="1.0" encoding="UTF-8"?>
<Relationships xmlns="http://schemas.openxmlformats.org/package/2006/relationships"><Relationship Id="rId1" Type="http://schemas.openxmlformats.org/officeDocument/2006/relationships/hyperlink" Target="mailto:thomas.schoerner@desy.de" TargetMode="External"/><Relationship Id="rId2" Type="http://schemas.openxmlformats.org/officeDocument/2006/relationships/hyperlink" Target="mailto:info@punch4nfdi.de" TargetMode="External"/><Relationship Id="rId3" Type="http://schemas.openxmlformats.org/officeDocument/2006/relationships/hyperlink" Target="http://www.punch4nfdi.de/" TargetMode="External"/><Relationship Id="rId4" Type="http://schemas.openxmlformats.org/officeDocument/2006/relationships/image" Target="../media/image1.png"/><Relationship Id="rId5" Type="http://schemas.openxmlformats.org/officeDocument/2006/relationships/slideLayout" Target="../slideLayouts/slideLayout1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CustomShape 1"/>
          <p:cNvSpPr/>
          <p:nvPr/>
        </p:nvSpPr>
        <p:spPr>
          <a:xfrm>
            <a:off x="407880" y="248040"/>
            <a:ext cx="11334240" cy="409320"/>
          </a:xfrm>
          <a:prstGeom prst="rect">
            <a:avLst/>
          </a:prstGeom>
          <a:noFill/>
          <a:ln w="0">
            <a:noFill/>
          </a:ln>
        </p:spPr>
        <p:style>
          <a:lnRef idx="0"/>
          <a:fillRef idx="0"/>
          <a:effectRef idx="0"/>
          <a:fontRef idx="minor"/>
        </p:style>
        <p:txBody>
          <a:bodyPr lIns="0" rIns="0" tIns="0" bIns="0" anchor="t">
            <a:noAutofit/>
          </a:bodyPr>
          <a:p>
            <a:pPr defTabSz="914400">
              <a:lnSpc>
                <a:spcPct val="90000"/>
              </a:lnSpc>
            </a:pPr>
            <a:r>
              <a:rPr b="1" lang="en-US" sz="3050" spc="-1" strike="noStrike">
                <a:solidFill>
                  <a:srgbClr val="0a4faa"/>
                </a:solidFill>
                <a:latin typeface="Arial"/>
                <a:ea typeface="DejaVu Sans"/>
              </a:rPr>
              <a:t>Dates 2024/2025</a:t>
            </a:r>
            <a:endParaRPr b="0" lang="en-US" sz="3050" spc="-1" strike="noStrike">
              <a:solidFill>
                <a:srgbClr val="000000"/>
              </a:solidFill>
              <a:latin typeface="Calibri"/>
            </a:endParaRPr>
          </a:p>
        </p:txBody>
      </p:sp>
      <p:sp>
        <p:nvSpPr>
          <p:cNvPr id="141" name="CustomShape 3"/>
          <p:cNvSpPr/>
          <p:nvPr/>
        </p:nvSpPr>
        <p:spPr>
          <a:xfrm>
            <a:off x="331560" y="849240"/>
            <a:ext cx="11528280" cy="5498640"/>
          </a:xfrm>
          <a:prstGeom prst="rect">
            <a:avLst/>
          </a:prstGeom>
          <a:noFill/>
          <a:ln w="0">
            <a:noFill/>
          </a:ln>
        </p:spPr>
        <p:style>
          <a:lnRef idx="0"/>
          <a:fillRef idx="0"/>
          <a:effectRef idx="0"/>
          <a:fontRef idx="minor"/>
        </p:style>
        <p:txBody>
          <a:bodyPr lIns="90000" rIns="90000" tIns="45000" bIns="45000" anchor="t">
            <a:spAutoFit/>
          </a:bodyPr>
          <a:p>
            <a:pPr marL="287280" indent="-285840" defTabSz="914400">
              <a:lnSpc>
                <a:spcPct val="100000"/>
              </a:lnSpc>
              <a:buClr>
                <a:srgbClr val="000000"/>
              </a:buClr>
              <a:buFont typeface="Arial"/>
              <a:buChar char="•"/>
            </a:pPr>
            <a:r>
              <a:rPr b="0" lang="en-US" sz="1500" spc="-1" strike="noStrike">
                <a:solidFill>
                  <a:srgbClr val="000000"/>
                </a:solidFill>
                <a:latin typeface="DesySans Office"/>
                <a:ea typeface="DejaVu Sans"/>
              </a:rPr>
              <a:t>10 Oct NFDI Mitgliederversammlung, Karlsruhe</a:t>
            </a:r>
            <a:endParaRPr b="0" lang="en-US" sz="1500" spc="-1" strike="noStrike">
              <a:solidFill>
                <a:srgbClr val="000000"/>
              </a:solidFill>
              <a:latin typeface="Calibri"/>
            </a:endParaRPr>
          </a:p>
          <a:p>
            <a:pPr marL="239760" indent="-238320" defTabSz="914400">
              <a:lnSpc>
                <a:spcPct val="100000"/>
              </a:lnSpc>
              <a:buClr>
                <a:srgbClr val="000000"/>
              </a:buClr>
              <a:buFont typeface="Arial"/>
              <a:buChar char="•"/>
            </a:pPr>
            <a:r>
              <a:rPr b="0" lang="en-US" sz="1500" spc="-1" strike="noStrike">
                <a:solidFill>
                  <a:srgbClr val="000000"/>
                </a:solidFill>
                <a:latin typeface="DesySans Office"/>
                <a:ea typeface="DejaVu Sans"/>
              </a:rPr>
              <a:t>11 Oct NFDI Konsortialversammlung, Karlsruhe</a:t>
            </a:r>
            <a:endParaRPr b="0" lang="en-US" sz="1500" spc="-1" strike="noStrike">
              <a:solidFill>
                <a:srgbClr val="000000"/>
              </a:solidFill>
              <a:latin typeface="Calibri"/>
            </a:endParaRPr>
          </a:p>
          <a:p>
            <a:pPr marL="239760" indent="-238320" defTabSz="914400">
              <a:lnSpc>
                <a:spcPct val="100000"/>
              </a:lnSpc>
              <a:buClr>
                <a:srgbClr val="000000"/>
              </a:buClr>
              <a:buFont typeface="Arial"/>
              <a:buChar char="•"/>
            </a:pPr>
            <a:r>
              <a:rPr b="0" lang="en-US" sz="1500" spc="-1" strike="noStrike">
                <a:solidFill>
                  <a:srgbClr val="000000"/>
                </a:solidFill>
                <a:latin typeface="DesySans Office"/>
                <a:ea typeface="DejaVu Sans"/>
              </a:rPr>
              <a:t>16 – 18 Oct MaRDI Workshop on Scientific Computing, Magdeburg</a:t>
            </a:r>
            <a:r>
              <a:rPr b="1" lang="en-US" sz="1500" spc="-1" strike="noStrike">
                <a:solidFill>
                  <a:srgbClr val="000000"/>
                </a:solidFill>
                <a:latin typeface="DesySans Office"/>
                <a:ea typeface="DejaVu Sans"/>
              </a:rPr>
              <a:t> </a:t>
            </a:r>
            <a:r>
              <a:rPr b="0" lang="en-US" sz="1500" spc="-1" strike="noStrike">
                <a:solidFill>
                  <a:srgbClr val="000000"/>
                </a:solidFill>
                <a:latin typeface="DesySans Office"/>
                <a:ea typeface="DejaVu Sans"/>
              </a:rPr>
              <a:t>(</a:t>
            </a:r>
            <a:r>
              <a:rPr b="0" lang="en-US" sz="1500" spc="-1" strike="noStrike" u="sng">
                <a:solidFill>
                  <a:srgbClr val="9454c3"/>
                </a:solidFill>
                <a:uFillTx/>
                <a:latin typeface="DesySans Office"/>
                <a:ea typeface="DejaVu Sans"/>
                <a:hlinkClick r:id="rId1"/>
              </a:rPr>
              <a:t>https://indico3.mpi-magdeburg.mpg.de/event/42/</a:t>
            </a:r>
            <a:r>
              <a:rPr b="0" lang="en-US" sz="1500" spc="-1" strike="noStrike">
                <a:solidFill>
                  <a:srgbClr val="000000"/>
                </a:solidFill>
                <a:latin typeface="DesySans Office"/>
                <a:ea typeface="DejaVu Sans"/>
              </a:rPr>
              <a:t>)</a:t>
            </a:r>
            <a:endParaRPr b="0" lang="en-US" sz="1500" spc="-1" strike="noStrike">
              <a:solidFill>
                <a:srgbClr val="000000"/>
              </a:solidFill>
              <a:latin typeface="Calibri"/>
            </a:endParaRPr>
          </a:p>
          <a:p>
            <a:pPr defTabSz="914400">
              <a:lnSpc>
                <a:spcPct val="100000"/>
              </a:lnSpc>
            </a:pPr>
            <a:endParaRPr b="0" lang="en-US" sz="1500" spc="-1" strike="noStrike">
              <a:solidFill>
                <a:srgbClr val="000000"/>
              </a:solidFill>
              <a:latin typeface="Calibri"/>
            </a:endParaRPr>
          </a:p>
          <a:p>
            <a:pPr marL="239760" indent="-238320" defTabSz="914400">
              <a:lnSpc>
                <a:spcPct val="100000"/>
              </a:lnSpc>
              <a:buClr>
                <a:srgbClr val="000000"/>
              </a:buClr>
              <a:buFont typeface="Arial"/>
              <a:buChar char="•"/>
            </a:pPr>
            <a:r>
              <a:rPr b="0" lang="en-US" sz="1500" spc="-1" strike="noStrike">
                <a:solidFill>
                  <a:srgbClr val="000000"/>
                </a:solidFill>
                <a:latin typeface="DesySans Office"/>
                <a:ea typeface="DejaVu Sans"/>
              </a:rPr>
              <a:t>19 – 25 Oct CHEP 2024, Cracow (Poland) (</a:t>
            </a:r>
            <a:r>
              <a:rPr b="0" lang="en-US" sz="1500" spc="-1" strike="noStrike" u="sng">
                <a:solidFill>
                  <a:srgbClr val="9454c3"/>
                </a:solidFill>
                <a:uFillTx/>
                <a:latin typeface="DesySans Office"/>
                <a:ea typeface="DejaVu Sans"/>
                <a:hlinkClick r:id="rId2"/>
              </a:rPr>
              <a:t>https://indico.cern.ch/event/1338689/</a:t>
            </a:r>
            <a:r>
              <a:rPr b="0" lang="en-US" sz="1500" spc="-1" strike="noStrike">
                <a:solidFill>
                  <a:srgbClr val="000000"/>
                </a:solidFill>
                <a:latin typeface="DesySans Office"/>
                <a:ea typeface="DejaVu Sans"/>
              </a:rPr>
              <a:t>)</a:t>
            </a:r>
            <a:endParaRPr b="0" lang="en-US" sz="1500" spc="-1" strike="noStrike">
              <a:solidFill>
                <a:srgbClr val="000000"/>
              </a:solidFill>
              <a:latin typeface="Calibri"/>
            </a:endParaRPr>
          </a:p>
          <a:p>
            <a:pPr marL="239760" indent="-238320" defTabSz="914400">
              <a:lnSpc>
                <a:spcPct val="100000"/>
              </a:lnSpc>
              <a:buClr>
                <a:srgbClr val="000000"/>
              </a:buClr>
              <a:buFont typeface="Arial"/>
              <a:buChar char="•"/>
            </a:pPr>
            <a:r>
              <a:rPr b="0" lang="en-US" sz="1500" spc="-1" strike="noStrike">
                <a:solidFill>
                  <a:srgbClr val="000000"/>
                </a:solidFill>
                <a:latin typeface="DesySans Office"/>
                <a:ea typeface="DejaVu Sans"/>
              </a:rPr>
              <a:t>25 Oct 10:00 ErUM-Data Analysis Facilities meeting for interested parties </a:t>
            </a:r>
            <a:r>
              <a:rPr b="0" lang="en-US" sz="1500" spc="-1" strike="noStrike">
                <a:solidFill>
                  <a:srgbClr val="000000"/>
                </a:solidFill>
                <a:latin typeface="Wingdings"/>
                <a:ea typeface="DejaVu Sans"/>
              </a:rPr>
              <a:t></a:t>
            </a:r>
            <a:r>
              <a:rPr b="0" lang="en-US" sz="1500" spc="-1" strike="noStrike">
                <a:solidFill>
                  <a:srgbClr val="000000"/>
                </a:solidFill>
                <a:latin typeface="DesySans Office"/>
                <a:ea typeface="DejaVu Sans"/>
              </a:rPr>
              <a:t> contact Thomas K. </a:t>
            </a:r>
            <a:endParaRPr b="0" lang="en-US" sz="1500" spc="-1" strike="noStrike">
              <a:solidFill>
                <a:srgbClr val="000000"/>
              </a:solidFill>
              <a:latin typeface="Calibri"/>
            </a:endParaRPr>
          </a:p>
          <a:p>
            <a:pPr marL="239760" indent="-238320" defTabSz="914400">
              <a:lnSpc>
                <a:spcPct val="100000"/>
              </a:lnSpc>
              <a:buClr>
                <a:srgbClr val="000000"/>
              </a:buClr>
              <a:buFont typeface="Arial"/>
              <a:buChar char="•"/>
            </a:pPr>
            <a:r>
              <a:rPr b="0" lang="en-US" sz="1500" spc="-1" strike="noStrike">
                <a:solidFill>
                  <a:srgbClr val="000000"/>
                </a:solidFill>
                <a:latin typeface="DesySans Office"/>
                <a:ea typeface="DejaVu Sans"/>
              </a:rPr>
              <a:t>21 – 23 Oct EOSC Symposium (co-organized by NFDI) with parallel NFDI meeting and joint session 23 Oct</a:t>
            </a:r>
            <a:endParaRPr b="0" lang="en-US" sz="1500" spc="-1" strike="noStrike">
              <a:solidFill>
                <a:srgbClr val="000000"/>
              </a:solidFill>
              <a:latin typeface="Calibri"/>
            </a:endParaRPr>
          </a:p>
          <a:p>
            <a:pPr marL="239760" indent="-238320" defTabSz="914400">
              <a:lnSpc>
                <a:spcPct val="100000"/>
              </a:lnSpc>
              <a:buClr>
                <a:srgbClr val="000000"/>
              </a:buClr>
              <a:buFont typeface="Arial"/>
              <a:buChar char="•"/>
            </a:pPr>
            <a:r>
              <a:rPr b="0" lang="en-US" sz="1500" spc="-1" strike="noStrike">
                <a:solidFill>
                  <a:srgbClr val="000000"/>
                </a:solidFill>
                <a:latin typeface="DesySans Office"/>
                <a:ea typeface="DejaVu Sans"/>
              </a:rPr>
              <a:t>25 Oct NFDI4DataScience Conference, Berlin (</a:t>
            </a:r>
            <a:r>
              <a:rPr b="0" lang="en-US" sz="1500" spc="-1" strike="noStrike" u="sng">
                <a:solidFill>
                  <a:srgbClr val="9454c3"/>
                </a:solidFill>
                <a:uFillTx/>
                <a:latin typeface="DesySans Office"/>
                <a:ea typeface="DejaVu Sans"/>
                <a:hlinkClick r:id="rId3"/>
              </a:rPr>
              <a:t>https://events.hifis.net/event/1772/</a:t>
            </a:r>
            <a:r>
              <a:rPr b="0" lang="en-US" sz="1500" spc="-1" strike="noStrike">
                <a:solidFill>
                  <a:srgbClr val="000000"/>
                </a:solidFill>
                <a:latin typeface="DesySans Office"/>
                <a:ea typeface="DejaVu Sans"/>
              </a:rPr>
              <a:t>)</a:t>
            </a:r>
            <a:endParaRPr b="0" lang="en-US" sz="1500" spc="-1" strike="noStrike">
              <a:solidFill>
                <a:srgbClr val="000000"/>
              </a:solidFill>
              <a:latin typeface="Calibri"/>
            </a:endParaRPr>
          </a:p>
          <a:p>
            <a:pPr marL="239760" indent="-238320" defTabSz="914400">
              <a:lnSpc>
                <a:spcPct val="100000"/>
              </a:lnSpc>
              <a:buClr>
                <a:srgbClr val="000000"/>
              </a:buClr>
              <a:buFont typeface="Arial"/>
              <a:buChar char="•"/>
            </a:pPr>
            <a:r>
              <a:rPr b="0" lang="en-US" sz="1500" spc="-1" strike="noStrike">
                <a:solidFill>
                  <a:srgbClr val="000000"/>
                </a:solidFill>
                <a:latin typeface="DesySans Office"/>
                <a:ea typeface="DejaVu Sans"/>
              </a:rPr>
              <a:t>4 Nov </a:t>
            </a:r>
            <a:r>
              <a:rPr b="1" lang="en-US" sz="1500" spc="-1" strike="noStrike">
                <a:solidFill>
                  <a:srgbClr val="000000"/>
                </a:solidFill>
                <a:latin typeface="DesySans Office"/>
                <a:ea typeface="DejaVu Sans"/>
              </a:rPr>
              <a:t>Federated Infrastructures (Coordination Meeting), Aachen, </a:t>
            </a:r>
            <a:r>
              <a:rPr b="0" lang="en-US" sz="1500" spc="-1" strike="noStrike" u="sng">
                <a:solidFill>
                  <a:srgbClr val="9454c3"/>
                </a:solidFill>
                <a:uFillTx/>
                <a:latin typeface="DesySans Office"/>
                <a:ea typeface="DejaVu Sans"/>
                <a:hlinkClick r:id="rId4"/>
              </a:rPr>
              <a:t>https://indico.desy.de/event/46669/</a:t>
            </a:r>
            <a:endParaRPr b="0" lang="en-US" sz="1500" spc="-1" strike="noStrike">
              <a:solidFill>
                <a:srgbClr val="000000"/>
              </a:solidFill>
              <a:latin typeface="Calibri"/>
            </a:endParaRPr>
          </a:p>
          <a:p>
            <a:pPr marL="239760" indent="-238320" defTabSz="914400">
              <a:lnSpc>
                <a:spcPct val="100000"/>
              </a:lnSpc>
              <a:buClr>
                <a:srgbClr val="000000"/>
              </a:buClr>
              <a:buFont typeface="Arial"/>
              <a:buChar char="•"/>
            </a:pPr>
            <a:r>
              <a:rPr b="0" lang="en-US" sz="1500" spc="-1" strike="noStrike">
                <a:solidFill>
                  <a:srgbClr val="000000"/>
                </a:solidFill>
                <a:latin typeface="DesySans Office"/>
                <a:ea typeface="DejaVu Sans"/>
              </a:rPr>
              <a:t>6 Nov </a:t>
            </a:r>
            <a:r>
              <a:rPr b="1" lang="en-US" sz="1500" spc="-1" strike="noStrike">
                <a:solidFill>
                  <a:srgbClr val="000000"/>
                </a:solidFill>
                <a:latin typeface="DesySans Office"/>
                <a:ea typeface="DejaVu Sans"/>
              </a:rPr>
              <a:t>ErUM-Data 2025-2028: Informationsveranstaltung, online, </a:t>
            </a:r>
            <a:r>
              <a:rPr b="0" lang="en-US" sz="1500" spc="-1" strike="noStrike" u="sng">
                <a:solidFill>
                  <a:srgbClr val="9454c3"/>
                </a:solidFill>
                <a:uFillTx/>
                <a:latin typeface="DesySans Office"/>
                <a:ea typeface="DejaVu Sans"/>
                <a:hlinkClick r:id="rId5"/>
              </a:rPr>
              <a:t>https://indico.desy.de/event/46641/</a:t>
            </a:r>
            <a:endParaRPr b="0" lang="en-US" sz="1500" spc="-1" strike="noStrike">
              <a:solidFill>
                <a:srgbClr val="000000"/>
              </a:solidFill>
              <a:latin typeface="Calibri"/>
            </a:endParaRPr>
          </a:p>
          <a:p>
            <a:pPr marL="239760" indent="-238320" defTabSz="914400">
              <a:lnSpc>
                <a:spcPct val="100000"/>
              </a:lnSpc>
              <a:buClr>
                <a:srgbClr val="000000"/>
              </a:buClr>
              <a:buFont typeface="Arial"/>
              <a:buChar char="•"/>
            </a:pPr>
            <a:r>
              <a:rPr b="0" lang="en-US" sz="1500" spc="-1" strike="noStrike">
                <a:solidFill>
                  <a:srgbClr val="000000"/>
                </a:solidFill>
                <a:latin typeface="DesySans Office"/>
                <a:ea typeface="DejaVu Sans"/>
              </a:rPr>
              <a:t>18 Nov </a:t>
            </a:r>
            <a:r>
              <a:rPr b="1" lang="en-US" sz="1500" spc="-1" strike="noStrike">
                <a:solidFill>
                  <a:srgbClr val="000000"/>
                </a:solidFill>
                <a:latin typeface="DesySans Office"/>
                <a:ea typeface="DejaVu Sans"/>
              </a:rPr>
              <a:t>Discussion Evening: Sustainability in ErUM-Data, online, </a:t>
            </a:r>
            <a:r>
              <a:rPr b="0" lang="en-US" sz="1500" spc="-1" strike="noStrike" u="sng">
                <a:solidFill>
                  <a:srgbClr val="9454c3"/>
                </a:solidFill>
                <a:uFillTx/>
                <a:latin typeface="DesySans Office"/>
                <a:ea typeface="DejaVu Sans"/>
                <a:hlinkClick r:id="rId6"/>
              </a:rPr>
              <a:t>https://indico.desy.de/event/45927/</a:t>
            </a:r>
            <a:endParaRPr b="0" lang="en-US" sz="1500" spc="-1" strike="noStrike">
              <a:solidFill>
                <a:srgbClr val="000000"/>
              </a:solidFill>
              <a:latin typeface="Calibri"/>
            </a:endParaRPr>
          </a:p>
          <a:p>
            <a:pPr marL="239760" indent="-238320" defTabSz="914400">
              <a:lnSpc>
                <a:spcPct val="100000"/>
              </a:lnSpc>
              <a:buClr>
                <a:srgbClr val="000000"/>
              </a:buClr>
              <a:buFont typeface="Arial"/>
              <a:buChar char="•"/>
            </a:pPr>
            <a:r>
              <a:rPr b="0" lang="en-US" sz="1500" spc="-1" strike="noStrike">
                <a:solidFill>
                  <a:srgbClr val="000000"/>
                </a:solidFill>
                <a:latin typeface="DesySans Office"/>
                <a:ea typeface="DejaVu Sans"/>
              </a:rPr>
              <a:t>6 Nov NFDI LTA workshop</a:t>
            </a:r>
            <a:endParaRPr b="0" lang="en-US" sz="1500" spc="-1" strike="noStrike">
              <a:solidFill>
                <a:srgbClr val="000000"/>
              </a:solidFill>
              <a:latin typeface="Calibri"/>
            </a:endParaRPr>
          </a:p>
          <a:p>
            <a:pPr marL="239760" indent="-238320" defTabSz="914400">
              <a:lnSpc>
                <a:spcPct val="100000"/>
              </a:lnSpc>
              <a:buClr>
                <a:srgbClr val="000000"/>
              </a:buClr>
              <a:buFont typeface="Arial"/>
              <a:buChar char="•"/>
            </a:pPr>
            <a:r>
              <a:rPr b="0" lang="en-US" sz="1500" spc="-1" strike="noStrike">
                <a:solidFill>
                  <a:srgbClr val="000000"/>
                </a:solidFill>
                <a:latin typeface="DesySans Office"/>
                <a:ea typeface="DejaVu Sans"/>
              </a:rPr>
              <a:t>10 – 14 Nov ADASS XXXIV, Malta, Valletta (</a:t>
            </a:r>
            <a:r>
              <a:rPr b="0" lang="en-US" sz="1500" spc="-1" strike="noStrike" u="sng">
                <a:solidFill>
                  <a:srgbClr val="9454c3"/>
                </a:solidFill>
                <a:uFillTx/>
                <a:latin typeface="DesySans Office"/>
                <a:ea typeface="DejaVu Sans"/>
                <a:hlinkClick r:id="rId7"/>
              </a:rPr>
              <a:t>https://www.um.edu.mt/events/adass2024/</a:t>
            </a:r>
            <a:r>
              <a:rPr b="0" lang="en-US" sz="1500" spc="-1" strike="noStrike">
                <a:solidFill>
                  <a:srgbClr val="000000"/>
                </a:solidFill>
                <a:latin typeface="DesySans Office"/>
                <a:ea typeface="DejaVu Sans"/>
              </a:rPr>
              <a:t>)</a:t>
            </a:r>
            <a:endParaRPr b="0" lang="en-US" sz="1500" spc="-1" strike="noStrike">
              <a:solidFill>
                <a:srgbClr val="000000"/>
              </a:solidFill>
              <a:latin typeface="Calibri"/>
            </a:endParaRPr>
          </a:p>
          <a:p>
            <a:pPr marL="239760" indent="-238320" defTabSz="914400">
              <a:lnSpc>
                <a:spcPct val="100000"/>
              </a:lnSpc>
              <a:buClr>
                <a:srgbClr val="000000"/>
              </a:buClr>
              <a:buFont typeface="Arial"/>
              <a:buChar char="•"/>
            </a:pPr>
            <a:r>
              <a:rPr b="0" lang="en-US" sz="1500" spc="-1" strike="noStrike">
                <a:solidFill>
                  <a:srgbClr val="000000"/>
                </a:solidFill>
                <a:latin typeface="DesySans Office"/>
                <a:ea typeface="DejaVu Sans"/>
              </a:rPr>
              <a:t>19 Nov </a:t>
            </a:r>
            <a:r>
              <a:rPr b="1" lang="en-US" sz="1500" spc="-1" strike="noStrike">
                <a:solidFill>
                  <a:srgbClr val="000000"/>
                </a:solidFill>
                <a:latin typeface="DesySans Office"/>
                <a:ea typeface="DejaVu Sans"/>
              </a:rPr>
              <a:t>MaRDI Annual Meeting</a:t>
            </a:r>
            <a:r>
              <a:rPr b="0" lang="en-US" sz="1500" spc="-1" strike="noStrike">
                <a:solidFill>
                  <a:srgbClr val="000000"/>
                </a:solidFill>
                <a:latin typeface="DesySans Office"/>
                <a:ea typeface="DejaVu Sans"/>
              </a:rPr>
              <a:t>, Kaiserslautern </a:t>
            </a:r>
            <a:endParaRPr b="0" lang="en-US" sz="1500" spc="-1" strike="noStrike">
              <a:solidFill>
                <a:srgbClr val="000000"/>
              </a:solidFill>
              <a:latin typeface="Calibri"/>
            </a:endParaRPr>
          </a:p>
          <a:p>
            <a:pPr marL="239760" indent="-238320" defTabSz="914400">
              <a:lnSpc>
                <a:spcPct val="100000"/>
              </a:lnSpc>
              <a:buClr>
                <a:srgbClr val="000000"/>
              </a:buClr>
              <a:buFont typeface="Arial"/>
              <a:buChar char="•"/>
            </a:pPr>
            <a:r>
              <a:rPr b="0" lang="en-US" sz="1500" spc="-1" strike="noStrike">
                <a:solidFill>
                  <a:srgbClr val="000000"/>
                </a:solidFill>
                <a:latin typeface="DesySans Office"/>
                <a:ea typeface="DejaVu Sans"/>
              </a:rPr>
              <a:t>20 – 21 Nov 1st Base4NFDI User Conference, Berlin</a:t>
            </a:r>
            <a:endParaRPr b="0" lang="en-US" sz="1500" spc="-1" strike="noStrike">
              <a:solidFill>
                <a:srgbClr val="000000"/>
              </a:solidFill>
              <a:latin typeface="Calibri"/>
            </a:endParaRPr>
          </a:p>
          <a:p>
            <a:pPr marL="239760" indent="-238320" defTabSz="914400">
              <a:lnSpc>
                <a:spcPct val="100000"/>
              </a:lnSpc>
              <a:buClr>
                <a:srgbClr val="000000"/>
              </a:buClr>
              <a:buFont typeface="Arial"/>
              <a:buChar char="•"/>
            </a:pPr>
            <a:r>
              <a:rPr b="0" lang="en-US" sz="1500" spc="-1" strike="noStrike">
                <a:solidFill>
                  <a:srgbClr val="000000"/>
                </a:solidFill>
                <a:latin typeface="DesySans Office"/>
                <a:ea typeface="DejaVu Sans"/>
              </a:rPr>
              <a:t>26 – 27 Nov PYA Training, Bonn</a:t>
            </a:r>
            <a:endParaRPr b="0" lang="en-US" sz="1500" spc="-1" strike="noStrike">
              <a:solidFill>
                <a:srgbClr val="000000"/>
              </a:solidFill>
              <a:latin typeface="Calibri"/>
            </a:endParaRPr>
          </a:p>
          <a:p>
            <a:pPr marL="239760" indent="-238320" defTabSz="914400">
              <a:lnSpc>
                <a:spcPct val="100000"/>
              </a:lnSpc>
              <a:buClr>
                <a:srgbClr val="000000"/>
              </a:buClr>
              <a:buFont typeface="Arial"/>
              <a:buChar char="•"/>
            </a:pPr>
            <a:r>
              <a:rPr b="1" lang="en-US" sz="1500" spc="-1" strike="noStrike">
                <a:solidFill>
                  <a:srgbClr val="000000"/>
                </a:solidFill>
                <a:latin typeface="DesySans Office"/>
                <a:ea typeface="DejaVu Sans"/>
              </a:rPr>
              <a:t>27 – 29 Nov PUNCH4NFDI Annual Meeting (“lunch-to-lunch”), Universitaetsclub Bonn </a:t>
            </a:r>
            <a:r>
              <a:rPr b="0" lang="en-US" sz="1500" spc="-1" strike="noStrike" u="sng">
                <a:solidFill>
                  <a:srgbClr val="9454c3"/>
                </a:solidFill>
                <a:uFillTx/>
                <a:latin typeface="DesySans Office"/>
                <a:ea typeface="DejaVu Sans"/>
                <a:hlinkClick r:id="rId8"/>
              </a:rPr>
              <a:t>link</a:t>
            </a:r>
            <a:endParaRPr b="0" lang="en-US" sz="1500" spc="-1" strike="noStrike">
              <a:solidFill>
                <a:srgbClr val="000000"/>
              </a:solidFill>
              <a:latin typeface="Calibri"/>
            </a:endParaRPr>
          </a:p>
          <a:p>
            <a:pPr defTabSz="914400">
              <a:lnSpc>
                <a:spcPct val="100000"/>
              </a:lnSpc>
            </a:pPr>
            <a:endParaRPr b="0" lang="en-US" sz="1500" spc="-1" strike="noStrike">
              <a:solidFill>
                <a:srgbClr val="000000"/>
              </a:solidFill>
              <a:latin typeface="Calibri"/>
            </a:endParaRPr>
          </a:p>
          <a:p>
            <a:pPr marL="239760" indent="-238320" defTabSz="914400">
              <a:lnSpc>
                <a:spcPct val="100000"/>
              </a:lnSpc>
              <a:buClr>
                <a:srgbClr val="000000"/>
              </a:buClr>
              <a:buFont typeface="Arial"/>
              <a:buChar char="•"/>
            </a:pPr>
            <a:r>
              <a:rPr b="0" lang="en-US" sz="1500" spc="-1" strike="noStrike">
                <a:solidFill>
                  <a:srgbClr val="000000"/>
                </a:solidFill>
                <a:latin typeface="DesySans Office"/>
                <a:ea typeface="DejaVu Sans"/>
              </a:rPr>
              <a:t>12 – 14 March 2025 </a:t>
            </a:r>
            <a:r>
              <a:rPr b="0" lang="en-US" sz="1500" spc="-1" strike="noStrike" u="sng">
                <a:solidFill>
                  <a:srgbClr val="9454c3"/>
                </a:solidFill>
                <a:uFillTx/>
                <a:latin typeface="DesySans Office"/>
                <a:ea typeface="DejaVu Sans"/>
                <a:hlinkClick r:id="rId9"/>
              </a:rPr>
              <a:t>EScience Tage</a:t>
            </a:r>
            <a:r>
              <a:rPr b="0" lang="en-US" sz="1500" spc="-1" strike="noStrike">
                <a:solidFill>
                  <a:srgbClr val="000000"/>
                </a:solidFill>
                <a:latin typeface="DesySans Office"/>
                <a:ea typeface="DejaVu Sans"/>
              </a:rPr>
              <a:t>, Heidelberg</a:t>
            </a:r>
            <a:endParaRPr b="0" lang="en-US" sz="1500" spc="-1" strike="noStrike">
              <a:solidFill>
                <a:srgbClr val="000000"/>
              </a:solidFill>
              <a:latin typeface="Calibri"/>
            </a:endParaRPr>
          </a:p>
          <a:p>
            <a:pPr marL="239760" indent="-238320" defTabSz="914400">
              <a:lnSpc>
                <a:spcPct val="100000"/>
              </a:lnSpc>
              <a:buClr>
                <a:srgbClr val="000000"/>
              </a:buClr>
              <a:buFont typeface="Arial"/>
              <a:buChar char="•"/>
            </a:pPr>
            <a:r>
              <a:rPr b="0" lang="en-US" sz="1500" spc="-1" strike="noStrike">
                <a:solidFill>
                  <a:srgbClr val="000000"/>
                </a:solidFill>
                <a:latin typeface="DesySans Office"/>
                <a:ea typeface="DejaVu Sans"/>
              </a:rPr>
              <a:t>16 – 18 June 2025, </a:t>
            </a:r>
            <a:r>
              <a:rPr b="0" lang="en-US" sz="1500" spc="-1" strike="noStrike" u="sng">
                <a:solidFill>
                  <a:srgbClr val="9454c3"/>
                </a:solidFill>
                <a:uFillTx/>
                <a:latin typeface="DesySans Office"/>
                <a:ea typeface="DejaVu Sans"/>
                <a:hlinkClick r:id="rId10"/>
              </a:rPr>
              <a:t>PASC25</a:t>
            </a:r>
            <a:r>
              <a:rPr b="0" lang="en-US" sz="1500" spc="-1" strike="noStrike">
                <a:solidFill>
                  <a:srgbClr val="000000"/>
                </a:solidFill>
                <a:latin typeface="DesySans Office"/>
                <a:ea typeface="DejaVu Sans"/>
              </a:rPr>
              <a:t> (Platform for Advanced Scientific Computing), FHNW Campus Brugg-Windisch (Switzerland)</a:t>
            </a:r>
            <a:endParaRPr b="0" lang="en-US" sz="1500" spc="-1" strike="noStrike">
              <a:solidFill>
                <a:srgbClr val="000000"/>
              </a:solidFill>
              <a:latin typeface="Calibri"/>
            </a:endParaRPr>
          </a:p>
          <a:p>
            <a:pPr marL="239760" indent="-238320" defTabSz="914400">
              <a:lnSpc>
                <a:spcPct val="100000"/>
              </a:lnSpc>
              <a:buClr>
                <a:srgbClr val="000000"/>
              </a:buClr>
              <a:buFont typeface="Arial"/>
              <a:buChar char="•"/>
            </a:pPr>
            <a:r>
              <a:rPr b="0" lang="en-US" sz="1500" spc="-1" strike="noStrike">
                <a:solidFill>
                  <a:srgbClr val="000000"/>
                </a:solidFill>
                <a:latin typeface="DesySans Office"/>
                <a:ea typeface="DejaVu Sans"/>
              </a:rPr>
              <a:t>26 – 28 Aug 2025 </a:t>
            </a:r>
            <a:r>
              <a:rPr b="0" lang="en-US" sz="1500" spc="-1" strike="noStrike" u="sng">
                <a:solidFill>
                  <a:srgbClr val="9454c3"/>
                </a:solidFill>
                <a:uFillTx/>
                <a:latin typeface="DesySans Office"/>
                <a:ea typeface="DejaVu Sans"/>
                <a:hlinkClick r:id="rId11"/>
              </a:rPr>
              <a:t>CoRDI</a:t>
            </a:r>
            <a:r>
              <a:rPr b="0" lang="en-US" sz="1500" spc="-1" strike="noStrike">
                <a:solidFill>
                  <a:srgbClr val="000000"/>
                </a:solidFill>
                <a:latin typeface="DesySans Office"/>
                <a:ea typeface="DejaVu Sans"/>
              </a:rPr>
              <a:t>, RWTH Aachen</a:t>
            </a:r>
            <a:endParaRPr b="0" lang="en-US" sz="1500" spc="-1" strike="noStrike">
              <a:solidFill>
                <a:srgbClr val="000000"/>
              </a:solidFill>
              <a:latin typeface="Calibri"/>
            </a:endParaRPr>
          </a:p>
          <a:p>
            <a:pPr defTabSz="914400">
              <a:lnSpc>
                <a:spcPct val="100000"/>
              </a:lnSpc>
            </a:pPr>
            <a:endParaRPr b="0" lang="en-US" sz="1500" spc="-1" strike="noStrike">
              <a:solidFill>
                <a:srgbClr val="000000"/>
              </a:solidFill>
              <a:latin typeface="Calibri"/>
            </a:endParaRPr>
          </a:p>
          <a:p>
            <a:pPr defTabSz="914400">
              <a:lnSpc>
                <a:spcPct val="100000"/>
              </a:lnSpc>
              <a:spcBef>
                <a:spcPts val="1191"/>
              </a:spcBef>
              <a:spcAft>
                <a:spcPts val="992"/>
              </a:spcAft>
            </a:pPr>
            <a:r>
              <a:rPr b="0" lang="en-US" sz="1500" spc="-1" strike="noStrike">
                <a:solidFill>
                  <a:srgbClr val="000000"/>
                </a:solidFill>
                <a:latin typeface="DesySans Office"/>
                <a:ea typeface="DejaVu Sans"/>
              </a:rPr>
              <a:t>==&gt; intranet-based calendar https://intra.punch4nfdi.de/?md=/docs/Marketplace/Conferences.md</a:t>
            </a:r>
            <a:endParaRPr b="0" lang="en-US" sz="15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CustomShape 9"/>
          <p:cNvSpPr/>
          <p:nvPr/>
        </p:nvSpPr>
        <p:spPr>
          <a:xfrm>
            <a:off x="407880" y="248040"/>
            <a:ext cx="11334240" cy="409320"/>
          </a:xfrm>
          <a:prstGeom prst="rect">
            <a:avLst/>
          </a:prstGeom>
          <a:noFill/>
          <a:ln w="0">
            <a:noFill/>
          </a:ln>
        </p:spPr>
        <p:style>
          <a:lnRef idx="0"/>
          <a:fillRef idx="0"/>
          <a:effectRef idx="0"/>
          <a:fontRef idx="minor"/>
        </p:style>
        <p:txBody>
          <a:bodyPr lIns="0" rIns="0" tIns="0" bIns="0" anchor="t">
            <a:noAutofit/>
          </a:bodyPr>
          <a:p>
            <a:pPr defTabSz="914400">
              <a:lnSpc>
                <a:spcPct val="90000"/>
              </a:lnSpc>
            </a:pPr>
            <a:r>
              <a:rPr b="1" lang="en-US" sz="3050" spc="-1" strike="noStrike">
                <a:solidFill>
                  <a:srgbClr val="0a4faa"/>
                </a:solidFill>
                <a:latin typeface="Arial"/>
                <a:ea typeface="DejaVu Sans"/>
              </a:rPr>
              <a:t>NFDI</a:t>
            </a:r>
            <a:endParaRPr b="0" lang="en-US" sz="3050" spc="-1" strike="noStrike">
              <a:solidFill>
                <a:srgbClr val="000000"/>
              </a:solidFill>
              <a:latin typeface="Calibri"/>
            </a:endParaRPr>
          </a:p>
        </p:txBody>
      </p:sp>
      <p:sp>
        <p:nvSpPr>
          <p:cNvPr id="143" name="CustomShape 7"/>
          <p:cNvSpPr/>
          <p:nvPr/>
        </p:nvSpPr>
        <p:spPr>
          <a:xfrm>
            <a:off x="312480" y="853920"/>
            <a:ext cx="11528280" cy="3044520"/>
          </a:xfrm>
          <a:prstGeom prst="rect">
            <a:avLst/>
          </a:prstGeom>
          <a:noFill/>
          <a:ln w="0">
            <a:noFill/>
          </a:ln>
        </p:spPr>
        <p:style>
          <a:lnRef idx="0"/>
          <a:fillRef idx="0"/>
          <a:effectRef idx="0"/>
          <a:fontRef idx="minor"/>
        </p:style>
        <p:txBody>
          <a:bodyPr lIns="90000" rIns="90000" tIns="45000" bIns="45000" anchor="t">
            <a:noAutofit/>
          </a:bodyPr>
          <a:p>
            <a:pPr defTabSz="914400">
              <a:lnSpc>
                <a:spcPct val="100000"/>
              </a:lnSpc>
            </a:pPr>
            <a:endParaRPr b="0" lang="en-US" sz="1800" spc="-1" strike="noStrike">
              <a:solidFill>
                <a:srgbClr val="000000"/>
              </a:solidFill>
              <a:latin typeface="Calibri"/>
              <a:ea typeface="DejaVu Sans"/>
            </a:endParaRPr>
          </a:p>
        </p:txBody>
      </p:sp>
      <p:sp>
        <p:nvSpPr>
          <p:cNvPr id="144" name="CustomShape 4"/>
          <p:cNvSpPr/>
          <p:nvPr/>
        </p:nvSpPr>
        <p:spPr>
          <a:xfrm>
            <a:off x="312480" y="717480"/>
            <a:ext cx="11528280" cy="307836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0" lang="en-US" sz="1400" spc="-1" strike="noStrike">
                <a:solidFill>
                  <a:srgbClr val="000000"/>
                </a:solidFill>
                <a:latin typeface="Arial"/>
                <a:ea typeface="Noto Sans SC Regular"/>
              </a:rPr>
              <a:t>… </a:t>
            </a:r>
            <a:r>
              <a:rPr b="0" lang="en-US" sz="1400" spc="-1" strike="noStrike">
                <a:solidFill>
                  <a:srgbClr val="000000"/>
                </a:solidFill>
                <a:latin typeface="Arial"/>
                <a:ea typeface="Noto Sans SC Regular"/>
              </a:rPr>
              <a:t>at EOSC Symposium</a:t>
            </a:r>
            <a:endParaRPr b="0" lang="en-US" sz="1400" spc="-1" strike="noStrike">
              <a:solidFill>
                <a:srgbClr val="000000"/>
              </a:solidFill>
              <a:latin typeface="Calibri"/>
            </a:endParaRPr>
          </a:p>
          <a:p>
            <a:pPr defTabSz="914400">
              <a:lnSpc>
                <a:spcPct val="100000"/>
              </a:lnSpc>
            </a:pPr>
            <a:endParaRPr b="0" lang="en-US" sz="1400" spc="-1" strike="noStrike">
              <a:solidFill>
                <a:srgbClr val="000000"/>
              </a:solidFill>
              <a:latin typeface="Calibri"/>
            </a:endParaRPr>
          </a:p>
          <a:p>
            <a:pPr defTabSz="914400">
              <a:lnSpc>
                <a:spcPct val="100000"/>
              </a:lnSpc>
            </a:pPr>
            <a:r>
              <a:rPr b="0" lang="en-US" sz="1400" spc="-1" strike="noStrike">
                <a:solidFill>
                  <a:srgbClr val="000000"/>
                </a:solidFill>
                <a:latin typeface="Arial"/>
                <a:ea typeface="Noto Sans SC Regular"/>
              </a:rPr>
              <a:t>Wants to become the first national node.</a:t>
            </a:r>
            <a:endParaRPr b="0" lang="en-US" sz="1400" spc="-1" strike="noStrike">
              <a:solidFill>
                <a:srgbClr val="000000"/>
              </a:solidFill>
              <a:latin typeface="Calibri"/>
            </a:endParaRPr>
          </a:p>
          <a:p>
            <a:pPr defTabSz="914400">
              <a:lnSpc>
                <a:spcPct val="100000"/>
              </a:lnSpc>
            </a:pPr>
            <a:r>
              <a:rPr b="0" lang="en-US" sz="1400" spc="-1" strike="noStrike">
                <a:solidFill>
                  <a:srgbClr val="000000"/>
                </a:solidFill>
                <a:latin typeface="Arial"/>
                <a:ea typeface="Noto Sans SC Regular"/>
              </a:rPr>
              <a:t>BMBF: “… NFDI, go EOSC.”</a:t>
            </a:r>
            <a:endParaRPr b="0" lang="en-US" sz="1400" spc="-1" strike="noStrike">
              <a:solidFill>
                <a:srgbClr val="000000"/>
              </a:solidFill>
              <a:latin typeface="Calibri"/>
            </a:endParaRPr>
          </a:p>
          <a:p>
            <a:pPr defTabSz="914400">
              <a:lnSpc>
                <a:spcPct val="100000"/>
              </a:lnSpc>
            </a:pPr>
            <a:endParaRPr b="0" lang="en-US" sz="1400" spc="-1" strike="noStrike">
              <a:solidFill>
                <a:srgbClr val="000000"/>
              </a:solidFill>
              <a:latin typeface="Calibri"/>
            </a:endParaRPr>
          </a:p>
          <a:p>
            <a:pPr defTabSz="914400">
              <a:lnSpc>
                <a:spcPct val="100000"/>
              </a:lnSpc>
            </a:pPr>
            <a:r>
              <a:rPr b="0" lang="en-US" sz="1400" spc="-1" strike="noStrike">
                <a:solidFill>
                  <a:srgbClr val="000000"/>
                </a:solidFill>
                <a:latin typeface="Arial"/>
                <a:ea typeface="Noto Sans SC Regular"/>
              </a:rPr>
              <a:t>Need to decide which services to be onboarded first – NFDI wide discussion. Yet unclear who is responsible, funding etc.</a:t>
            </a:r>
            <a:endParaRPr b="0" lang="en-US" sz="1400" spc="-1" strike="noStrike">
              <a:solidFill>
                <a:srgbClr val="000000"/>
              </a:solidFill>
              <a:latin typeface="Calibri"/>
            </a:endParaRPr>
          </a:p>
          <a:p>
            <a:pPr defTabSz="914400">
              <a:lnSpc>
                <a:spcPct val="100000"/>
              </a:lnSpc>
            </a:pPr>
            <a:endParaRPr b="0" lang="en-US" sz="1400" spc="-1" strike="noStrike">
              <a:solidFill>
                <a:srgbClr val="000000"/>
              </a:solidFill>
              <a:latin typeface="Calibri"/>
            </a:endParaRPr>
          </a:p>
          <a:p>
            <a:pPr defTabSz="914400">
              <a:lnSpc>
                <a:spcPct val="100000"/>
              </a:lnSpc>
            </a:pPr>
            <a:r>
              <a:rPr b="0" lang="en-US" sz="1400" spc="-1" strike="noStrike">
                <a:solidFill>
                  <a:srgbClr val="000000"/>
                </a:solidFill>
                <a:latin typeface="Arial"/>
                <a:ea typeface="Noto Sans SC Regular"/>
              </a:rPr>
              <a:t>EOSC has many similar structures, and questions.</a:t>
            </a:r>
            <a:endParaRPr b="0" lang="en-US" sz="1400" spc="-1" strike="noStrike">
              <a:solidFill>
                <a:srgbClr val="000000"/>
              </a:solidFill>
              <a:latin typeface="Calibri"/>
            </a:endParaRPr>
          </a:p>
          <a:p>
            <a:pPr defTabSz="914400">
              <a:lnSpc>
                <a:spcPct val="100000"/>
              </a:lnSpc>
            </a:pPr>
            <a:r>
              <a:rPr b="0" lang="en-US" sz="1400" spc="-1" strike="noStrike">
                <a:solidFill>
                  <a:srgbClr val="000000"/>
                </a:solidFill>
                <a:latin typeface="Arial"/>
                <a:ea typeface="Noto Sans SC Regular"/>
              </a:rPr>
              <a:t>EOSC EU node now live.</a:t>
            </a:r>
            <a:endParaRPr b="0" lang="en-US" sz="1400" spc="-1" strike="noStrike">
              <a:solidFill>
                <a:srgbClr val="000000"/>
              </a:solidFill>
              <a:latin typeface="Calibri"/>
            </a:endParaRPr>
          </a:p>
          <a:p>
            <a:pPr defTabSz="914400">
              <a:lnSpc>
                <a:spcPct val="100000"/>
              </a:lnSpc>
            </a:pPr>
            <a:endParaRPr b="0" lang="en-US" sz="1400" spc="-1" strike="noStrike">
              <a:solidFill>
                <a:srgbClr val="000000"/>
              </a:solidFill>
              <a:latin typeface="Calibri"/>
            </a:endParaRPr>
          </a:p>
          <a:p>
            <a:pPr defTabSz="914400">
              <a:lnSpc>
                <a:spcPct val="100000"/>
              </a:lnSpc>
            </a:pPr>
            <a:r>
              <a:rPr b="0" lang="en-US" sz="1400" spc="-1" strike="noStrike">
                <a:solidFill>
                  <a:srgbClr val="000000"/>
                </a:solidFill>
                <a:latin typeface="Arial"/>
                <a:ea typeface="Noto Sans SC Regular"/>
              </a:rPr>
              <a:t>→ </a:t>
            </a:r>
            <a:r>
              <a:rPr b="0" lang="en-US" sz="1400" spc="-1" strike="noStrike">
                <a:solidFill>
                  <a:srgbClr val="000000"/>
                </a:solidFill>
                <a:latin typeface="Arial"/>
                <a:ea typeface="Noto Sans SC Regular"/>
              </a:rPr>
              <a:t>EOSC coffee lecture (potentially answering some of the open questions, next event on 12 Nov 16:00 – 17:00): </a:t>
            </a:r>
            <a:r>
              <a:rPr b="0" lang="en-US" sz="1400" spc="-1" strike="noStrike">
                <a:solidFill>
                  <a:srgbClr val="000000"/>
                </a:solidFill>
                <a:latin typeface="Arial"/>
                <a:ea typeface="Noto Sans SC Regular"/>
                <a:hlinkClick r:id="rId1"/>
              </a:rPr>
              <a:t>https://www.zbw.eu/de/eosc-coffee-lectures</a:t>
            </a:r>
            <a:endParaRPr b="0" lang="en-US" sz="1400" spc="-1" strike="noStrike">
              <a:solidFill>
                <a:srgbClr val="000000"/>
              </a:solidFill>
              <a:latin typeface="Calibri"/>
            </a:endParaRPr>
          </a:p>
          <a:p>
            <a:pPr defTabSz="914400">
              <a:lnSpc>
                <a:spcPct val="100000"/>
              </a:lnSpc>
            </a:pPr>
            <a:endParaRPr b="0" lang="en-US" sz="1400" spc="-1" strike="noStrike">
              <a:solidFill>
                <a:srgbClr val="000000"/>
              </a:solidFill>
              <a:latin typeface="Calibri"/>
            </a:endParaRPr>
          </a:p>
          <a:p>
            <a:pPr defTabSz="914400">
              <a:lnSpc>
                <a:spcPct val="100000"/>
              </a:lnSpc>
            </a:pPr>
            <a:endParaRPr b="0" lang="en-US" sz="1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5"/>
          <p:cNvSpPr/>
          <p:nvPr/>
        </p:nvSpPr>
        <p:spPr>
          <a:xfrm>
            <a:off x="407880" y="248040"/>
            <a:ext cx="11334240" cy="409320"/>
          </a:xfrm>
          <a:prstGeom prst="rect">
            <a:avLst/>
          </a:prstGeom>
          <a:noFill/>
          <a:ln w="0">
            <a:noFill/>
          </a:ln>
        </p:spPr>
        <p:style>
          <a:lnRef idx="0"/>
          <a:fillRef idx="0"/>
          <a:effectRef idx="0"/>
          <a:fontRef idx="minor"/>
        </p:style>
        <p:txBody>
          <a:bodyPr lIns="0" rIns="0" tIns="0" bIns="0" anchor="t">
            <a:noAutofit/>
          </a:bodyPr>
          <a:p>
            <a:pPr defTabSz="914400">
              <a:lnSpc>
                <a:spcPct val="90000"/>
              </a:lnSpc>
            </a:pPr>
            <a:r>
              <a:rPr b="1" lang="en-US" sz="3050" spc="-1" strike="noStrike">
                <a:solidFill>
                  <a:srgbClr val="0a4faa"/>
                </a:solidFill>
                <a:latin typeface="Arial"/>
                <a:ea typeface="DejaVu Sans"/>
              </a:rPr>
              <a:t>Main discussion</a:t>
            </a:r>
            <a:endParaRPr b="0" lang="en-US" sz="3050" spc="-1" strike="noStrike">
              <a:solidFill>
                <a:srgbClr val="000000"/>
              </a:solidFill>
              <a:latin typeface="Calibri"/>
            </a:endParaRPr>
          </a:p>
        </p:txBody>
      </p:sp>
      <p:sp>
        <p:nvSpPr>
          <p:cNvPr id="146" name="CustomShape 11"/>
          <p:cNvSpPr/>
          <p:nvPr/>
        </p:nvSpPr>
        <p:spPr>
          <a:xfrm>
            <a:off x="312480" y="853920"/>
            <a:ext cx="11528280" cy="3044520"/>
          </a:xfrm>
          <a:prstGeom prst="rect">
            <a:avLst/>
          </a:prstGeom>
          <a:noFill/>
          <a:ln w="0">
            <a:noFill/>
          </a:ln>
        </p:spPr>
        <p:style>
          <a:lnRef idx="0"/>
          <a:fillRef idx="0"/>
          <a:effectRef idx="0"/>
          <a:fontRef idx="minor"/>
        </p:style>
        <p:txBody>
          <a:bodyPr lIns="90000" rIns="90000" tIns="45000" bIns="45000" anchor="t">
            <a:noAutofit/>
          </a:bodyPr>
          <a:p>
            <a:endParaRPr b="0" lang="en-US" sz="1800" spc="-1" strike="noStrike">
              <a:solidFill>
                <a:srgbClr val="000000"/>
              </a:solidFill>
              <a:latin typeface="Calibri"/>
              <a:ea typeface="DejaVu Sans"/>
            </a:endParaRPr>
          </a:p>
        </p:txBody>
      </p:sp>
      <p:sp>
        <p:nvSpPr>
          <p:cNvPr id="147" name="CustomShape 12"/>
          <p:cNvSpPr/>
          <p:nvPr/>
        </p:nvSpPr>
        <p:spPr>
          <a:xfrm>
            <a:off x="312480" y="717480"/>
            <a:ext cx="11528280" cy="277884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0" lang="en-US" sz="1400" spc="-1" strike="noStrike">
                <a:solidFill>
                  <a:srgbClr val="000000"/>
                </a:solidFill>
                <a:latin typeface="Arial"/>
                <a:ea typeface="Noto Sans SC Regular"/>
              </a:rPr>
              <a:t>Annual Meeting </a:t>
            </a:r>
            <a:endParaRPr b="0" lang="en-US" sz="1400" spc="-1" strike="noStrike">
              <a:solidFill>
                <a:srgbClr val="000000"/>
              </a:solidFill>
              <a:latin typeface="Calibri"/>
            </a:endParaRPr>
          </a:p>
          <a:p>
            <a:pPr defTabSz="914400">
              <a:lnSpc>
                <a:spcPct val="100000"/>
              </a:lnSpc>
            </a:pPr>
            <a:r>
              <a:rPr b="0" lang="en-US" sz="1400" spc="-1" strike="noStrike">
                <a:solidFill>
                  <a:srgbClr val="000000"/>
                </a:solidFill>
                <a:latin typeface="Arial"/>
                <a:ea typeface="Noto Sans SC Regular"/>
              </a:rPr>
              <a:t>https://indico.desy.de/event/45458/</a:t>
            </a:r>
            <a:endParaRPr b="0" lang="en-US" sz="1400" spc="-1" strike="noStrike">
              <a:solidFill>
                <a:srgbClr val="000000"/>
              </a:solidFill>
              <a:latin typeface="Calibri"/>
            </a:endParaRPr>
          </a:p>
          <a:p>
            <a:pPr defTabSz="914400">
              <a:lnSpc>
                <a:spcPct val="100000"/>
              </a:lnSpc>
            </a:pPr>
            <a:endParaRPr b="0" lang="en-US" sz="1400" spc="-1" strike="noStrike">
              <a:solidFill>
                <a:srgbClr val="000000"/>
              </a:solidFill>
              <a:latin typeface="Calibri"/>
            </a:endParaRPr>
          </a:p>
          <a:p>
            <a:pPr defTabSz="914400">
              <a:lnSpc>
                <a:spcPct val="100000"/>
              </a:lnSpc>
            </a:pPr>
            <a:r>
              <a:rPr b="0" lang="en-US" sz="1400" spc="-1" strike="noStrike">
                <a:solidFill>
                  <a:srgbClr val="000000"/>
                </a:solidFill>
                <a:latin typeface="Arial"/>
                <a:ea typeface="Noto Sans SC Regular"/>
              </a:rPr>
              <a:t>Cross-TA sessions</a:t>
            </a:r>
            <a:endParaRPr b="0" lang="en-US" sz="1400" spc="-1" strike="noStrike">
              <a:solidFill>
                <a:srgbClr val="000000"/>
              </a:solidFill>
              <a:latin typeface="Calibri"/>
            </a:endParaRPr>
          </a:p>
          <a:p>
            <a:pPr defTabSz="914400">
              <a:lnSpc>
                <a:spcPct val="100000"/>
              </a:lnSpc>
            </a:pPr>
            <a:endParaRPr b="0" lang="en-US" sz="1400" spc="-1" strike="noStrike">
              <a:solidFill>
                <a:srgbClr val="000000"/>
              </a:solidFill>
              <a:latin typeface="Calibri"/>
            </a:endParaRPr>
          </a:p>
          <a:p>
            <a:pPr defTabSz="914400">
              <a:lnSpc>
                <a:spcPct val="100000"/>
              </a:lnSpc>
              <a:spcBef>
                <a:spcPts val="1191"/>
              </a:spcBef>
              <a:spcAft>
                <a:spcPts val="992"/>
              </a:spcAft>
            </a:pPr>
            <a:r>
              <a:rPr b="0" lang="en-US" sz="1400" spc="-1" strike="noStrike">
                <a:solidFill>
                  <a:srgbClr val="000000"/>
                </a:solidFill>
                <a:latin typeface="Arial"/>
                <a:ea typeface="Noto Sans SC Regular"/>
              </a:rPr>
              <a:t>Scope of session 1 will be to discuss any requirements coming from use cases on the core services such as C4P, S4P, REANA, RPR and possibly selection of new use cases in order to cover a broad range of applications. </a:t>
            </a:r>
            <a:endParaRPr b="0" lang="en-US" sz="1400" spc="-1" strike="noStrike">
              <a:solidFill>
                <a:srgbClr val="000000"/>
              </a:solidFill>
              <a:latin typeface="Calibri"/>
            </a:endParaRPr>
          </a:p>
          <a:p>
            <a:pPr defTabSz="914400">
              <a:lnSpc>
                <a:spcPct val="100000"/>
              </a:lnSpc>
              <a:spcBef>
                <a:spcPts val="1191"/>
              </a:spcBef>
              <a:spcAft>
                <a:spcPts val="992"/>
              </a:spcAft>
            </a:pPr>
            <a:r>
              <a:rPr b="0" lang="en-US" sz="1400" spc="-1" strike="noStrike">
                <a:solidFill>
                  <a:srgbClr val="000000"/>
                </a:solidFill>
                <a:latin typeface="Arial"/>
                <a:ea typeface="Noto Sans SC Regular"/>
              </a:rPr>
              <a:t>Scope of session 2 will be to discuss what other tools and services is being worked on with PUNCH funding or in-kind contributions to PUNCH, how can these be better integrated into the PUNCH infrastructure and/ or better be presented and made available to users.</a:t>
            </a:r>
            <a:endParaRPr b="0" lang="en-US" sz="1400" spc="-1" strike="noStrike">
              <a:solidFill>
                <a:srgbClr val="000000"/>
              </a:solidFill>
              <a:latin typeface="Calibri"/>
            </a:endParaRPr>
          </a:p>
          <a:p>
            <a:pPr defTabSz="914400">
              <a:lnSpc>
                <a:spcPct val="100000"/>
              </a:lnSpc>
            </a:pPr>
            <a:endParaRPr b="0" lang="en-US" sz="1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CustomShape 6"/>
          <p:cNvSpPr/>
          <p:nvPr/>
        </p:nvSpPr>
        <p:spPr>
          <a:xfrm>
            <a:off x="407880" y="248040"/>
            <a:ext cx="11334240" cy="409320"/>
          </a:xfrm>
          <a:prstGeom prst="rect">
            <a:avLst/>
          </a:prstGeom>
          <a:noFill/>
          <a:ln w="0">
            <a:noFill/>
          </a:ln>
        </p:spPr>
        <p:style>
          <a:lnRef idx="0"/>
          <a:fillRef idx="0"/>
          <a:effectRef idx="0"/>
          <a:fontRef idx="minor"/>
        </p:style>
        <p:txBody>
          <a:bodyPr lIns="0" rIns="0" tIns="0" bIns="0" anchor="t">
            <a:noAutofit/>
          </a:bodyPr>
          <a:p>
            <a:pPr defTabSz="914400">
              <a:lnSpc>
                <a:spcPct val="90000"/>
              </a:lnSpc>
            </a:pPr>
            <a:r>
              <a:rPr b="1" lang="en-US" sz="3050" spc="-1" strike="noStrike">
                <a:solidFill>
                  <a:srgbClr val="0a4faa"/>
                </a:solidFill>
                <a:latin typeface="Arial"/>
                <a:ea typeface="DejaVu Sans"/>
              </a:rPr>
              <a:t>AOB</a:t>
            </a:r>
            <a:endParaRPr b="0" lang="en-US" sz="3050" spc="-1" strike="noStrike">
              <a:solidFill>
                <a:srgbClr val="000000"/>
              </a:solidFill>
              <a:latin typeface="Calibri"/>
            </a:endParaRPr>
          </a:p>
        </p:txBody>
      </p:sp>
      <p:sp>
        <p:nvSpPr>
          <p:cNvPr id="149" name="CustomShape 10"/>
          <p:cNvSpPr/>
          <p:nvPr/>
        </p:nvSpPr>
        <p:spPr>
          <a:xfrm>
            <a:off x="312480" y="853920"/>
            <a:ext cx="11528280" cy="3044520"/>
          </a:xfrm>
          <a:prstGeom prst="rect">
            <a:avLst/>
          </a:prstGeom>
          <a:noFill/>
          <a:ln w="0">
            <a:noFill/>
          </a:ln>
        </p:spPr>
        <p:style>
          <a:lnRef idx="0"/>
          <a:fillRef idx="0"/>
          <a:effectRef idx="0"/>
          <a:fontRef idx="minor"/>
        </p:style>
        <p:txBody>
          <a:bodyPr lIns="90000" rIns="90000" tIns="45000" bIns="45000" anchor="t">
            <a:noAutofit/>
          </a:bodyPr>
          <a:p>
            <a:pPr defTabSz="914400">
              <a:lnSpc>
                <a:spcPct val="100000"/>
              </a:lnSpc>
            </a:pPr>
            <a:endParaRPr b="0" lang="en-US" sz="1800" spc="-1" strike="noStrike">
              <a:solidFill>
                <a:srgbClr val="000000"/>
              </a:solidFill>
              <a:latin typeface="Calibri"/>
              <a:ea typeface="DejaVu Sans"/>
            </a:endParaRPr>
          </a:p>
        </p:txBody>
      </p:sp>
      <p:sp>
        <p:nvSpPr>
          <p:cNvPr id="150" name="CustomShape 8"/>
          <p:cNvSpPr/>
          <p:nvPr/>
        </p:nvSpPr>
        <p:spPr>
          <a:xfrm>
            <a:off x="312480" y="727200"/>
            <a:ext cx="11528280" cy="73008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endParaRPr b="0" lang="en-US" sz="1400" spc="-1" strike="noStrike">
              <a:solidFill>
                <a:srgbClr val="000000"/>
              </a:solidFill>
              <a:latin typeface="Calibri"/>
            </a:endParaRPr>
          </a:p>
          <a:p>
            <a:pPr defTabSz="914400">
              <a:lnSpc>
                <a:spcPct val="100000"/>
              </a:lnSpc>
            </a:pPr>
            <a:endParaRPr b="0" lang="en-US" sz="1400" spc="-1" strike="noStrike">
              <a:solidFill>
                <a:srgbClr val="000000"/>
              </a:solidFill>
              <a:latin typeface="Calibri"/>
            </a:endParaRPr>
          </a:p>
          <a:p>
            <a:pPr defTabSz="914400">
              <a:lnSpc>
                <a:spcPct val="100000"/>
              </a:lnSpc>
            </a:pPr>
            <a:endParaRPr b="0" lang="en-US" sz="1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407880" y="349560"/>
            <a:ext cx="11335320" cy="410400"/>
          </a:xfrm>
          <a:prstGeom prst="rect">
            <a:avLst/>
          </a:prstGeom>
          <a:noFill/>
          <a:ln w="0">
            <a:noFill/>
          </a:ln>
        </p:spPr>
        <p:style>
          <a:lnRef idx="0"/>
          <a:fillRef idx="0"/>
          <a:effectRef idx="0"/>
          <a:fontRef idx="minor"/>
        </p:style>
        <p:txBody>
          <a:bodyPr lIns="0" rIns="0" tIns="0" bIns="0" anchor="t">
            <a:noAutofit/>
          </a:bodyPr>
          <a:p>
            <a:pPr defTabSz="914400">
              <a:lnSpc>
                <a:spcPct val="90000"/>
              </a:lnSpc>
            </a:pPr>
            <a:r>
              <a:rPr b="1" lang="de-DE" sz="4800" spc="-1" strike="noStrike">
                <a:solidFill>
                  <a:srgbClr val="4a66ac"/>
                </a:solidFill>
                <a:latin typeface="Arial"/>
                <a:ea typeface="DejaVu Sans"/>
              </a:rPr>
              <a:t>Thank you!</a:t>
            </a:r>
            <a:endParaRPr b="0" lang="en-US" sz="4800" spc="-1" strike="noStrike">
              <a:solidFill>
                <a:srgbClr val="000000"/>
              </a:solidFill>
              <a:latin typeface="Calibri"/>
            </a:endParaRPr>
          </a:p>
        </p:txBody>
      </p:sp>
      <p:sp>
        <p:nvSpPr>
          <p:cNvPr id="152" name="CustomShape 2"/>
          <p:cNvSpPr/>
          <p:nvPr/>
        </p:nvSpPr>
        <p:spPr>
          <a:xfrm>
            <a:off x="407880" y="3429000"/>
            <a:ext cx="7015320" cy="2730960"/>
          </a:xfrm>
          <a:prstGeom prst="rect">
            <a:avLst/>
          </a:prstGeom>
          <a:noFill/>
          <a:ln w="0">
            <a:noFill/>
          </a:ln>
        </p:spPr>
        <p:style>
          <a:lnRef idx="0"/>
          <a:fillRef idx="0"/>
          <a:effectRef idx="0"/>
          <a:fontRef idx="minor"/>
        </p:style>
        <p:txBody>
          <a:bodyPr lIns="0" rIns="0" tIns="0" bIns="0" anchor="t">
            <a:noAutofit/>
          </a:bodyPr>
          <a:p>
            <a:pPr defTabSz="914400">
              <a:lnSpc>
                <a:spcPct val="100000"/>
              </a:lnSpc>
              <a:spcAft>
                <a:spcPts val="1001"/>
              </a:spcAft>
              <a:tabLst>
                <a:tab algn="l" pos="0"/>
              </a:tabLst>
            </a:pPr>
            <a:r>
              <a:rPr b="1" lang="de-DE" sz="1800" spc="-1" strike="noStrike">
                <a:solidFill>
                  <a:srgbClr val="000000"/>
                </a:solidFill>
                <a:latin typeface="Arial"/>
                <a:ea typeface="DejaVu Sans"/>
              </a:rPr>
              <a:t>The PUNCH4NFDI Consortium</a:t>
            </a:r>
            <a:endParaRPr b="0" lang="en-US" sz="1800" spc="-1" strike="noStrike">
              <a:solidFill>
                <a:srgbClr val="000000"/>
              </a:solidFill>
              <a:latin typeface="Calibri"/>
            </a:endParaRPr>
          </a:p>
          <a:p>
            <a:pPr defTabSz="914400">
              <a:lnSpc>
                <a:spcPct val="100000"/>
              </a:lnSpc>
              <a:spcAft>
                <a:spcPts val="1001"/>
              </a:spcAft>
              <a:tabLst>
                <a:tab algn="l" pos="0"/>
              </a:tabLst>
            </a:pPr>
            <a:r>
              <a:rPr b="1" lang="de-DE" sz="1800" spc="-1" strike="noStrike">
                <a:solidFill>
                  <a:srgbClr val="000000"/>
                </a:solidFill>
                <a:latin typeface="Arial"/>
                <a:ea typeface="DejaVu Sans"/>
              </a:rPr>
              <a:t>Spokesperson: </a:t>
            </a:r>
            <a:br>
              <a:rPr sz="1800"/>
            </a:br>
            <a:r>
              <a:rPr b="0" lang="de-DE" sz="1800" spc="-1" strike="noStrike">
                <a:solidFill>
                  <a:srgbClr val="000000"/>
                </a:solidFill>
                <a:latin typeface="Arial"/>
                <a:ea typeface="DejaVu Sans"/>
              </a:rPr>
              <a:t>PD Dr. Thomas Schörner (DESY, </a:t>
            </a:r>
            <a:r>
              <a:rPr b="0" lang="de-DE" sz="1800" spc="-1" strike="noStrike" u="sng">
                <a:solidFill>
                  <a:srgbClr val="9454c3"/>
                </a:solidFill>
                <a:uFillTx/>
                <a:latin typeface="Arial"/>
                <a:ea typeface="DejaVu Sans"/>
                <a:hlinkClick r:id="rId1"/>
              </a:rPr>
              <a:t>thomas.schoerner@desy.de</a:t>
            </a:r>
            <a:r>
              <a:rPr b="0" lang="de-DE" sz="1800" spc="-1" strike="noStrike">
                <a:solidFill>
                  <a:srgbClr val="000000"/>
                </a:solidFill>
                <a:latin typeface="Arial"/>
                <a:ea typeface="DejaVu Sans"/>
              </a:rPr>
              <a:t>)</a:t>
            </a:r>
            <a:br>
              <a:rPr sz="1800"/>
            </a:br>
            <a:r>
              <a:rPr b="0" lang="de-DE" sz="1800" spc="-1" strike="noStrike">
                <a:solidFill>
                  <a:srgbClr val="000000"/>
                </a:solidFill>
                <a:latin typeface="Arial"/>
                <a:ea typeface="DejaVu Sans"/>
              </a:rPr>
              <a:t>DESY, Notkestr. 85, D-22607 Hamburg</a:t>
            </a:r>
            <a:endParaRPr b="0" lang="en-US" sz="1800" spc="-1" strike="noStrike">
              <a:solidFill>
                <a:srgbClr val="000000"/>
              </a:solidFill>
              <a:latin typeface="Calibri"/>
            </a:endParaRPr>
          </a:p>
          <a:p>
            <a:pPr defTabSz="914400">
              <a:lnSpc>
                <a:spcPct val="100000"/>
              </a:lnSpc>
              <a:spcAft>
                <a:spcPts val="400"/>
              </a:spcAft>
              <a:tabLst>
                <a:tab algn="l" pos="0"/>
              </a:tabLst>
            </a:pPr>
            <a:r>
              <a:rPr b="1" lang="de-DE" sz="1800" spc="-1" strike="noStrike">
                <a:solidFill>
                  <a:srgbClr val="000000"/>
                </a:solidFill>
                <a:latin typeface="Arial"/>
                <a:ea typeface="DejaVu Sans"/>
              </a:rPr>
              <a:t>Contact: </a:t>
            </a:r>
            <a:endParaRPr b="0" lang="en-US" sz="1800" spc="-1" strike="noStrike">
              <a:solidFill>
                <a:srgbClr val="000000"/>
              </a:solidFill>
              <a:latin typeface="Calibri"/>
            </a:endParaRPr>
          </a:p>
          <a:p>
            <a:pPr defTabSz="914400">
              <a:lnSpc>
                <a:spcPct val="100000"/>
              </a:lnSpc>
              <a:spcAft>
                <a:spcPts val="400"/>
              </a:spcAft>
              <a:tabLst>
                <a:tab algn="l" pos="0"/>
              </a:tabLst>
            </a:pPr>
            <a:r>
              <a:rPr b="0" lang="de-DE" sz="1800" spc="-1" strike="noStrike">
                <a:solidFill>
                  <a:srgbClr val="000000"/>
                </a:solidFill>
                <a:latin typeface="Arial"/>
                <a:ea typeface="DejaVu Sans"/>
              </a:rPr>
              <a:t>Mail: </a:t>
            </a:r>
            <a:r>
              <a:rPr b="0" lang="de-DE" sz="1800" spc="-1" strike="noStrike">
                <a:solidFill>
                  <a:srgbClr val="000000"/>
                </a:solidFill>
                <a:latin typeface="Arial"/>
                <a:ea typeface="DejaVu Sans"/>
              </a:rPr>
              <a:t>	</a:t>
            </a:r>
            <a:r>
              <a:rPr b="0" lang="de-DE" sz="1800" spc="-1" strike="noStrike" u="sng">
                <a:solidFill>
                  <a:srgbClr val="9454c3"/>
                </a:solidFill>
                <a:uFillTx/>
                <a:latin typeface="Arial"/>
                <a:ea typeface="DejaVu Sans"/>
                <a:hlinkClick r:id="rId2"/>
              </a:rPr>
              <a:t>info@punch4nfdi.de</a:t>
            </a:r>
            <a:r>
              <a:rPr b="0" lang="de-DE" sz="1800" spc="-1" strike="noStrike">
                <a:solidFill>
                  <a:srgbClr val="000000"/>
                </a:solidFill>
                <a:latin typeface="Arial"/>
                <a:ea typeface="DejaVu Sans"/>
              </a:rPr>
              <a:t>   </a:t>
            </a:r>
            <a:endParaRPr b="0" lang="en-US" sz="1800" spc="-1" strike="noStrike">
              <a:solidFill>
                <a:srgbClr val="000000"/>
              </a:solidFill>
              <a:latin typeface="Calibri"/>
            </a:endParaRPr>
          </a:p>
          <a:p>
            <a:pPr defTabSz="914400">
              <a:lnSpc>
                <a:spcPct val="100000"/>
              </a:lnSpc>
              <a:spcAft>
                <a:spcPts val="400"/>
              </a:spcAft>
              <a:tabLst>
                <a:tab algn="l" pos="0"/>
              </a:tabLst>
            </a:pPr>
            <a:r>
              <a:rPr b="0" lang="de-DE" sz="1800" spc="-1" strike="noStrike">
                <a:solidFill>
                  <a:srgbClr val="000000"/>
                </a:solidFill>
                <a:latin typeface="Arial"/>
                <a:ea typeface="DejaVu Sans"/>
              </a:rPr>
              <a:t>Web: </a:t>
            </a:r>
            <a:r>
              <a:rPr b="0" lang="de-DE" sz="1800" spc="-1" strike="noStrike">
                <a:solidFill>
                  <a:srgbClr val="000000"/>
                </a:solidFill>
                <a:latin typeface="Arial"/>
                <a:ea typeface="DejaVu Sans"/>
              </a:rPr>
              <a:t>	</a:t>
            </a:r>
            <a:r>
              <a:rPr b="0" lang="de-DE" sz="1800" spc="-1" strike="noStrike" u="sng">
                <a:solidFill>
                  <a:srgbClr val="9454c3"/>
                </a:solidFill>
                <a:uFillTx/>
                <a:latin typeface="Arial"/>
                <a:ea typeface="DejaVu Sans"/>
                <a:hlinkClick r:id="rId3"/>
              </a:rPr>
              <a:t>www.punch4nfdi.de</a:t>
            </a:r>
            <a:r>
              <a:rPr b="0" lang="de-DE" sz="1800" spc="-1" strike="noStrike">
                <a:solidFill>
                  <a:srgbClr val="000000"/>
                </a:solidFill>
                <a:latin typeface="Arial"/>
                <a:ea typeface="DejaVu Sans"/>
              </a:rPr>
              <a:t> </a:t>
            </a:r>
            <a:endParaRPr b="0" lang="en-US" sz="1800" spc="-1" strike="noStrike">
              <a:solidFill>
                <a:srgbClr val="000000"/>
              </a:solidFill>
              <a:latin typeface="Calibri"/>
            </a:endParaRPr>
          </a:p>
          <a:p>
            <a:pPr defTabSz="914400">
              <a:lnSpc>
                <a:spcPct val="100000"/>
              </a:lnSpc>
              <a:spcAft>
                <a:spcPts val="400"/>
              </a:spcAft>
              <a:tabLst>
                <a:tab algn="l" pos="0"/>
              </a:tabLst>
            </a:pPr>
            <a:r>
              <a:rPr b="0" lang="de-DE" sz="1800" spc="-1" strike="noStrike">
                <a:solidFill>
                  <a:srgbClr val="000000"/>
                </a:solidFill>
                <a:latin typeface="Arial"/>
                <a:ea typeface="DejaVu Sans"/>
              </a:rPr>
              <a:t>Mastodon: @punch4nfdi@nfdi.social</a:t>
            </a:r>
            <a:endParaRPr b="0" lang="en-US" sz="1800" spc="-1" strike="noStrike">
              <a:solidFill>
                <a:srgbClr val="000000"/>
              </a:solidFill>
              <a:latin typeface="Calibri"/>
            </a:endParaRPr>
          </a:p>
          <a:p>
            <a:pPr defTabSz="914400">
              <a:lnSpc>
                <a:spcPct val="100000"/>
              </a:lnSpc>
              <a:spcAft>
                <a:spcPts val="400"/>
              </a:spcAft>
              <a:tabLst>
                <a:tab algn="l" pos="0"/>
              </a:tabLst>
            </a:pPr>
            <a:endParaRPr b="0" lang="en-US" sz="1800" spc="-1" strike="noStrike">
              <a:solidFill>
                <a:srgbClr val="000000"/>
              </a:solidFill>
              <a:latin typeface="Calibri"/>
            </a:endParaRPr>
          </a:p>
        </p:txBody>
      </p:sp>
      <p:pic>
        <p:nvPicPr>
          <p:cNvPr id="153" name="Picture 4" descr=""/>
          <p:cNvPicPr/>
          <p:nvPr/>
        </p:nvPicPr>
        <p:blipFill>
          <a:blip r:embed="rId4"/>
          <a:stretch/>
        </p:blipFill>
        <p:spPr>
          <a:xfrm>
            <a:off x="9020880" y="3645000"/>
            <a:ext cx="2695680" cy="269568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DESY</Template>
  <TotalTime>1622</TotalTime>
  <Application>Collabora_Office/24.04.7.3$Linux_X86_64 LibreOffice_project/aa40ffe1d544cbd3f43f8221252e831f42b1352b</Application>
  <AppVersion>15.0000</AppVersion>
  <Words>460</Words>
  <Paragraphs>49</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2018-12-13T16:27:58Z</dcterms:created>
  <dc:creator>Thomas Schörner-Sadenius</dc:creator>
  <dc:description/>
  <dc:language>en-US</dc:language>
  <cp:lastModifiedBy/>
  <dcterms:modified xsi:type="dcterms:W3CDTF">2024-11-04T08:52:42Z</dcterms:modified>
  <cp:revision>1326</cp:revision>
  <dc:subject/>
  <dc:title>Presentation Title</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ddenSlides">
    <vt:i4>0</vt:i4>
  </property>
  <property fmtid="{D5CDD505-2E9C-101B-9397-08002B2CF9AE}" pid="3" name="HyperlinksChanged">
    <vt:bool>0</vt:bool>
  </property>
  <property fmtid="{D5CDD505-2E9C-101B-9397-08002B2CF9AE}" pid="4" name="LinksUpToDate">
    <vt:bool>0</vt:bool>
  </property>
  <property fmtid="{D5CDD505-2E9C-101B-9397-08002B2CF9AE}" pid="5" name="MMClips">
    <vt:i4>2</vt:i4>
  </property>
  <property fmtid="{D5CDD505-2E9C-101B-9397-08002B2CF9AE}" pid="6" name="Notes">
    <vt:i4>4</vt:i4>
  </property>
  <property fmtid="{D5CDD505-2E9C-101B-9397-08002B2CF9AE}" pid="7" name="PresentationFormat">
    <vt:lpwstr>Widescreen</vt:lpwstr>
  </property>
  <property fmtid="{D5CDD505-2E9C-101B-9397-08002B2CF9AE}" pid="8" name="ScaleCrop">
    <vt:bool>0</vt:bool>
  </property>
  <property fmtid="{D5CDD505-2E9C-101B-9397-08002B2CF9AE}" pid="9" name="ShareDoc">
    <vt:bool>0</vt:bool>
  </property>
  <property fmtid="{D5CDD505-2E9C-101B-9397-08002B2CF9AE}" pid="10" name="Slides">
    <vt:i4>4</vt:i4>
  </property>
</Properties>
</file>