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5" r:id="rId1"/>
    <p:sldMasterId id="2147483675" r:id="rId2"/>
    <p:sldMasterId id="2147483691" r:id="rId3"/>
  </p:sldMasterIdLst>
  <p:notesMasterIdLst>
    <p:notesMasterId r:id="rId8"/>
  </p:notesMasterIdLst>
  <p:sldIdLst>
    <p:sldId id="610" r:id="rId4"/>
    <p:sldId id="676" r:id="rId5"/>
    <p:sldId id="679" r:id="rId6"/>
    <p:sldId id="678" r:id="rId7"/>
  </p:sldIdLst>
  <p:sldSz cx="9906000" cy="6858000" type="A4"/>
  <p:notesSz cx="6858000" cy="9144000"/>
  <p:defaultTextStyle>
    <a:defPPr>
      <a:defRPr lang="en-US"/>
    </a:defPPr>
    <a:lvl1pPr algn="l" rtl="0" eaLnBrk="0" fontAlgn="base" hangingPunct="0">
      <a:spcBef>
        <a:spcPct val="0"/>
      </a:spcBef>
      <a:spcAft>
        <a:spcPct val="0"/>
      </a:spcAft>
      <a:defRPr u="sng"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u="sng"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u="sng"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u="sng"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u="sng" kern="1200">
        <a:solidFill>
          <a:schemeClr val="tx1"/>
        </a:solidFill>
        <a:latin typeface="Arial" panose="020B0604020202020204" pitchFamily="34" charset="0"/>
        <a:ea typeface="+mn-ea"/>
        <a:cs typeface="+mn-cs"/>
      </a:defRPr>
    </a:lvl5pPr>
    <a:lvl6pPr marL="2286000" algn="l" defTabSz="914400" rtl="0" eaLnBrk="1" latinLnBrk="0" hangingPunct="1">
      <a:defRPr u="sng" kern="1200">
        <a:solidFill>
          <a:schemeClr val="tx1"/>
        </a:solidFill>
        <a:latin typeface="Arial" panose="020B0604020202020204" pitchFamily="34" charset="0"/>
        <a:ea typeface="+mn-ea"/>
        <a:cs typeface="+mn-cs"/>
      </a:defRPr>
    </a:lvl6pPr>
    <a:lvl7pPr marL="2743200" algn="l" defTabSz="914400" rtl="0" eaLnBrk="1" latinLnBrk="0" hangingPunct="1">
      <a:defRPr u="sng" kern="1200">
        <a:solidFill>
          <a:schemeClr val="tx1"/>
        </a:solidFill>
        <a:latin typeface="Arial" panose="020B0604020202020204" pitchFamily="34" charset="0"/>
        <a:ea typeface="+mn-ea"/>
        <a:cs typeface="+mn-cs"/>
      </a:defRPr>
    </a:lvl7pPr>
    <a:lvl8pPr marL="3200400" algn="l" defTabSz="914400" rtl="0" eaLnBrk="1" latinLnBrk="0" hangingPunct="1">
      <a:defRPr u="sng" kern="1200">
        <a:solidFill>
          <a:schemeClr val="tx1"/>
        </a:solidFill>
        <a:latin typeface="Arial" panose="020B0604020202020204" pitchFamily="34" charset="0"/>
        <a:ea typeface="+mn-ea"/>
        <a:cs typeface="+mn-cs"/>
      </a:defRPr>
    </a:lvl8pPr>
    <a:lvl9pPr marL="3657600" algn="l" defTabSz="914400" rtl="0" eaLnBrk="1" latinLnBrk="0" hangingPunct="1">
      <a:defRPr u="sng"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097"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ulia Uwins" initials="" lastIdx="15" clrIdx="0">
    <p:extLst/>
  </p:cmAuthor>
  <p:cmAuthor id="1" name="Cigdem Issever" initials="CI"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0000"/>
    <a:srgbClr val="000102"/>
    <a:srgbClr val="2E343F"/>
    <a:srgbClr val="020115"/>
    <a:srgbClr val="3366FF"/>
    <a:srgbClr val="091128"/>
    <a:srgbClr val="31557D"/>
    <a:srgbClr val="070F26"/>
    <a:srgbClr val="F777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6605" autoAdjust="0"/>
  </p:normalViewPr>
  <p:slideViewPr>
    <p:cSldViewPr snapToGrid="0" showGuides="1">
      <p:cViewPr varScale="1">
        <p:scale>
          <a:sx n="126" d="100"/>
          <a:sy n="126" d="100"/>
        </p:scale>
        <p:origin x="930" y="48"/>
      </p:cViewPr>
      <p:guideLst>
        <p:guide orient="horz" pos="2183"/>
        <p:guide pos="3097"/>
      </p:guideLst>
    </p:cSldViewPr>
  </p:slideViewPr>
  <p:outlineViewPr>
    <p:cViewPr>
      <p:scale>
        <a:sx n="33" d="100"/>
        <a:sy n="33" d="100"/>
      </p:scale>
      <p:origin x="0" y="-9984"/>
    </p:cViewPr>
  </p:outlineViewPr>
  <p:notesTextViewPr>
    <p:cViewPr>
      <p:scale>
        <a:sx n="100" d="100"/>
        <a:sy n="100" d="100"/>
      </p:scale>
      <p:origin x="0" y="0"/>
    </p:cViewPr>
  </p:notesTextViewPr>
  <p:sorterViewPr>
    <p:cViewPr>
      <p:scale>
        <a:sx n="66" d="100"/>
        <a:sy n="66" d="100"/>
      </p:scale>
      <p:origin x="0" y="-80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spcBef>
                <a:spcPct val="0"/>
              </a:spcBef>
              <a:buSzTx/>
              <a:buFontTx/>
              <a:buNone/>
              <a:defRPr sz="1200" u="none"/>
            </a:lvl1pPr>
          </a:lstStyle>
          <a:p>
            <a:pPr>
              <a:defRPr/>
            </a:pPr>
            <a:endParaRPr lang="en-US" altLang="en-US"/>
          </a:p>
        </p:txBody>
      </p:sp>
      <p:sp>
        <p:nvSpPr>
          <p:cNvPr id="1433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spcBef>
                <a:spcPct val="0"/>
              </a:spcBef>
              <a:buSzTx/>
              <a:buFontTx/>
              <a:buNone/>
              <a:defRPr sz="1200" u="none"/>
            </a:lvl1pPr>
          </a:lstStyle>
          <a:p>
            <a:pPr>
              <a:defRPr/>
            </a:pPr>
            <a:endParaRPr lang="en-US" altLang="en-US"/>
          </a:p>
        </p:txBody>
      </p:sp>
      <p:sp>
        <p:nvSpPr>
          <p:cNvPr id="2052" name="Rectangle 4"/>
          <p:cNvSpPr>
            <a:spLocks noGrp="1" noRot="1" noChangeAspect="1" noChangeArrowheads="1" noTextEdit="1"/>
          </p:cNvSpPr>
          <p:nvPr>
            <p:ph type="sldImg" idx="2"/>
          </p:nvPr>
        </p:nvSpPr>
        <p:spPr bwMode="auto">
          <a:xfrm>
            <a:off x="952500" y="685800"/>
            <a:ext cx="4953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34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1434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spcBef>
                <a:spcPct val="0"/>
              </a:spcBef>
              <a:buSzTx/>
              <a:buFontTx/>
              <a:buNone/>
              <a:defRPr sz="1200" u="none"/>
            </a:lvl1pPr>
          </a:lstStyle>
          <a:p>
            <a:pPr>
              <a:defRPr/>
            </a:pPr>
            <a:endParaRPr lang="en-US" altLang="en-US"/>
          </a:p>
        </p:txBody>
      </p:sp>
      <p:sp>
        <p:nvSpPr>
          <p:cNvPr id="1434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spcBef>
                <a:spcPct val="0"/>
              </a:spcBef>
              <a:buSzTx/>
              <a:buFontTx/>
              <a:buNone/>
              <a:defRPr sz="1200" u="none"/>
            </a:lvl1pPr>
          </a:lstStyle>
          <a:p>
            <a:pPr>
              <a:defRPr/>
            </a:pPr>
            <a:fld id="{9A9F94AE-E275-4D99-A218-AFBAFF6B6AD1}" type="slidenum">
              <a:rPr lang="en-US" altLang="en-US"/>
              <a:pPr>
                <a:defRPr/>
              </a:pPr>
              <a:t>‹#›</a:t>
            </a:fld>
            <a:endParaRPr lang="en-US" altLang="en-US"/>
          </a:p>
        </p:txBody>
      </p:sp>
    </p:spTree>
    <p:extLst>
      <p:ext uri="{BB962C8B-B14F-4D97-AF65-F5344CB8AC3E}">
        <p14:creationId xmlns:p14="http://schemas.microsoft.com/office/powerpoint/2010/main" val="17350450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8" name="Title 7"/>
          <p:cNvSpPr>
            <a:spLocks noGrp="1"/>
          </p:cNvSpPr>
          <p:nvPr>
            <p:ph type="title"/>
          </p:nvPr>
        </p:nvSpPr>
        <p:spPr/>
        <p:txBody>
          <a:bodyPr/>
          <a:lstStyle/>
          <a:p>
            <a:r>
              <a:rPr lang="en-US"/>
              <a:t>Click to edit Master title style</a:t>
            </a:r>
          </a:p>
        </p:txBody>
      </p:sp>
      <p:sp>
        <p:nvSpPr>
          <p:cNvPr id="9" name="Date Placeholder 8"/>
          <p:cNvSpPr>
            <a:spLocks noGrp="1"/>
          </p:cNvSpPr>
          <p:nvPr>
            <p:ph type="dt" sz="half" idx="10"/>
          </p:nvPr>
        </p:nvSpPr>
        <p:spPr/>
        <p:txBody>
          <a:bodyPr/>
          <a:lstStyle/>
          <a:p>
            <a:pPr>
              <a:defRPr/>
            </a:pPr>
            <a:endParaRPr lang="en-US" altLang="en-US"/>
          </a:p>
        </p:txBody>
      </p:sp>
      <p:sp>
        <p:nvSpPr>
          <p:cNvPr id="10" name="Footer Placeholder 9"/>
          <p:cNvSpPr>
            <a:spLocks noGrp="1"/>
          </p:cNvSpPr>
          <p:nvPr>
            <p:ph type="ftr" sz="quarter" idx="11"/>
          </p:nvPr>
        </p:nvSpPr>
        <p:spPr/>
        <p:txBody>
          <a:bodyPr/>
          <a:lstStyle/>
          <a:p>
            <a:pPr>
              <a:defRPr/>
            </a:pPr>
            <a:r>
              <a:rPr lang="en-US" altLang="en-US">
                <a:latin typeface="Arial"/>
                <a:cs typeface="Arial"/>
              </a:rPr>
              <a:t>C. Issever</a:t>
            </a:r>
            <a:endParaRPr lang="en-US" altLang="en-US" dirty="0"/>
          </a:p>
        </p:txBody>
      </p:sp>
      <p:sp>
        <p:nvSpPr>
          <p:cNvPr id="11" name="Slide Number Placeholder 10"/>
          <p:cNvSpPr>
            <a:spLocks noGrp="1"/>
          </p:cNvSpPr>
          <p:nvPr>
            <p:ph type="sldNum" sz="quarter" idx="12"/>
          </p:nvPr>
        </p:nvSpPr>
        <p:spPr/>
        <p:txBody>
          <a:bodyPr/>
          <a:lstStyle/>
          <a:p>
            <a:pPr>
              <a:defRPr/>
            </a:pPr>
            <a:fld id="{CBDB92BD-F10A-4E2F-BF08-33D104704B51}" type="slidenum">
              <a:rPr lang="en-US" altLang="en-US" smtClean="0"/>
              <a:pPr>
                <a:defRPr/>
              </a:pPr>
              <a:t>‹#›</a:t>
            </a:fld>
            <a:endParaRPr lang="en-US" altLang="en-US"/>
          </a:p>
        </p:txBody>
      </p:sp>
    </p:spTree>
    <p:extLst>
      <p:ext uri="{BB962C8B-B14F-4D97-AF65-F5344CB8AC3E}">
        <p14:creationId xmlns:p14="http://schemas.microsoft.com/office/powerpoint/2010/main" val="3817475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Date Placeholder 7"/>
          <p:cNvSpPr>
            <a:spLocks noGrp="1"/>
          </p:cNvSpPr>
          <p:nvPr>
            <p:ph type="dt" sz="half" idx="10"/>
          </p:nvPr>
        </p:nvSpPr>
        <p:spPr/>
        <p:txBody>
          <a:bodyPr/>
          <a:lstStyle/>
          <a:p>
            <a:pPr>
              <a:defRPr/>
            </a:pPr>
            <a:endParaRPr lang="en-US" altLang="en-US"/>
          </a:p>
        </p:txBody>
      </p:sp>
      <p:sp>
        <p:nvSpPr>
          <p:cNvPr id="9" name="Footer Placeholder 8"/>
          <p:cNvSpPr>
            <a:spLocks noGrp="1"/>
          </p:cNvSpPr>
          <p:nvPr>
            <p:ph type="ftr" sz="quarter" idx="11"/>
          </p:nvPr>
        </p:nvSpPr>
        <p:spPr/>
        <p:txBody>
          <a:bodyPr/>
          <a:lstStyle/>
          <a:p>
            <a:pPr>
              <a:defRPr/>
            </a:pPr>
            <a:r>
              <a:rPr lang="en-US" altLang="en-US">
                <a:latin typeface="Arial"/>
                <a:cs typeface="Arial"/>
              </a:rPr>
              <a:t>C. Issever</a:t>
            </a:r>
            <a:endParaRPr lang="en-US" altLang="en-US" dirty="0"/>
          </a:p>
        </p:txBody>
      </p:sp>
      <p:sp>
        <p:nvSpPr>
          <p:cNvPr id="10" name="Slide Number Placeholder 9"/>
          <p:cNvSpPr>
            <a:spLocks noGrp="1"/>
          </p:cNvSpPr>
          <p:nvPr>
            <p:ph type="sldNum" sz="quarter" idx="12"/>
          </p:nvPr>
        </p:nvSpPr>
        <p:spPr/>
        <p:txBody>
          <a:bodyPr/>
          <a:lstStyle/>
          <a:p>
            <a:pPr>
              <a:defRPr/>
            </a:pPr>
            <a:fld id="{CBDB92BD-F10A-4E2F-BF08-33D104704B51}" type="slidenum">
              <a:rPr lang="en-US" altLang="en-US" smtClean="0"/>
              <a:pPr>
                <a:defRPr/>
              </a:pPr>
              <a:t>‹#›</a:t>
            </a:fld>
            <a:endParaRPr lang="en-US" altLang="en-US"/>
          </a:p>
        </p:txBody>
      </p:sp>
    </p:spTree>
    <p:extLst>
      <p:ext uri="{BB962C8B-B14F-4D97-AF65-F5344CB8AC3E}">
        <p14:creationId xmlns:p14="http://schemas.microsoft.com/office/powerpoint/2010/main" val="3649064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29500" y="0"/>
            <a:ext cx="2476500" cy="612616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0" y="0"/>
            <a:ext cx="7277100" cy="61261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Date Placeholder 7"/>
          <p:cNvSpPr>
            <a:spLocks noGrp="1"/>
          </p:cNvSpPr>
          <p:nvPr>
            <p:ph type="dt" sz="half" idx="10"/>
          </p:nvPr>
        </p:nvSpPr>
        <p:spPr/>
        <p:txBody>
          <a:bodyPr/>
          <a:lstStyle/>
          <a:p>
            <a:pPr>
              <a:defRPr/>
            </a:pPr>
            <a:endParaRPr lang="en-US" altLang="en-US"/>
          </a:p>
        </p:txBody>
      </p:sp>
      <p:sp>
        <p:nvSpPr>
          <p:cNvPr id="9" name="Footer Placeholder 8"/>
          <p:cNvSpPr>
            <a:spLocks noGrp="1"/>
          </p:cNvSpPr>
          <p:nvPr>
            <p:ph type="ftr" sz="quarter" idx="11"/>
          </p:nvPr>
        </p:nvSpPr>
        <p:spPr/>
        <p:txBody>
          <a:bodyPr/>
          <a:lstStyle/>
          <a:p>
            <a:pPr>
              <a:defRPr/>
            </a:pPr>
            <a:r>
              <a:rPr lang="en-US" altLang="en-US">
                <a:latin typeface="Arial"/>
                <a:cs typeface="Arial"/>
              </a:rPr>
              <a:t>C. Issever</a:t>
            </a:r>
            <a:endParaRPr lang="en-US" altLang="en-US" dirty="0"/>
          </a:p>
        </p:txBody>
      </p:sp>
      <p:sp>
        <p:nvSpPr>
          <p:cNvPr id="10" name="Slide Number Placeholder 9"/>
          <p:cNvSpPr>
            <a:spLocks noGrp="1"/>
          </p:cNvSpPr>
          <p:nvPr>
            <p:ph type="sldNum" sz="quarter" idx="12"/>
          </p:nvPr>
        </p:nvSpPr>
        <p:spPr/>
        <p:txBody>
          <a:bodyPr/>
          <a:lstStyle/>
          <a:p>
            <a:pPr>
              <a:defRPr/>
            </a:pPr>
            <a:fld id="{CBDB92BD-F10A-4E2F-BF08-33D104704B51}" type="slidenum">
              <a:rPr lang="en-US" altLang="en-US" smtClean="0"/>
              <a:pPr>
                <a:defRPr/>
              </a:pPr>
              <a:t>‹#›</a:t>
            </a:fld>
            <a:endParaRPr lang="en-US" altLang="en-US"/>
          </a:p>
        </p:txBody>
      </p:sp>
    </p:spTree>
    <p:extLst>
      <p:ext uri="{BB962C8B-B14F-4D97-AF65-F5344CB8AC3E}">
        <p14:creationId xmlns:p14="http://schemas.microsoft.com/office/powerpoint/2010/main" val="22752159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906000" cy="765175"/>
          </a:xfrm>
        </p:spPr>
        <p:txBody>
          <a:bodyPr/>
          <a:lstStyle/>
          <a:p>
            <a:r>
              <a:rPr lang="en-US"/>
              <a:t>Click to edit Master title style</a:t>
            </a:r>
            <a:endParaRPr lang="en-GB"/>
          </a:p>
        </p:txBody>
      </p:sp>
      <p:sp>
        <p:nvSpPr>
          <p:cNvPr id="3" name="Text Placeholder 2"/>
          <p:cNvSpPr>
            <a:spLocks noGrp="1"/>
          </p:cNvSpPr>
          <p:nvPr>
            <p:ph type="body" sz="half" idx="1"/>
          </p:nvPr>
        </p:nvSpPr>
        <p:spPr>
          <a:xfrm>
            <a:off x="193675" y="1125538"/>
            <a:ext cx="4643438" cy="5000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989513" y="1125538"/>
            <a:ext cx="4645025" cy="5000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Date Placeholder 8"/>
          <p:cNvSpPr>
            <a:spLocks noGrp="1"/>
          </p:cNvSpPr>
          <p:nvPr>
            <p:ph type="dt" sz="half" idx="10"/>
          </p:nvPr>
        </p:nvSpPr>
        <p:spPr/>
        <p:txBody>
          <a:bodyPr/>
          <a:lstStyle/>
          <a:p>
            <a:pPr>
              <a:defRPr/>
            </a:pPr>
            <a:endParaRPr lang="en-US" altLang="en-US"/>
          </a:p>
        </p:txBody>
      </p:sp>
      <p:sp>
        <p:nvSpPr>
          <p:cNvPr id="10" name="Footer Placeholder 9"/>
          <p:cNvSpPr>
            <a:spLocks noGrp="1"/>
          </p:cNvSpPr>
          <p:nvPr>
            <p:ph type="ftr" sz="quarter" idx="11"/>
          </p:nvPr>
        </p:nvSpPr>
        <p:spPr/>
        <p:txBody>
          <a:bodyPr/>
          <a:lstStyle/>
          <a:p>
            <a:pPr>
              <a:defRPr/>
            </a:pPr>
            <a:r>
              <a:rPr lang="en-US" altLang="en-US">
                <a:latin typeface="Arial"/>
                <a:cs typeface="Arial"/>
              </a:rPr>
              <a:t>C. Issever</a:t>
            </a:r>
            <a:endParaRPr lang="en-US" altLang="en-US" dirty="0"/>
          </a:p>
        </p:txBody>
      </p:sp>
      <p:sp>
        <p:nvSpPr>
          <p:cNvPr id="11" name="Slide Number Placeholder 10"/>
          <p:cNvSpPr>
            <a:spLocks noGrp="1"/>
          </p:cNvSpPr>
          <p:nvPr>
            <p:ph type="sldNum" sz="quarter" idx="12"/>
          </p:nvPr>
        </p:nvSpPr>
        <p:spPr/>
        <p:txBody>
          <a:bodyPr/>
          <a:lstStyle/>
          <a:p>
            <a:pPr>
              <a:defRPr/>
            </a:pPr>
            <a:fld id="{CBDB92BD-F10A-4E2F-BF08-33D104704B51}" type="slidenum">
              <a:rPr lang="en-US" altLang="en-US" smtClean="0"/>
              <a:pPr>
                <a:defRPr/>
              </a:pPr>
              <a:t>‹#›</a:t>
            </a:fld>
            <a:endParaRPr lang="en-US" altLang="en-US"/>
          </a:p>
        </p:txBody>
      </p:sp>
    </p:spTree>
    <p:extLst>
      <p:ext uri="{BB962C8B-B14F-4D97-AF65-F5344CB8AC3E}">
        <p14:creationId xmlns:p14="http://schemas.microsoft.com/office/powerpoint/2010/main" val="12639002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AndTx" preserve="1">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906000" cy="765175"/>
          </a:xfrm>
        </p:spPr>
        <p:txBody>
          <a:bodyPr/>
          <a:lstStyle/>
          <a:p>
            <a:r>
              <a:rPr lang="en-US"/>
              <a:t>Click to edit Master title style</a:t>
            </a:r>
            <a:endParaRPr lang="en-GB"/>
          </a:p>
        </p:txBody>
      </p:sp>
      <p:sp>
        <p:nvSpPr>
          <p:cNvPr id="3" name="Content Placeholder 2"/>
          <p:cNvSpPr>
            <a:spLocks noGrp="1"/>
          </p:cNvSpPr>
          <p:nvPr>
            <p:ph sz="quarter" idx="1"/>
          </p:nvPr>
        </p:nvSpPr>
        <p:spPr>
          <a:xfrm>
            <a:off x="193675" y="1125538"/>
            <a:ext cx="4643438" cy="24241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193675" y="3702050"/>
            <a:ext cx="4643438" cy="24241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half" idx="3"/>
          </p:nvPr>
        </p:nvSpPr>
        <p:spPr>
          <a:xfrm>
            <a:off x="4989513" y="1125538"/>
            <a:ext cx="4645025" cy="5000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Date Placeholder 9"/>
          <p:cNvSpPr>
            <a:spLocks noGrp="1"/>
          </p:cNvSpPr>
          <p:nvPr>
            <p:ph type="dt" sz="half" idx="10"/>
          </p:nvPr>
        </p:nvSpPr>
        <p:spPr/>
        <p:txBody>
          <a:bodyPr/>
          <a:lstStyle/>
          <a:p>
            <a:pPr>
              <a:defRPr/>
            </a:pPr>
            <a:endParaRPr lang="en-US" altLang="en-US"/>
          </a:p>
        </p:txBody>
      </p:sp>
      <p:sp>
        <p:nvSpPr>
          <p:cNvPr id="11" name="Footer Placeholder 10"/>
          <p:cNvSpPr>
            <a:spLocks noGrp="1"/>
          </p:cNvSpPr>
          <p:nvPr>
            <p:ph type="ftr" sz="quarter" idx="11"/>
          </p:nvPr>
        </p:nvSpPr>
        <p:spPr/>
        <p:txBody>
          <a:bodyPr/>
          <a:lstStyle/>
          <a:p>
            <a:pPr>
              <a:defRPr/>
            </a:pPr>
            <a:r>
              <a:rPr lang="en-US" altLang="en-US">
                <a:latin typeface="Arial"/>
                <a:cs typeface="Arial"/>
              </a:rPr>
              <a:t>C. Issever</a:t>
            </a:r>
            <a:endParaRPr lang="en-US" altLang="en-US" dirty="0"/>
          </a:p>
        </p:txBody>
      </p:sp>
      <p:sp>
        <p:nvSpPr>
          <p:cNvPr id="12" name="Slide Number Placeholder 11"/>
          <p:cNvSpPr>
            <a:spLocks noGrp="1"/>
          </p:cNvSpPr>
          <p:nvPr>
            <p:ph type="sldNum" sz="quarter" idx="12"/>
          </p:nvPr>
        </p:nvSpPr>
        <p:spPr/>
        <p:txBody>
          <a:bodyPr/>
          <a:lstStyle/>
          <a:p>
            <a:pPr>
              <a:defRPr/>
            </a:pPr>
            <a:fld id="{CBDB92BD-F10A-4E2F-BF08-33D104704B51}" type="slidenum">
              <a:rPr lang="en-US" altLang="en-US" smtClean="0"/>
              <a:pPr>
                <a:defRPr/>
              </a:pPr>
              <a:t>‹#›</a:t>
            </a:fld>
            <a:endParaRPr lang="en-US" altLang="en-US"/>
          </a:p>
        </p:txBody>
      </p:sp>
    </p:spTree>
    <p:extLst>
      <p:ext uri="{BB962C8B-B14F-4D97-AF65-F5344CB8AC3E}">
        <p14:creationId xmlns:p14="http://schemas.microsoft.com/office/powerpoint/2010/main" val="2725978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906000" cy="765175"/>
          </a:xfrm>
        </p:spPr>
        <p:txBody>
          <a:bodyPr/>
          <a:lstStyle/>
          <a:p>
            <a:r>
              <a:rPr lang="en-US"/>
              <a:t>Click to edit Master title style</a:t>
            </a:r>
            <a:endParaRPr lang="en-GB"/>
          </a:p>
        </p:txBody>
      </p:sp>
      <p:sp>
        <p:nvSpPr>
          <p:cNvPr id="3" name="Content Placeholder 2"/>
          <p:cNvSpPr>
            <a:spLocks noGrp="1"/>
          </p:cNvSpPr>
          <p:nvPr>
            <p:ph sz="half" idx="1"/>
          </p:nvPr>
        </p:nvSpPr>
        <p:spPr>
          <a:xfrm>
            <a:off x="193675" y="1125538"/>
            <a:ext cx="4643438" cy="5000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989513" y="1125538"/>
            <a:ext cx="4645025" cy="5000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Date Placeholder 9"/>
          <p:cNvSpPr>
            <a:spLocks noGrp="1"/>
          </p:cNvSpPr>
          <p:nvPr>
            <p:ph type="dt" sz="half" idx="10"/>
          </p:nvPr>
        </p:nvSpPr>
        <p:spPr/>
        <p:txBody>
          <a:bodyPr/>
          <a:lstStyle/>
          <a:p>
            <a:pPr>
              <a:defRPr/>
            </a:pPr>
            <a:endParaRPr lang="en-US" altLang="en-US"/>
          </a:p>
        </p:txBody>
      </p:sp>
      <p:sp>
        <p:nvSpPr>
          <p:cNvPr id="11" name="Footer Placeholder 10"/>
          <p:cNvSpPr>
            <a:spLocks noGrp="1"/>
          </p:cNvSpPr>
          <p:nvPr>
            <p:ph type="ftr" sz="quarter" idx="11"/>
          </p:nvPr>
        </p:nvSpPr>
        <p:spPr/>
        <p:txBody>
          <a:bodyPr/>
          <a:lstStyle/>
          <a:p>
            <a:pPr>
              <a:defRPr/>
            </a:pPr>
            <a:r>
              <a:rPr lang="en-US" altLang="en-US">
                <a:latin typeface="Arial"/>
                <a:cs typeface="Arial"/>
              </a:rPr>
              <a:t>C. Issever</a:t>
            </a:r>
            <a:endParaRPr lang="en-US" altLang="en-US" dirty="0"/>
          </a:p>
        </p:txBody>
      </p:sp>
      <p:sp>
        <p:nvSpPr>
          <p:cNvPr id="12" name="Slide Number Placeholder 11"/>
          <p:cNvSpPr>
            <a:spLocks noGrp="1"/>
          </p:cNvSpPr>
          <p:nvPr>
            <p:ph type="sldNum" sz="quarter" idx="12"/>
          </p:nvPr>
        </p:nvSpPr>
        <p:spPr/>
        <p:txBody>
          <a:bodyPr/>
          <a:lstStyle/>
          <a:p>
            <a:pPr>
              <a:defRPr/>
            </a:pPr>
            <a:fld id="{CBDB92BD-F10A-4E2F-BF08-33D104704B51}" type="slidenum">
              <a:rPr lang="en-US" altLang="en-US" smtClean="0"/>
              <a:pPr>
                <a:defRPr/>
              </a:pPr>
              <a:t>‹#›</a:t>
            </a:fld>
            <a:endParaRPr lang="en-US" altLang="en-US"/>
          </a:p>
        </p:txBody>
      </p:sp>
    </p:spTree>
    <p:extLst>
      <p:ext uri="{BB962C8B-B14F-4D97-AF65-F5344CB8AC3E}">
        <p14:creationId xmlns:p14="http://schemas.microsoft.com/office/powerpoint/2010/main" val="3715028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Custom Layout">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5788187"/>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8" name="Title 7"/>
          <p:cNvSpPr>
            <a:spLocks noGrp="1"/>
          </p:cNvSpPr>
          <p:nvPr>
            <p:ph type="title"/>
          </p:nvPr>
        </p:nvSpPr>
        <p:spPr/>
        <p:txBody>
          <a:bodyPr/>
          <a:lstStyle/>
          <a:p>
            <a:r>
              <a:rPr lang="en-US"/>
              <a:t>Click to edit Master title style</a:t>
            </a:r>
          </a:p>
        </p:txBody>
      </p:sp>
      <p:sp>
        <p:nvSpPr>
          <p:cNvPr id="9" name="Date Placeholder 8"/>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 name="Footer Placeholder 9"/>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Arial"/>
                <a:ea typeface="+mn-ea"/>
                <a:cs typeface="Arial"/>
              </a:rPr>
              <a:t>Çiğdem İşsever</a:t>
            </a:r>
            <a:endPar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1" name="Slide Number Placeholder 10"/>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BDB92BD-F10A-4E2F-BF08-33D104704B51}" type="slidenum">
              <a:rPr kumimoji="0" lang="en-US" altLang="en-US" sz="1800" b="1"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800" b="1"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8358128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lvl1pPr>
              <a:defRPr>
                <a:solidFill>
                  <a:schemeClr val="tx1"/>
                </a:solidFill>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Date Placeholder 7"/>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9" name="Footer Placeholder 8"/>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Arial"/>
                <a:ea typeface="+mn-ea"/>
                <a:cs typeface="Arial"/>
              </a:rPr>
              <a:t>Çiğdem İşsever</a:t>
            </a:r>
            <a:endPar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0" name="Slide Number Placeholder 9"/>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BDB92BD-F10A-4E2F-BF08-33D104704B51}" type="slidenum">
              <a:rPr kumimoji="0" lang="en-US" altLang="en-US" sz="1800" b="1"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800" b="1"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257157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lvl1pPr>
              <a:defRPr>
                <a:solidFill>
                  <a:schemeClr val="tx1"/>
                </a:solidFill>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Date Placeholder 7"/>
          <p:cNvSpPr>
            <a:spLocks noGrp="1"/>
          </p:cNvSpPr>
          <p:nvPr>
            <p:ph type="dt" sz="half" idx="10"/>
          </p:nvPr>
        </p:nvSpPr>
        <p:spPr/>
        <p:txBody>
          <a:bodyPr/>
          <a:lstStyle/>
          <a:p>
            <a:pPr>
              <a:defRPr/>
            </a:pPr>
            <a:endParaRPr lang="en-US" altLang="en-US"/>
          </a:p>
        </p:txBody>
      </p:sp>
      <p:sp>
        <p:nvSpPr>
          <p:cNvPr id="9" name="Footer Placeholder 8"/>
          <p:cNvSpPr>
            <a:spLocks noGrp="1"/>
          </p:cNvSpPr>
          <p:nvPr>
            <p:ph type="ftr" sz="quarter" idx="11"/>
          </p:nvPr>
        </p:nvSpPr>
        <p:spPr/>
        <p:txBody>
          <a:bodyPr/>
          <a:lstStyle/>
          <a:p>
            <a:pPr>
              <a:defRPr/>
            </a:pPr>
            <a:r>
              <a:rPr lang="en-US" altLang="en-US">
                <a:latin typeface="Arial"/>
                <a:cs typeface="Arial"/>
              </a:rPr>
              <a:t>C. Issever</a:t>
            </a:r>
            <a:endParaRPr lang="en-US" altLang="en-US" dirty="0"/>
          </a:p>
        </p:txBody>
      </p:sp>
      <p:sp>
        <p:nvSpPr>
          <p:cNvPr id="10" name="Slide Number Placeholder 9"/>
          <p:cNvSpPr>
            <a:spLocks noGrp="1"/>
          </p:cNvSpPr>
          <p:nvPr>
            <p:ph type="sldNum" sz="quarter" idx="12"/>
          </p:nvPr>
        </p:nvSpPr>
        <p:spPr/>
        <p:txBody>
          <a:bodyPr/>
          <a:lstStyle/>
          <a:p>
            <a:pPr>
              <a:defRPr/>
            </a:pPr>
            <a:fld id="{CBDB92BD-F10A-4E2F-BF08-33D104704B51}" type="slidenum">
              <a:rPr lang="en-US" altLang="en-US" smtClean="0"/>
              <a:pPr>
                <a:defRPr/>
              </a:pPr>
              <a:t>‹#›</a:t>
            </a:fld>
            <a:endParaRPr lang="en-US" altLang="en-US"/>
          </a:p>
        </p:txBody>
      </p:sp>
    </p:spTree>
    <p:extLst>
      <p:ext uri="{BB962C8B-B14F-4D97-AF65-F5344CB8AC3E}">
        <p14:creationId xmlns:p14="http://schemas.microsoft.com/office/powerpoint/2010/main" val="145706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6275" y="1709738"/>
            <a:ext cx="8543925"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76275" y="4589463"/>
            <a:ext cx="8543925"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8" name="Date Placeholder 7"/>
          <p:cNvSpPr>
            <a:spLocks noGrp="1"/>
          </p:cNvSpPr>
          <p:nvPr>
            <p:ph type="dt" sz="half" idx="10"/>
          </p:nvPr>
        </p:nvSpPr>
        <p:spPr/>
        <p:txBody>
          <a:bodyPr/>
          <a:lstStyle/>
          <a:p>
            <a:pPr>
              <a:defRPr/>
            </a:pPr>
            <a:endParaRPr lang="en-US" altLang="en-US"/>
          </a:p>
        </p:txBody>
      </p:sp>
      <p:sp>
        <p:nvSpPr>
          <p:cNvPr id="9" name="Footer Placeholder 8"/>
          <p:cNvSpPr>
            <a:spLocks noGrp="1"/>
          </p:cNvSpPr>
          <p:nvPr>
            <p:ph type="ftr" sz="quarter" idx="11"/>
          </p:nvPr>
        </p:nvSpPr>
        <p:spPr/>
        <p:txBody>
          <a:bodyPr/>
          <a:lstStyle/>
          <a:p>
            <a:pPr>
              <a:defRPr/>
            </a:pPr>
            <a:r>
              <a:rPr lang="en-US" altLang="en-US">
                <a:latin typeface="Arial"/>
                <a:cs typeface="Arial"/>
              </a:rPr>
              <a:t>C. Issever</a:t>
            </a:r>
            <a:endParaRPr lang="en-US" altLang="en-US" dirty="0"/>
          </a:p>
        </p:txBody>
      </p:sp>
      <p:sp>
        <p:nvSpPr>
          <p:cNvPr id="10" name="Slide Number Placeholder 9"/>
          <p:cNvSpPr>
            <a:spLocks noGrp="1"/>
          </p:cNvSpPr>
          <p:nvPr>
            <p:ph type="sldNum" sz="quarter" idx="12"/>
          </p:nvPr>
        </p:nvSpPr>
        <p:spPr/>
        <p:txBody>
          <a:bodyPr/>
          <a:lstStyle/>
          <a:p>
            <a:pPr>
              <a:defRPr/>
            </a:pPr>
            <a:fld id="{CBDB92BD-F10A-4E2F-BF08-33D104704B51}" type="slidenum">
              <a:rPr lang="en-US" altLang="en-US" smtClean="0"/>
              <a:pPr>
                <a:defRPr/>
              </a:pPr>
              <a:t>‹#›</a:t>
            </a:fld>
            <a:endParaRPr lang="en-US" altLang="en-US"/>
          </a:p>
        </p:txBody>
      </p:sp>
    </p:spTree>
    <p:extLst>
      <p:ext uri="{BB962C8B-B14F-4D97-AF65-F5344CB8AC3E}">
        <p14:creationId xmlns:p14="http://schemas.microsoft.com/office/powerpoint/2010/main" val="4286639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93675" y="1125538"/>
            <a:ext cx="4643438" cy="5000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989513" y="1125538"/>
            <a:ext cx="4645025" cy="5000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Date Placeholder 9"/>
          <p:cNvSpPr>
            <a:spLocks noGrp="1"/>
          </p:cNvSpPr>
          <p:nvPr>
            <p:ph type="dt" sz="half" idx="10"/>
          </p:nvPr>
        </p:nvSpPr>
        <p:spPr/>
        <p:txBody>
          <a:bodyPr/>
          <a:lstStyle/>
          <a:p>
            <a:pPr>
              <a:defRPr/>
            </a:pPr>
            <a:endParaRPr lang="en-US" altLang="en-US"/>
          </a:p>
        </p:txBody>
      </p:sp>
      <p:sp>
        <p:nvSpPr>
          <p:cNvPr id="11" name="Footer Placeholder 10"/>
          <p:cNvSpPr>
            <a:spLocks noGrp="1"/>
          </p:cNvSpPr>
          <p:nvPr>
            <p:ph type="ftr" sz="quarter" idx="11"/>
          </p:nvPr>
        </p:nvSpPr>
        <p:spPr/>
        <p:txBody>
          <a:bodyPr/>
          <a:lstStyle/>
          <a:p>
            <a:pPr>
              <a:defRPr/>
            </a:pPr>
            <a:r>
              <a:rPr lang="en-US" altLang="en-US">
                <a:latin typeface="Arial"/>
                <a:cs typeface="Arial"/>
              </a:rPr>
              <a:t>C. Issever</a:t>
            </a:r>
            <a:endParaRPr lang="en-US" altLang="en-US" dirty="0"/>
          </a:p>
        </p:txBody>
      </p:sp>
      <p:sp>
        <p:nvSpPr>
          <p:cNvPr id="12" name="Slide Number Placeholder 11"/>
          <p:cNvSpPr>
            <a:spLocks noGrp="1"/>
          </p:cNvSpPr>
          <p:nvPr>
            <p:ph type="sldNum" sz="quarter" idx="12"/>
          </p:nvPr>
        </p:nvSpPr>
        <p:spPr/>
        <p:txBody>
          <a:bodyPr/>
          <a:lstStyle/>
          <a:p>
            <a:pPr>
              <a:defRPr/>
            </a:pPr>
            <a:fld id="{CBDB92BD-F10A-4E2F-BF08-33D104704B51}" type="slidenum">
              <a:rPr lang="en-US" altLang="en-US" smtClean="0"/>
              <a:pPr>
                <a:defRPr/>
              </a:pPr>
              <a:t>‹#›</a:t>
            </a:fld>
            <a:endParaRPr lang="en-US" altLang="en-US"/>
          </a:p>
        </p:txBody>
      </p:sp>
    </p:spTree>
    <p:extLst>
      <p:ext uri="{BB962C8B-B14F-4D97-AF65-F5344CB8AC3E}">
        <p14:creationId xmlns:p14="http://schemas.microsoft.com/office/powerpoint/2010/main" val="365429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625" y="365125"/>
            <a:ext cx="8543925"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625" y="2505075"/>
            <a:ext cx="419100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014913" y="1681163"/>
            <a:ext cx="42116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6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Date Placeholder 10"/>
          <p:cNvSpPr>
            <a:spLocks noGrp="1"/>
          </p:cNvSpPr>
          <p:nvPr>
            <p:ph type="dt" sz="half" idx="10"/>
          </p:nvPr>
        </p:nvSpPr>
        <p:spPr/>
        <p:txBody>
          <a:bodyPr/>
          <a:lstStyle/>
          <a:p>
            <a:pPr>
              <a:defRPr/>
            </a:pPr>
            <a:endParaRPr lang="en-US" altLang="en-US"/>
          </a:p>
        </p:txBody>
      </p:sp>
      <p:sp>
        <p:nvSpPr>
          <p:cNvPr id="12" name="Footer Placeholder 11"/>
          <p:cNvSpPr>
            <a:spLocks noGrp="1"/>
          </p:cNvSpPr>
          <p:nvPr>
            <p:ph type="ftr" sz="quarter" idx="11"/>
          </p:nvPr>
        </p:nvSpPr>
        <p:spPr/>
        <p:txBody>
          <a:bodyPr/>
          <a:lstStyle/>
          <a:p>
            <a:pPr>
              <a:defRPr/>
            </a:pPr>
            <a:r>
              <a:rPr lang="en-US" altLang="en-US">
                <a:latin typeface="Arial"/>
                <a:cs typeface="Arial"/>
              </a:rPr>
              <a:t>C. Issever</a:t>
            </a:r>
            <a:endParaRPr lang="en-US" altLang="en-US" dirty="0"/>
          </a:p>
        </p:txBody>
      </p:sp>
      <p:sp>
        <p:nvSpPr>
          <p:cNvPr id="13" name="Slide Number Placeholder 12"/>
          <p:cNvSpPr>
            <a:spLocks noGrp="1"/>
          </p:cNvSpPr>
          <p:nvPr>
            <p:ph type="sldNum" sz="quarter" idx="12"/>
          </p:nvPr>
        </p:nvSpPr>
        <p:spPr/>
        <p:txBody>
          <a:bodyPr/>
          <a:lstStyle/>
          <a:p>
            <a:pPr>
              <a:defRPr/>
            </a:pPr>
            <a:fld id="{CBDB92BD-F10A-4E2F-BF08-33D104704B51}" type="slidenum">
              <a:rPr lang="en-US" altLang="en-US" smtClean="0"/>
              <a:pPr>
                <a:defRPr/>
              </a:pPr>
              <a:t>‹#›</a:t>
            </a:fld>
            <a:endParaRPr lang="en-US" altLang="en-US"/>
          </a:p>
        </p:txBody>
      </p:sp>
    </p:spTree>
    <p:extLst>
      <p:ext uri="{BB962C8B-B14F-4D97-AF65-F5344CB8AC3E}">
        <p14:creationId xmlns:p14="http://schemas.microsoft.com/office/powerpoint/2010/main" val="3352481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p>
            <a:pPr>
              <a:defRPr/>
            </a:pPr>
            <a:r>
              <a:rPr lang="en-US" altLang="en-US">
                <a:latin typeface="Arial"/>
                <a:cs typeface="Arial"/>
              </a:rPr>
              <a:t>C. Issever</a:t>
            </a:r>
            <a:endParaRPr lang="en-US" altLang="en-US" dirty="0"/>
          </a:p>
        </p:txBody>
      </p:sp>
      <p:sp>
        <p:nvSpPr>
          <p:cNvPr id="9" name="Slide Number Placeholder 8"/>
          <p:cNvSpPr>
            <a:spLocks noGrp="1"/>
          </p:cNvSpPr>
          <p:nvPr>
            <p:ph type="sldNum" sz="quarter" idx="12"/>
          </p:nvPr>
        </p:nvSpPr>
        <p:spPr/>
        <p:txBody>
          <a:bodyPr/>
          <a:lstStyle/>
          <a:p>
            <a:pPr>
              <a:defRPr/>
            </a:pPr>
            <a:fld id="{CBDB92BD-F10A-4E2F-BF08-33D104704B51}" type="slidenum">
              <a:rPr lang="en-US" altLang="en-US" smtClean="0"/>
              <a:pPr>
                <a:defRPr/>
              </a:pPr>
              <a:t>‹#›</a:t>
            </a:fld>
            <a:endParaRPr lang="en-US" altLang="en-US"/>
          </a:p>
        </p:txBody>
      </p:sp>
    </p:spTree>
    <p:extLst>
      <p:ext uri="{BB962C8B-B14F-4D97-AF65-F5344CB8AC3E}">
        <p14:creationId xmlns:p14="http://schemas.microsoft.com/office/powerpoint/2010/main" val="3594433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pPr>
              <a:defRPr/>
            </a:pPr>
            <a:endParaRPr lang="en-US" altLang="en-US"/>
          </a:p>
        </p:txBody>
      </p:sp>
      <p:sp>
        <p:nvSpPr>
          <p:cNvPr id="7" name="Footer Placeholder 6"/>
          <p:cNvSpPr>
            <a:spLocks noGrp="1"/>
          </p:cNvSpPr>
          <p:nvPr>
            <p:ph type="ftr" sz="quarter" idx="11"/>
          </p:nvPr>
        </p:nvSpPr>
        <p:spPr/>
        <p:txBody>
          <a:bodyPr/>
          <a:lstStyle/>
          <a:p>
            <a:pPr>
              <a:defRPr/>
            </a:pPr>
            <a:r>
              <a:rPr lang="en-US" altLang="en-US">
                <a:latin typeface="Arial"/>
                <a:cs typeface="Arial"/>
              </a:rPr>
              <a:t>C. Issever</a:t>
            </a:r>
            <a:endParaRPr lang="en-US" altLang="en-US" dirty="0"/>
          </a:p>
        </p:txBody>
      </p:sp>
      <p:sp>
        <p:nvSpPr>
          <p:cNvPr id="8" name="Slide Number Placeholder 7"/>
          <p:cNvSpPr>
            <a:spLocks noGrp="1"/>
          </p:cNvSpPr>
          <p:nvPr>
            <p:ph type="sldNum" sz="quarter" idx="12"/>
          </p:nvPr>
        </p:nvSpPr>
        <p:spPr/>
        <p:txBody>
          <a:bodyPr/>
          <a:lstStyle/>
          <a:p>
            <a:pPr>
              <a:defRPr/>
            </a:pPr>
            <a:fld id="{CBDB92BD-F10A-4E2F-BF08-33D104704B51}" type="slidenum">
              <a:rPr lang="en-US" altLang="en-US" smtClean="0"/>
              <a:pPr>
                <a:defRPr/>
              </a:pPr>
              <a:t>‹#›</a:t>
            </a:fld>
            <a:endParaRPr lang="en-US" altLang="en-US"/>
          </a:p>
        </p:txBody>
      </p:sp>
    </p:spTree>
    <p:extLst>
      <p:ext uri="{BB962C8B-B14F-4D97-AF65-F5344CB8AC3E}">
        <p14:creationId xmlns:p14="http://schemas.microsoft.com/office/powerpoint/2010/main" val="1297954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625" y="457200"/>
            <a:ext cx="3194050"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4211638" y="987425"/>
            <a:ext cx="501491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p>
            <a:pPr>
              <a:defRPr/>
            </a:pPr>
            <a:endParaRPr lang="en-US" altLang="en-US"/>
          </a:p>
        </p:txBody>
      </p:sp>
      <p:sp>
        <p:nvSpPr>
          <p:cNvPr id="9" name="Footer Placeholder 8"/>
          <p:cNvSpPr>
            <a:spLocks noGrp="1"/>
          </p:cNvSpPr>
          <p:nvPr>
            <p:ph type="ftr" sz="quarter" idx="11"/>
          </p:nvPr>
        </p:nvSpPr>
        <p:spPr/>
        <p:txBody>
          <a:bodyPr/>
          <a:lstStyle/>
          <a:p>
            <a:pPr>
              <a:defRPr/>
            </a:pPr>
            <a:r>
              <a:rPr lang="en-US" altLang="en-US">
                <a:latin typeface="Arial"/>
                <a:cs typeface="Arial"/>
              </a:rPr>
              <a:t>C. Issever</a:t>
            </a:r>
            <a:endParaRPr lang="en-US" altLang="en-US" dirty="0"/>
          </a:p>
        </p:txBody>
      </p:sp>
      <p:sp>
        <p:nvSpPr>
          <p:cNvPr id="10" name="Slide Number Placeholder 9"/>
          <p:cNvSpPr>
            <a:spLocks noGrp="1"/>
          </p:cNvSpPr>
          <p:nvPr>
            <p:ph type="sldNum" sz="quarter" idx="12"/>
          </p:nvPr>
        </p:nvSpPr>
        <p:spPr/>
        <p:txBody>
          <a:bodyPr/>
          <a:lstStyle/>
          <a:p>
            <a:pPr>
              <a:defRPr/>
            </a:pPr>
            <a:fld id="{CBDB92BD-F10A-4E2F-BF08-33D104704B51}" type="slidenum">
              <a:rPr lang="en-US" altLang="en-US" smtClean="0"/>
              <a:pPr>
                <a:defRPr/>
              </a:pPr>
              <a:t>‹#›</a:t>
            </a:fld>
            <a:endParaRPr lang="en-US" altLang="en-US"/>
          </a:p>
        </p:txBody>
      </p:sp>
    </p:spTree>
    <p:extLst>
      <p:ext uri="{BB962C8B-B14F-4D97-AF65-F5344CB8AC3E}">
        <p14:creationId xmlns:p14="http://schemas.microsoft.com/office/powerpoint/2010/main" val="1410655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625" y="457200"/>
            <a:ext cx="3194050"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4211638" y="987425"/>
            <a:ext cx="50149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pPr>
              <a:defRPr/>
            </a:pPr>
            <a:endParaRPr lang="en-US" altLang="en-US"/>
          </a:p>
        </p:txBody>
      </p:sp>
      <p:sp>
        <p:nvSpPr>
          <p:cNvPr id="10" name="Footer Placeholder 9"/>
          <p:cNvSpPr>
            <a:spLocks noGrp="1"/>
          </p:cNvSpPr>
          <p:nvPr>
            <p:ph type="ftr" sz="quarter" idx="11"/>
          </p:nvPr>
        </p:nvSpPr>
        <p:spPr/>
        <p:txBody>
          <a:bodyPr/>
          <a:lstStyle/>
          <a:p>
            <a:pPr>
              <a:defRPr/>
            </a:pPr>
            <a:r>
              <a:rPr lang="en-US" altLang="en-US">
                <a:latin typeface="Arial"/>
                <a:cs typeface="Arial"/>
              </a:rPr>
              <a:t>C. Issever</a:t>
            </a:r>
            <a:endParaRPr lang="en-US" altLang="en-US" dirty="0"/>
          </a:p>
        </p:txBody>
      </p:sp>
      <p:sp>
        <p:nvSpPr>
          <p:cNvPr id="11" name="Slide Number Placeholder 10"/>
          <p:cNvSpPr>
            <a:spLocks noGrp="1"/>
          </p:cNvSpPr>
          <p:nvPr>
            <p:ph type="sldNum" sz="quarter" idx="12"/>
          </p:nvPr>
        </p:nvSpPr>
        <p:spPr/>
        <p:txBody>
          <a:bodyPr/>
          <a:lstStyle/>
          <a:p>
            <a:pPr>
              <a:defRPr/>
            </a:pPr>
            <a:fld id="{CBDB92BD-F10A-4E2F-BF08-33D104704B51}" type="slidenum">
              <a:rPr lang="en-US" altLang="en-US" smtClean="0"/>
              <a:pPr>
                <a:defRPr/>
              </a:pPr>
              <a:t>‹#›</a:t>
            </a:fld>
            <a:endParaRPr lang="en-US" altLang="en-US"/>
          </a:p>
        </p:txBody>
      </p:sp>
    </p:spTree>
    <p:extLst>
      <p:ext uri="{BB962C8B-B14F-4D97-AF65-F5344CB8AC3E}">
        <p14:creationId xmlns:p14="http://schemas.microsoft.com/office/powerpoint/2010/main" val="1888651853"/>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itle 1"/>
          <p:cNvSpPr txBox="1">
            <a:spLocks/>
          </p:cNvSpPr>
          <p:nvPr userDrawn="1"/>
        </p:nvSpPr>
        <p:spPr bwMode="auto">
          <a:xfrm>
            <a:off x="-20634" y="6491625"/>
            <a:ext cx="9926634" cy="387375"/>
          </a:xfrm>
          <a:prstGeom prst="rect">
            <a:avLst/>
          </a:prstGeom>
          <a:solidFill>
            <a:srgbClr val="001A54"/>
          </a:solidFill>
          <a:ln>
            <a:noFill/>
          </a:ln>
          <a:effectLst/>
          <a:extLst/>
        </p:spPr>
        <p:txBody>
          <a:bodyPr vert="horz" wrap="square" lIns="91419" tIns="45710" rIns="91419" bIns="45710" numCol="1" anchor="ctr" anchorCtr="0" compatLnSpc="1">
            <a:prstTxWarp prst="textNoShape">
              <a:avLst/>
            </a:prstTxWarp>
          </a:bodyPr>
          <a:lstStyle>
            <a:lvl1pPr algn="l" rtl="0" eaLnBrk="0" fontAlgn="base" hangingPunct="0">
              <a:spcBef>
                <a:spcPct val="0"/>
              </a:spcBef>
              <a:spcAft>
                <a:spcPct val="0"/>
              </a:spcAft>
              <a:defRPr sz="3600">
                <a:solidFill>
                  <a:srgbClr val="002060"/>
                </a:solidFill>
                <a:latin typeface="+mj-lt"/>
                <a:ea typeface="+mj-ea"/>
                <a:cs typeface="+mj-cs"/>
              </a:defRPr>
            </a:lvl1pPr>
            <a:lvl2pPr algn="ctr" rtl="0" eaLnBrk="0" fontAlgn="base" hangingPunct="0">
              <a:spcBef>
                <a:spcPct val="0"/>
              </a:spcBef>
              <a:spcAft>
                <a:spcPct val="0"/>
              </a:spcAft>
              <a:defRPr sz="3600">
                <a:solidFill>
                  <a:srgbClr val="FFCC00"/>
                </a:solidFill>
                <a:latin typeface="Arial" charset="0"/>
              </a:defRPr>
            </a:lvl2pPr>
            <a:lvl3pPr algn="ctr" rtl="0" eaLnBrk="0" fontAlgn="base" hangingPunct="0">
              <a:spcBef>
                <a:spcPct val="0"/>
              </a:spcBef>
              <a:spcAft>
                <a:spcPct val="0"/>
              </a:spcAft>
              <a:defRPr sz="3600">
                <a:solidFill>
                  <a:srgbClr val="FFCC00"/>
                </a:solidFill>
                <a:latin typeface="Arial" charset="0"/>
              </a:defRPr>
            </a:lvl3pPr>
            <a:lvl4pPr algn="ctr" rtl="0" eaLnBrk="0" fontAlgn="base" hangingPunct="0">
              <a:spcBef>
                <a:spcPct val="0"/>
              </a:spcBef>
              <a:spcAft>
                <a:spcPct val="0"/>
              </a:spcAft>
              <a:defRPr sz="3600">
                <a:solidFill>
                  <a:srgbClr val="FFCC00"/>
                </a:solidFill>
                <a:latin typeface="Arial" charset="0"/>
              </a:defRPr>
            </a:lvl4pPr>
            <a:lvl5pPr algn="ctr" rtl="0" eaLnBrk="0" fontAlgn="base" hangingPunct="0">
              <a:spcBef>
                <a:spcPct val="0"/>
              </a:spcBef>
              <a:spcAft>
                <a:spcPct val="0"/>
              </a:spcAft>
              <a:defRPr sz="3600">
                <a:solidFill>
                  <a:srgbClr val="FFCC00"/>
                </a:solidFill>
                <a:latin typeface="Arial" charset="0"/>
              </a:defRPr>
            </a:lvl5pPr>
            <a:lvl6pPr marL="457200" algn="ctr" rtl="0" fontAlgn="base">
              <a:spcBef>
                <a:spcPct val="0"/>
              </a:spcBef>
              <a:spcAft>
                <a:spcPct val="0"/>
              </a:spcAft>
              <a:defRPr sz="3600">
                <a:solidFill>
                  <a:srgbClr val="FFCC00"/>
                </a:solidFill>
                <a:latin typeface="Arial" charset="0"/>
              </a:defRPr>
            </a:lvl6pPr>
            <a:lvl7pPr marL="914400" algn="ctr" rtl="0" fontAlgn="base">
              <a:spcBef>
                <a:spcPct val="0"/>
              </a:spcBef>
              <a:spcAft>
                <a:spcPct val="0"/>
              </a:spcAft>
              <a:defRPr sz="3600">
                <a:solidFill>
                  <a:srgbClr val="FFCC00"/>
                </a:solidFill>
                <a:latin typeface="Arial" charset="0"/>
              </a:defRPr>
            </a:lvl7pPr>
            <a:lvl8pPr marL="1371600" algn="ctr" rtl="0" fontAlgn="base">
              <a:spcBef>
                <a:spcPct val="0"/>
              </a:spcBef>
              <a:spcAft>
                <a:spcPct val="0"/>
              </a:spcAft>
              <a:defRPr sz="3600">
                <a:solidFill>
                  <a:srgbClr val="FFCC00"/>
                </a:solidFill>
                <a:latin typeface="Arial" charset="0"/>
              </a:defRPr>
            </a:lvl8pPr>
            <a:lvl9pPr marL="1828800" algn="ctr" rtl="0" fontAlgn="base">
              <a:spcBef>
                <a:spcPct val="0"/>
              </a:spcBef>
              <a:spcAft>
                <a:spcPct val="0"/>
              </a:spcAft>
              <a:defRPr sz="3600">
                <a:solidFill>
                  <a:srgbClr val="FFCC00"/>
                </a:solidFill>
                <a:latin typeface="Arial" charset="0"/>
              </a:defRPr>
            </a:lvl9pPr>
          </a:lstStyle>
          <a:p>
            <a:pPr>
              <a:buSzTx/>
              <a:buFontTx/>
            </a:pPr>
            <a:endParaRPr lang="en-GB" sz="3600" kern="0" dirty="0"/>
          </a:p>
        </p:txBody>
      </p:sp>
      <p:sp>
        <p:nvSpPr>
          <p:cNvPr id="2" name="Title Placeholder 1"/>
          <p:cNvSpPr>
            <a:spLocks noGrp="1"/>
          </p:cNvSpPr>
          <p:nvPr>
            <p:ph type="title"/>
          </p:nvPr>
        </p:nvSpPr>
        <p:spPr>
          <a:xfrm>
            <a:off x="0" y="1"/>
            <a:ext cx="9906000" cy="792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57037" y="964801"/>
            <a:ext cx="9786563" cy="52121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278681" y="6505389"/>
            <a:ext cx="3343275" cy="365125"/>
          </a:xfrm>
          <a:prstGeom prst="rect">
            <a:avLst/>
          </a:prstGeom>
        </p:spPr>
        <p:txBody>
          <a:bodyPr vert="horz" lIns="91440" tIns="45720" rIns="91440" bIns="45720" rtlCol="0" anchor="ctr"/>
          <a:lstStyle>
            <a:lvl1pPr algn="ctr">
              <a:defRPr sz="1200" u="none">
                <a:solidFill>
                  <a:schemeClr val="bg1"/>
                </a:solidFill>
              </a:defRPr>
            </a:lvl1pPr>
          </a:lstStyle>
          <a:p>
            <a:pPr>
              <a:defRPr/>
            </a:pPr>
            <a:r>
              <a:rPr lang="en-US" altLang="en-US"/>
              <a:t>C. Issever</a:t>
            </a:r>
            <a:endParaRPr lang="en-US" altLang="en-US" dirty="0"/>
          </a:p>
        </p:txBody>
      </p:sp>
      <p:sp>
        <p:nvSpPr>
          <p:cNvPr id="6" name="Slide Number Placeholder 5"/>
          <p:cNvSpPr>
            <a:spLocks noGrp="1"/>
          </p:cNvSpPr>
          <p:nvPr>
            <p:ph type="sldNum" sz="quarter" idx="4"/>
          </p:nvPr>
        </p:nvSpPr>
        <p:spPr>
          <a:xfrm>
            <a:off x="7671788" y="6491626"/>
            <a:ext cx="2228850" cy="365125"/>
          </a:xfrm>
          <a:prstGeom prst="rect">
            <a:avLst/>
          </a:prstGeom>
        </p:spPr>
        <p:txBody>
          <a:bodyPr vert="horz" lIns="91440" tIns="45720" rIns="91440" bIns="45720" rtlCol="0" anchor="ctr"/>
          <a:lstStyle>
            <a:lvl1pPr algn="r">
              <a:defRPr sz="2400" b="1" u="none">
                <a:solidFill>
                  <a:schemeClr val="bg1"/>
                </a:solidFill>
              </a:defRPr>
            </a:lvl1pPr>
          </a:lstStyle>
          <a:p>
            <a:pPr>
              <a:defRPr/>
            </a:pPr>
            <a:fld id="{CBDB92BD-F10A-4E2F-BF08-33D104704B51}" type="slidenum">
              <a:rPr lang="en-US" altLang="en-US" smtClean="0"/>
              <a:pPr>
                <a:defRPr/>
              </a:pPr>
              <a:t>‹#›</a:t>
            </a:fld>
            <a:endParaRPr lang="en-US" altLang="en-US" dirty="0"/>
          </a:p>
        </p:txBody>
      </p:sp>
    </p:spTree>
    <p:extLst>
      <p:ext uri="{BB962C8B-B14F-4D97-AF65-F5344CB8AC3E}">
        <p14:creationId xmlns:p14="http://schemas.microsoft.com/office/powerpoint/2010/main" val="3042185118"/>
      </p:ext>
    </p:extLst>
  </p:cSld>
  <p:clrMap bg1="lt1" tx1="dk1" bg2="lt2" tx2="dk2" accent1="accent1" accent2="accent2" accent3="accent3" accent4="accent4" accent5="accent5" accent6="accent6" hlink="hlink" folHlink="folHlink"/>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0000CC"/>
        </a:buClr>
        <a:buFont typeface="Wingdings" panose="05000000000000000000" pitchFamily="2"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FF0000"/>
        </a:buClr>
        <a:buFont typeface="Wingdings" panose="05000000000000000000" pitchFamily="2"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panose="05000000000000000000" pitchFamily="2"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906000" cy="765175"/>
          </a:xfrm>
          <a:prstGeom prst="rect">
            <a:avLst/>
          </a:prstGeom>
          <a:noFill/>
          <a:ln>
            <a:noFill/>
          </a:ln>
          <a:effec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193675" y="1125538"/>
            <a:ext cx="9440863" cy="500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100" name="Rectangle 4"/>
          <p:cNvSpPr>
            <a:spLocks noGrp="1" noChangeArrowheads="1"/>
          </p:cNvSpPr>
          <p:nvPr>
            <p:ph type="dt" sz="half" idx="2"/>
          </p:nvPr>
        </p:nvSpPr>
        <p:spPr bwMode="auto">
          <a:xfrm>
            <a:off x="38100" y="65246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spcBef>
                <a:spcPct val="0"/>
              </a:spcBef>
              <a:buSzTx/>
              <a:buFontTx/>
              <a:buNone/>
              <a:defRPr sz="1400" u="none"/>
            </a:lvl1pPr>
          </a:lstStyle>
          <a:p>
            <a:pPr>
              <a:defRPr/>
            </a:pPr>
            <a:endParaRPr lang="en-US" altLang="en-US"/>
          </a:p>
        </p:txBody>
      </p:sp>
      <p:sp>
        <p:nvSpPr>
          <p:cNvPr id="4101" name="Rectangle 5"/>
          <p:cNvSpPr>
            <a:spLocks noGrp="1" noChangeArrowheads="1"/>
          </p:cNvSpPr>
          <p:nvPr>
            <p:ph type="ftr" sz="quarter" idx="3"/>
          </p:nvPr>
        </p:nvSpPr>
        <p:spPr bwMode="auto">
          <a:xfrm>
            <a:off x="2130805" y="6524625"/>
            <a:ext cx="547801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spcBef>
                <a:spcPct val="0"/>
              </a:spcBef>
              <a:buSzTx/>
              <a:buFontTx/>
              <a:buNone/>
              <a:defRPr sz="1400" u="none"/>
            </a:lvl1pPr>
          </a:lstStyle>
          <a:p>
            <a:pPr>
              <a:defRPr/>
            </a:pPr>
            <a:r>
              <a:rPr lang="en-US" altLang="en-US">
                <a:latin typeface="Arial"/>
                <a:cs typeface="Arial"/>
              </a:rPr>
              <a:t>C. Issever</a:t>
            </a:r>
            <a:endParaRPr lang="en-US" altLang="en-US" dirty="0"/>
          </a:p>
        </p:txBody>
      </p:sp>
      <p:sp>
        <p:nvSpPr>
          <p:cNvPr id="4102" name="Rectangle 6"/>
          <p:cNvSpPr>
            <a:spLocks noGrp="1" noChangeArrowheads="1"/>
          </p:cNvSpPr>
          <p:nvPr>
            <p:ph type="sldNum" sz="quarter" idx="4"/>
          </p:nvPr>
        </p:nvSpPr>
        <p:spPr bwMode="auto">
          <a:xfrm>
            <a:off x="7477125" y="65246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spcBef>
                <a:spcPct val="0"/>
              </a:spcBef>
              <a:buSzTx/>
              <a:buFontTx/>
              <a:buNone/>
              <a:defRPr b="1" u="none"/>
            </a:lvl1pPr>
          </a:lstStyle>
          <a:p>
            <a:pPr>
              <a:defRPr/>
            </a:pPr>
            <a:fld id="{CBDB92BD-F10A-4E2F-BF08-33D104704B51}" type="slidenum">
              <a:rPr lang="en-US" altLang="en-US"/>
              <a:pPr>
                <a:defRPr/>
              </a:pPr>
              <a:t>‹#›</a:t>
            </a:fld>
            <a:endParaRPr lang="en-US" altLang="en-US"/>
          </a:p>
        </p:txBody>
      </p:sp>
    </p:spTree>
    <p:extLst>
      <p:ext uri="{BB962C8B-B14F-4D97-AF65-F5344CB8AC3E}">
        <p14:creationId xmlns:p14="http://schemas.microsoft.com/office/powerpoint/2010/main" val="168080774"/>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 id="2147483690" r:id="rId15"/>
  </p:sldLayoutIdLst>
  <p:hf hdr="0" dt="0"/>
  <p:txStyles>
    <p:titleStyle>
      <a:lvl1pPr algn="ctr" rtl="0" eaLnBrk="0" fontAlgn="base" hangingPunct="0">
        <a:spcBef>
          <a:spcPct val="0"/>
        </a:spcBef>
        <a:spcAft>
          <a:spcPct val="0"/>
        </a:spcAft>
        <a:defRPr sz="3600" kern="1200">
          <a:solidFill>
            <a:schemeClr val="tx1"/>
          </a:solidFill>
          <a:latin typeface="+mj-lt"/>
          <a:ea typeface="+mj-ea"/>
          <a:cs typeface="+mj-cs"/>
        </a:defRPr>
      </a:lvl1pPr>
      <a:lvl2pPr algn="ctr" rtl="0" eaLnBrk="0" fontAlgn="base" hangingPunct="0">
        <a:spcBef>
          <a:spcPct val="0"/>
        </a:spcBef>
        <a:spcAft>
          <a:spcPct val="0"/>
        </a:spcAft>
        <a:defRPr sz="3600">
          <a:solidFill>
            <a:srgbClr val="FFCC00"/>
          </a:solidFill>
          <a:latin typeface="Arial" panose="020B0604020202020204" pitchFamily="34" charset="0"/>
        </a:defRPr>
      </a:lvl2pPr>
      <a:lvl3pPr algn="ctr" rtl="0" eaLnBrk="0" fontAlgn="base" hangingPunct="0">
        <a:spcBef>
          <a:spcPct val="0"/>
        </a:spcBef>
        <a:spcAft>
          <a:spcPct val="0"/>
        </a:spcAft>
        <a:defRPr sz="3600">
          <a:solidFill>
            <a:srgbClr val="FFCC00"/>
          </a:solidFill>
          <a:latin typeface="Arial" panose="020B0604020202020204" pitchFamily="34" charset="0"/>
        </a:defRPr>
      </a:lvl3pPr>
      <a:lvl4pPr algn="ctr" rtl="0" eaLnBrk="0" fontAlgn="base" hangingPunct="0">
        <a:spcBef>
          <a:spcPct val="0"/>
        </a:spcBef>
        <a:spcAft>
          <a:spcPct val="0"/>
        </a:spcAft>
        <a:defRPr sz="3600">
          <a:solidFill>
            <a:srgbClr val="FFCC00"/>
          </a:solidFill>
          <a:latin typeface="Arial" panose="020B0604020202020204" pitchFamily="34" charset="0"/>
        </a:defRPr>
      </a:lvl4pPr>
      <a:lvl5pPr algn="ctr" rtl="0" eaLnBrk="0" fontAlgn="base" hangingPunct="0">
        <a:spcBef>
          <a:spcPct val="0"/>
        </a:spcBef>
        <a:spcAft>
          <a:spcPct val="0"/>
        </a:spcAft>
        <a:defRPr sz="3600">
          <a:solidFill>
            <a:srgbClr val="FFCC00"/>
          </a:solidFill>
          <a:latin typeface="Arial" panose="020B0604020202020204" pitchFamily="34" charset="0"/>
        </a:defRPr>
      </a:lvl5pPr>
      <a:lvl6pPr marL="457200" algn="ctr" rtl="0" fontAlgn="base">
        <a:spcBef>
          <a:spcPct val="0"/>
        </a:spcBef>
        <a:spcAft>
          <a:spcPct val="0"/>
        </a:spcAft>
        <a:defRPr sz="3600">
          <a:solidFill>
            <a:srgbClr val="FFCC00"/>
          </a:solidFill>
          <a:latin typeface="Arial" panose="020B0604020202020204" pitchFamily="34" charset="0"/>
        </a:defRPr>
      </a:lvl6pPr>
      <a:lvl7pPr marL="914400" algn="ctr" rtl="0" fontAlgn="base">
        <a:spcBef>
          <a:spcPct val="0"/>
        </a:spcBef>
        <a:spcAft>
          <a:spcPct val="0"/>
        </a:spcAft>
        <a:defRPr sz="3600">
          <a:solidFill>
            <a:srgbClr val="FFCC00"/>
          </a:solidFill>
          <a:latin typeface="Arial" panose="020B0604020202020204" pitchFamily="34" charset="0"/>
        </a:defRPr>
      </a:lvl7pPr>
      <a:lvl8pPr marL="1371600" algn="ctr" rtl="0" fontAlgn="base">
        <a:spcBef>
          <a:spcPct val="0"/>
        </a:spcBef>
        <a:spcAft>
          <a:spcPct val="0"/>
        </a:spcAft>
        <a:defRPr sz="3600">
          <a:solidFill>
            <a:srgbClr val="FFCC00"/>
          </a:solidFill>
          <a:latin typeface="Arial" panose="020B0604020202020204" pitchFamily="34" charset="0"/>
        </a:defRPr>
      </a:lvl8pPr>
      <a:lvl9pPr marL="1828800" algn="ctr" rtl="0" fontAlgn="base">
        <a:spcBef>
          <a:spcPct val="0"/>
        </a:spcBef>
        <a:spcAft>
          <a:spcPct val="0"/>
        </a:spcAft>
        <a:defRPr sz="3600">
          <a:solidFill>
            <a:srgbClr val="FFCC00"/>
          </a:solidFill>
          <a:latin typeface="Arial" panose="020B0604020202020204" pitchFamily="34" charset="0"/>
        </a:defRPr>
      </a:lvl9pPr>
    </p:titleStyle>
    <p:bodyStyle>
      <a:lvl1pPr marL="342900" indent="-342900" algn="l" rtl="0" eaLnBrk="0" fontAlgn="base" hangingPunct="0">
        <a:spcBef>
          <a:spcPct val="20000"/>
        </a:spcBef>
        <a:spcAft>
          <a:spcPct val="0"/>
        </a:spcAft>
        <a:buClr>
          <a:srgbClr val="0000CC"/>
        </a:buClr>
        <a:buSzPct val="140000"/>
        <a:buFont typeface="Wingdings" panose="05000000000000000000" pitchFamily="2" charset="2"/>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FF0000"/>
        </a:buClr>
        <a:buSzPct val="140000"/>
        <a:buFont typeface="Wingdings" panose="05000000000000000000" pitchFamily="2" charset="2"/>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1"/>
        </a:buClr>
        <a:buSzPct val="140000"/>
        <a:buFont typeface="Wingdings" panose="05000000000000000000" pitchFamily="2" charset="2"/>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0000CC"/>
        </a:buClr>
        <a:buSzPct val="140000"/>
        <a:buFont typeface="Wingdings" panose="05000000000000000000" pitchFamily="2" charset="2"/>
        <a:buChar char="§"/>
        <a:defRPr sz="24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0000CC"/>
        </a:buClr>
        <a:buSzPct val="140000"/>
        <a:buFont typeface="Wingdings" panose="05000000000000000000" pitchFamily="2" charset="2"/>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906000" cy="765175"/>
          </a:xfrm>
          <a:prstGeom prst="rect">
            <a:avLst/>
          </a:prstGeom>
          <a:noFill/>
          <a:ln>
            <a:noFill/>
          </a:ln>
          <a:effec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193675" y="1125538"/>
            <a:ext cx="9440863" cy="500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100" name="Rectangle 4"/>
          <p:cNvSpPr>
            <a:spLocks noGrp="1" noChangeArrowheads="1"/>
          </p:cNvSpPr>
          <p:nvPr>
            <p:ph type="dt" sz="half" idx="2"/>
          </p:nvPr>
        </p:nvSpPr>
        <p:spPr bwMode="auto">
          <a:xfrm>
            <a:off x="38100" y="65246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spcBef>
                <a:spcPct val="0"/>
              </a:spcBef>
              <a:buSzTx/>
              <a:buFontTx/>
              <a:buNone/>
              <a:defRPr sz="1400" u="none"/>
            </a:lvl1pPr>
          </a:lstStyle>
          <a:p>
            <a:pPr>
              <a:defRPr/>
            </a:pPr>
            <a:endParaRPr lang="en-US" altLang="en-US"/>
          </a:p>
        </p:txBody>
      </p:sp>
      <p:sp>
        <p:nvSpPr>
          <p:cNvPr id="4101" name="Rectangle 5"/>
          <p:cNvSpPr>
            <a:spLocks noGrp="1" noChangeArrowheads="1"/>
          </p:cNvSpPr>
          <p:nvPr>
            <p:ph type="ftr" sz="quarter" idx="3"/>
          </p:nvPr>
        </p:nvSpPr>
        <p:spPr bwMode="auto">
          <a:xfrm>
            <a:off x="2130805" y="6524625"/>
            <a:ext cx="547801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spcBef>
                <a:spcPct val="0"/>
              </a:spcBef>
              <a:buSzTx/>
              <a:buFontTx/>
              <a:buNone/>
              <a:defRPr sz="1400" u="none"/>
            </a:lvl1pPr>
          </a:lstStyle>
          <a:p>
            <a:pPr>
              <a:defRPr/>
            </a:pPr>
            <a:r>
              <a:rPr lang="en-US" altLang="en-US" dirty="0">
                <a:latin typeface="Arial"/>
                <a:cs typeface="Arial"/>
              </a:rPr>
              <a:t>Çiğdem İşsever</a:t>
            </a:r>
            <a:endParaRPr lang="en-US" altLang="en-US" dirty="0"/>
          </a:p>
        </p:txBody>
      </p:sp>
      <p:sp>
        <p:nvSpPr>
          <p:cNvPr id="4102" name="Rectangle 6"/>
          <p:cNvSpPr>
            <a:spLocks noGrp="1" noChangeArrowheads="1"/>
          </p:cNvSpPr>
          <p:nvPr>
            <p:ph type="sldNum" sz="quarter" idx="4"/>
          </p:nvPr>
        </p:nvSpPr>
        <p:spPr bwMode="auto">
          <a:xfrm>
            <a:off x="7477125" y="65246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spcBef>
                <a:spcPct val="0"/>
              </a:spcBef>
              <a:buSzTx/>
              <a:buFontTx/>
              <a:buNone/>
              <a:defRPr b="1" u="none"/>
            </a:lvl1pPr>
          </a:lstStyle>
          <a:p>
            <a:pPr>
              <a:defRPr/>
            </a:pPr>
            <a:fld id="{CBDB92BD-F10A-4E2F-BF08-33D104704B51}" type="slidenum">
              <a:rPr lang="en-US" altLang="en-US"/>
              <a:pPr>
                <a:defRPr/>
              </a:pPr>
              <a:t>‹#›</a:t>
            </a:fld>
            <a:endParaRPr lang="en-US" altLang="en-US"/>
          </a:p>
        </p:txBody>
      </p:sp>
    </p:spTree>
    <p:extLst>
      <p:ext uri="{BB962C8B-B14F-4D97-AF65-F5344CB8AC3E}">
        <p14:creationId xmlns:p14="http://schemas.microsoft.com/office/powerpoint/2010/main" val="1663023502"/>
      </p:ext>
    </p:extLst>
  </p:cSld>
  <p:clrMap bg1="lt1" tx1="dk1" bg2="lt2" tx2="dk2" accent1="accent1" accent2="accent2" accent3="accent3" accent4="accent4" accent5="accent5" accent6="accent6" hlink="hlink" folHlink="folHlink"/>
  <p:sldLayoutIdLst>
    <p:sldLayoutId id="2147483692" r:id="rId1"/>
    <p:sldLayoutId id="2147483693" r:id="rId2"/>
  </p:sldLayoutIdLst>
  <p:hf hdr="0" dt="0"/>
  <p:txStyles>
    <p:titleStyle>
      <a:lvl1pPr algn="ctr" rtl="0" eaLnBrk="0" fontAlgn="base" hangingPunct="0">
        <a:spcBef>
          <a:spcPct val="0"/>
        </a:spcBef>
        <a:spcAft>
          <a:spcPct val="0"/>
        </a:spcAft>
        <a:defRPr sz="3600" kern="1200">
          <a:solidFill>
            <a:schemeClr val="tx1"/>
          </a:solidFill>
          <a:latin typeface="+mj-lt"/>
          <a:ea typeface="+mj-ea"/>
          <a:cs typeface="+mj-cs"/>
        </a:defRPr>
      </a:lvl1pPr>
      <a:lvl2pPr algn="ctr" rtl="0" eaLnBrk="0" fontAlgn="base" hangingPunct="0">
        <a:spcBef>
          <a:spcPct val="0"/>
        </a:spcBef>
        <a:spcAft>
          <a:spcPct val="0"/>
        </a:spcAft>
        <a:defRPr sz="3600">
          <a:solidFill>
            <a:srgbClr val="FFCC00"/>
          </a:solidFill>
          <a:latin typeface="Arial" panose="020B0604020202020204" pitchFamily="34" charset="0"/>
        </a:defRPr>
      </a:lvl2pPr>
      <a:lvl3pPr algn="ctr" rtl="0" eaLnBrk="0" fontAlgn="base" hangingPunct="0">
        <a:spcBef>
          <a:spcPct val="0"/>
        </a:spcBef>
        <a:spcAft>
          <a:spcPct val="0"/>
        </a:spcAft>
        <a:defRPr sz="3600">
          <a:solidFill>
            <a:srgbClr val="FFCC00"/>
          </a:solidFill>
          <a:latin typeface="Arial" panose="020B0604020202020204" pitchFamily="34" charset="0"/>
        </a:defRPr>
      </a:lvl3pPr>
      <a:lvl4pPr algn="ctr" rtl="0" eaLnBrk="0" fontAlgn="base" hangingPunct="0">
        <a:spcBef>
          <a:spcPct val="0"/>
        </a:spcBef>
        <a:spcAft>
          <a:spcPct val="0"/>
        </a:spcAft>
        <a:defRPr sz="3600">
          <a:solidFill>
            <a:srgbClr val="FFCC00"/>
          </a:solidFill>
          <a:latin typeface="Arial" panose="020B0604020202020204" pitchFamily="34" charset="0"/>
        </a:defRPr>
      </a:lvl4pPr>
      <a:lvl5pPr algn="ctr" rtl="0" eaLnBrk="0" fontAlgn="base" hangingPunct="0">
        <a:spcBef>
          <a:spcPct val="0"/>
        </a:spcBef>
        <a:spcAft>
          <a:spcPct val="0"/>
        </a:spcAft>
        <a:defRPr sz="3600">
          <a:solidFill>
            <a:srgbClr val="FFCC00"/>
          </a:solidFill>
          <a:latin typeface="Arial" panose="020B0604020202020204" pitchFamily="34" charset="0"/>
        </a:defRPr>
      </a:lvl5pPr>
      <a:lvl6pPr marL="457200" algn="ctr" rtl="0" fontAlgn="base">
        <a:spcBef>
          <a:spcPct val="0"/>
        </a:spcBef>
        <a:spcAft>
          <a:spcPct val="0"/>
        </a:spcAft>
        <a:defRPr sz="3600">
          <a:solidFill>
            <a:srgbClr val="FFCC00"/>
          </a:solidFill>
          <a:latin typeface="Arial" panose="020B0604020202020204" pitchFamily="34" charset="0"/>
        </a:defRPr>
      </a:lvl6pPr>
      <a:lvl7pPr marL="914400" algn="ctr" rtl="0" fontAlgn="base">
        <a:spcBef>
          <a:spcPct val="0"/>
        </a:spcBef>
        <a:spcAft>
          <a:spcPct val="0"/>
        </a:spcAft>
        <a:defRPr sz="3600">
          <a:solidFill>
            <a:srgbClr val="FFCC00"/>
          </a:solidFill>
          <a:latin typeface="Arial" panose="020B0604020202020204" pitchFamily="34" charset="0"/>
        </a:defRPr>
      </a:lvl7pPr>
      <a:lvl8pPr marL="1371600" algn="ctr" rtl="0" fontAlgn="base">
        <a:spcBef>
          <a:spcPct val="0"/>
        </a:spcBef>
        <a:spcAft>
          <a:spcPct val="0"/>
        </a:spcAft>
        <a:defRPr sz="3600">
          <a:solidFill>
            <a:srgbClr val="FFCC00"/>
          </a:solidFill>
          <a:latin typeface="Arial" panose="020B0604020202020204" pitchFamily="34" charset="0"/>
        </a:defRPr>
      </a:lvl8pPr>
      <a:lvl9pPr marL="1828800" algn="ctr" rtl="0" fontAlgn="base">
        <a:spcBef>
          <a:spcPct val="0"/>
        </a:spcBef>
        <a:spcAft>
          <a:spcPct val="0"/>
        </a:spcAft>
        <a:defRPr sz="3600">
          <a:solidFill>
            <a:srgbClr val="FFCC00"/>
          </a:solidFill>
          <a:latin typeface="Arial" panose="020B0604020202020204" pitchFamily="34" charset="0"/>
        </a:defRPr>
      </a:lvl9pPr>
    </p:titleStyle>
    <p:bodyStyle>
      <a:lvl1pPr marL="342900" indent="-342900" algn="l" rtl="0" eaLnBrk="0" fontAlgn="base" hangingPunct="0">
        <a:spcBef>
          <a:spcPct val="20000"/>
        </a:spcBef>
        <a:spcAft>
          <a:spcPct val="0"/>
        </a:spcAft>
        <a:buClr>
          <a:srgbClr val="0000CC"/>
        </a:buClr>
        <a:buSzPct val="140000"/>
        <a:buFont typeface="Wingdings" panose="05000000000000000000" pitchFamily="2" charset="2"/>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FF0000"/>
        </a:buClr>
        <a:buSzPct val="140000"/>
        <a:buFont typeface="Wingdings" panose="05000000000000000000" pitchFamily="2" charset="2"/>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1"/>
        </a:buClr>
        <a:buSzPct val="140000"/>
        <a:buFont typeface="Wingdings" panose="05000000000000000000" pitchFamily="2" charset="2"/>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0000CC"/>
        </a:buClr>
        <a:buSzPct val="140000"/>
        <a:buFont typeface="Wingdings" panose="05000000000000000000" pitchFamily="2" charset="2"/>
        <a:buChar char="§"/>
        <a:defRPr sz="24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0000CC"/>
        </a:buClr>
        <a:buSzPct val="140000"/>
        <a:buFont typeface="Wingdings" panose="05000000000000000000" pitchFamily="2" charset="2"/>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hyperlink" Target="https://www.charta-der-vielfalt.de/en/" TargetMode="Externa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hyperlink" Target="https://home.cern/resources/brochure/cern/cerns-main-objectives-2021-2025" TargetMode="Externa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8"/>
          <p:cNvSpPr>
            <a:spLocks noGrp="1"/>
          </p:cNvSpPr>
          <p:nvPr>
            <p:ph type="subTitle" idx="1"/>
          </p:nvPr>
        </p:nvSpPr>
        <p:spPr>
          <a:xfrm>
            <a:off x="253605" y="1545868"/>
            <a:ext cx="7429500" cy="3254825"/>
          </a:xfrm>
        </p:spPr>
        <p:txBody>
          <a:bodyPr/>
          <a:lstStyle/>
          <a:p>
            <a:pPr algn="l"/>
            <a:r>
              <a:rPr lang="en-US" b="1" dirty="0">
                <a:solidFill>
                  <a:srgbClr val="0000FF"/>
                </a:solidFill>
              </a:rPr>
              <a:t>Çiğdem İşsever (she/her)</a:t>
            </a:r>
          </a:p>
          <a:p>
            <a:pPr algn="l"/>
            <a:r>
              <a:rPr lang="en-US" sz="2000" dirty="0">
                <a:solidFill>
                  <a:schemeClr val="accent3">
                    <a:lumMod val="50000"/>
                  </a:schemeClr>
                </a:solidFill>
              </a:rPr>
              <a:t>“</a:t>
            </a:r>
            <a:r>
              <a:rPr lang="en-US" sz="2000" dirty="0" err="1">
                <a:solidFill>
                  <a:schemeClr val="accent3">
                    <a:lumMod val="50000"/>
                  </a:schemeClr>
                </a:solidFill>
              </a:rPr>
              <a:t>Tchiidem</a:t>
            </a:r>
            <a:r>
              <a:rPr lang="en-US" sz="2000" dirty="0">
                <a:solidFill>
                  <a:schemeClr val="accent3">
                    <a:lumMod val="50000"/>
                  </a:schemeClr>
                </a:solidFill>
              </a:rPr>
              <a:t> </a:t>
            </a:r>
            <a:r>
              <a:rPr lang="en-US" sz="2000" dirty="0" err="1">
                <a:solidFill>
                  <a:schemeClr val="accent3">
                    <a:lumMod val="50000"/>
                  </a:schemeClr>
                </a:solidFill>
              </a:rPr>
              <a:t>Isch</a:t>
            </a:r>
            <a:r>
              <a:rPr lang="en-US" sz="2000" dirty="0">
                <a:solidFill>
                  <a:schemeClr val="accent3">
                    <a:lumMod val="50000"/>
                  </a:schemeClr>
                </a:solidFill>
              </a:rPr>
              <a:t>-sever”</a:t>
            </a:r>
          </a:p>
          <a:p>
            <a:pPr algn="l"/>
            <a:endParaRPr lang="de-DE" sz="1600" dirty="0"/>
          </a:p>
          <a:p>
            <a:pPr algn="l"/>
            <a:r>
              <a:rPr lang="de-DE" sz="2000" dirty="0"/>
              <a:t>Humboldt-Universität zu Berlin </a:t>
            </a:r>
          </a:p>
          <a:p>
            <a:pPr algn="l"/>
            <a:r>
              <a:rPr lang="en-GB" altLang="en-US" sz="2000" dirty="0" err="1"/>
              <a:t>Deutsches</a:t>
            </a:r>
            <a:r>
              <a:rPr lang="en-GB" altLang="en-US" sz="2000" dirty="0"/>
              <a:t> </a:t>
            </a:r>
            <a:r>
              <a:rPr lang="en-GB" altLang="en-US" sz="2000" dirty="0" err="1"/>
              <a:t>Elektronen</a:t>
            </a:r>
            <a:r>
              <a:rPr lang="en-GB" altLang="en-US" sz="2000" dirty="0"/>
              <a:t>-Synchrotron DESY</a:t>
            </a:r>
          </a:p>
          <a:p>
            <a:pPr algn="l"/>
            <a:endParaRPr lang="de-DE" sz="1600" dirty="0"/>
          </a:p>
          <a:p>
            <a:pPr algn="l"/>
            <a:r>
              <a:rPr lang="en-US" sz="1800" dirty="0"/>
              <a:t>German strategy workshop in preparation of the ESPP update</a:t>
            </a:r>
          </a:p>
          <a:p>
            <a:pPr algn="l"/>
            <a:r>
              <a:rPr lang="en-US" sz="1800" dirty="0" err="1"/>
              <a:t>Physikzentrum</a:t>
            </a:r>
            <a:r>
              <a:rPr lang="en-US" sz="1800" dirty="0"/>
              <a:t> Bad </a:t>
            </a:r>
            <a:r>
              <a:rPr lang="en-US" sz="1800" dirty="0" err="1"/>
              <a:t>Honnef</a:t>
            </a:r>
            <a:endParaRPr lang="en-US" sz="1800" dirty="0"/>
          </a:p>
          <a:p>
            <a:pPr algn="l"/>
            <a:r>
              <a:rPr lang="en-US" sz="1800" dirty="0"/>
              <a:t>21.01.2025</a:t>
            </a:r>
          </a:p>
          <a:p>
            <a:pPr algn="l"/>
            <a:endParaRPr lang="de-DE" sz="1800" dirty="0"/>
          </a:p>
          <a:p>
            <a:pPr algn="l"/>
            <a:endParaRPr lang="en-US" sz="1800" dirty="0"/>
          </a:p>
          <a:p>
            <a:pPr algn="l"/>
            <a:endParaRPr lang="en-US" sz="1800" dirty="0"/>
          </a:p>
          <a:p>
            <a:pPr algn="l"/>
            <a:endParaRPr lang="en-US" sz="1800" dirty="0"/>
          </a:p>
          <a:p>
            <a:pPr algn="l"/>
            <a:endParaRPr lang="en-US" sz="1800" dirty="0"/>
          </a:p>
          <a:p>
            <a:pPr algn="l"/>
            <a:endParaRPr lang="en-US" sz="1800" dirty="0"/>
          </a:p>
          <a:p>
            <a:pPr algn="l"/>
            <a:endParaRPr lang="en-US" dirty="0"/>
          </a:p>
        </p:txBody>
      </p:sp>
      <p:sp>
        <p:nvSpPr>
          <p:cNvPr id="8" name="Title 7"/>
          <p:cNvSpPr>
            <a:spLocks noGrp="1"/>
          </p:cNvSpPr>
          <p:nvPr>
            <p:ph type="title"/>
          </p:nvPr>
        </p:nvSpPr>
        <p:spPr>
          <a:xfrm>
            <a:off x="253605" y="520"/>
            <a:ext cx="9906000" cy="1578584"/>
          </a:xfrm>
        </p:spPr>
        <p:txBody>
          <a:bodyPr anchor="ctr"/>
          <a:lstStyle/>
          <a:p>
            <a:pPr algn="l">
              <a:lnSpc>
                <a:spcPct val="150000"/>
              </a:lnSpc>
            </a:pPr>
            <a:r>
              <a:rPr lang="de-DE" sz="3200" b="1" dirty="0"/>
              <a:t>D</a:t>
            </a:r>
            <a:r>
              <a:rPr lang="en-US" sz="3200" b="1" dirty="0" err="1"/>
              <a:t>iversity</a:t>
            </a:r>
            <a:r>
              <a:rPr lang="en-US" sz="3200" b="1" dirty="0"/>
              <a:t> Text Updated – German Input for ESPPU</a:t>
            </a:r>
            <a:endParaRPr lang="de-DE" sz="3200" b="1" dirty="0"/>
          </a:p>
        </p:txBody>
      </p:sp>
      <p:sp>
        <p:nvSpPr>
          <p:cNvPr id="5" name="Slide Number Placeholder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BDB92BD-F10A-4E2F-BF08-33D104704B51}" type="slidenum">
              <a:rPr kumimoji="0" lang="en-US" altLang="en-US" sz="1800" b="1"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800" b="1"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pic>
        <p:nvPicPr>
          <p:cNvPr id="14" name="Picture 13">
            <a:extLst>
              <a:ext uri="{FF2B5EF4-FFF2-40B4-BE49-F238E27FC236}">
                <a16:creationId xmlns:a16="http://schemas.microsoft.com/office/drawing/2014/main" id="{6ADCAAB9-FA3D-4DE5-A6B7-81108FB678E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800692"/>
            <a:ext cx="9906000" cy="2056787"/>
          </a:xfrm>
          <a:prstGeom prst="rect">
            <a:avLst/>
          </a:prstGeom>
        </p:spPr>
      </p:pic>
    </p:spTree>
    <p:extLst>
      <p:ext uri="{BB962C8B-B14F-4D97-AF65-F5344CB8AC3E}">
        <p14:creationId xmlns:p14="http://schemas.microsoft.com/office/powerpoint/2010/main" val="924153339"/>
      </p:ext>
    </p:extLst>
  </p:cSld>
  <p:clrMapOvr>
    <a:masterClrMapping/>
  </p:clrMapOvr>
  <mc:AlternateContent xmlns:mc="http://schemas.openxmlformats.org/markup-compatibility/2006" xmlns:p14="http://schemas.microsoft.com/office/powerpoint/2010/main">
    <mc:Choice Requires="p14">
      <p:transition spd="slow" p14:dur="2000" advTm="38665"/>
    </mc:Choice>
    <mc:Fallback xmlns="">
      <p:transition spd="slow" advTm="38665"/>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083D3-CA33-4B07-BE32-FF53ED364278}"/>
              </a:ext>
            </a:extLst>
          </p:cNvPr>
          <p:cNvSpPr>
            <a:spLocks noGrp="1"/>
          </p:cNvSpPr>
          <p:nvPr>
            <p:ph type="title"/>
          </p:nvPr>
        </p:nvSpPr>
        <p:spPr/>
        <p:txBody>
          <a:bodyPr/>
          <a:lstStyle/>
          <a:p>
            <a:r>
              <a:rPr lang="de-DE" dirty="0" err="1"/>
              <a:t>My</a:t>
            </a:r>
            <a:r>
              <a:rPr lang="de-DE" dirty="0"/>
              <a:t> </a:t>
            </a:r>
            <a:r>
              <a:rPr lang="de-DE" dirty="0" err="1"/>
              <a:t>suggestion</a:t>
            </a:r>
            <a:r>
              <a:rPr lang="de-DE" dirty="0"/>
              <a:t> for ESPPU 2025/26 </a:t>
            </a:r>
            <a:endParaRPr lang="en-US" dirty="0"/>
          </a:p>
        </p:txBody>
      </p:sp>
      <p:sp>
        <p:nvSpPr>
          <p:cNvPr id="3" name="Content Placeholder 2">
            <a:extLst>
              <a:ext uri="{FF2B5EF4-FFF2-40B4-BE49-F238E27FC236}">
                <a16:creationId xmlns:a16="http://schemas.microsoft.com/office/drawing/2014/main" id="{96205822-E32D-464C-95A4-9948AA15F454}"/>
              </a:ext>
            </a:extLst>
          </p:cNvPr>
          <p:cNvSpPr>
            <a:spLocks noGrp="1"/>
          </p:cNvSpPr>
          <p:nvPr>
            <p:ph idx="1"/>
          </p:nvPr>
        </p:nvSpPr>
        <p:spPr/>
        <p:txBody>
          <a:bodyPr/>
          <a:lstStyle/>
          <a:p>
            <a:pPr marL="0" indent="0">
              <a:buNone/>
            </a:pPr>
            <a:r>
              <a:rPr lang="en-US" sz="2400" b="1" dirty="0"/>
              <a:t>The particle physics community commits to placing the principles of </a:t>
            </a:r>
            <a:r>
              <a:rPr lang="en-US" sz="2400" b="1" dirty="0">
                <a:solidFill>
                  <a:srgbClr val="FF0000"/>
                </a:solidFill>
              </a:rPr>
              <a:t>diversity, equity and inclusion </a:t>
            </a:r>
            <a:r>
              <a:rPr lang="en-US" sz="2400" b="1" dirty="0"/>
              <a:t>at the heart of all its activities. We propose to implement target-based and leadership-led strategies to actively improve and </a:t>
            </a:r>
            <a:r>
              <a:rPr lang="en-US" sz="2400" b="1" dirty="0">
                <a:solidFill>
                  <a:srgbClr val="FF0000"/>
                </a:solidFill>
              </a:rPr>
              <a:t>monitor</a:t>
            </a:r>
            <a:r>
              <a:rPr lang="en-US" sz="2400" b="1" dirty="0"/>
              <a:t> diversity, </a:t>
            </a:r>
            <a:r>
              <a:rPr lang="en-US" sz="2400" b="1" dirty="0">
                <a:solidFill>
                  <a:srgbClr val="FF0000"/>
                </a:solidFill>
              </a:rPr>
              <a:t>equity and inclusion</a:t>
            </a:r>
            <a:r>
              <a:rPr lang="en-US" sz="2400" b="1" dirty="0"/>
              <a:t> benchmarks across the different dimensions of diversity.</a:t>
            </a:r>
          </a:p>
          <a:p>
            <a:pPr marL="0" indent="0">
              <a:buNone/>
            </a:pPr>
            <a:r>
              <a:rPr lang="en-US" sz="2400" dirty="0"/>
              <a:t> </a:t>
            </a:r>
          </a:p>
          <a:p>
            <a:pPr marL="0" indent="0">
              <a:buNone/>
            </a:pPr>
            <a:endParaRPr lang="en-US" sz="2400" b="1" dirty="0"/>
          </a:p>
        </p:txBody>
      </p:sp>
      <p:sp>
        <p:nvSpPr>
          <p:cNvPr id="4" name="Footer Placeholder 3">
            <a:extLst>
              <a:ext uri="{FF2B5EF4-FFF2-40B4-BE49-F238E27FC236}">
                <a16:creationId xmlns:a16="http://schemas.microsoft.com/office/drawing/2014/main" id="{D5279983-0FEB-4D21-AFFF-40E4DCA4EBCB}"/>
              </a:ext>
            </a:extLst>
          </p:cNvPr>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Arial"/>
                <a:ea typeface="+mn-ea"/>
                <a:cs typeface="Arial"/>
              </a:rPr>
              <a:t>Çiğdem İşsever</a:t>
            </a:r>
            <a:endPar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 name="Slide Number Placeholder 4">
            <a:extLst>
              <a:ext uri="{FF2B5EF4-FFF2-40B4-BE49-F238E27FC236}">
                <a16:creationId xmlns:a16="http://schemas.microsoft.com/office/drawing/2014/main" id="{3C2818B2-ACAD-4A8C-8C83-B74D07A3C3E6}"/>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BDB92BD-F10A-4E2F-BF08-33D104704B51}" type="slidenum">
              <a:rPr kumimoji="0" lang="en-US" altLang="en-US" sz="1800" b="1"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800" b="1"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248254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D9E38-A2CC-4D85-B0BE-390D1AD30689}"/>
              </a:ext>
            </a:extLst>
          </p:cNvPr>
          <p:cNvSpPr>
            <a:spLocks noGrp="1"/>
          </p:cNvSpPr>
          <p:nvPr>
            <p:ph type="title"/>
          </p:nvPr>
        </p:nvSpPr>
        <p:spPr/>
        <p:txBody>
          <a:bodyPr/>
          <a:lstStyle/>
          <a:p>
            <a:r>
              <a:rPr lang="de-DE" dirty="0" err="1"/>
              <a:t>My</a:t>
            </a:r>
            <a:r>
              <a:rPr lang="de-DE" dirty="0"/>
              <a:t> </a:t>
            </a:r>
            <a:r>
              <a:rPr lang="de-DE" dirty="0" err="1"/>
              <a:t>suggestion</a:t>
            </a:r>
            <a:r>
              <a:rPr lang="de-DE" dirty="0"/>
              <a:t> for ESPPU 2025/26 </a:t>
            </a:r>
            <a:endParaRPr lang="en-US" dirty="0"/>
          </a:p>
        </p:txBody>
      </p:sp>
      <p:sp>
        <p:nvSpPr>
          <p:cNvPr id="3" name="Content Placeholder 2">
            <a:extLst>
              <a:ext uri="{FF2B5EF4-FFF2-40B4-BE49-F238E27FC236}">
                <a16:creationId xmlns:a16="http://schemas.microsoft.com/office/drawing/2014/main" id="{27F3B6E8-20E6-49D9-97D7-B27143EF9736}"/>
              </a:ext>
            </a:extLst>
          </p:cNvPr>
          <p:cNvSpPr>
            <a:spLocks noGrp="1"/>
          </p:cNvSpPr>
          <p:nvPr>
            <p:ph idx="1"/>
          </p:nvPr>
        </p:nvSpPr>
        <p:spPr/>
        <p:txBody>
          <a:bodyPr/>
          <a:lstStyle/>
          <a:p>
            <a:pPr marL="0" indent="0">
              <a:buNone/>
            </a:pPr>
            <a:r>
              <a:rPr lang="en-US" sz="2400" dirty="0"/>
              <a:t>Diversity, </a:t>
            </a:r>
            <a:r>
              <a:rPr lang="en-US" sz="2400" dirty="0">
                <a:solidFill>
                  <a:srgbClr val="FF0000"/>
                </a:solidFill>
              </a:rPr>
              <a:t>equity and inclusion are </a:t>
            </a:r>
            <a:r>
              <a:rPr lang="en-US" sz="2400" dirty="0"/>
              <a:t>strategic necessit</a:t>
            </a:r>
            <a:r>
              <a:rPr lang="en-US" sz="2400" dirty="0">
                <a:solidFill>
                  <a:srgbClr val="FF0000"/>
                </a:solidFill>
              </a:rPr>
              <a:t>ies</a:t>
            </a:r>
            <a:r>
              <a:rPr lang="en-US" sz="2400" dirty="0"/>
              <a:t> for the future of particle physics, because </a:t>
            </a:r>
            <a:r>
              <a:rPr lang="en-US" sz="2400" dirty="0">
                <a:solidFill>
                  <a:srgbClr val="FF0000"/>
                </a:solidFill>
              </a:rPr>
              <a:t>they</a:t>
            </a:r>
            <a:r>
              <a:rPr lang="en-US" sz="2400" dirty="0"/>
              <a:t> enhance innovation, broaden perspectives, attract and retain the best talents globally, and improve decision-making. </a:t>
            </a:r>
          </a:p>
          <a:p>
            <a:pPr marL="0" indent="0">
              <a:buNone/>
            </a:pPr>
            <a:endParaRPr lang="en-US" sz="2400" dirty="0"/>
          </a:p>
          <a:p>
            <a:pPr marL="0" indent="0">
              <a:buNone/>
            </a:pPr>
            <a:r>
              <a:rPr lang="en-US" sz="2400" dirty="0">
                <a:solidFill>
                  <a:srgbClr val="FF0000"/>
                </a:solidFill>
              </a:rPr>
              <a:t>Core</a:t>
            </a:r>
            <a:r>
              <a:rPr lang="en-US" sz="2400" dirty="0"/>
              <a:t> diversity dimensions </a:t>
            </a:r>
            <a:r>
              <a:rPr lang="en-US" sz="2400" dirty="0">
                <a:solidFill>
                  <a:srgbClr val="FF0000"/>
                </a:solidFill>
              </a:rPr>
              <a:t>include</a:t>
            </a:r>
            <a:r>
              <a:rPr lang="en-US" sz="2400" dirty="0"/>
              <a:t> the social background, age, ethnic background and nationality, gender and gender identity, physical and mental abilities, religion and world view and sexual orientation as defined in the </a:t>
            </a:r>
            <a:r>
              <a:rPr lang="en-US" sz="2400" dirty="0">
                <a:hlinkClick r:id="rId2"/>
              </a:rPr>
              <a:t>“Charta der </a:t>
            </a:r>
            <a:r>
              <a:rPr lang="en-US" sz="2400" dirty="0" err="1">
                <a:hlinkClick r:id="rId2"/>
              </a:rPr>
              <a:t>Vielfalt</a:t>
            </a:r>
            <a:r>
              <a:rPr lang="en-US" sz="2400" dirty="0"/>
              <a:t>”. </a:t>
            </a:r>
            <a:r>
              <a:rPr lang="en-US" sz="2400" dirty="0">
                <a:solidFill>
                  <a:srgbClr val="FF0000"/>
                </a:solidFill>
              </a:rPr>
              <a:t>Individuals are furthermore affected by outer diversity dimensions such as family status, parenthood, etc. and organizational diversity dimensions like function/job grading, management, etc. that shape their diversity profile.  For an inclusive environment the individual’s diversity profile needs to be respected. </a:t>
            </a:r>
          </a:p>
          <a:p>
            <a:pPr marL="0" indent="0">
              <a:buNone/>
            </a:pPr>
            <a:endParaRPr lang="en-US" sz="2400" dirty="0"/>
          </a:p>
          <a:p>
            <a:pPr marL="0" indent="0">
              <a:buNone/>
            </a:pPr>
            <a:endParaRPr lang="en-US" sz="2400" dirty="0"/>
          </a:p>
          <a:p>
            <a:pPr marL="0" indent="0">
              <a:buNone/>
            </a:pPr>
            <a:endParaRPr lang="en-US" sz="2400" dirty="0"/>
          </a:p>
        </p:txBody>
      </p:sp>
      <p:sp>
        <p:nvSpPr>
          <p:cNvPr id="4" name="Footer Placeholder 3">
            <a:extLst>
              <a:ext uri="{FF2B5EF4-FFF2-40B4-BE49-F238E27FC236}">
                <a16:creationId xmlns:a16="http://schemas.microsoft.com/office/drawing/2014/main" id="{E9EC7351-CE75-45A2-93EB-14F177501711}"/>
              </a:ext>
            </a:extLst>
          </p:cNvPr>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Arial"/>
                <a:ea typeface="+mn-ea"/>
                <a:cs typeface="Arial"/>
              </a:rPr>
              <a:t>Çiğdem İşsever</a:t>
            </a:r>
            <a:endPar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 name="Slide Number Placeholder 4">
            <a:extLst>
              <a:ext uri="{FF2B5EF4-FFF2-40B4-BE49-F238E27FC236}">
                <a16:creationId xmlns:a16="http://schemas.microsoft.com/office/drawing/2014/main" id="{7734D464-BAEF-4C78-B2FD-2B330E815C4A}"/>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BDB92BD-F10A-4E2F-BF08-33D104704B51}" type="slidenum">
              <a:rPr kumimoji="0" lang="en-US" altLang="en-US" sz="1800" b="1"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en-US" sz="1800" b="1"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850405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1E1D4-0C64-4CDA-A941-69BB1EBB4230}"/>
              </a:ext>
            </a:extLst>
          </p:cNvPr>
          <p:cNvSpPr>
            <a:spLocks noGrp="1"/>
          </p:cNvSpPr>
          <p:nvPr>
            <p:ph type="title"/>
          </p:nvPr>
        </p:nvSpPr>
        <p:spPr/>
        <p:txBody>
          <a:bodyPr/>
          <a:lstStyle/>
          <a:p>
            <a:r>
              <a:rPr lang="de-DE" dirty="0" err="1"/>
              <a:t>My</a:t>
            </a:r>
            <a:r>
              <a:rPr lang="de-DE" dirty="0"/>
              <a:t> </a:t>
            </a:r>
            <a:r>
              <a:rPr lang="de-DE" dirty="0" err="1"/>
              <a:t>suggestion</a:t>
            </a:r>
            <a:r>
              <a:rPr lang="de-DE" dirty="0"/>
              <a:t> for ESPPU 2025/26 </a:t>
            </a:r>
            <a:endParaRPr lang="en-US" dirty="0"/>
          </a:p>
        </p:txBody>
      </p:sp>
      <p:sp>
        <p:nvSpPr>
          <p:cNvPr id="3" name="Content Placeholder 2">
            <a:extLst>
              <a:ext uri="{FF2B5EF4-FFF2-40B4-BE49-F238E27FC236}">
                <a16:creationId xmlns:a16="http://schemas.microsoft.com/office/drawing/2014/main" id="{1A8B7657-C4D6-4CA5-9CF4-DD223EF433A1}"/>
              </a:ext>
            </a:extLst>
          </p:cNvPr>
          <p:cNvSpPr>
            <a:spLocks noGrp="1"/>
          </p:cNvSpPr>
          <p:nvPr>
            <p:ph idx="1"/>
          </p:nvPr>
        </p:nvSpPr>
        <p:spPr/>
        <p:txBody>
          <a:bodyPr/>
          <a:lstStyle/>
          <a:p>
            <a:pPr marL="0" indent="0">
              <a:buNone/>
            </a:pPr>
            <a:r>
              <a:rPr lang="en-US" sz="2400" dirty="0"/>
              <a:t>Our community stands for promoting scientific collaboration across borders, inclusiveness and open science, transcending political and other conflicts as stated in </a:t>
            </a:r>
            <a:r>
              <a:rPr lang="en-US" sz="2400" dirty="0">
                <a:hlinkClick r:id="rId2"/>
              </a:rPr>
              <a:t>CERN’s main objectives document </a:t>
            </a:r>
            <a:r>
              <a:rPr lang="en-US" sz="2400" dirty="0"/>
              <a:t>. We have the unique opportunity as a global, highly innovative, respected and influential research community, to advocate for policies that promote diversity, </a:t>
            </a:r>
            <a:r>
              <a:rPr lang="en-US" sz="2400" dirty="0">
                <a:solidFill>
                  <a:srgbClr val="FF0000"/>
                </a:solidFill>
              </a:rPr>
              <a:t>equity</a:t>
            </a:r>
            <a:r>
              <a:rPr lang="en-US" sz="2400" dirty="0"/>
              <a:t> and inclusion on societal level in e.g. education, research, and industry. This can include supporting initiatives that address systemic barriers to entry for underrepresented groups, such as scholarships, mentorship programs, and inclusive hiring practices.</a:t>
            </a:r>
          </a:p>
          <a:p>
            <a:pPr marL="0" indent="0">
              <a:buNone/>
            </a:pPr>
            <a:endParaRPr lang="en-US" sz="2400" dirty="0"/>
          </a:p>
          <a:p>
            <a:pPr marL="0" indent="0">
              <a:buNone/>
            </a:pPr>
            <a:r>
              <a:rPr lang="en-US" sz="2400" dirty="0"/>
              <a:t> </a:t>
            </a:r>
          </a:p>
          <a:p>
            <a:pPr marL="0" indent="0">
              <a:buNone/>
            </a:pPr>
            <a:endParaRPr lang="en-US" sz="2400" dirty="0"/>
          </a:p>
        </p:txBody>
      </p:sp>
      <p:sp>
        <p:nvSpPr>
          <p:cNvPr id="4" name="Footer Placeholder 3">
            <a:extLst>
              <a:ext uri="{FF2B5EF4-FFF2-40B4-BE49-F238E27FC236}">
                <a16:creationId xmlns:a16="http://schemas.microsoft.com/office/drawing/2014/main" id="{8E106986-736D-4602-94B2-69020B958BE6}"/>
              </a:ext>
            </a:extLst>
          </p:cNvPr>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Arial"/>
                <a:ea typeface="+mn-ea"/>
                <a:cs typeface="Arial"/>
              </a:rPr>
              <a:t>Çiğdem İşsever</a:t>
            </a:r>
            <a:endPar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 name="Slide Number Placeholder 4">
            <a:extLst>
              <a:ext uri="{FF2B5EF4-FFF2-40B4-BE49-F238E27FC236}">
                <a16:creationId xmlns:a16="http://schemas.microsoft.com/office/drawing/2014/main" id="{CCBEAF72-0FE3-4DA6-893F-62CA93B2241A}"/>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BDB92BD-F10A-4E2F-BF08-33D104704B51}" type="slidenum">
              <a:rPr kumimoji="0" lang="en-US" altLang="en-US" sz="1800" b="1"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en-US" sz="1800" b="1"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249679365"/>
      </p:ext>
    </p:extLst>
  </p:cSld>
  <p:clrMapOvr>
    <a:masterClrMapping/>
  </p:clrMapOvr>
</p:sld>
</file>

<file path=ppt/theme/theme1.xml><?xml version="1.0" encoding="utf-8"?>
<a:theme xmlns:a="http://schemas.openxmlformats.org/drawingml/2006/main" name="1_Exotics Report EndMarch 2010">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Exotics Report EndMarch 2010">
  <a:themeElements>
    <a:clrScheme name="Exotics Report EndMarch 201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xotics Report EndMarch 2010">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w="38100" cap="flat" cmpd="sng" algn="ctr">
          <a:solidFill>
            <a:srgbClr val="FF99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45720" rIns="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Pct val="140000"/>
          <a:buFont typeface="Wingdings" panose="05000000000000000000" pitchFamily="2" charset="2"/>
          <a:buNone/>
          <a:tabLst/>
          <a:defRPr kumimoji="0" lang="en-US" altLang="en-US" sz="1800" b="0" i="0" u="sng"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noFill/>
        <a:ln w="38100" cap="flat" cmpd="sng" algn="ctr">
          <a:solidFill>
            <a:srgbClr val="FF99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45720" rIns="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Pct val="140000"/>
          <a:buFont typeface="Wingdings" panose="05000000000000000000" pitchFamily="2" charset="2"/>
          <a:buNone/>
          <a:tabLst/>
          <a:defRPr kumimoji="0" lang="en-US" altLang="en-US" sz="1800" b="0" i="0" u="sng"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Exotics Report EndMarch 201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xotics Report EndMarch 2010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xotics Report EndMarch 2010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xotics Report EndMarch 2010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xotics Report EndMarch 2010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xotics Report EndMarch 2010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xotics Report EndMarch 2010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xotics Report EndMarch 2010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xotics Report EndMarch 2010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xotics Report EndMarch 2010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xotics Report EndMarch 2010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xotics Report EndMarch 2010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Exotics Report EndMarch 2010">
  <a:themeElements>
    <a:clrScheme name="Exotics Report EndMarch 201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xotics Report EndMarch 2010">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w="38100" cap="flat" cmpd="sng" algn="ctr">
          <a:solidFill>
            <a:srgbClr val="FF99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45720" rIns="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Pct val="140000"/>
          <a:buFont typeface="Wingdings" panose="05000000000000000000" pitchFamily="2" charset="2"/>
          <a:buNone/>
          <a:tabLst/>
          <a:defRPr kumimoji="0" lang="en-US" altLang="en-US" sz="1800" b="0" i="0" u="sng"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noFill/>
        <a:ln w="38100" cap="flat" cmpd="sng" algn="ctr">
          <a:solidFill>
            <a:srgbClr val="FF99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45720" rIns="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Pct val="140000"/>
          <a:buFont typeface="Wingdings" panose="05000000000000000000" pitchFamily="2" charset="2"/>
          <a:buNone/>
          <a:tabLst/>
          <a:defRPr kumimoji="0" lang="en-US" altLang="en-US" sz="1800" b="0" i="0" u="sng"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Exotics Report EndMarch 201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xotics Report EndMarch 2010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xotics Report EndMarch 2010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xotics Report EndMarch 2010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xotics Report EndMarch 2010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xotics Report EndMarch 2010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xotics Report EndMarch 2010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xotics Report EndMarch 2010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xotics Report EndMarch 2010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xotics Report EndMarch 2010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xotics Report EndMarch 2010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xotics Report EndMarch 2010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340</Words>
  <Application>Microsoft Office PowerPoint</Application>
  <PresentationFormat>A4 Paper (210x297 mm)</PresentationFormat>
  <Paragraphs>34</Paragraphs>
  <Slides>4</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4</vt:i4>
      </vt:variant>
    </vt:vector>
  </HeadingPairs>
  <TitlesOfParts>
    <vt:vector size="11" baseType="lpstr">
      <vt:lpstr>Arial</vt:lpstr>
      <vt:lpstr>Calibri</vt:lpstr>
      <vt:lpstr>Calibri Light</vt:lpstr>
      <vt:lpstr>Wingdings</vt:lpstr>
      <vt:lpstr>1_Exotics Report EndMarch 2010</vt:lpstr>
      <vt:lpstr>Exotics Report EndMarch 2010</vt:lpstr>
      <vt:lpstr>2_Exotics Report EndMarch 2010</vt:lpstr>
      <vt:lpstr>Diversity Text Updated – German Input for ESPPU</vt:lpstr>
      <vt:lpstr>My suggestion for ESPPU 2025/26 </vt:lpstr>
      <vt:lpstr>My suggestion for ESPPU 2025/26 </vt:lpstr>
      <vt:lpstr>My suggestion for ESPPU 2025/26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Cigdem Issever</dc:creator>
  <cp:lastModifiedBy>Issever, Cigdem</cp:lastModifiedBy>
  <cp:revision>221</cp:revision>
  <dcterms:modified xsi:type="dcterms:W3CDTF">2025-01-21T20:30:27Z</dcterms:modified>
</cp:coreProperties>
</file>