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592" y="18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04.11.24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B0EEA-E4F2-C90E-5BD8-B3F4567817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15EBF9-0788-274B-B46B-19BC1057D25C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BEB7C-8145-12FC-8FD7-ED9240B97D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F0B74-D1E1-88F0-73AF-F58A43A8F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D75C0-85F8-05CE-41EC-74556FB8C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2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AFD7F3-E737-E674-A8F1-B31A384EB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2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770876-BEFC-90EF-BEA3-975FEFF6C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5E2E7-CA95-2DFD-076C-EDF75A4A5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1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210F-2642-8E26-B9EF-28E7C6D7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DE1642-016D-7526-1E1E-C1F0E11F08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3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690A36-0861-8596-FE2C-4ABA7AAF1F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3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13434D-11EA-5EED-79CB-E5B543AF99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088DC21-0D4B-FD95-96E9-0C9F630180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2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C30A-62BD-4082-6792-54C45839A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7A1BF8-3DEF-6C1D-6A33-66D6C43091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4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0BA502-2166-45A4-5184-B9DDE9E184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4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8307FF-A3C6-9FB0-B9D3-8BAC07F550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2CEE80-D0F7-F964-0BC5-600C85AD7B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6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C30A-62BD-4082-6792-54C45839A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7A1BF8-3DEF-6C1D-6A33-66D6C43091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5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0BA502-2166-45A4-5184-B9DDE9E184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5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8307FF-A3C6-9FB0-B9D3-8BAC07F550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2CEE80-D0F7-F964-0BC5-600C85AD7B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2024-11-04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R Hinzmann | 2024-11-04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B8E8D-73BA-EA71-0E57-A442E2EB5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1854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Kick-off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report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TA1 and TA2 DAPHNE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members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DCS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D96AC8-69C4-FD84-2058-695472ADC20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7880" y="2334960"/>
            <a:ext cx="11375640" cy="15253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DAPHNE4NFDI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contribution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to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SciCat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development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A76979-00EE-7A25-0F62-2A200FFD95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4360" y="4096800"/>
            <a:ext cx="11369160" cy="69984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Regina Hinzmann </a:t>
            </a:r>
            <a:r>
              <a:rPr lang="de-DE" sz="18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</a:t>
            </a: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Nicolas </a:t>
            </a:r>
            <a:r>
              <a:rPr lang="de-DE" sz="18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Hayen</a:t>
            </a: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sz="18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deputy</a:t>
            </a: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Hamburg, 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2024-11-04</a:t>
            </a:r>
            <a:endParaRPr lang="de-DE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de-DE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0646-5FBB-835D-E9D9-45F9FE9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2024-11-04</a:t>
            </a:r>
            <a:endParaRPr lang="en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F97BE-8407-00FA-D3C4-1D9DA6F8A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development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boost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through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i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left</a:t>
            </a:r>
            <a:r>
              <a:rPr lang="de-DE" sz="3000" b="1" i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i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overs</a:t>
            </a:r>
            <a:endParaRPr lang="de-DE" sz="3000" b="1" i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81C7983-AF47-839D-41FA-20DC7FEF0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How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financial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blessings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used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1BB4C-0B7E-62CE-9074-ACC1E8A3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2024-11-04</a:t>
            </a:r>
            <a:endParaRPr lang="en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1979EB87-81AE-8736-E0F0-DDCBEDE5FFC0}"/>
              </a:ext>
            </a:extLst>
          </p:cNvPr>
          <p:cNvSpPr txBox="1">
            <a:spLocks/>
          </p:cNvSpPr>
          <p:nvPr/>
        </p:nvSpPr>
        <p:spPr>
          <a:xfrm>
            <a:off x="407880" y="1628799"/>
            <a:ext cx="11375640" cy="4680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Bridget Murphy (CAU/DESY)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spread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news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unused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project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money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early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summer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2024.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users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to-be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site-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admins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enduser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know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about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many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missing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features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list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features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was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drafted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consolidated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iterated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workable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deliverable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esp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at NOBUGS.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open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all DAPHNE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members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concern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(TA1 and TA2) and will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take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place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regular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basis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Today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kind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frequency‘s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2024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plan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another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one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December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16th, same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hour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place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really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not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managable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get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touch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we‘ll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find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solution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Our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have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full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potential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help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each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other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attain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!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Please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forum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talk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each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other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Me and Nicolas will do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our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help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out.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benefit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extremely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from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ESS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experiences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think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good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only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solution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many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ways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5597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9C32-419A-282C-3B28-F5D64BDE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38F62-26E6-6321-7D44-CC26DD3369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DAPHNE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contribution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Development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816B857-6A72-0014-8C91-62A2FBAA5F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weekly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meeting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Max Friday 2024-10-25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FC2917-0652-CE49-88A4-9E30A4F2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2024-11-04</a:t>
            </a:r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70095-FB64-38C6-EC24-249DC97A2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31584" r="24173" b="14953"/>
          <a:stretch/>
        </p:blipFill>
        <p:spPr>
          <a:xfrm>
            <a:off x="5947085" y="1736576"/>
            <a:ext cx="6244915" cy="4303928"/>
          </a:xfrm>
          <a:prstGeom prst="rect">
            <a:avLst/>
          </a:prstGeom>
        </p:spPr>
      </p:pic>
      <p:sp>
        <p:nvSpPr>
          <p:cNvPr id="5" name="Textplatzhalter 8">
            <a:extLst>
              <a:ext uri="{FF2B5EF4-FFF2-40B4-BE49-F238E27FC236}">
                <a16:creationId xmlns:a16="http://schemas.microsoft.com/office/drawing/2014/main" id="{75AB79D9-70F9-E987-A0B1-01C9EAD7E6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1" y="1609304"/>
            <a:ext cx="5400087" cy="4899136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Plan: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task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1 (</a:t>
            </a:r>
            <a:r>
              <a:rPr lang="de-DE" i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18d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 </a:t>
            </a:r>
            <a:r>
              <a:rPr lang="en-DE" sz="1800" i="1" kern="100" dirty="0">
                <a:effectLst/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Refactor frontend (FE) to use new autogenerated typescript SDK. This will align FE to the current backend (BE) API code leveraging BE features and increasing maintainability. Produce stable release. 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sz="1800" i="1" kern="100" dirty="0">
                <a:effectLst/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5 subtasks. 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b="1" kern="100" dirty="0"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Conclusion first two weeks</a:t>
            </a:r>
          </a:p>
          <a:p>
            <a:pPr>
              <a:spcAft>
                <a:spcPts val="1199"/>
              </a:spcAft>
              <a:buFontTx/>
              <a:buChar char="-"/>
              <a:tabLst>
                <a:tab pos="0" algn="l"/>
              </a:tabLst>
            </a:pPr>
            <a:r>
              <a:rPr lang="en-DE" sz="1800" b="1" kern="100" dirty="0">
                <a:effectLst/>
                <a:latin typeface="Liberation Serif"/>
                <a:ea typeface="Songti SC" panose="02010600040101010101" pitchFamily="2" charset="-122"/>
                <a:cs typeface="Arial Unicode MS" panose="020B0604020202020204" pitchFamily="34" charset="-128"/>
              </a:rPr>
              <a:t>ahead of time wrt refactoring code</a:t>
            </a:r>
          </a:p>
          <a:p>
            <a:pPr>
              <a:spcAft>
                <a:spcPts val="1199"/>
              </a:spcAft>
              <a:buFontTx/>
              <a:buChar char="-"/>
              <a:tabLst>
                <a:tab pos="0" algn="l"/>
              </a:tabLst>
            </a:pPr>
            <a:r>
              <a:rPr lang="en-DE" b="1" kern="100" dirty="0">
                <a:latin typeface="Liberation Serif"/>
                <a:ea typeface="Songti SC" panose="02010600040101010101" pitchFamily="2" charset="-122"/>
                <a:cs typeface="Arial Unicode MS" panose="020B0604020202020204" pitchFamily="34" charset="-128"/>
              </a:rPr>
              <a:t>refactoring task is wide, but synergies between Martin and Jay, make work highly efficient (4 PRs)</a:t>
            </a:r>
          </a:p>
          <a:p>
            <a:pPr>
              <a:spcAft>
                <a:spcPts val="1199"/>
              </a:spcAft>
              <a:buFontTx/>
              <a:buChar char="-"/>
              <a:tabLst>
                <a:tab pos="0" algn="l"/>
              </a:tabLst>
            </a:pPr>
            <a:r>
              <a:rPr lang="en-DE" sz="1800" b="1" kern="100" dirty="0">
                <a:effectLst/>
                <a:latin typeface="Liberation Serif"/>
                <a:ea typeface="Songti SC" panose="02010600040101010101" pitchFamily="2" charset="-122"/>
                <a:cs typeface="Arial Unicode MS" panose="020B0604020202020204" pitchFamily="34" charset="-128"/>
              </a:rPr>
              <a:t>SDK demo scheduled next Friday (2024-11-08)</a:t>
            </a:r>
          </a:p>
          <a:p>
            <a:pPr>
              <a:spcAft>
                <a:spcPts val="1199"/>
              </a:spcAft>
              <a:buFontTx/>
              <a:buChar char="-"/>
              <a:tabLst>
                <a:tab pos="0" algn="l"/>
              </a:tabLst>
            </a:pPr>
            <a:r>
              <a:rPr lang="en-DE" b="1" kern="100" dirty="0">
                <a:latin typeface="Liberation Serif"/>
                <a:ea typeface="Songti SC" panose="02010600040101010101" pitchFamily="2" charset="-122"/>
                <a:cs typeface="Arial Unicode MS" panose="020B0604020202020204" pitchFamily="34" charset="-128"/>
              </a:rPr>
              <a:t>Next: tests to be defined (95% use cases, edge cases)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endParaRPr lang="en-DE" sz="1800" b="1" kern="100" dirty="0">
              <a:effectLst/>
              <a:latin typeface="Liberation Serif"/>
              <a:ea typeface="Songti SC" panose="02010600040101010101" pitchFamily="2" charset="-122"/>
              <a:cs typeface="Arial Unicode MS" panose="020B0604020202020204" pitchFamily="34" charset="-128"/>
            </a:endParaRP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endParaRPr lang="de-DE" b="1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3533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AF2E8-1212-23BD-4D00-527DCEEF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5E8CC1-6BAA-8CDB-C625-1A078E245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6" y="800280"/>
            <a:ext cx="9290923" cy="46775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7B11F8-589A-BBE5-8796-B0CCC621D6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DAPHNE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contribution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Development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2D9BF931-CE8F-BE96-74FF-BF3AEAF27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roadmap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SDK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DECAE6C-A855-0DC8-1313-7777BEC2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2024-11-04</a:t>
            </a:r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006CB-5710-78DC-E9E4-F5303DE74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60627"/>
            <a:ext cx="9290923" cy="46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AF2E8-1212-23BD-4D00-527DCEEF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B11F8-589A-BBE5-8796-B0CCC621D6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Summary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2D9BF931-CE8F-BE96-74FF-BF3AEAF27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DECAE6C-A855-0DC8-1313-7777BEC2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2024-11-04</a:t>
            </a:r>
            <a:endParaRPr lang="en-DE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40C10DEB-D746-7676-BE7A-D73FDB9AEAB3}"/>
              </a:ext>
            </a:extLst>
          </p:cNvPr>
          <p:cNvSpPr txBox="1">
            <a:spLocks/>
          </p:cNvSpPr>
          <p:nvPr/>
        </p:nvSpPr>
        <p:spPr>
          <a:xfrm>
            <a:off x="407880" y="1628799"/>
            <a:ext cx="11375640" cy="4680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DCS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shall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our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revived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forum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at DAPHNE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myself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Nicolas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Hayen</a:t>
            </a:r>
            <a:r>
              <a:rPr lang="de-DE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consolidated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list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worked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contract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21st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October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2024,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official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end 31st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March 2025.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weekly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reports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Max will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summarized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DCS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meetings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next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16th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December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2024.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benefit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from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very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good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established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relationship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between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individual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players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Martin T (Sigma Technology and ESS, Max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team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).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task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list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actively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worked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good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progress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demo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will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given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next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Friday.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>
              <a:spcAft>
                <a:spcPts val="1199"/>
              </a:spcAft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745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11871</TotalTime>
  <Words>488</Words>
  <Application>Microsoft Macintosh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Liberation Serif</vt:lpstr>
      <vt:lpstr>Arial</vt:lpstr>
      <vt:lpstr>Calisto MT</vt:lpstr>
      <vt:lpstr>DESY</vt:lpstr>
      <vt:lpstr>Kick-off report to TA1 and TA2 DAPHNE members on DCS</vt:lpstr>
      <vt:lpstr>SciCat development boost through left overs</vt:lpstr>
      <vt:lpstr>DAPHNE contribution to SciCat Development</vt:lpstr>
      <vt:lpstr>DAPHNE contribution to SciCat Development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Microsoft Office User</dc:creator>
  <cp:lastModifiedBy>Regina Kwee</cp:lastModifiedBy>
  <cp:revision>94</cp:revision>
  <cp:lastPrinted>2024-10-25T11:47:55Z</cp:lastPrinted>
  <dcterms:created xsi:type="dcterms:W3CDTF">2022-01-20T12:32:59Z</dcterms:created>
  <dcterms:modified xsi:type="dcterms:W3CDTF">2024-11-04T06:29:55Z</dcterms:modified>
</cp:coreProperties>
</file>