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435307"/>
            <a:ext cx="6432715" cy="625877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34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0" y="5445224"/>
            <a:ext cx="6432715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33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2" y="5829267"/>
            <a:ext cx="6432715" cy="575733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5019" y="0"/>
            <a:ext cx="464292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0032" y="6539901"/>
            <a:ext cx="627910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11557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4677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3"/>
            <a:ext cx="8256488" cy="3167956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6624307" cy="767788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6144253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9869" y="0"/>
            <a:ext cx="4642577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8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3743987" cy="767788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3743987" cy="393700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8" y="0"/>
            <a:ext cx="7535729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1"/>
            <a:ext cx="1036676" cy="318100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4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819" y="0"/>
            <a:ext cx="46421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09184"/>
            <a:ext cx="7008349" cy="3937000"/>
          </a:xfrm>
        </p:spPr>
        <p:txBody>
          <a:bodyPr l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33432" y="1509184"/>
            <a:ext cx="3826768" cy="2563821"/>
          </a:xfrm>
        </p:spPr>
        <p:txBody>
          <a:bodyPr lIns="0" anchor="t" anchorCtr="0">
            <a:normAutofit/>
          </a:bodyPr>
          <a:lstStyle>
            <a:lvl1pPr marL="380990" indent="-38099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9819" y="6153347"/>
            <a:ext cx="33330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19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94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85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43" y="1513325"/>
            <a:ext cx="5280157" cy="3932859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31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511107"/>
            <a:ext cx="5280156" cy="815909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1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0045" y="1511107"/>
            <a:ext cx="5280156" cy="825500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045" y="2506133"/>
            <a:ext cx="5280156" cy="294005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53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509184"/>
            <a:ext cx="4224867" cy="39370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452671"/>
            <a:ext cx="6576483" cy="499351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4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2670"/>
            <a:ext cx="4224867" cy="767788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057400"/>
            <a:ext cx="4224867" cy="3388784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23925" y="452968"/>
            <a:ext cx="6336275" cy="4993217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92" y="6155943"/>
            <a:ext cx="937320" cy="3661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8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594599"/>
            <a:ext cx="3839995" cy="508794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667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82" y="5445224"/>
            <a:ext cx="3839997" cy="473195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867" b="1" i="0">
                <a:solidFill>
                  <a:schemeClr val="accent2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608"/>
            <a:ext cx="3845244" cy="575733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6669" y="0"/>
            <a:ext cx="753533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22931" y="6539901"/>
            <a:ext cx="575011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169020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701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962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4BFF2-D0C5-4EE0-B816-1FB1B88E0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DC832F-42DF-47DB-9D56-170BB7BC5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267C1-9704-46B9-BF05-E54860D8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E2FBE9-7E74-4BD6-8F98-68FA1B84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753059-EDCA-4D41-B536-91992627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5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0"/>
            <a:ext cx="3461329" cy="1604797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1" y="4293097"/>
            <a:ext cx="9217024" cy="1370460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32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563" y="5909458"/>
            <a:ext cx="7968885" cy="426173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33" y="5925278"/>
            <a:ext cx="1445409" cy="588605"/>
          </a:xfrm>
        </p:spPr>
        <p:txBody>
          <a:bodyPr>
            <a:normAutofit/>
          </a:bodyPr>
          <a:lstStyle>
            <a:lvl1pPr marL="0" indent="0">
              <a:buNone/>
              <a:defRPr sz="2133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260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509184"/>
            <a:ext cx="8256488" cy="3937001"/>
          </a:xfrm>
        </p:spPr>
        <p:txBody>
          <a:bodyPr lIns="0">
            <a:normAutofit/>
          </a:bodyPr>
          <a:lstStyle>
            <a:lvl1pPr marL="457189" indent="-575986">
              <a:lnSpc>
                <a:spcPct val="110000"/>
              </a:lnSpc>
              <a:spcBef>
                <a:spcPts val="2400"/>
              </a:spcBef>
              <a:buSzPct val="180000"/>
              <a:buFont typeface="+mj-lt"/>
              <a:buAutoNum type="arabicPlain"/>
              <a:defRPr sz="2667"/>
            </a:lvl1pPr>
            <a:lvl2pPr marL="106677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 sz="2667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4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1892830"/>
            <a:ext cx="10752765" cy="3264927"/>
          </a:xfrm>
        </p:spPr>
        <p:txBody>
          <a:bodyPr lIns="0" numCol="2" spcCol="180000"/>
          <a:lstStyle>
            <a:lvl1pPr marL="457189" indent="-457189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990575" indent="-38099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67635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2285943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895528" indent="-457189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5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7" y="3369986"/>
            <a:ext cx="5975781" cy="1307153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3733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6819" y="536624"/>
            <a:ext cx="6103277" cy="2451890"/>
          </a:xfrm>
        </p:spPr>
        <p:txBody>
          <a:bodyPr wrap="square" lIns="0">
            <a:spAutoFit/>
          </a:bodyPr>
          <a:lstStyle>
            <a:lvl1pPr marL="0" indent="0">
              <a:buNone/>
              <a:defRPr sz="15333">
                <a:solidFill>
                  <a:schemeClr val="accent2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5334" y="0"/>
            <a:ext cx="4657063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3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396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1266" y="6539900"/>
            <a:ext cx="1036676" cy="31810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467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4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091"/>
            <a:ext cx="4559829" cy="1530158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5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81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800" y="5842302"/>
            <a:ext cx="1727763" cy="562732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8256488" cy="393700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2880" y="6155943"/>
            <a:ext cx="937320" cy="366183"/>
          </a:xfrm>
          <a:prstGeom prst="rect">
            <a:avLst/>
          </a:prstGeom>
        </p:spPr>
        <p:txBody>
          <a:bodyPr/>
          <a:lstStyle/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15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2670"/>
            <a:ext cx="11328400" cy="767788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09183"/>
            <a:ext cx="11328400" cy="39111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5947" y="6153346"/>
            <a:ext cx="133049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7E5740B3-FCCA-47B5-988F-8243ED5E15F5}" type="datetimeFigureOut">
              <a:rPr lang="de-DE" smtClean="0"/>
              <a:t>01.12.2024</a:t>
            </a:fld>
            <a:endParaRPr lang="de-DE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6107" y="6153347"/>
            <a:ext cx="38267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503702"/>
            <a:ext cx="2358852" cy="1093649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2875" y="6153346"/>
            <a:ext cx="877325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19FCC54-C362-4D3D-9652-E03858DCBD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1219170" rtl="0" eaLnBrk="1" latinLnBrk="0" hangingPunct="1">
        <a:lnSpc>
          <a:spcPct val="110000"/>
        </a:lnSpc>
        <a:spcBef>
          <a:spcPct val="0"/>
        </a:spcBef>
        <a:buNone/>
        <a:defRPr lang="de-DE" sz="3467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600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Clr>
          <a:schemeClr val="tx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573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560">
          <p15:clr>
            <a:srgbClr val="F26B43"/>
          </p15:clr>
        </p15:guide>
        <p15:guide id="8" pos="2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00C49-A983-45BC-9647-098AB4829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SuperSurfer</a:t>
            </a:r>
            <a:r>
              <a:rPr lang="de-DE" dirty="0"/>
              <a:t> Kick-Off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F81E88-5463-4DD8-AD74-2DBAEF32BE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2.12.2024</a:t>
            </a:r>
          </a:p>
          <a:p>
            <a:r>
              <a:rPr lang="de-DE" dirty="0"/>
              <a:t>Wolfgang Hillert</a:t>
            </a:r>
          </a:p>
          <a:p>
            <a:r>
              <a:rPr lang="de-DE" dirty="0"/>
              <a:t>U Hamburg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1B5F3AF-32A1-418C-AAC3-C4F48ED1F7A6}"/>
              </a:ext>
            </a:extLst>
          </p:cNvPr>
          <p:cNvGrpSpPr/>
          <p:nvPr/>
        </p:nvGrpSpPr>
        <p:grpSpPr>
          <a:xfrm>
            <a:off x="4790939" y="154509"/>
            <a:ext cx="2610122" cy="2307782"/>
            <a:chOff x="1376219" y="2934291"/>
            <a:chExt cx="2610122" cy="230778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408F2D1-7F36-44BA-87B3-5F2B7B09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19" y="2996126"/>
              <a:ext cx="2160000" cy="21600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D1F4E1E-ACEE-45ED-86F9-5B5DF29BCAB8}"/>
                </a:ext>
              </a:extLst>
            </p:cNvPr>
            <p:cNvSpPr txBox="1"/>
            <p:nvPr/>
          </p:nvSpPr>
          <p:spPr>
            <a:xfrm rot="5400000">
              <a:off x="2724728" y="3980460"/>
              <a:ext cx="2307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err="1">
                  <a:solidFill>
                    <a:schemeClr val="bg1">
                      <a:lumMod val="65000"/>
                    </a:schemeClr>
                  </a:solidFill>
                </a:rPr>
                <a:t>Credit</a:t>
              </a:r>
              <a:r>
                <a:rPr lang="de-DE" sz="800" b="1" dirty="0">
                  <a:solidFill>
                    <a:schemeClr val="bg1">
                      <a:lumMod val="65000"/>
                    </a:schemeClr>
                  </a:solidFill>
                </a:rPr>
                <a:t>: T. </a:t>
              </a:r>
              <a:r>
                <a:rPr lang="de-DE" sz="800" b="1" dirty="0" err="1">
                  <a:solidFill>
                    <a:schemeClr val="bg1">
                      <a:lumMod val="65000"/>
                    </a:schemeClr>
                  </a:solidFill>
                </a:rPr>
                <a:t>Stengler</a:t>
              </a:r>
              <a:r>
                <a:rPr lang="de-DE" sz="800" b="1" dirty="0">
                  <a:solidFill>
                    <a:schemeClr val="bg1">
                      <a:lumMod val="65000"/>
                    </a:schemeClr>
                  </a:solidFill>
                </a:rPr>
                <a:t>, JGU &amp; </a:t>
              </a:r>
              <a:r>
                <a:rPr lang="de-DE" sz="800" b="1" dirty="0" err="1">
                  <a:solidFill>
                    <a:schemeClr val="bg1">
                      <a:lumMod val="65000"/>
                    </a:schemeClr>
                  </a:solidFill>
                </a:rPr>
                <a:t>Midjourney</a:t>
              </a:r>
              <a:r>
                <a:rPr lang="de-DE" sz="800" b="1" dirty="0">
                  <a:solidFill>
                    <a:schemeClr val="bg1">
                      <a:lumMod val="65000"/>
                    </a:schemeClr>
                  </a:solidFill>
                </a:rPr>
                <a:t> AI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0E0E5774-61F7-4B84-A979-D3DCEF475D69}"/>
              </a:ext>
            </a:extLst>
          </p:cNvPr>
          <p:cNvSpPr/>
          <p:nvPr/>
        </p:nvSpPr>
        <p:spPr>
          <a:xfrm>
            <a:off x="3006436" y="2237716"/>
            <a:ext cx="6179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02122"/>
                </a:solidFill>
                <a:latin typeface="Arial" panose="020B0604020202020204" pitchFamily="34" charset="0"/>
              </a:rPr>
              <a:t>Obviously my best strategy is to wait, listen, and learn.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6509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A084B3-D23F-47BF-B663-CEA8C9F8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Partners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E2FCEA-84BE-41B9-BF14-EDED757D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1" t="20857" r="46886" b="13015"/>
          <a:stretch/>
        </p:blipFill>
        <p:spPr>
          <a:xfrm>
            <a:off x="1080871" y="1220458"/>
            <a:ext cx="4014283" cy="4830913"/>
          </a:xfrm>
          <a:prstGeom prst="rect">
            <a:avLst/>
          </a:prstGeom>
        </p:spPr>
      </p:pic>
      <p:pic>
        <p:nvPicPr>
          <p:cNvPr id="1026" name="Picture 2" descr="Datei:UHH Universität Hamburg Logo.svg – Wikipedia">
            <a:extLst>
              <a:ext uri="{FF2B5EF4-FFF2-40B4-BE49-F238E27FC236}">
                <a16:creationId xmlns:a16="http://schemas.microsoft.com/office/drawing/2014/main" id="{7EED2B0B-3210-4FA7-B505-1D1487A0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00" y="2589595"/>
            <a:ext cx="785640" cy="7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und Siegelform">
            <a:extLst>
              <a:ext uri="{FF2B5EF4-FFF2-40B4-BE49-F238E27FC236}">
                <a16:creationId xmlns:a16="http://schemas.microsoft.com/office/drawing/2014/main" id="{7FF6E4B6-5911-4DBB-85E3-2DD6E786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31" y="1435530"/>
            <a:ext cx="1658785" cy="9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ei:Johannes Gutenberg-Universität Mainz logo.svg – Wikipedia">
            <a:extLst>
              <a:ext uri="{FF2B5EF4-FFF2-40B4-BE49-F238E27FC236}">
                <a16:creationId xmlns:a16="http://schemas.microsoft.com/office/drawing/2014/main" id="{06FB3B7D-7CEB-4FE9-B497-7807D45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76" y="1878408"/>
            <a:ext cx="3123416" cy="22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ei:TU Darmstadt Logo.svg – Wikipedia">
            <a:extLst>
              <a:ext uri="{FF2B5EF4-FFF2-40B4-BE49-F238E27FC236}">
                <a16:creationId xmlns:a16="http://schemas.microsoft.com/office/drawing/2014/main" id="{18EA4275-26DA-4494-A075-FF42E9D6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93" y="3775901"/>
            <a:ext cx="260764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rtseite - Developing and Implementing European Public Sector Accounting  modules - Universität Rostock">
            <a:extLst>
              <a:ext uri="{FF2B5EF4-FFF2-40B4-BE49-F238E27FC236}">
                <a16:creationId xmlns:a16="http://schemas.microsoft.com/office/drawing/2014/main" id="{04ACE015-F670-4D65-A80A-83B6A478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32" y="1342625"/>
            <a:ext cx="30857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ZB Logo - Helmholtz-Zentrum Berlin (HZB)">
            <a:extLst>
              <a:ext uri="{FF2B5EF4-FFF2-40B4-BE49-F238E27FC236}">
                <a16:creationId xmlns:a16="http://schemas.microsoft.com/office/drawing/2014/main" id="{3862436E-0A1B-4E40-8CCD-AB320B6B2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"/>
          <a:stretch/>
        </p:blipFill>
        <p:spPr bwMode="auto">
          <a:xfrm>
            <a:off x="8573886" y="3651413"/>
            <a:ext cx="3445289" cy="12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atei:TU Chemnitz Logo gruen.svg – Wikipedia">
            <a:extLst>
              <a:ext uri="{FF2B5EF4-FFF2-40B4-BE49-F238E27FC236}">
                <a16:creationId xmlns:a16="http://schemas.microsoft.com/office/drawing/2014/main" id="{5AC5355D-1FBC-4691-9D17-6E9B9871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0" y="2359710"/>
            <a:ext cx="1988422" cy="12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0BA0279-735C-4720-B5DD-DE12DA54A256}"/>
              </a:ext>
            </a:extLst>
          </p:cNvPr>
          <p:cNvSpPr txBox="1"/>
          <p:nvPr/>
        </p:nvSpPr>
        <p:spPr>
          <a:xfrm>
            <a:off x="6811523" y="5227724"/>
            <a:ext cx="4547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latin typeface="TheSans UHH" panose="020B0502050302020203" pitchFamily="34" charset="77"/>
              </a:rPr>
              <a:t>Ein neuer Partner ist dabei:</a:t>
            </a:r>
          </a:p>
          <a:p>
            <a:pPr algn="l"/>
            <a:r>
              <a:rPr lang="de-DE" sz="2000" dirty="0">
                <a:latin typeface="TheSans UHH" panose="020B0502050302020203" pitchFamily="34" charset="77"/>
              </a:rPr>
              <a:t>TU Chemnitz</a:t>
            </a:r>
          </a:p>
          <a:p>
            <a:pPr algn="l"/>
            <a:r>
              <a:rPr lang="de-DE" sz="2000" dirty="0">
                <a:latin typeface="TheSans UHH" panose="020B0502050302020203" pitchFamily="34" charset="77"/>
              </a:rPr>
              <a:t>Schwerpunkt Plasma-Elektropolieren</a:t>
            </a:r>
          </a:p>
        </p:txBody>
      </p:sp>
    </p:spTree>
    <p:extLst>
      <p:ext uri="{BB962C8B-B14F-4D97-AF65-F5344CB8AC3E}">
        <p14:creationId xmlns:p14="http://schemas.microsoft.com/office/powerpoint/2010/main" val="36914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C869F2-4441-414B-B78E-8BB1FB29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09184"/>
            <a:ext cx="11427120" cy="3937001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plan and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? </a:t>
            </a:r>
          </a:p>
          <a:p>
            <a:pPr lvl="1"/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milestones</a:t>
            </a:r>
            <a:r>
              <a:rPr lang="de-DE" dirty="0"/>
              <a:t> and </a:t>
            </a:r>
            <a:r>
              <a:rPr lang="de-DE" dirty="0" err="1"/>
              <a:t>deliverables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? 	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partner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The Kooperationsvertrag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and </a:t>
            </a: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on-time</a:t>
            </a:r>
          </a:p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PT.DESY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report in March/April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a </a:t>
            </a:r>
            <a:r>
              <a:rPr lang="de-DE" dirty="0" err="1"/>
              <a:t>guided</a:t>
            </a:r>
            <a:r>
              <a:rPr lang="de-DE" dirty="0"/>
              <a:t> tour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Dinner </a:t>
            </a:r>
            <a:r>
              <a:rPr lang="de-DE" dirty="0" err="1"/>
              <a:t>tonight</a:t>
            </a:r>
            <a:r>
              <a:rPr lang="de-DE" dirty="0"/>
              <a:t> - </a:t>
            </a:r>
            <a:r>
              <a:rPr lang="de-DE" dirty="0" err="1"/>
              <a:t>inform</a:t>
            </a:r>
            <a:r>
              <a:rPr lang="de-DE" dirty="0"/>
              <a:t> Marc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46452-6A70-482B-B7E0-A149CB8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6 </a:t>
            </a:r>
            <a:r>
              <a:rPr lang="de-DE" dirty="0" err="1"/>
              <a:t>months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2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UHH_Template</Template>
  <TotalTime>0</TotalTime>
  <Words>137</Words>
  <Application>Microsoft Office PowerPoint</Application>
  <PresentationFormat>Breitbild</PresentationFormat>
  <Paragraphs>19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TheSans UHH</vt:lpstr>
      <vt:lpstr>Wingdings</vt:lpstr>
      <vt:lpstr>Benutzerdefiniertes Design</vt:lpstr>
      <vt:lpstr>SuperSurfer Kick-Off</vt:lpstr>
      <vt:lpstr>7 Partners  </vt:lpstr>
      <vt:lpstr>Aim for today: You know what to do for the next 6 months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Wenskat, Marc</dc:creator>
  <cp:lastModifiedBy>Wenskat, Marc</cp:lastModifiedBy>
  <cp:revision>28</cp:revision>
  <dcterms:created xsi:type="dcterms:W3CDTF">2024-11-30T22:43:36Z</dcterms:created>
  <dcterms:modified xsi:type="dcterms:W3CDTF">2024-12-01T18:30:29Z</dcterms:modified>
</cp:coreProperties>
</file>