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30FEE-B5B9-5206-BE79-6E830CF24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CFA12F-2897-9B2D-E8D3-5C6626587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EBF17-8B44-2A5A-596D-DF30527B3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C6489-8CC3-1A42-1936-BEEE00E54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E4FF5-F6A4-BB18-6A04-256D0BD4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3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4966F-C092-B02C-699F-94C165ED9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4CED3-9806-0B5D-C3AB-7CFA71CF0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6019F-0F04-795A-8CCA-10B65A5F1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ECAD3-B862-200C-71D0-DDC802ED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E1F9C-7741-A76F-339C-CF9DADE6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E87FDE-14C7-5015-E6D1-EF4E9EC5F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75A728-8447-48F1-32F9-43C18195B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F3E6B-54A0-9E7E-D830-6F58DD27F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BF56E-0FCE-47B6-C897-8B4CD7B05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9683A-2CC8-8312-EE98-DE6FECEB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3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01C61-A914-2C92-2EAF-E14B9F80C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52442-9735-FFA8-093C-46A4FB7DB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405B1-6825-3F8C-8AFF-80E0DF956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8450C-D60B-F6C7-D6B3-5F3206980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55349-11F5-6030-C9CB-507A5A263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8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4F8EE-D905-FE86-10EE-69AC319D7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0ED88-452D-4D55-B0D0-816877933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2F09E-563D-B2E5-93BC-53A09EE27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FFABD-CA14-4F38-341E-52BE2090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946F0-BB81-67EC-9CD6-C3168B255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1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353E-CE1D-022F-8E4E-25ECF9921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E6FA0-8872-A211-BBEC-CE9037936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5C31F9-1AFA-C186-A623-9A5AA1B0B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A576C-0409-FB54-37C6-23DE6EC1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874EE-9D61-3BDE-32F8-A735065B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15A36-0787-DD81-D137-0D649563B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8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E547E-3015-56C7-91E1-B88DD91EA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16E74-DB98-8702-0D1C-FCAFFDC0B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9BB26-56CA-176E-D946-DCFB8231E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8D070C-E216-F533-BFD5-5E30D6708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89EC8-758C-6A88-2829-FF78896E5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AFE20-8D76-ACD4-6901-26EAA6412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B2B503-A5C9-A713-1D41-43F3498C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D8C8EF-BBE6-4247-6973-A0F6AC20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1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13FD9-0554-08D3-F846-606D372C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AE121D-0199-AE1E-FA24-7D6ED598F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047ECF-2DD8-D3A3-952B-A8B9AC47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1D70D0-369D-CB82-637F-1E4876E1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9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4785FF-793E-D7AF-4371-676D328CA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8FF0F7-A024-3936-CD0E-5B8AF6FC0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56CC0-973D-F035-FC1B-189CEE4E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0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0E6A9-10D1-EB5E-8F70-CCCED12E9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CD3BB-57D6-E7A6-BA9E-002BB584F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25D82-D9AD-4824-17B7-33AA7ECED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7B464-A33E-806E-DC2E-8A68D7574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D2830-1926-5674-10BC-4693BB599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88085-B5E8-6769-2867-3352D7344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81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F995C-6E3D-30A6-E7AE-DA0E2A1A1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13501E-6DB9-3610-9329-90C309BA5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4DF69-8D70-78EE-1965-E1F189B17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55282C-4DAE-4E14-E8EC-080FDEF51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853D4-9E1D-20DC-D4A1-F4FE709E0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4B9CB-4D0D-48D5-E4D8-A66D65DCA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BCC1AB-C25F-F712-AD91-CB9FC76EA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3F496-AC58-203E-F6E8-036F75E09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6053-D836-D296-E0D6-D5A9BB8D7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9DB371-3B57-D643-925B-9DECEE8370A6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1C640-62E1-B7A6-43A6-E0121B5764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0C1DC-0472-DFDB-8304-FC017C3A2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CC9855-D940-FF4E-B5CE-0FCDCAE68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5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766E8B-BE77-D155-3904-A00B2EBD7B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Synchronisation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840FDCA-49B6-CD73-A0F4-B704678553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Session summary, 05.12.24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48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C25C5-D3F8-0ECD-B55D-D2B67489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session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9DA9E-59B0-3358-328F-FFCA016C1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Review of collaboration to date</a:t>
            </a:r>
          </a:p>
          <a:p>
            <a:pPr lvl="1"/>
            <a:r>
              <a:rPr lang="en-GB" dirty="0"/>
              <a:t>Discussion on ideas and areas to continue and strengthen this</a:t>
            </a:r>
          </a:p>
          <a:p>
            <a:endParaRPr lang="en-GB" dirty="0"/>
          </a:p>
          <a:p>
            <a:r>
              <a:rPr lang="en-GB" dirty="0"/>
              <a:t>Discussion of new collaboration topics</a:t>
            </a:r>
          </a:p>
          <a:p>
            <a:pPr lvl="1"/>
            <a:r>
              <a:rPr lang="en-GB" dirty="0"/>
              <a:t>DESY/EuXFEL mid-term sync plans – </a:t>
            </a:r>
            <a:r>
              <a:rPr lang="en-GB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framing for what we can do in the coming months/years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GB" dirty="0"/>
              <a:t>UK XFEL – discussion around &lt;1 fs synchronisation challenge – </a:t>
            </a:r>
            <a:r>
              <a:rPr lang="en-GB" i="1" dirty="0">
                <a:solidFill>
                  <a:schemeClr val="accent1"/>
                </a:solidFill>
              </a:rPr>
              <a:t>useful opinions for UK XFEL CDOA, and we won’t be short of more ideas in the future!</a:t>
            </a:r>
            <a:endParaRPr lang="en-GB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22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F53CBD6-DB2A-E62E-4029-EADD865B1B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2" y="28318"/>
            <a:ext cx="12129968" cy="6829681"/>
          </a:xfrm>
        </p:spPr>
      </p:pic>
    </p:spTree>
    <p:extLst>
      <p:ext uri="{BB962C8B-B14F-4D97-AF65-F5344CB8AC3E}">
        <p14:creationId xmlns:p14="http://schemas.microsoft.com/office/powerpoint/2010/main" val="3602754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64FE3-1A9D-2EB1-06D6-91F9497D2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Ideas and actions discussed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CAB9F1-FF02-3175-D4C8-E892083A40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585072"/>
              </p:ext>
            </p:extLst>
          </p:nvPr>
        </p:nvGraphicFramePr>
        <p:xfrm>
          <a:off x="1341183" y="1690688"/>
          <a:ext cx="9509634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022">
                  <a:extLst>
                    <a:ext uri="{9D8B030D-6E8A-4147-A177-3AD203B41FA5}">
                      <a16:colId xmlns:a16="http://schemas.microsoft.com/office/drawing/2014/main" val="372186681"/>
                    </a:ext>
                  </a:extLst>
                </a:gridCol>
                <a:gridCol w="7051612">
                  <a:extLst>
                    <a:ext uri="{9D8B030D-6E8A-4147-A177-3AD203B41FA5}">
                      <a16:colId xmlns:a16="http://schemas.microsoft.com/office/drawing/2014/main" val="1448119093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Topic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Idea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13059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b="1" dirty="0"/>
                        <a:t>Laser arrival monitors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All-fibre implementation (design and build)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Optimised engineering design, automatisation (design and control)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All-colour development platform at Daresbury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Return placement to DESY/EuXFEL to continue progress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Application on FEBE laser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Possible CLF interaction (HiLuX) – tbc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01959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b="1" dirty="0"/>
                        <a:t>Beam arrival and bunch compression monitors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Tests of high sensitivity BAM at CLARA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Explore possible application for RUEDI diffraction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BCM improvements (design, CLARA input)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250804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b="1" dirty="0"/>
                        <a:t>Beam-based feedback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Concept and modelling for 1 MHz CW beam stabilisation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Data-driven/predictive approach for seismic/microseismic effects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70396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b="1" dirty="0"/>
                        <a:t>Photon arrival monitor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dirty="0"/>
                        <a:t>1550 nm implementation (design)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782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767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Synchronisation</vt:lpstr>
      <vt:lpstr>Summary of session</vt:lpstr>
      <vt:lpstr>PowerPoint Presentation</vt:lpstr>
      <vt:lpstr>Ideas and actions discussed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Synchronisation</dc:title>
  <dc:creator>Snedden, Edward (STFC,DL,AST)</dc:creator>
  <cp:lastModifiedBy>Snedden, Edward (STFC,DL,AST)</cp:lastModifiedBy>
  <cp:revision>2</cp:revision>
  <dcterms:created xsi:type="dcterms:W3CDTF">2024-12-06T10:14:53Z</dcterms:created>
  <dcterms:modified xsi:type="dcterms:W3CDTF">2024-12-09T12:46:05Z</dcterms:modified>
</cp:coreProperties>
</file>