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142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7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FF280-972C-4C6A-9A7D-BAD8C5F5741A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0AE354-216F-4534-995E-1861CAA53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191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E61BC1-B2F7-4843-992B-6D3D460319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1485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841B3-AFF9-8322-2A4D-513E70F4D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2F54FA-5205-3E98-31C1-589F98EE82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57142-4341-7BE3-9AEB-1609B5092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EEDF-98A1-40A3-9F79-9BD5618EBFCA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767818-1027-18F8-6B91-41B415231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96FCF-C20E-74CA-AA8A-A1266D745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CF0D-803D-4454-930D-13A25291E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050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F7853-106E-D02F-4599-73532E59F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58BC15-4A4B-B023-5ECF-DB055C3548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87655-7109-19B5-00E2-BF53B9918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EEDF-98A1-40A3-9F79-9BD5618EBFCA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648BF-8B30-0A05-6B6F-F03096954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AD54F-3FA0-CD98-8506-0D363E252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CF0D-803D-4454-930D-13A25291E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00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1D436D-2CFC-89FF-EA97-B060BE2F22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E08441-6D66-1E03-F7B7-6C5444F06C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AA466-1D07-BBFC-BAC8-E65E07A27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EEDF-98A1-40A3-9F79-9BD5618EBFCA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DC068-2170-B732-3C41-9FD881661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4635C-E3E3-B8AE-26D4-9883CD7C8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CF0D-803D-4454-930D-13A25291E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31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49DC7-75CF-773A-04FF-97C7D1A21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C5FB2-12E1-BD2A-8988-4ABEB2E6A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251E9-28C7-93EF-7461-061C22127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EEDF-98A1-40A3-9F79-9BD5618EBFCA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A90A5-21D0-5193-B17C-8AA00CD3F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7D9BF-63BE-FDE7-2DB4-BBF8D9105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CF0D-803D-4454-930D-13A25291E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460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7EAC4-3D50-F670-C024-A9FF4247D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909AF-5FDE-B1B4-83E7-CCD39B70C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C500E-FC06-91D3-329E-2FC761274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EEDF-98A1-40A3-9F79-9BD5618EBFCA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DDB87-B71C-426E-0D00-E3CA25C22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36BFD5-8424-9078-EA82-E0F03C68C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CF0D-803D-4454-930D-13A25291E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76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C73FC-AF6E-7BFE-6CBB-71746FFA9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422CE-53E6-F63A-4A7C-88424F30A8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C2205F-4F5E-3FDF-437C-3216BFFC4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2A900E-87D4-A38D-4E82-D93463190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EEDF-98A1-40A3-9F79-9BD5618EBFCA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056300-6B42-A55D-FC63-BB1C79D1D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924A7-7A3C-4E72-67CD-F7633D90A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CF0D-803D-4454-930D-13A25291E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633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5BD00-B461-6111-2BAE-E241F084F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10BB0B-01C9-9DDB-475C-F12316FF7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54F98-E198-7E74-41FD-A831E0793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A9A14D-97A6-B9DF-6E28-23E7F31C9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BD7A38-9435-8653-F383-7B7A65F435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925F52-5867-D8F8-B35E-BD5C2CFC4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EEDF-98A1-40A3-9F79-9BD5618EBFCA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F40310-CE83-0830-C8BA-2A20B8446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0D8386-9EF8-2D34-50FF-4BFA48F06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CF0D-803D-4454-930D-13A25291E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454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2C0D1-52C0-F479-6D60-49455C7DD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53102B-ABD8-EC9F-8D58-7A82AC7AD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EEDF-98A1-40A3-9F79-9BD5618EBFCA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C108A6-96BF-4C9D-1D65-6C448920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AFEDBB-CC2D-C959-14AE-F92243264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CF0D-803D-4454-930D-13A25291E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03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D50B1D-D24F-A726-1AE8-4A402D0EC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EEDF-98A1-40A3-9F79-9BD5618EBFCA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A4F429-03D5-75D4-9060-9BF5DA6E8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883EDE-BAC1-41FF-73AA-7005F42E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CF0D-803D-4454-930D-13A25291E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454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77676-7D21-2D5F-A994-A75783AC1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5A3B3-D745-4506-0F77-DBFA6ABD4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462EFF-DBAA-BE8D-6212-F5AE973E9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300CFD-E56E-57B9-8FDD-1DB827E95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EEDF-98A1-40A3-9F79-9BD5618EBFCA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770912-8AAE-CDBF-AB26-DCAB7160E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F7948D-D472-58A3-D751-829A1BBF5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CF0D-803D-4454-930D-13A25291E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276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14955-0F62-F504-2525-A47693E24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6E1434-7E2B-376B-0252-14FE4CAD22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70EFDC-0B8C-8A54-BF5E-06726162E0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4DC21-0C06-261B-2628-241910C34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EEDF-98A1-40A3-9F79-9BD5618EBFCA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01B97C-2735-F265-F21E-01D05E4E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2D02BE-F99E-DF89-5AF0-3968B0F24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CF0D-803D-4454-930D-13A25291E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74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BC85D5-C535-735E-4250-666428017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F0EA6-6F5F-0000-2B9F-1AD8E4030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6FD7B-6263-1543-7EAF-09A7DF5EC7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4DEEDF-98A1-40A3-9F79-9BD5618EBFCA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1F0BE-A748-0583-7BFD-7174D0B35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517D3-3D3A-395D-1F41-5082C0876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C9CF0D-803D-4454-930D-13A25291E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930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C9D6DBC-F19A-84A4-4151-0057FA9156B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1" y="6131822"/>
            <a:ext cx="2111379" cy="53975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791BDAFB-DDC4-9FD0-DEE9-72384D26F492}"/>
              </a:ext>
            </a:extLst>
          </p:cNvPr>
          <p:cNvSpPr txBox="1">
            <a:spLocks/>
          </p:cNvSpPr>
          <p:nvPr/>
        </p:nvSpPr>
        <p:spPr>
          <a:xfrm>
            <a:off x="291684" y="76211"/>
            <a:ext cx="10515600" cy="686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sng" strike="noStrike" kern="1200" cap="none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Beam Dynamics: Introduction &amp; Aims of the Session – Peter Williams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AAB195-B577-5546-8349-9DDA93B612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E2C61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E2C61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674F28-ACD7-78C8-0F97-DCCE22546964}"/>
              </a:ext>
            </a:extLst>
          </p:cNvPr>
          <p:cNvSpPr txBox="1"/>
          <p:nvPr/>
        </p:nvSpPr>
        <p:spPr>
          <a:xfrm>
            <a:off x="295466" y="1353459"/>
            <a:ext cx="11816252" cy="34778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kumimoji="0" lang="en-GB" sz="2000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/>
              </a:rPr>
              <a:t>Update DESY team on BD topics under study for UK-XFEL conceptual design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endParaRPr lang="en-GB" sz="2000">
              <a:solidFill>
                <a:srgbClr val="000000"/>
              </a:solidFill>
              <a:cs typeface="Arial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kumimoji="0" lang="en-GB" sz="2000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/>
              </a:rPr>
              <a:t>Update STFC team on BD developments at Eu-XFEL, and considerations for potential upgrades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endParaRPr lang="en-GB" sz="2000">
              <a:solidFill>
                <a:srgbClr val="000000"/>
              </a:solidFill>
              <a:cs typeface="Arial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kumimoji="0" lang="en-GB" sz="2000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/>
              </a:rPr>
              <a:t>Detailed discussions on our collaboration topics: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kumimoji="0" lang="en-GB" sz="2000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/>
              </a:rPr>
              <a:t>Real &amp; Virtual Diagnostics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kumimoji="0" lang="en-GB" sz="2000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/>
              </a:rPr>
              <a:t>Simulations (beam loss, microbunching, intra-beam scattering)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endParaRPr kumimoji="0" lang="en-GB" sz="2000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Arial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kumimoji="0" lang="en-GB" sz="2000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/>
              </a:rPr>
              <a:t>Presentation on successful generation of attosecond pulses on Eu-XFEL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endParaRPr lang="en-GB" sz="2000">
              <a:solidFill>
                <a:srgbClr val="000000"/>
              </a:solidFill>
              <a:cs typeface="Arial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kumimoji="0" lang="en-GB" sz="2000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/>
              </a:rPr>
              <a:t>Explore opportunities for BD experimental collaborations on CLARA / Eu-XFEL</a:t>
            </a:r>
          </a:p>
        </p:txBody>
      </p:sp>
    </p:spTree>
    <p:extLst>
      <p:ext uri="{BB962C8B-B14F-4D97-AF65-F5344CB8AC3E}">
        <p14:creationId xmlns:p14="http://schemas.microsoft.com/office/powerpoint/2010/main" val="1238603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8EA2CBFAE5464D8B590CB0FE9FDF74" ma:contentTypeVersion="17" ma:contentTypeDescription="Create a new document." ma:contentTypeScope="" ma:versionID="6df3447280bb2661b5fac56b3d3469ca">
  <xsd:schema xmlns:xsd="http://www.w3.org/2001/XMLSchema" xmlns:xs="http://www.w3.org/2001/XMLSchema" xmlns:p="http://schemas.microsoft.com/office/2006/metadata/properties" xmlns:ns3="19a5072a-c90b-4bd3-a68a-b7abbd4b55f2" xmlns:ns4="e8785e35-4af9-43d1-8745-88b55cf0d46b" targetNamespace="http://schemas.microsoft.com/office/2006/metadata/properties" ma:root="true" ma:fieldsID="d8ec691ec97dd2fe743b7f90715e6c78" ns3:_="" ns4:_="">
    <xsd:import namespace="19a5072a-c90b-4bd3-a68a-b7abbd4b55f2"/>
    <xsd:import namespace="e8785e35-4af9-43d1-8745-88b55cf0d46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Location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a5072a-c90b-4bd3-a68a-b7abbd4b55f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785e35-4af9-43d1-8745-88b55cf0d4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8785e35-4af9-43d1-8745-88b55cf0d46b" xsi:nil="true"/>
  </documentManagement>
</p:properties>
</file>

<file path=customXml/itemProps1.xml><?xml version="1.0" encoding="utf-8"?>
<ds:datastoreItem xmlns:ds="http://schemas.openxmlformats.org/officeDocument/2006/customXml" ds:itemID="{EA39A4CE-D308-4A32-BC5D-092D852605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a5072a-c90b-4bd3-a68a-b7abbd4b55f2"/>
    <ds:schemaRef ds:uri="e8785e35-4af9-43d1-8745-88b55cf0d4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532D9E-C56F-494F-AE77-608325AEBC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BCF494-F0D2-46C4-8653-330F4E5088E5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19a5072a-c90b-4bd3-a68a-b7abbd4b55f2"/>
    <ds:schemaRef ds:uri="e8785e35-4af9-43d1-8745-88b55cf0d46b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4512</TotalTime>
  <Words>80</Words>
  <Application>Microsoft Macintosh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Peter Williams</dc:creator>
  <cp:lastModifiedBy>Sergey Tomin</cp:lastModifiedBy>
  <cp:revision>3</cp:revision>
  <dcterms:created xsi:type="dcterms:W3CDTF">2024-12-05T12:16:47Z</dcterms:created>
  <dcterms:modified xsi:type="dcterms:W3CDTF">2024-12-09T09:49:13Z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0x010100BD8EA2CBFAE5464D8B590CB0FE9FDF74</vt:lpwstr>
  </property>
</Properties>
</file>