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4" r:id="rId9"/>
  </p:sldMasterIdLst>
  <p:notesMasterIdLst>
    <p:notesMasterId r:id="rId29"/>
  </p:notesMasterIdLst>
  <p:sldIdLst>
    <p:sldId id="1436" r:id="rId10"/>
    <p:sldId id="1443" r:id="rId11"/>
    <p:sldId id="1445" r:id="rId12"/>
    <p:sldId id="1446" r:id="rId13"/>
    <p:sldId id="1438" r:id="rId14"/>
    <p:sldId id="1439" r:id="rId15"/>
    <p:sldId id="728" r:id="rId16"/>
    <p:sldId id="745" r:id="rId17"/>
    <p:sldId id="1449" r:id="rId18"/>
    <p:sldId id="1451" r:id="rId19"/>
    <p:sldId id="1452" r:id="rId20"/>
    <p:sldId id="1453" r:id="rId21"/>
    <p:sldId id="1454" r:id="rId22"/>
    <p:sldId id="1455" r:id="rId23"/>
    <p:sldId id="1459" r:id="rId24"/>
    <p:sldId id="1440" r:id="rId25"/>
    <p:sldId id="1456" r:id="rId26"/>
    <p:sldId id="1457" r:id="rId27"/>
    <p:sldId id="14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C9377F-C91E-6768-85B8-44117E4D6952}" name="Williams, Peter (STFC,DL,AST)" initials="W(" userId="S::peter.williams@stfc.ac.uk::0cdecd56-4a1e-4af1-9e2b-17f213e3d19d" providerId="AD"/>
  <p188:author id="{DCB4C4B8-CDDC-9AC4-0026-08796C185195}" name="Aden, Paul (STFC,DL,TECH)" initials="AP(" userId="S::paul.aden@stfc.ac.uk::a6cb6ae5-140e-4a0b-91bc-56ce467782aa" providerId="AD"/>
  <p188:author id="{602B48FD-52C8-522C-C376-A5DE6CEA66DE}" name="Dunning, David (STFC,DL,AST)" initials="D(" userId="S::david.dunning@stfc.ac.uk::0f52c177-860d-4a92-8803-4bc5183e88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D582E-441C-479C-9833-9FE1984ECE53}" v="52" dt="2024-12-04T14:38:04.265"/>
    <p1510:client id="{E4B6A793-DE7F-43FC-9F8F-6291BC246637}" v="182" dt="2024-12-04T20:57:40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Peter (STFC,DL,AST)" userId="0cdecd56-4a1e-4af1-9e2b-17f213e3d19d" providerId="ADAL" clId="{E4B6A793-DE7F-43FC-9F8F-6291BC246637}"/>
    <pc:docChg chg="undo custSel addSld delSld modSld">
      <pc:chgData name="Williams, Peter (STFC,DL,AST)" userId="0cdecd56-4a1e-4af1-9e2b-17f213e3d19d" providerId="ADAL" clId="{E4B6A793-DE7F-43FC-9F8F-6291BC246637}" dt="2024-12-05T12:21:34.688" v="842" actId="47"/>
      <pc:docMkLst>
        <pc:docMk/>
      </pc:docMkLst>
      <pc:sldChg chg="del">
        <pc:chgData name="Williams, Peter (STFC,DL,AST)" userId="0cdecd56-4a1e-4af1-9e2b-17f213e3d19d" providerId="ADAL" clId="{E4B6A793-DE7F-43FC-9F8F-6291BC246637}" dt="2024-12-04T20:54:44.210" v="113" actId="47"/>
        <pc:sldMkLst>
          <pc:docMk/>
          <pc:sldMk cId="616168701" sldId="272"/>
        </pc:sldMkLst>
      </pc:sldChg>
      <pc:sldChg chg="modSp mod">
        <pc:chgData name="Williams, Peter (STFC,DL,AST)" userId="0cdecd56-4a1e-4af1-9e2b-17f213e3d19d" providerId="ADAL" clId="{E4B6A793-DE7F-43FC-9F8F-6291BC246637}" dt="2024-12-05T09:56:51.965" v="357" actId="207"/>
        <pc:sldMkLst>
          <pc:docMk/>
          <pc:sldMk cId="1786575823" sldId="728"/>
        </pc:sldMkLst>
        <pc:spChg chg="mod">
          <ac:chgData name="Williams, Peter (STFC,DL,AST)" userId="0cdecd56-4a1e-4af1-9e2b-17f213e3d19d" providerId="ADAL" clId="{E4B6A793-DE7F-43FC-9F8F-6291BC246637}" dt="2024-12-05T09:56:05.721" v="333" actId="404"/>
          <ac:spMkLst>
            <pc:docMk/>
            <pc:sldMk cId="1786575823" sldId="728"/>
            <ac:spMk id="2" creationId="{325E4B09-8DF4-8CBF-E6A9-7075239582E4}"/>
          </ac:spMkLst>
        </pc:spChg>
        <pc:spChg chg="mod">
          <ac:chgData name="Williams, Peter (STFC,DL,AST)" userId="0cdecd56-4a1e-4af1-9e2b-17f213e3d19d" providerId="ADAL" clId="{E4B6A793-DE7F-43FC-9F8F-6291BC246637}" dt="2024-12-05T09:56:51.965" v="357" actId="207"/>
          <ac:spMkLst>
            <pc:docMk/>
            <pc:sldMk cId="1786575823" sldId="728"/>
            <ac:spMk id="4" creationId="{A006A869-739A-F896-C5DC-C64E33C413DF}"/>
          </ac:spMkLst>
        </pc:spChg>
      </pc:sldChg>
      <pc:sldChg chg="modSp mod">
        <pc:chgData name="Williams, Peter (STFC,DL,AST)" userId="0cdecd56-4a1e-4af1-9e2b-17f213e3d19d" providerId="ADAL" clId="{E4B6A793-DE7F-43FC-9F8F-6291BC246637}" dt="2024-12-05T09:58:29.445" v="544" actId="20577"/>
        <pc:sldMkLst>
          <pc:docMk/>
          <pc:sldMk cId="2152928995" sldId="745"/>
        </pc:sldMkLst>
        <pc:spChg chg="mod">
          <ac:chgData name="Williams, Peter (STFC,DL,AST)" userId="0cdecd56-4a1e-4af1-9e2b-17f213e3d19d" providerId="ADAL" clId="{E4B6A793-DE7F-43FC-9F8F-6291BC246637}" dt="2024-12-05T09:57:25.629" v="374" actId="404"/>
          <ac:spMkLst>
            <pc:docMk/>
            <pc:sldMk cId="2152928995" sldId="745"/>
            <ac:spMk id="2" creationId="{325E4B09-8DF4-8CBF-E6A9-7075239582E4}"/>
          </ac:spMkLst>
        </pc:spChg>
        <pc:spChg chg="mod">
          <ac:chgData name="Williams, Peter (STFC,DL,AST)" userId="0cdecd56-4a1e-4af1-9e2b-17f213e3d19d" providerId="ADAL" clId="{E4B6A793-DE7F-43FC-9F8F-6291BC246637}" dt="2024-12-05T09:58:29.445" v="544" actId="20577"/>
          <ac:spMkLst>
            <pc:docMk/>
            <pc:sldMk cId="2152928995" sldId="745"/>
            <ac:spMk id="4" creationId="{A006A869-739A-F896-C5DC-C64E33C413DF}"/>
          </ac:spMkLst>
        </pc:spChg>
      </pc:sldChg>
      <pc:sldChg chg="del">
        <pc:chgData name="Williams, Peter (STFC,DL,AST)" userId="0cdecd56-4a1e-4af1-9e2b-17f213e3d19d" providerId="ADAL" clId="{E4B6A793-DE7F-43FC-9F8F-6291BC246637}" dt="2024-12-05T12:21:34.688" v="842" actId="47"/>
        <pc:sldMkLst>
          <pc:docMk/>
          <pc:sldMk cId="1238603590" sldId="1428"/>
        </pc:sldMkLst>
      </pc:sldChg>
      <pc:sldChg chg="modSp mod">
        <pc:chgData name="Williams, Peter (STFC,DL,AST)" userId="0cdecd56-4a1e-4af1-9e2b-17f213e3d19d" providerId="ADAL" clId="{E4B6A793-DE7F-43FC-9F8F-6291BC246637}" dt="2024-12-04T20:57:40.485" v="182" actId="1035"/>
        <pc:sldMkLst>
          <pc:docMk/>
          <pc:sldMk cId="1743225656" sldId="1440"/>
        </pc:sldMkLst>
        <pc:spChg chg="mod">
          <ac:chgData name="Williams, Peter (STFC,DL,AST)" userId="0cdecd56-4a1e-4af1-9e2b-17f213e3d19d" providerId="ADAL" clId="{E4B6A793-DE7F-43FC-9F8F-6291BC246637}" dt="2024-12-04T20:57:40.485" v="182" actId="1035"/>
          <ac:spMkLst>
            <pc:docMk/>
            <pc:sldMk cId="1743225656" sldId="1440"/>
            <ac:spMk id="4" creationId="{EA674F28-ACD7-78C8-0F97-DCCE22546964}"/>
          </ac:spMkLst>
        </pc:spChg>
      </pc:sldChg>
      <pc:sldChg chg="del">
        <pc:chgData name="Williams, Peter (STFC,DL,AST)" userId="0cdecd56-4a1e-4af1-9e2b-17f213e3d19d" providerId="ADAL" clId="{E4B6A793-DE7F-43FC-9F8F-6291BC246637}" dt="2024-12-04T20:56:51.434" v="135" actId="47"/>
        <pc:sldMkLst>
          <pc:docMk/>
          <pc:sldMk cId="1593295651" sldId="1441"/>
        </pc:sldMkLst>
      </pc:sldChg>
      <pc:sldChg chg="del">
        <pc:chgData name="Williams, Peter (STFC,DL,AST)" userId="0cdecd56-4a1e-4af1-9e2b-17f213e3d19d" providerId="ADAL" clId="{E4B6A793-DE7F-43FC-9F8F-6291BC246637}" dt="2024-12-04T20:57:03.410" v="136" actId="47"/>
        <pc:sldMkLst>
          <pc:docMk/>
          <pc:sldMk cId="3051708430" sldId="1442"/>
        </pc:sldMkLst>
      </pc:sldChg>
      <pc:sldChg chg="modSp mod">
        <pc:chgData name="Williams, Peter (STFC,DL,AST)" userId="0cdecd56-4a1e-4af1-9e2b-17f213e3d19d" providerId="ADAL" clId="{E4B6A793-DE7F-43FC-9F8F-6291BC246637}" dt="2024-12-05T09:53:17.898" v="275" actId="27636"/>
        <pc:sldMkLst>
          <pc:docMk/>
          <pc:sldMk cId="3421384343" sldId="1443"/>
        </pc:sldMkLst>
        <pc:spChg chg="mod">
          <ac:chgData name="Williams, Peter (STFC,DL,AST)" userId="0cdecd56-4a1e-4af1-9e2b-17f213e3d19d" providerId="ADAL" clId="{E4B6A793-DE7F-43FC-9F8F-6291BC246637}" dt="2024-12-04T21:33:10.416" v="245" actId="20577"/>
          <ac:spMkLst>
            <pc:docMk/>
            <pc:sldMk cId="3421384343" sldId="1443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E4B6A793-DE7F-43FC-9F8F-6291BC246637}" dt="2024-12-05T09:53:17.898" v="275" actId="27636"/>
          <ac:spMkLst>
            <pc:docMk/>
            <pc:sldMk cId="3421384343" sldId="1443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E4B6A793-DE7F-43FC-9F8F-6291BC246637}" dt="2024-12-05T10:57:12.058" v="637" actId="20577"/>
        <pc:sldMkLst>
          <pc:docMk/>
          <pc:sldMk cId="2322300994" sldId="1445"/>
        </pc:sldMkLst>
        <pc:spChg chg="mod">
          <ac:chgData name="Williams, Peter (STFC,DL,AST)" userId="0cdecd56-4a1e-4af1-9e2b-17f213e3d19d" providerId="ADAL" clId="{E4B6A793-DE7F-43FC-9F8F-6291BC246637}" dt="2024-12-05T10:57:12.058" v="637" actId="20577"/>
          <ac:spMkLst>
            <pc:docMk/>
            <pc:sldMk cId="2322300994" sldId="1445"/>
            <ac:spMk id="4" creationId="{EA674F28-ACD7-78C8-0F97-DCCE22546964}"/>
          </ac:spMkLst>
        </pc:spChg>
      </pc:sldChg>
      <pc:sldChg chg="addSp delSp modSp mod">
        <pc:chgData name="Williams, Peter (STFC,DL,AST)" userId="0cdecd56-4a1e-4af1-9e2b-17f213e3d19d" providerId="ADAL" clId="{E4B6A793-DE7F-43FC-9F8F-6291BC246637}" dt="2024-12-04T20:51:30.726" v="53" actId="14100"/>
        <pc:sldMkLst>
          <pc:docMk/>
          <pc:sldMk cId="3792805857" sldId="1454"/>
        </pc:sldMkLst>
        <pc:spChg chg="add mod">
          <ac:chgData name="Williams, Peter (STFC,DL,AST)" userId="0cdecd56-4a1e-4af1-9e2b-17f213e3d19d" providerId="ADAL" clId="{E4B6A793-DE7F-43FC-9F8F-6291BC246637}" dt="2024-12-04T20:49:10.567" v="25" actId="1076"/>
          <ac:spMkLst>
            <pc:docMk/>
            <pc:sldMk cId="3792805857" sldId="1454"/>
            <ac:spMk id="10" creationId="{52E0DBB4-B8F2-5986-47BD-C7BA186983B0}"/>
          </ac:spMkLst>
        </pc:spChg>
        <pc:spChg chg="add del mod">
          <ac:chgData name="Williams, Peter (STFC,DL,AST)" userId="0cdecd56-4a1e-4af1-9e2b-17f213e3d19d" providerId="ADAL" clId="{E4B6A793-DE7F-43FC-9F8F-6291BC246637}" dt="2024-12-04T20:49:11.778" v="27"/>
          <ac:spMkLst>
            <pc:docMk/>
            <pc:sldMk cId="3792805857" sldId="1454"/>
            <ac:spMk id="11" creationId="{426380B9-6F93-FCCA-F536-F464846E3977}"/>
          </ac:spMkLst>
        </pc:spChg>
        <pc:spChg chg="add mod">
          <ac:chgData name="Williams, Peter (STFC,DL,AST)" userId="0cdecd56-4a1e-4af1-9e2b-17f213e3d19d" providerId="ADAL" clId="{E4B6A793-DE7F-43FC-9F8F-6291BC246637}" dt="2024-12-04T20:50:51.518" v="37" actId="14100"/>
          <ac:spMkLst>
            <pc:docMk/>
            <pc:sldMk cId="3792805857" sldId="1454"/>
            <ac:spMk id="16" creationId="{8181D069-DEEF-0805-999D-3757AF7416BB}"/>
          </ac:spMkLst>
        </pc:spChg>
        <pc:spChg chg="add mod">
          <ac:chgData name="Williams, Peter (STFC,DL,AST)" userId="0cdecd56-4a1e-4af1-9e2b-17f213e3d19d" providerId="ADAL" clId="{E4B6A793-DE7F-43FC-9F8F-6291BC246637}" dt="2024-12-04T20:51:30.726" v="53" actId="14100"/>
          <ac:spMkLst>
            <pc:docMk/>
            <pc:sldMk cId="3792805857" sldId="1454"/>
            <ac:spMk id="21" creationId="{C3F9A54C-6620-D5FB-7720-31744540D5FC}"/>
          </ac:spMkLst>
        </pc:spChg>
        <pc:picChg chg="add mod">
          <ac:chgData name="Williams, Peter (STFC,DL,AST)" userId="0cdecd56-4a1e-4af1-9e2b-17f213e3d19d" providerId="ADAL" clId="{E4B6A793-DE7F-43FC-9F8F-6291BC246637}" dt="2024-12-04T20:51:16.991" v="50" actId="1035"/>
          <ac:picMkLst>
            <pc:docMk/>
            <pc:sldMk cId="3792805857" sldId="1454"/>
            <ac:picMk id="4" creationId="{9CF0BC56-4A2E-E17E-3D02-C6F2BFBC5A6C}"/>
          </ac:picMkLst>
        </pc:picChg>
        <pc:picChg chg="del">
          <ac:chgData name="Williams, Peter (STFC,DL,AST)" userId="0cdecd56-4a1e-4af1-9e2b-17f213e3d19d" providerId="ADAL" clId="{E4B6A793-DE7F-43FC-9F8F-6291BC246637}" dt="2024-12-04T20:48:18.823" v="6" actId="478"/>
          <ac:picMkLst>
            <pc:docMk/>
            <pc:sldMk cId="3792805857" sldId="1454"/>
            <ac:picMk id="6" creationId="{276D0E49-3027-F068-BCAB-CF73D0451835}"/>
          </ac:picMkLst>
        </pc:picChg>
        <pc:picChg chg="del">
          <ac:chgData name="Williams, Peter (STFC,DL,AST)" userId="0cdecd56-4a1e-4af1-9e2b-17f213e3d19d" providerId="ADAL" clId="{E4B6A793-DE7F-43FC-9F8F-6291BC246637}" dt="2024-12-04T20:50:32.046" v="33" actId="478"/>
          <ac:picMkLst>
            <pc:docMk/>
            <pc:sldMk cId="3792805857" sldId="1454"/>
            <ac:picMk id="8" creationId="{26DF3783-1A63-C5E6-D484-A5F1643E738E}"/>
          </ac:picMkLst>
        </pc:picChg>
        <pc:picChg chg="del mod">
          <ac:chgData name="Williams, Peter (STFC,DL,AST)" userId="0cdecd56-4a1e-4af1-9e2b-17f213e3d19d" providerId="ADAL" clId="{E4B6A793-DE7F-43FC-9F8F-6291BC246637}" dt="2024-12-04T20:51:08.115" v="43" actId="478"/>
          <ac:picMkLst>
            <pc:docMk/>
            <pc:sldMk cId="3792805857" sldId="1454"/>
            <ac:picMk id="9" creationId="{CB2FC007-600E-22D2-6EA8-B88EA23E1CC1}"/>
          </ac:picMkLst>
        </pc:picChg>
        <pc:picChg chg="add mod">
          <ac:chgData name="Williams, Peter (STFC,DL,AST)" userId="0cdecd56-4a1e-4af1-9e2b-17f213e3d19d" providerId="ADAL" clId="{E4B6A793-DE7F-43FC-9F8F-6291BC246637}" dt="2024-12-04T20:50:38.085" v="34" actId="1076"/>
          <ac:picMkLst>
            <pc:docMk/>
            <pc:sldMk cId="3792805857" sldId="1454"/>
            <ac:picMk id="13" creationId="{F3939B8B-EC54-BEC4-8044-C0E5C34CB65B}"/>
          </ac:picMkLst>
        </pc:picChg>
        <pc:picChg chg="add mod">
          <ac:chgData name="Williams, Peter (STFC,DL,AST)" userId="0cdecd56-4a1e-4af1-9e2b-17f213e3d19d" providerId="ADAL" clId="{E4B6A793-DE7F-43FC-9F8F-6291BC246637}" dt="2024-12-04T20:51:14.147" v="44" actId="1076"/>
          <ac:picMkLst>
            <pc:docMk/>
            <pc:sldMk cId="3792805857" sldId="1454"/>
            <ac:picMk id="18" creationId="{9021A922-2699-0E46-6260-19531F01D29C}"/>
          </ac:picMkLst>
        </pc:picChg>
      </pc:sldChg>
      <pc:sldChg chg="modSp mod">
        <pc:chgData name="Williams, Peter (STFC,DL,AST)" userId="0cdecd56-4a1e-4af1-9e2b-17f213e3d19d" providerId="ADAL" clId="{E4B6A793-DE7F-43FC-9F8F-6291BC246637}" dt="2024-12-04T20:54:29.225" v="112" actId="1035"/>
        <pc:sldMkLst>
          <pc:docMk/>
          <pc:sldMk cId="2266180457" sldId="1455"/>
        </pc:sldMkLst>
        <pc:spChg chg="mod">
          <ac:chgData name="Williams, Peter (STFC,DL,AST)" userId="0cdecd56-4a1e-4af1-9e2b-17f213e3d19d" providerId="ADAL" clId="{E4B6A793-DE7F-43FC-9F8F-6291BC246637}" dt="2024-12-04T20:53:02.907" v="56" actId="20577"/>
          <ac:spMkLst>
            <pc:docMk/>
            <pc:sldMk cId="2266180457" sldId="1455"/>
            <ac:spMk id="20" creationId="{647D8053-0032-9017-DFD0-41776CFDA41D}"/>
          </ac:spMkLst>
        </pc:sp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4" creationId="{480183C1-1D3F-BF71-C378-A3065D5AE68C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10" creationId="{A2C88D0E-1635-A57F-86B1-B357723E395B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12" creationId="{06863972-D6DA-C1F7-D69A-08554D22CC69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14" creationId="{B9F8BECE-08F2-2081-B1CF-63C69E663F93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17" creationId="{4FF46A81-90B1-FF93-B19C-E00CB896847E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19" creationId="{422E0A79-91A2-F576-EC4A-A81E0E4675E1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22" creationId="{815CA300-32A0-46CB-6291-A55B528952FA}"/>
          </ac:picMkLst>
        </pc:picChg>
        <pc:picChg chg="mod">
          <ac:chgData name="Williams, Peter (STFC,DL,AST)" userId="0cdecd56-4a1e-4af1-9e2b-17f213e3d19d" providerId="ADAL" clId="{E4B6A793-DE7F-43FC-9F8F-6291BC246637}" dt="2024-12-04T20:54:29.225" v="112" actId="1035"/>
          <ac:picMkLst>
            <pc:docMk/>
            <pc:sldMk cId="2266180457" sldId="1455"/>
            <ac:picMk id="24" creationId="{7AA1FAE5-8178-5511-5EBD-1B476C647543}"/>
          </ac:picMkLst>
        </pc:picChg>
      </pc:sldChg>
      <pc:sldChg chg="modSp mod">
        <pc:chgData name="Williams, Peter (STFC,DL,AST)" userId="0cdecd56-4a1e-4af1-9e2b-17f213e3d19d" providerId="ADAL" clId="{E4B6A793-DE7F-43FC-9F8F-6291BC246637}" dt="2024-12-04T20:55:49.057" v="134" actId="1035"/>
        <pc:sldMkLst>
          <pc:docMk/>
          <pc:sldMk cId="2675507599" sldId="1456"/>
        </pc:sldMkLst>
        <pc:spChg chg="mod">
          <ac:chgData name="Williams, Peter (STFC,DL,AST)" userId="0cdecd56-4a1e-4af1-9e2b-17f213e3d19d" providerId="ADAL" clId="{E4B6A793-DE7F-43FC-9F8F-6291BC246637}" dt="2024-12-04T20:55:49.057" v="134" actId="1035"/>
          <ac:spMkLst>
            <pc:docMk/>
            <pc:sldMk cId="2675507599" sldId="1456"/>
            <ac:spMk id="20" creationId="{647D8053-0032-9017-DFD0-41776CFDA41D}"/>
          </ac:spMkLst>
        </pc:spChg>
        <pc:picChg chg="mod">
          <ac:chgData name="Williams, Peter (STFC,DL,AST)" userId="0cdecd56-4a1e-4af1-9e2b-17f213e3d19d" providerId="ADAL" clId="{E4B6A793-DE7F-43FC-9F8F-6291BC246637}" dt="2024-12-04T20:55:39.985" v="121" actId="1076"/>
          <ac:picMkLst>
            <pc:docMk/>
            <pc:sldMk cId="2675507599" sldId="1456"/>
            <ac:picMk id="3" creationId="{CABD1A24-DB0B-3A4B-4BE6-5BD128A6A146}"/>
          </ac:picMkLst>
        </pc:picChg>
      </pc:sldChg>
      <pc:sldChg chg="modSp add mod">
        <pc:chgData name="Williams, Peter (STFC,DL,AST)" userId="0cdecd56-4a1e-4af1-9e2b-17f213e3d19d" providerId="ADAL" clId="{E4B6A793-DE7F-43FC-9F8F-6291BC246637}" dt="2024-12-05T09:53:33.723" v="286" actId="27636"/>
        <pc:sldMkLst>
          <pc:docMk/>
          <pc:sldMk cId="3360342004" sldId="1458"/>
        </pc:sldMkLst>
        <pc:spChg chg="mod">
          <ac:chgData name="Williams, Peter (STFC,DL,AST)" userId="0cdecd56-4a1e-4af1-9e2b-17f213e3d19d" providerId="ADAL" clId="{E4B6A793-DE7F-43FC-9F8F-6291BC246637}" dt="2024-12-05T09:53:33.723" v="286" actId="27636"/>
          <ac:spMkLst>
            <pc:docMk/>
            <pc:sldMk cId="3360342004" sldId="1458"/>
            <ac:spMk id="15" creationId="{791BDAFB-DDC4-9FD0-DEE9-72384D26F492}"/>
          </ac:spMkLst>
        </pc:spChg>
      </pc:sldChg>
      <pc:sldChg chg="addSp delSp modSp add mod">
        <pc:chgData name="Williams, Peter (STFC,DL,AST)" userId="0cdecd56-4a1e-4af1-9e2b-17f213e3d19d" providerId="ADAL" clId="{E4B6A793-DE7F-43FC-9F8F-6291BC246637}" dt="2024-12-05T12:20:33.304" v="841" actId="1076"/>
        <pc:sldMkLst>
          <pc:docMk/>
          <pc:sldMk cId="2817687671" sldId="1459"/>
        </pc:sldMkLst>
        <pc:spChg chg="mod">
          <ac:chgData name="Williams, Peter (STFC,DL,AST)" userId="0cdecd56-4a1e-4af1-9e2b-17f213e3d19d" providerId="ADAL" clId="{E4B6A793-DE7F-43FC-9F8F-6291BC246637}" dt="2024-12-05T12:20:30.557" v="840" actId="403"/>
          <ac:spMkLst>
            <pc:docMk/>
            <pc:sldMk cId="2817687671" sldId="1459"/>
            <ac:spMk id="20" creationId="{647D8053-0032-9017-DFD0-41776CFDA41D}"/>
          </ac:spMkLst>
        </pc:spChg>
        <pc:picChg chg="del">
          <ac:chgData name="Williams, Peter (STFC,DL,AST)" userId="0cdecd56-4a1e-4af1-9e2b-17f213e3d19d" providerId="ADAL" clId="{E4B6A793-DE7F-43FC-9F8F-6291BC246637}" dt="2024-12-05T12:18:03.220" v="718" actId="478"/>
          <ac:picMkLst>
            <pc:docMk/>
            <pc:sldMk cId="2817687671" sldId="1459"/>
            <ac:picMk id="4" creationId="{480183C1-1D3F-BF71-C378-A3065D5AE68C}"/>
          </ac:picMkLst>
        </pc:picChg>
        <pc:picChg chg="add mod">
          <ac:chgData name="Williams, Peter (STFC,DL,AST)" userId="0cdecd56-4a1e-4af1-9e2b-17f213e3d19d" providerId="ADAL" clId="{E4B6A793-DE7F-43FC-9F8F-6291BC246637}" dt="2024-12-05T12:20:33.304" v="841" actId="1076"/>
          <ac:picMkLst>
            <pc:docMk/>
            <pc:sldMk cId="2817687671" sldId="1459"/>
            <ac:picMk id="5" creationId="{E4CDF430-F82F-4723-7AD9-BFE47F22B515}"/>
          </ac:picMkLst>
        </pc:picChg>
        <pc:picChg chg="del">
          <ac:chgData name="Williams, Peter (STFC,DL,AST)" userId="0cdecd56-4a1e-4af1-9e2b-17f213e3d19d" providerId="ADAL" clId="{E4B6A793-DE7F-43FC-9F8F-6291BC246637}" dt="2024-12-05T12:18:05.445" v="720" actId="478"/>
          <ac:picMkLst>
            <pc:docMk/>
            <pc:sldMk cId="2817687671" sldId="1459"/>
            <ac:picMk id="10" creationId="{A2C88D0E-1635-A57F-86B1-B357723E395B}"/>
          </ac:picMkLst>
        </pc:picChg>
        <pc:picChg chg="del">
          <ac:chgData name="Williams, Peter (STFC,DL,AST)" userId="0cdecd56-4a1e-4af1-9e2b-17f213e3d19d" providerId="ADAL" clId="{E4B6A793-DE7F-43FC-9F8F-6291BC246637}" dt="2024-12-05T12:17:59.105" v="715" actId="478"/>
          <ac:picMkLst>
            <pc:docMk/>
            <pc:sldMk cId="2817687671" sldId="1459"/>
            <ac:picMk id="12" creationId="{06863972-D6DA-C1F7-D69A-08554D22CC69}"/>
          </ac:picMkLst>
        </pc:picChg>
        <pc:picChg chg="del">
          <ac:chgData name="Williams, Peter (STFC,DL,AST)" userId="0cdecd56-4a1e-4af1-9e2b-17f213e3d19d" providerId="ADAL" clId="{E4B6A793-DE7F-43FC-9F8F-6291BC246637}" dt="2024-12-05T12:18:09.262" v="721" actId="478"/>
          <ac:picMkLst>
            <pc:docMk/>
            <pc:sldMk cId="2817687671" sldId="1459"/>
            <ac:picMk id="14" creationId="{B9F8BECE-08F2-2081-B1CF-63C69E663F93}"/>
          </ac:picMkLst>
        </pc:picChg>
        <pc:picChg chg="del">
          <ac:chgData name="Williams, Peter (STFC,DL,AST)" userId="0cdecd56-4a1e-4af1-9e2b-17f213e3d19d" providerId="ADAL" clId="{E4B6A793-DE7F-43FC-9F8F-6291BC246637}" dt="2024-12-05T12:18:04.353" v="719" actId="478"/>
          <ac:picMkLst>
            <pc:docMk/>
            <pc:sldMk cId="2817687671" sldId="1459"/>
            <ac:picMk id="17" creationId="{4FF46A81-90B1-FF93-B19C-E00CB896847E}"/>
          </ac:picMkLst>
        </pc:picChg>
        <pc:picChg chg="del">
          <ac:chgData name="Williams, Peter (STFC,DL,AST)" userId="0cdecd56-4a1e-4af1-9e2b-17f213e3d19d" providerId="ADAL" clId="{E4B6A793-DE7F-43FC-9F8F-6291BC246637}" dt="2024-12-05T12:18:00.512" v="716" actId="478"/>
          <ac:picMkLst>
            <pc:docMk/>
            <pc:sldMk cId="2817687671" sldId="1459"/>
            <ac:picMk id="19" creationId="{422E0A79-91A2-F576-EC4A-A81E0E4675E1}"/>
          </ac:picMkLst>
        </pc:picChg>
        <pc:picChg chg="del">
          <ac:chgData name="Williams, Peter (STFC,DL,AST)" userId="0cdecd56-4a1e-4af1-9e2b-17f213e3d19d" providerId="ADAL" clId="{E4B6A793-DE7F-43FC-9F8F-6291BC246637}" dt="2024-12-05T12:18:01.577" v="717" actId="478"/>
          <ac:picMkLst>
            <pc:docMk/>
            <pc:sldMk cId="2817687671" sldId="1459"/>
            <ac:picMk id="22" creationId="{815CA300-32A0-46CB-6291-A55B528952FA}"/>
          </ac:picMkLst>
        </pc:picChg>
        <pc:picChg chg="del">
          <ac:chgData name="Williams, Peter (STFC,DL,AST)" userId="0cdecd56-4a1e-4af1-9e2b-17f213e3d19d" providerId="ADAL" clId="{E4B6A793-DE7F-43FC-9F8F-6291BC246637}" dt="2024-12-05T12:17:56.602" v="714" actId="478"/>
          <ac:picMkLst>
            <pc:docMk/>
            <pc:sldMk cId="2817687671" sldId="1459"/>
            <ac:picMk id="24" creationId="{7AA1FAE5-8178-5511-5EBD-1B476C647543}"/>
          </ac:picMkLst>
        </pc:picChg>
      </pc:sldChg>
      <pc:sldMasterChg chg="delSldLayout">
        <pc:chgData name="Williams, Peter (STFC,DL,AST)" userId="0cdecd56-4a1e-4af1-9e2b-17f213e3d19d" providerId="ADAL" clId="{E4B6A793-DE7F-43FC-9F8F-6291BC246637}" dt="2024-12-04T20:57:03.410" v="136" actId="47"/>
        <pc:sldMasterMkLst>
          <pc:docMk/>
          <pc:sldMasterMk cId="1152689336" sldId="2147483648"/>
        </pc:sldMasterMkLst>
        <pc:sldLayoutChg chg="del">
          <pc:chgData name="Williams, Peter (STFC,DL,AST)" userId="0cdecd56-4a1e-4af1-9e2b-17f213e3d19d" providerId="ADAL" clId="{E4B6A793-DE7F-43FC-9F8F-6291BC246637}" dt="2024-12-04T20:57:03.410" v="136" actId="47"/>
          <pc:sldLayoutMkLst>
            <pc:docMk/>
            <pc:sldMasterMk cId="1152689336" sldId="2147483648"/>
            <pc:sldLayoutMk cId="3073509011" sldId="2147483713"/>
          </pc:sldLayoutMkLst>
        </pc:sldLayoutChg>
      </pc:sldMasterChg>
    </pc:docChg>
  </pc:docChgLst>
  <pc:docChgLst>
    <pc:chgData name="Wheelhouse, Alan (STFC,DL,AST)" userId="S::alan.wheelhouse@stfc.ac.uk::f680e961-b34a-4ee8-9fd9-5d2e76823fad" providerId="AD" clId="Web-{6C536B9D-2797-C5AE-C30B-EFADD6158706}"/>
    <pc:docChg chg="addSld modSld modSection">
      <pc:chgData name="Wheelhouse, Alan (STFC,DL,AST)" userId="S::alan.wheelhouse@stfc.ac.uk::f680e961-b34a-4ee8-9fd9-5d2e76823fad" providerId="AD" clId="Web-{6C536B9D-2797-C5AE-C30B-EFADD6158706}" dt="2024-02-19T09:14:16.712" v="10" actId="20577"/>
      <pc:docMkLst>
        <pc:docMk/>
      </pc:docMkLst>
      <pc:sldChg chg="add">
        <pc:chgData name="Wheelhouse, Alan (STFC,DL,AST)" userId="S::alan.wheelhouse@stfc.ac.uk::f680e961-b34a-4ee8-9fd9-5d2e76823fad" providerId="AD" clId="Web-{6C536B9D-2797-C5AE-C30B-EFADD6158706}" dt="2024-02-19T09:12:05.364" v="0"/>
        <pc:sldMkLst>
          <pc:docMk/>
          <pc:sldMk cId="3601866474" sldId="805"/>
        </pc:sldMkLst>
      </pc:sldChg>
      <pc:sldChg chg="modSp">
        <pc:chgData name="Wheelhouse, Alan (STFC,DL,AST)" userId="S::alan.wheelhouse@stfc.ac.uk::f680e961-b34a-4ee8-9fd9-5d2e76823fad" providerId="AD" clId="Web-{6C536B9D-2797-C5AE-C30B-EFADD6158706}" dt="2024-02-19T09:14:16.712" v="10" actId="20577"/>
        <pc:sldMkLst>
          <pc:docMk/>
          <pc:sldMk cId="1902501672" sldId="828"/>
        </pc:sldMkLst>
        <pc:spChg chg="mod">
          <ac:chgData name="Wheelhouse, Alan (STFC,DL,AST)" userId="S::alan.wheelhouse@stfc.ac.uk::f680e961-b34a-4ee8-9fd9-5d2e76823fad" providerId="AD" clId="Web-{6C536B9D-2797-C5AE-C30B-EFADD6158706}" dt="2024-02-19T09:14:16.712" v="10" actId="20577"/>
          <ac:spMkLst>
            <pc:docMk/>
            <pc:sldMk cId="1902501672" sldId="828"/>
            <ac:spMk id="5" creationId="{E1C9FF59-A213-4577-B932-ECE1D1C60E30}"/>
          </ac:spMkLst>
        </pc:spChg>
      </pc:sldChg>
    </pc:docChg>
  </pc:docChgLst>
  <pc:docChgLst>
    <pc:chgData name="Williams, Peter (STFC,DL,AST)" userId="0cdecd56-4a1e-4af1-9e2b-17f213e3d19d" providerId="ADAL" clId="{8841A71C-7FB0-4056-A1BF-AD97C5742249}"/>
    <pc:docChg chg="undo custSel addSld delSld modSld sldOrd">
      <pc:chgData name="Williams, Peter (STFC,DL,AST)" userId="0cdecd56-4a1e-4af1-9e2b-17f213e3d19d" providerId="ADAL" clId="{8841A71C-7FB0-4056-A1BF-AD97C5742249}" dt="2024-09-03T10:38:36.732" v="4505" actId="20577"/>
      <pc:docMkLst>
        <pc:docMk/>
      </pc:docMkLst>
      <pc:sldChg chg="modSp mod">
        <pc:chgData name="Williams, Peter (STFC,DL,AST)" userId="0cdecd56-4a1e-4af1-9e2b-17f213e3d19d" providerId="ADAL" clId="{8841A71C-7FB0-4056-A1BF-AD97C5742249}" dt="2024-09-03T07:13:07.610" v="53" actId="6549"/>
        <pc:sldMkLst>
          <pc:docMk/>
          <pc:sldMk cId="1854790604" sldId="257"/>
        </pc:sldMkLst>
        <pc:spChg chg="mod">
          <ac:chgData name="Williams, Peter (STFC,DL,AST)" userId="0cdecd56-4a1e-4af1-9e2b-17f213e3d19d" providerId="ADAL" clId="{8841A71C-7FB0-4056-A1BF-AD97C5742249}" dt="2024-09-03T07:13:07.610" v="53" actId="6549"/>
          <ac:spMkLst>
            <pc:docMk/>
            <pc:sldMk cId="1854790604" sldId="257"/>
            <ac:spMk id="15" creationId="{1815AF91-C5B7-BDF8-C3F1-B22881929680}"/>
          </ac:spMkLst>
        </pc:spChg>
      </pc:sldChg>
      <pc:sldChg chg="addSp modSp mod">
        <pc:chgData name="Williams, Peter (STFC,DL,AST)" userId="0cdecd56-4a1e-4af1-9e2b-17f213e3d19d" providerId="ADAL" clId="{8841A71C-7FB0-4056-A1BF-AD97C5742249}" dt="2024-09-03T09:52:42.927" v="3746" actId="20577"/>
        <pc:sldMkLst>
          <pc:docMk/>
          <pc:sldMk cId="0" sldId="258"/>
        </pc:sldMkLst>
        <pc:spChg chg="mod">
          <ac:chgData name="Williams, Peter (STFC,DL,AST)" userId="0cdecd56-4a1e-4af1-9e2b-17f213e3d19d" providerId="ADAL" clId="{8841A71C-7FB0-4056-A1BF-AD97C5742249}" dt="2024-09-03T08:48:10.170" v="2083" actId="1076"/>
          <ac:spMkLst>
            <pc:docMk/>
            <pc:sldMk cId="0" sldId="258"/>
            <ac:spMk id="2" creationId="{93293F54-5D29-6E50-42CA-C0D616F8D941}"/>
          </ac:spMkLst>
        </pc:spChg>
        <pc:spChg chg="add mod">
          <ac:chgData name="Williams, Peter (STFC,DL,AST)" userId="0cdecd56-4a1e-4af1-9e2b-17f213e3d19d" providerId="ADAL" clId="{8841A71C-7FB0-4056-A1BF-AD97C5742249}" dt="2024-09-03T09:52:42.927" v="3746" actId="20577"/>
          <ac:spMkLst>
            <pc:docMk/>
            <pc:sldMk cId="0" sldId="258"/>
            <ac:spMk id="7" creationId="{13E126C0-4051-0B2E-0C1B-E3FEC1874AEF}"/>
          </ac:spMkLst>
        </pc:spChg>
        <pc:spChg chg="mod">
          <ac:chgData name="Williams, Peter (STFC,DL,AST)" userId="0cdecd56-4a1e-4af1-9e2b-17f213e3d19d" providerId="ADAL" clId="{8841A71C-7FB0-4056-A1BF-AD97C5742249}" dt="2024-09-03T08:48:28.184" v="2086" actId="6549"/>
          <ac:spMkLst>
            <pc:docMk/>
            <pc:sldMk cId="0" sldId="258"/>
            <ac:spMk id="62" creationId="{00000000-0000-0000-0000-000000000000}"/>
          </ac:spMkLst>
        </pc:spChg>
        <pc:picChg chg="add mod">
          <ac:chgData name="Williams, Peter (STFC,DL,AST)" userId="0cdecd56-4a1e-4af1-9e2b-17f213e3d19d" providerId="ADAL" clId="{8841A71C-7FB0-4056-A1BF-AD97C5742249}" dt="2024-09-03T08:48:17.320" v="2085" actId="1076"/>
          <ac:picMkLst>
            <pc:docMk/>
            <pc:sldMk cId="0" sldId="258"/>
            <ac:picMk id="5" creationId="{BF01A532-6C55-33BE-78B9-B90067D1D3DD}"/>
          </ac:picMkLst>
        </pc:picChg>
        <pc:picChg chg="mod">
          <ac:chgData name="Williams, Peter (STFC,DL,AST)" userId="0cdecd56-4a1e-4af1-9e2b-17f213e3d19d" providerId="ADAL" clId="{8841A71C-7FB0-4056-A1BF-AD97C5742249}" dt="2024-09-03T09:50:46.043" v="3614" actId="1076"/>
          <ac:picMkLst>
            <pc:docMk/>
            <pc:sldMk cId="0" sldId="258"/>
            <ac:picMk id="59" creationId="{00000000-0000-0000-0000-000000000000}"/>
          </ac:picMkLst>
        </pc:picChg>
      </pc:sldChg>
      <pc:sldChg chg="del">
        <pc:chgData name="Williams, Peter (STFC,DL,AST)" userId="0cdecd56-4a1e-4af1-9e2b-17f213e3d19d" providerId="ADAL" clId="{8841A71C-7FB0-4056-A1BF-AD97C5742249}" dt="2024-09-03T07:49:22.568" v="1285" actId="47"/>
        <pc:sldMkLst>
          <pc:docMk/>
          <pc:sldMk cId="2050946144" sldId="265"/>
        </pc:sldMkLst>
      </pc:sldChg>
      <pc:sldChg chg="modSp mod">
        <pc:chgData name="Williams, Peter (STFC,DL,AST)" userId="0cdecd56-4a1e-4af1-9e2b-17f213e3d19d" providerId="ADAL" clId="{8841A71C-7FB0-4056-A1BF-AD97C5742249}" dt="2024-09-03T09:23:13.475" v="2764"/>
        <pc:sldMkLst>
          <pc:docMk/>
          <pc:sldMk cId="3853772245" sldId="266"/>
        </pc:sldMkLst>
        <pc:spChg chg="mod">
          <ac:chgData name="Williams, Peter (STFC,DL,AST)" userId="0cdecd56-4a1e-4af1-9e2b-17f213e3d19d" providerId="ADAL" clId="{8841A71C-7FB0-4056-A1BF-AD97C5742249}" dt="2024-09-03T09:23:13.475" v="2764"/>
          <ac:spMkLst>
            <pc:docMk/>
            <pc:sldMk cId="3853772245" sldId="266"/>
            <ac:spMk id="9" creationId="{D06FAD88-6EFD-6F8E-4207-3A16B5357322}"/>
          </ac:spMkLst>
        </pc:spChg>
      </pc:sldChg>
      <pc:sldChg chg="del">
        <pc:chgData name="Williams, Peter (STFC,DL,AST)" userId="0cdecd56-4a1e-4af1-9e2b-17f213e3d19d" providerId="ADAL" clId="{8841A71C-7FB0-4056-A1BF-AD97C5742249}" dt="2024-09-03T07:49:25.163" v="1286" actId="47"/>
        <pc:sldMkLst>
          <pc:docMk/>
          <pc:sldMk cId="2113701994" sldId="268"/>
        </pc:sldMkLst>
      </pc:sldChg>
      <pc:sldChg chg="del">
        <pc:chgData name="Williams, Peter (STFC,DL,AST)" userId="0cdecd56-4a1e-4af1-9e2b-17f213e3d19d" providerId="ADAL" clId="{8841A71C-7FB0-4056-A1BF-AD97C5742249}" dt="2024-09-03T08:44:56.695" v="2077" actId="47"/>
        <pc:sldMkLst>
          <pc:docMk/>
          <pc:sldMk cId="1228055450" sldId="278"/>
        </pc:sldMkLst>
      </pc:sldChg>
      <pc:sldChg chg="addSp modSp mod">
        <pc:chgData name="Williams, Peter (STFC,DL,AST)" userId="0cdecd56-4a1e-4af1-9e2b-17f213e3d19d" providerId="ADAL" clId="{8841A71C-7FB0-4056-A1BF-AD97C5742249}" dt="2024-09-03T09:53:59.526" v="3820" actId="20577"/>
        <pc:sldMkLst>
          <pc:docMk/>
          <pc:sldMk cId="934777415" sldId="279"/>
        </pc:sldMkLst>
        <pc:spChg chg="add mod">
          <ac:chgData name="Williams, Peter (STFC,DL,AST)" userId="0cdecd56-4a1e-4af1-9e2b-17f213e3d19d" providerId="ADAL" clId="{8841A71C-7FB0-4056-A1BF-AD97C5742249}" dt="2024-09-03T09:53:59.526" v="3820" actId="20577"/>
          <ac:spMkLst>
            <pc:docMk/>
            <pc:sldMk cId="934777415" sldId="279"/>
            <ac:spMk id="2" creationId="{5B8D7557-CA06-1470-4F64-5C0A9AD57765}"/>
          </ac:spMkLst>
        </pc:spChg>
        <pc:picChg chg="mod">
          <ac:chgData name="Williams, Peter (STFC,DL,AST)" userId="0cdecd56-4a1e-4af1-9e2b-17f213e3d19d" providerId="ADAL" clId="{8841A71C-7FB0-4056-A1BF-AD97C5742249}" dt="2024-09-03T08:52:02.416" v="2369" actId="1076"/>
          <ac:picMkLst>
            <pc:docMk/>
            <pc:sldMk cId="934777415" sldId="279"/>
            <ac:picMk id="3" creationId="{E796926E-4579-F98B-C0FE-6A6E0464E657}"/>
          </ac:picMkLst>
        </pc:picChg>
      </pc:sldChg>
      <pc:sldChg chg="del">
        <pc:chgData name="Williams, Peter (STFC,DL,AST)" userId="0cdecd56-4a1e-4af1-9e2b-17f213e3d19d" providerId="ADAL" clId="{8841A71C-7FB0-4056-A1BF-AD97C5742249}" dt="2024-09-03T09:21:54.074" v="2761" actId="47"/>
        <pc:sldMkLst>
          <pc:docMk/>
          <pc:sldMk cId="4200977521" sldId="304"/>
        </pc:sldMkLst>
      </pc:sldChg>
      <pc:sldChg chg="del">
        <pc:chgData name="Williams, Peter (STFC,DL,AST)" userId="0cdecd56-4a1e-4af1-9e2b-17f213e3d19d" providerId="ADAL" clId="{8841A71C-7FB0-4056-A1BF-AD97C5742249}" dt="2024-09-03T09:22:45.555" v="2763" actId="47"/>
        <pc:sldMkLst>
          <pc:docMk/>
          <pc:sldMk cId="465519183" sldId="791"/>
        </pc:sldMkLst>
      </pc:sldChg>
      <pc:sldChg chg="del">
        <pc:chgData name="Williams, Peter (STFC,DL,AST)" userId="0cdecd56-4a1e-4af1-9e2b-17f213e3d19d" providerId="ADAL" clId="{8841A71C-7FB0-4056-A1BF-AD97C5742249}" dt="2024-09-03T10:26:22.074" v="3821" actId="47"/>
        <pc:sldMkLst>
          <pc:docMk/>
          <pc:sldMk cId="541784064" sldId="823"/>
        </pc:sldMkLst>
      </pc:sldChg>
      <pc:sldChg chg="addSp delSp modSp mod ord">
        <pc:chgData name="Williams, Peter (STFC,DL,AST)" userId="0cdecd56-4a1e-4af1-9e2b-17f213e3d19d" providerId="ADAL" clId="{8841A71C-7FB0-4056-A1BF-AD97C5742249}" dt="2024-09-03T07:30:37.071" v="1281" actId="113"/>
        <pc:sldMkLst>
          <pc:docMk/>
          <pc:sldMk cId="1238603590" sldId="1428"/>
        </pc:sldMkLst>
        <pc:spChg chg="add del mod">
          <ac:chgData name="Williams, Peter (STFC,DL,AST)" userId="0cdecd56-4a1e-4af1-9e2b-17f213e3d19d" providerId="ADAL" clId="{8841A71C-7FB0-4056-A1BF-AD97C5742249}" dt="2024-09-03T07:30:37.071" v="1281" actId="113"/>
          <ac:spMkLst>
            <pc:docMk/>
            <pc:sldMk cId="1238603590" sldId="1428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8841A71C-7FB0-4056-A1BF-AD97C5742249}" dt="2024-09-03T07:12:56.593" v="51" actId="20577"/>
          <ac:spMkLst>
            <pc:docMk/>
            <pc:sldMk cId="1238603590" sldId="1428"/>
            <ac:spMk id="15" creationId="{791BDAFB-DDC4-9FD0-DEE9-72384D26F492}"/>
          </ac:spMkLst>
        </pc:spChg>
      </pc:sldChg>
      <pc:sldChg chg="del">
        <pc:chgData name="Williams, Peter (STFC,DL,AST)" userId="0cdecd56-4a1e-4af1-9e2b-17f213e3d19d" providerId="ADAL" clId="{8841A71C-7FB0-4056-A1BF-AD97C5742249}" dt="2024-09-03T09:22:42.389" v="2762" actId="47"/>
        <pc:sldMkLst>
          <pc:docMk/>
          <pc:sldMk cId="4033048016" sldId="1434"/>
        </pc:sldMkLst>
      </pc:sldChg>
      <pc:sldChg chg="del">
        <pc:chgData name="Williams, Peter (STFC,DL,AST)" userId="0cdecd56-4a1e-4af1-9e2b-17f213e3d19d" providerId="ADAL" clId="{8841A71C-7FB0-4056-A1BF-AD97C5742249}" dt="2024-09-03T09:23:21.785" v="2765" actId="47"/>
        <pc:sldMkLst>
          <pc:docMk/>
          <pc:sldMk cId="3722287371" sldId="1435"/>
        </pc:sldMkLst>
      </pc:sldChg>
      <pc:sldChg chg="modSp add mod">
        <pc:chgData name="Williams, Peter (STFC,DL,AST)" userId="0cdecd56-4a1e-4af1-9e2b-17f213e3d19d" providerId="ADAL" clId="{8841A71C-7FB0-4056-A1BF-AD97C5742249}" dt="2024-09-03T07:14:08.891" v="88" actId="20577"/>
        <pc:sldMkLst>
          <pc:docMk/>
          <pc:sldMk cId="4221327570" sldId="1436"/>
        </pc:sldMkLst>
        <pc:spChg chg="mod">
          <ac:chgData name="Williams, Peter (STFC,DL,AST)" userId="0cdecd56-4a1e-4af1-9e2b-17f213e3d19d" providerId="ADAL" clId="{8841A71C-7FB0-4056-A1BF-AD97C5742249}" dt="2024-09-03T07:14:08.891" v="88" actId="20577"/>
          <ac:spMkLst>
            <pc:docMk/>
            <pc:sldMk cId="4221327570" sldId="1436"/>
            <ac:spMk id="15" creationId="{1815AF91-C5B7-BDF8-C3F1-B22881929680}"/>
          </ac:spMkLst>
        </pc:spChg>
      </pc:sldChg>
      <pc:sldChg chg="modSp add mod ord">
        <pc:chgData name="Williams, Peter (STFC,DL,AST)" userId="0cdecd56-4a1e-4af1-9e2b-17f213e3d19d" providerId="ADAL" clId="{8841A71C-7FB0-4056-A1BF-AD97C5742249}" dt="2024-09-03T07:13:52.518" v="58"/>
        <pc:sldMkLst>
          <pc:docMk/>
          <pc:sldMk cId="1166498333" sldId="1437"/>
        </pc:sldMkLst>
        <pc:spChg chg="mod">
          <ac:chgData name="Williams, Peter (STFC,DL,AST)" userId="0cdecd56-4a1e-4af1-9e2b-17f213e3d19d" providerId="ADAL" clId="{8841A71C-7FB0-4056-A1BF-AD97C5742249}" dt="2024-09-03T07:13:46.274" v="56" actId="947"/>
          <ac:spMkLst>
            <pc:docMk/>
            <pc:sldMk cId="1166498333" sldId="1437"/>
            <ac:spMk id="15" creationId="{1815AF91-C5B7-BDF8-C3F1-B22881929680}"/>
          </ac:spMkLst>
        </pc:spChg>
      </pc:sldChg>
      <pc:sldChg chg="add">
        <pc:chgData name="Williams, Peter (STFC,DL,AST)" userId="0cdecd56-4a1e-4af1-9e2b-17f213e3d19d" providerId="ADAL" clId="{8841A71C-7FB0-4056-A1BF-AD97C5742249}" dt="2024-09-03T07:47:34.292" v="1284"/>
        <pc:sldMkLst>
          <pc:docMk/>
          <pc:sldMk cId="496832942" sldId="1438"/>
        </pc:sldMkLst>
      </pc:sldChg>
      <pc:sldChg chg="add del">
        <pc:chgData name="Williams, Peter (STFC,DL,AST)" userId="0cdecd56-4a1e-4af1-9e2b-17f213e3d19d" providerId="ADAL" clId="{8841A71C-7FB0-4056-A1BF-AD97C5742249}" dt="2024-09-03T07:47:34.227" v="1283"/>
        <pc:sldMkLst>
          <pc:docMk/>
          <pc:sldMk cId="2510717029" sldId="1438"/>
        </pc:sldMkLst>
      </pc:sldChg>
      <pc:sldChg chg="add del">
        <pc:chgData name="Williams, Peter (STFC,DL,AST)" userId="0cdecd56-4a1e-4af1-9e2b-17f213e3d19d" providerId="ADAL" clId="{8841A71C-7FB0-4056-A1BF-AD97C5742249}" dt="2024-09-03T07:21:06.197" v="524"/>
        <pc:sldMkLst>
          <pc:docMk/>
          <pc:sldMk cId="2788513002" sldId="1438"/>
        </pc:sldMkLst>
      </pc:sldChg>
      <pc:sldChg chg="addSp delSp modSp add mod">
        <pc:chgData name="Williams, Peter (STFC,DL,AST)" userId="0cdecd56-4a1e-4af1-9e2b-17f213e3d19d" providerId="ADAL" clId="{8841A71C-7FB0-4056-A1BF-AD97C5742249}" dt="2024-09-03T09:03:37.596" v="2759" actId="20577"/>
        <pc:sldMkLst>
          <pc:docMk/>
          <pc:sldMk cId="3542407340" sldId="1439"/>
        </pc:sldMkLst>
        <pc:spChg chg="mod">
          <ac:chgData name="Williams, Peter (STFC,DL,AST)" userId="0cdecd56-4a1e-4af1-9e2b-17f213e3d19d" providerId="ADAL" clId="{8841A71C-7FB0-4056-A1BF-AD97C5742249}" dt="2024-09-03T09:03:37.596" v="2759" actId="20577"/>
          <ac:spMkLst>
            <pc:docMk/>
            <pc:sldMk cId="3542407340" sldId="1439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8841A71C-7FB0-4056-A1BF-AD97C5742249}" dt="2024-09-03T08:17:22.540" v="1373" actId="20577"/>
          <ac:spMkLst>
            <pc:docMk/>
            <pc:sldMk cId="3542407340" sldId="1439"/>
            <ac:spMk id="15" creationId="{791BDAFB-DDC4-9FD0-DEE9-72384D26F492}"/>
          </ac:spMkLst>
        </pc:spChg>
        <pc:picChg chg="add mod">
          <ac:chgData name="Williams, Peter (STFC,DL,AST)" userId="0cdecd56-4a1e-4af1-9e2b-17f213e3d19d" providerId="ADAL" clId="{8841A71C-7FB0-4056-A1BF-AD97C5742249}" dt="2024-09-03T08:21:14.861" v="1614" actId="1076"/>
          <ac:picMkLst>
            <pc:docMk/>
            <pc:sldMk cId="3542407340" sldId="1439"/>
            <ac:picMk id="5" creationId="{623659B9-B1EA-292A-82CF-4789E1CB45C9}"/>
          </ac:picMkLst>
        </pc:picChg>
        <pc:picChg chg="del">
          <ac:chgData name="Williams, Peter (STFC,DL,AST)" userId="0cdecd56-4a1e-4af1-9e2b-17f213e3d19d" providerId="ADAL" clId="{8841A71C-7FB0-4056-A1BF-AD97C5742249}" dt="2024-09-03T08:16:35.252" v="1288" actId="478"/>
          <ac:picMkLst>
            <pc:docMk/>
            <pc:sldMk cId="3542407340" sldId="1439"/>
            <ac:picMk id="7" creationId="{7C9D6DBC-F19A-84A4-4151-0057FA9156BC}"/>
          </ac:picMkLst>
        </pc:picChg>
        <pc:picChg chg="add mod ord">
          <ac:chgData name="Williams, Peter (STFC,DL,AST)" userId="0cdecd56-4a1e-4af1-9e2b-17f213e3d19d" providerId="ADAL" clId="{8841A71C-7FB0-4056-A1BF-AD97C5742249}" dt="2024-09-03T09:02:00.098" v="2632" actId="1076"/>
          <ac:picMkLst>
            <pc:docMk/>
            <pc:sldMk cId="3542407340" sldId="1439"/>
            <ac:picMk id="8" creationId="{F1E46448-E229-E4A9-7087-F37DDD9B23CD}"/>
          </ac:picMkLst>
        </pc:picChg>
      </pc:sldChg>
      <pc:sldChg chg="add">
        <pc:chgData name="Williams, Peter (STFC,DL,AST)" userId="0cdecd56-4a1e-4af1-9e2b-17f213e3d19d" providerId="ADAL" clId="{8841A71C-7FB0-4056-A1BF-AD97C5742249}" dt="2024-09-03T09:21:51.247" v="2760"/>
        <pc:sldMkLst>
          <pc:docMk/>
          <pc:sldMk cId="1743225656" sldId="1440"/>
        </pc:sldMkLst>
      </pc:sldChg>
      <pc:sldChg chg="addSp delSp modSp add mod">
        <pc:chgData name="Williams, Peter (STFC,DL,AST)" userId="0cdecd56-4a1e-4af1-9e2b-17f213e3d19d" providerId="ADAL" clId="{8841A71C-7FB0-4056-A1BF-AD97C5742249}" dt="2024-09-03T09:48:36.307" v="3537" actId="20577"/>
        <pc:sldMkLst>
          <pc:docMk/>
          <pc:sldMk cId="1593295651" sldId="1441"/>
        </pc:sldMkLst>
        <pc:spChg chg="mod">
          <ac:chgData name="Williams, Peter (STFC,DL,AST)" userId="0cdecd56-4a1e-4af1-9e2b-17f213e3d19d" providerId="ADAL" clId="{8841A71C-7FB0-4056-A1BF-AD97C5742249}" dt="2024-09-03T09:43:56.259" v="3082" actId="5793"/>
          <ac:spMkLst>
            <pc:docMk/>
            <pc:sldMk cId="1593295651" sldId="1441"/>
            <ac:spMk id="2" creationId="{5B8D7557-CA06-1470-4F64-5C0A9AD57765}"/>
          </ac:spMkLst>
        </pc:spChg>
        <pc:spChg chg="add mod">
          <ac:chgData name="Williams, Peter (STFC,DL,AST)" userId="0cdecd56-4a1e-4af1-9e2b-17f213e3d19d" providerId="ADAL" clId="{8841A71C-7FB0-4056-A1BF-AD97C5742249}" dt="2024-09-03T09:48:36.307" v="3537" actId="20577"/>
          <ac:spMkLst>
            <pc:docMk/>
            <pc:sldMk cId="1593295651" sldId="1441"/>
            <ac:spMk id="10" creationId="{C2B7D3A7-F040-905E-AF02-CB82802BA0CD}"/>
          </ac:spMkLst>
        </pc:spChg>
        <pc:spChg chg="mod">
          <ac:chgData name="Williams, Peter (STFC,DL,AST)" userId="0cdecd56-4a1e-4af1-9e2b-17f213e3d19d" providerId="ADAL" clId="{8841A71C-7FB0-4056-A1BF-AD97C5742249}" dt="2024-09-03T09:26:42.155" v="2796" actId="20577"/>
          <ac:spMkLst>
            <pc:docMk/>
            <pc:sldMk cId="1593295651" sldId="1441"/>
            <ac:spMk id="57" creationId="{00000000-0000-0000-0000-000000000000}"/>
          </ac:spMkLst>
        </pc:spChg>
        <pc:graphicFrameChg chg="add del mod modGraphic">
          <ac:chgData name="Williams, Peter (STFC,DL,AST)" userId="0cdecd56-4a1e-4af1-9e2b-17f213e3d19d" providerId="ADAL" clId="{8841A71C-7FB0-4056-A1BF-AD97C5742249}" dt="2024-09-03T09:40:24.087" v="2925" actId="478"/>
          <ac:graphicFrameMkLst>
            <pc:docMk/>
            <pc:sldMk cId="1593295651" sldId="1441"/>
            <ac:graphicFrameMk id="8" creationId="{6B4888F2-4E7A-BD19-D07B-0E772B489B1B}"/>
          </ac:graphicFrameMkLst>
        </pc:graphicFrameChg>
        <pc:graphicFrameChg chg="add mod modGraphic">
          <ac:chgData name="Williams, Peter (STFC,DL,AST)" userId="0cdecd56-4a1e-4af1-9e2b-17f213e3d19d" providerId="ADAL" clId="{8841A71C-7FB0-4056-A1BF-AD97C5742249}" dt="2024-09-03T09:43:38.906" v="3079" actId="14100"/>
          <ac:graphicFrameMkLst>
            <pc:docMk/>
            <pc:sldMk cId="1593295651" sldId="1441"/>
            <ac:graphicFrameMk id="9" creationId="{4B497722-790B-DBD1-8C5D-A3A39EAC0C6A}"/>
          </ac:graphicFrameMkLst>
        </pc:graphicFrameChg>
        <pc:picChg chg="mod">
          <ac:chgData name="Williams, Peter (STFC,DL,AST)" userId="0cdecd56-4a1e-4af1-9e2b-17f213e3d19d" providerId="ADAL" clId="{8841A71C-7FB0-4056-A1BF-AD97C5742249}" dt="2024-09-03T09:43:36.373" v="3078" actId="1076"/>
          <ac:picMkLst>
            <pc:docMk/>
            <pc:sldMk cId="1593295651" sldId="1441"/>
            <ac:picMk id="3" creationId="{E796926E-4579-F98B-C0FE-6A6E0464E657}"/>
          </ac:picMkLst>
        </pc:picChg>
        <pc:picChg chg="add mod">
          <ac:chgData name="Williams, Peter (STFC,DL,AST)" userId="0cdecd56-4a1e-4af1-9e2b-17f213e3d19d" providerId="ADAL" clId="{8841A71C-7FB0-4056-A1BF-AD97C5742249}" dt="2024-09-03T09:37:12.993" v="2903" actId="14100"/>
          <ac:picMkLst>
            <pc:docMk/>
            <pc:sldMk cId="1593295651" sldId="1441"/>
            <ac:picMk id="5" creationId="{7430998A-0E3D-EF24-CEBA-CC2E5C62AB25}"/>
          </ac:picMkLst>
        </pc:picChg>
        <pc:picChg chg="add mod">
          <ac:chgData name="Williams, Peter (STFC,DL,AST)" userId="0cdecd56-4a1e-4af1-9e2b-17f213e3d19d" providerId="ADAL" clId="{8841A71C-7FB0-4056-A1BF-AD97C5742249}" dt="2024-09-03T09:37:19.060" v="2905" actId="14100"/>
          <ac:picMkLst>
            <pc:docMk/>
            <pc:sldMk cId="1593295651" sldId="1441"/>
            <ac:picMk id="7" creationId="{7C958CE5-4E37-1E64-C952-55ECAFF387E0}"/>
          </ac:picMkLst>
        </pc:picChg>
      </pc:sldChg>
      <pc:sldChg chg="addSp delSp modSp add mod">
        <pc:chgData name="Williams, Peter (STFC,DL,AST)" userId="0cdecd56-4a1e-4af1-9e2b-17f213e3d19d" providerId="ADAL" clId="{8841A71C-7FB0-4056-A1BF-AD97C5742249}" dt="2024-09-03T10:38:36.732" v="4505" actId="20577"/>
        <pc:sldMkLst>
          <pc:docMk/>
          <pc:sldMk cId="3051708430" sldId="1442"/>
        </pc:sldMkLst>
        <pc:spChg chg="del">
          <ac:chgData name="Williams, Peter (STFC,DL,AST)" userId="0cdecd56-4a1e-4af1-9e2b-17f213e3d19d" providerId="ADAL" clId="{8841A71C-7FB0-4056-A1BF-AD97C5742249}" dt="2024-09-03T10:26:55.298" v="3849" actId="478"/>
          <ac:spMkLst>
            <pc:docMk/>
            <pc:sldMk cId="3051708430" sldId="1442"/>
            <ac:spMk id="2" creationId="{5B8D7557-CA06-1470-4F64-5C0A9AD57765}"/>
          </ac:spMkLst>
        </pc:spChg>
        <pc:spChg chg="del">
          <ac:chgData name="Williams, Peter (STFC,DL,AST)" userId="0cdecd56-4a1e-4af1-9e2b-17f213e3d19d" providerId="ADAL" clId="{8841A71C-7FB0-4056-A1BF-AD97C5742249}" dt="2024-09-03T10:26:57.514" v="3850" actId="478"/>
          <ac:spMkLst>
            <pc:docMk/>
            <pc:sldMk cId="3051708430" sldId="1442"/>
            <ac:spMk id="10" creationId="{C2B7D3A7-F040-905E-AF02-CB82802BA0CD}"/>
          </ac:spMkLst>
        </pc:spChg>
        <pc:spChg chg="add mod">
          <ac:chgData name="Williams, Peter (STFC,DL,AST)" userId="0cdecd56-4a1e-4af1-9e2b-17f213e3d19d" providerId="ADAL" clId="{8841A71C-7FB0-4056-A1BF-AD97C5742249}" dt="2024-09-03T10:34:57.721" v="4207" actId="1076"/>
          <ac:spMkLst>
            <pc:docMk/>
            <pc:sldMk cId="3051708430" sldId="1442"/>
            <ac:spMk id="12" creationId="{DDAB190B-D4DE-FE07-396C-ACBE03932111}"/>
          </ac:spMkLst>
        </pc:spChg>
        <pc:spChg chg="add mod">
          <ac:chgData name="Williams, Peter (STFC,DL,AST)" userId="0cdecd56-4a1e-4af1-9e2b-17f213e3d19d" providerId="ADAL" clId="{8841A71C-7FB0-4056-A1BF-AD97C5742249}" dt="2024-09-03T10:34:45.148" v="4204" actId="1076"/>
          <ac:spMkLst>
            <pc:docMk/>
            <pc:sldMk cId="3051708430" sldId="1442"/>
            <ac:spMk id="13" creationId="{EB52C55B-FFF6-2959-2B58-D6A632B5DE3F}"/>
          </ac:spMkLst>
        </pc:spChg>
        <pc:spChg chg="add mod">
          <ac:chgData name="Williams, Peter (STFC,DL,AST)" userId="0cdecd56-4a1e-4af1-9e2b-17f213e3d19d" providerId="ADAL" clId="{8841A71C-7FB0-4056-A1BF-AD97C5742249}" dt="2024-09-03T10:38:36.732" v="4505" actId="20577"/>
          <ac:spMkLst>
            <pc:docMk/>
            <pc:sldMk cId="3051708430" sldId="1442"/>
            <ac:spMk id="14" creationId="{2DA7CD7F-86EA-F78F-A88D-75E6BAA0F626}"/>
          </ac:spMkLst>
        </pc:spChg>
        <pc:spChg chg="add mod">
          <ac:chgData name="Williams, Peter (STFC,DL,AST)" userId="0cdecd56-4a1e-4af1-9e2b-17f213e3d19d" providerId="ADAL" clId="{8841A71C-7FB0-4056-A1BF-AD97C5742249}" dt="2024-09-03T10:35:17.348" v="4213" actId="20577"/>
          <ac:spMkLst>
            <pc:docMk/>
            <pc:sldMk cId="3051708430" sldId="1442"/>
            <ac:spMk id="17" creationId="{DAA5EEF1-45F1-9771-73BB-DB7959B6C402}"/>
          </ac:spMkLst>
        </pc:spChg>
        <pc:spChg chg="mod">
          <ac:chgData name="Williams, Peter (STFC,DL,AST)" userId="0cdecd56-4a1e-4af1-9e2b-17f213e3d19d" providerId="ADAL" clId="{8841A71C-7FB0-4056-A1BF-AD97C5742249}" dt="2024-09-03T10:27:21.041" v="3859" actId="20577"/>
          <ac:spMkLst>
            <pc:docMk/>
            <pc:sldMk cId="3051708430" sldId="1442"/>
            <ac:spMk id="57" creationId="{00000000-0000-0000-0000-000000000000}"/>
          </ac:spMkLst>
        </pc:spChg>
        <pc:graphicFrameChg chg="del">
          <ac:chgData name="Williams, Peter (STFC,DL,AST)" userId="0cdecd56-4a1e-4af1-9e2b-17f213e3d19d" providerId="ADAL" clId="{8841A71C-7FB0-4056-A1BF-AD97C5742249}" dt="2024-09-03T10:26:52.921" v="3848" actId="478"/>
          <ac:graphicFrameMkLst>
            <pc:docMk/>
            <pc:sldMk cId="3051708430" sldId="1442"/>
            <ac:graphicFrameMk id="9" creationId="{4B497722-790B-DBD1-8C5D-A3A39EAC0C6A}"/>
          </ac:graphicFrameMkLst>
        </pc:graphicFrameChg>
        <pc:picChg chg="mod">
          <ac:chgData name="Williams, Peter (STFC,DL,AST)" userId="0cdecd56-4a1e-4af1-9e2b-17f213e3d19d" providerId="ADAL" clId="{8841A71C-7FB0-4056-A1BF-AD97C5742249}" dt="2024-09-03T10:27:51.620" v="3863" actId="14100"/>
          <ac:picMkLst>
            <pc:docMk/>
            <pc:sldMk cId="3051708430" sldId="1442"/>
            <ac:picMk id="3" creationId="{E796926E-4579-F98B-C0FE-6A6E0464E657}"/>
          </ac:picMkLst>
        </pc:picChg>
        <pc:picChg chg="del">
          <ac:chgData name="Williams, Peter (STFC,DL,AST)" userId="0cdecd56-4a1e-4af1-9e2b-17f213e3d19d" providerId="ADAL" clId="{8841A71C-7FB0-4056-A1BF-AD97C5742249}" dt="2024-09-03T10:26:39.144" v="3823" actId="478"/>
          <ac:picMkLst>
            <pc:docMk/>
            <pc:sldMk cId="3051708430" sldId="1442"/>
            <ac:picMk id="5" creationId="{7430998A-0E3D-EF24-CEBA-CC2E5C62AB25}"/>
          </ac:picMkLst>
        </pc:picChg>
        <pc:picChg chg="add mod modCrop">
          <ac:chgData name="Williams, Peter (STFC,DL,AST)" userId="0cdecd56-4a1e-4af1-9e2b-17f213e3d19d" providerId="ADAL" clId="{8841A71C-7FB0-4056-A1BF-AD97C5742249}" dt="2024-09-03T10:34:47.636" v="4205" actId="1076"/>
          <ac:picMkLst>
            <pc:docMk/>
            <pc:sldMk cId="3051708430" sldId="1442"/>
            <ac:picMk id="6" creationId="{463DD088-54D9-17BA-BCAA-28C10754A02D}"/>
          </ac:picMkLst>
        </pc:picChg>
        <pc:picChg chg="del">
          <ac:chgData name="Williams, Peter (STFC,DL,AST)" userId="0cdecd56-4a1e-4af1-9e2b-17f213e3d19d" providerId="ADAL" clId="{8841A71C-7FB0-4056-A1BF-AD97C5742249}" dt="2024-09-03T10:26:39.929" v="3824" actId="478"/>
          <ac:picMkLst>
            <pc:docMk/>
            <pc:sldMk cId="3051708430" sldId="1442"/>
            <ac:picMk id="7" creationId="{7C958CE5-4E37-1E64-C952-55ECAFF387E0}"/>
          </ac:picMkLst>
        </pc:picChg>
        <pc:picChg chg="add mod modCrop">
          <ac:chgData name="Williams, Peter (STFC,DL,AST)" userId="0cdecd56-4a1e-4af1-9e2b-17f213e3d19d" providerId="ADAL" clId="{8841A71C-7FB0-4056-A1BF-AD97C5742249}" dt="2024-09-03T10:34:39.159" v="4203" actId="1076"/>
          <ac:picMkLst>
            <pc:docMk/>
            <pc:sldMk cId="3051708430" sldId="1442"/>
            <ac:picMk id="11" creationId="{7465855B-5701-7F33-ACBB-1027DCE1EDFB}"/>
          </ac:picMkLst>
        </pc:picChg>
        <pc:picChg chg="add mod modCrop">
          <ac:chgData name="Williams, Peter (STFC,DL,AST)" userId="0cdecd56-4a1e-4af1-9e2b-17f213e3d19d" providerId="ADAL" clId="{8841A71C-7FB0-4056-A1BF-AD97C5742249}" dt="2024-09-03T10:35:09.832" v="4210" actId="732"/>
          <ac:picMkLst>
            <pc:docMk/>
            <pc:sldMk cId="3051708430" sldId="1442"/>
            <ac:picMk id="16" creationId="{F4E12BDF-301F-991C-F3E2-E7A7FFF352B2}"/>
          </ac:picMkLst>
        </pc:picChg>
      </pc:sldChg>
      <pc:sldChg chg="add del">
        <pc:chgData name="Williams, Peter (STFC,DL,AST)" userId="0cdecd56-4a1e-4af1-9e2b-17f213e3d19d" providerId="ADAL" clId="{8841A71C-7FB0-4056-A1BF-AD97C5742249}" dt="2024-09-03T10:31:39.572" v="3881"/>
        <pc:sldMkLst>
          <pc:docMk/>
          <pc:sldMk cId="3262295341" sldId="1443"/>
        </pc:sldMkLst>
      </pc:sldChg>
    </pc:docChg>
  </pc:docChgLst>
  <pc:docChgLst>
    <pc:chgData name="Hounsell, Ben (STFC,DL,AST)" userId="S::ben.hounsell@stfc.ac.uk::793aa089-47a5-4170-9b48-d1cbf31a88eb" providerId="AD" clId="Web-{A0E30F09-6BF3-3D77-5005-64E7518E1382}"/>
    <pc:docChg chg="sldOrd">
      <pc:chgData name="Hounsell, Ben (STFC,DL,AST)" userId="S::ben.hounsell@stfc.ac.uk::793aa089-47a5-4170-9b48-d1cbf31a88eb" providerId="AD" clId="Web-{A0E30F09-6BF3-3D77-5005-64E7518E1382}" dt="2024-02-26T10:25:49.088" v="0"/>
      <pc:docMkLst>
        <pc:docMk/>
      </pc:docMkLst>
      <pc:sldChg chg="ord">
        <pc:chgData name="Hounsell, Ben (STFC,DL,AST)" userId="S::ben.hounsell@stfc.ac.uk::793aa089-47a5-4170-9b48-d1cbf31a88eb" providerId="AD" clId="Web-{A0E30F09-6BF3-3D77-5005-64E7518E1382}" dt="2024-02-26T10:25:49.088" v="0"/>
        <pc:sldMkLst>
          <pc:docMk/>
          <pc:sldMk cId="3804151464" sldId="818"/>
        </pc:sldMkLst>
      </pc:sldChg>
    </pc:docChg>
  </pc:docChgLst>
  <pc:docChgLst>
    <pc:chgData name="Williams, Peter (STFC,DL,AST)" userId="S::peter.williams@stfc.ac.uk::0cdecd56-4a1e-4af1-9e2b-17f213e3d19d" providerId="AD" clId="Web-{C3CD821B-8570-2850-8058-683243F131B2}"/>
    <pc:docChg chg="modSld">
      <pc:chgData name="Williams, Peter (STFC,DL,AST)" userId="S::peter.williams@stfc.ac.uk::0cdecd56-4a1e-4af1-9e2b-17f213e3d19d" providerId="AD" clId="Web-{C3CD821B-8570-2850-8058-683243F131B2}" dt="2024-02-21T09:54:16.303" v="17" actId="1076"/>
      <pc:docMkLst>
        <pc:docMk/>
      </pc:docMkLst>
      <pc:sldChg chg="modSp">
        <pc:chgData name="Williams, Peter (STFC,DL,AST)" userId="S::peter.williams@stfc.ac.uk::0cdecd56-4a1e-4af1-9e2b-17f213e3d19d" providerId="AD" clId="Web-{C3CD821B-8570-2850-8058-683243F131B2}" dt="2024-02-21T09:54:16.303" v="17" actId="1076"/>
        <pc:sldMkLst>
          <pc:docMk/>
          <pc:sldMk cId="1147130924" sldId="815"/>
        </pc:sldMkLst>
        <pc:spChg chg="mod">
          <ac:chgData name="Williams, Peter (STFC,DL,AST)" userId="S::peter.williams@stfc.ac.uk::0cdecd56-4a1e-4af1-9e2b-17f213e3d19d" providerId="AD" clId="Web-{C3CD821B-8570-2850-8058-683243F131B2}" dt="2024-02-21T09:54:16.303" v="17" actId="1076"/>
          <ac:spMkLst>
            <pc:docMk/>
            <pc:sldMk cId="1147130924" sldId="815"/>
            <ac:spMk id="100" creationId="{4C7CC176-482D-AC1C-ECAE-5AE71A06A3F4}"/>
          </ac:spMkLst>
        </pc:spChg>
      </pc:sldChg>
    </pc:docChg>
  </pc:docChgLst>
  <pc:docChgLst>
    <pc:chgData name="Williams, Peter (STFC,DL,AST)" userId="0cdecd56-4a1e-4af1-9e2b-17f213e3d19d" providerId="ADAL" clId="{A18210DD-4497-4CE2-902E-816674DAADA0}"/>
    <pc:docChg chg="custSel addSld delSld modSld">
      <pc:chgData name="Williams, Peter (STFC,DL,AST)" userId="0cdecd56-4a1e-4af1-9e2b-17f213e3d19d" providerId="ADAL" clId="{A18210DD-4497-4CE2-902E-816674DAADA0}" dt="2024-09-03T13:16:35.109" v="530" actId="20577"/>
      <pc:docMkLst>
        <pc:docMk/>
      </pc:docMkLst>
      <pc:sldChg chg="modSp mod">
        <pc:chgData name="Williams, Peter (STFC,DL,AST)" userId="0cdecd56-4a1e-4af1-9e2b-17f213e3d19d" providerId="ADAL" clId="{A18210DD-4497-4CE2-902E-816674DAADA0}" dt="2024-09-02T14:11:55.080" v="75" actId="6549"/>
        <pc:sldMkLst>
          <pc:docMk/>
          <pc:sldMk cId="1854790604" sldId="257"/>
        </pc:sldMkLst>
        <pc:spChg chg="mod">
          <ac:chgData name="Williams, Peter (STFC,DL,AST)" userId="0cdecd56-4a1e-4af1-9e2b-17f213e3d19d" providerId="ADAL" clId="{A18210DD-4497-4CE2-902E-816674DAADA0}" dt="2024-09-02T14:11:55.080" v="75" actId="6549"/>
          <ac:spMkLst>
            <pc:docMk/>
            <pc:sldMk cId="1854790604" sldId="257"/>
            <ac:spMk id="13" creationId="{E1C9FF59-A213-4577-B932-ECE1D1C60E30}"/>
          </ac:spMkLst>
        </pc:spChg>
        <pc:spChg chg="mod">
          <ac:chgData name="Williams, Peter (STFC,DL,AST)" userId="0cdecd56-4a1e-4af1-9e2b-17f213e3d19d" providerId="ADAL" clId="{A18210DD-4497-4CE2-902E-816674DAADA0}" dt="2024-09-02T14:11:44.164" v="58" actId="6549"/>
          <ac:spMkLst>
            <pc:docMk/>
            <pc:sldMk cId="1854790604" sldId="257"/>
            <ac:spMk id="15" creationId="{1815AF91-C5B7-BDF8-C3F1-B22881929680}"/>
          </ac:spMkLst>
        </pc:spChg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0" sldId="258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050946144" sldId="265"/>
        </pc:sldMkLst>
      </pc:sldChg>
      <pc:sldChg chg="modSp add del mod">
        <pc:chgData name="Williams, Peter (STFC,DL,AST)" userId="0cdecd56-4a1e-4af1-9e2b-17f213e3d19d" providerId="ADAL" clId="{A18210DD-4497-4CE2-902E-816674DAADA0}" dt="2024-09-03T13:09:17.113" v="101" actId="20577"/>
        <pc:sldMkLst>
          <pc:docMk/>
          <pc:sldMk cId="3853772245" sldId="266"/>
        </pc:sldMkLst>
        <pc:spChg chg="mod">
          <ac:chgData name="Williams, Peter (STFC,DL,AST)" userId="0cdecd56-4a1e-4af1-9e2b-17f213e3d19d" providerId="ADAL" clId="{A18210DD-4497-4CE2-902E-816674DAADA0}" dt="2024-09-03T13:09:17.113" v="101" actId="20577"/>
          <ac:spMkLst>
            <pc:docMk/>
            <pc:sldMk cId="3853772245" sldId="266"/>
            <ac:spMk id="9" creationId="{D06FAD88-6EFD-6F8E-4207-3A16B5357322}"/>
          </ac:spMkLst>
        </pc:spChg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4150570272" sldId="267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113701994" sldId="268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804799012" sldId="269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166993009" sldId="270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587076055" sldId="271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616168701" sldId="272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4029348072" sldId="273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2872508261" sldId="274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1981058602" sldId="275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17667692" sldId="276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1228055450" sldId="278"/>
        </pc:sldMkLst>
      </pc:sldChg>
      <pc:sldChg chg="add del">
        <pc:chgData name="Williams, Peter (STFC,DL,AST)" userId="0cdecd56-4a1e-4af1-9e2b-17f213e3d19d" providerId="ADAL" clId="{A18210DD-4497-4CE2-902E-816674DAADA0}" dt="2024-09-02T14:58:05.638" v="93"/>
        <pc:sldMkLst>
          <pc:docMk/>
          <pc:sldMk cId="934777415" sldId="279"/>
        </pc:sldMkLst>
      </pc:sldChg>
      <pc:sldChg chg="modSp add mod">
        <pc:chgData name="Williams, Peter (STFC,DL,AST)" userId="0cdecd56-4a1e-4af1-9e2b-17f213e3d19d" providerId="ADAL" clId="{A18210DD-4497-4CE2-902E-816674DAADA0}" dt="2024-09-03T13:16:35.109" v="530" actId="20577"/>
        <pc:sldMkLst>
          <pc:docMk/>
          <pc:sldMk cId="1786575823" sldId="728"/>
        </pc:sldMkLst>
        <pc:spChg chg="mod">
          <ac:chgData name="Williams, Peter (STFC,DL,AST)" userId="0cdecd56-4a1e-4af1-9e2b-17f213e3d19d" providerId="ADAL" clId="{A18210DD-4497-4CE2-902E-816674DAADA0}" dt="2024-09-03T13:16:35.109" v="530" actId="20577"/>
          <ac:spMkLst>
            <pc:docMk/>
            <pc:sldMk cId="1786575823" sldId="728"/>
            <ac:spMk id="4" creationId="{A006A869-739A-F896-C5DC-C64E33C413DF}"/>
          </ac:spMkLst>
        </pc:spChg>
      </pc:sldChg>
      <pc:sldChg chg="modSp add modAnim">
        <pc:chgData name="Williams, Peter (STFC,DL,AST)" userId="0cdecd56-4a1e-4af1-9e2b-17f213e3d19d" providerId="ADAL" clId="{A18210DD-4497-4CE2-902E-816674DAADA0}" dt="2024-09-03T13:14:57.631" v="444" actId="20577"/>
        <pc:sldMkLst>
          <pc:docMk/>
          <pc:sldMk cId="2152928995" sldId="745"/>
        </pc:sldMkLst>
        <pc:spChg chg="mod">
          <ac:chgData name="Williams, Peter (STFC,DL,AST)" userId="0cdecd56-4a1e-4af1-9e2b-17f213e3d19d" providerId="ADAL" clId="{A18210DD-4497-4CE2-902E-816674DAADA0}" dt="2024-09-03T13:14:57.631" v="444" actId="20577"/>
          <ac:spMkLst>
            <pc:docMk/>
            <pc:sldMk cId="2152928995" sldId="745"/>
            <ac:spMk id="4" creationId="{A006A869-739A-F896-C5DC-C64E33C413DF}"/>
          </ac:spMkLst>
        </pc:spChg>
      </pc:sldChg>
      <pc:sldChg chg="del">
        <pc:chgData name="Williams, Peter (STFC,DL,AST)" userId="0cdecd56-4a1e-4af1-9e2b-17f213e3d19d" providerId="ADAL" clId="{A18210DD-4497-4CE2-902E-816674DAADA0}" dt="2024-09-02T14:12:12.497" v="76" actId="47"/>
        <pc:sldMkLst>
          <pc:docMk/>
          <pc:sldMk cId="1217551634" sldId="789"/>
        </pc:sldMkLst>
      </pc:sldChg>
      <pc:sldChg chg="del">
        <pc:chgData name="Williams, Peter (STFC,DL,AST)" userId="0cdecd56-4a1e-4af1-9e2b-17f213e3d19d" providerId="ADAL" clId="{A18210DD-4497-4CE2-902E-816674DAADA0}" dt="2024-09-02T14:12:30.762" v="81" actId="47"/>
        <pc:sldMkLst>
          <pc:docMk/>
          <pc:sldMk cId="1747131295" sldId="799"/>
        </pc:sldMkLst>
      </pc:sldChg>
      <pc:sldChg chg="del">
        <pc:chgData name="Williams, Peter (STFC,DL,AST)" userId="0cdecd56-4a1e-4af1-9e2b-17f213e3d19d" providerId="ADAL" clId="{A18210DD-4497-4CE2-902E-816674DAADA0}" dt="2024-09-02T14:12:19.251" v="77" actId="47"/>
        <pc:sldMkLst>
          <pc:docMk/>
          <pc:sldMk cId="202874530" sldId="804"/>
        </pc:sldMkLst>
      </pc:sldChg>
      <pc:sldChg chg="del">
        <pc:chgData name="Williams, Peter (STFC,DL,AST)" userId="0cdecd56-4a1e-4af1-9e2b-17f213e3d19d" providerId="ADAL" clId="{A18210DD-4497-4CE2-902E-816674DAADA0}" dt="2024-09-02T14:12:32.565" v="83" actId="47"/>
        <pc:sldMkLst>
          <pc:docMk/>
          <pc:sldMk cId="1697940399" sldId="807"/>
        </pc:sldMkLst>
      </pc:sldChg>
      <pc:sldChg chg="del">
        <pc:chgData name="Williams, Peter (STFC,DL,AST)" userId="0cdecd56-4a1e-4af1-9e2b-17f213e3d19d" providerId="ADAL" clId="{A18210DD-4497-4CE2-902E-816674DAADA0}" dt="2024-09-02T14:12:31.708" v="82" actId="47"/>
        <pc:sldMkLst>
          <pc:docMk/>
          <pc:sldMk cId="1484031768" sldId="809"/>
        </pc:sldMkLst>
      </pc:sldChg>
      <pc:sldChg chg="del">
        <pc:chgData name="Williams, Peter (STFC,DL,AST)" userId="0cdecd56-4a1e-4af1-9e2b-17f213e3d19d" providerId="ADAL" clId="{A18210DD-4497-4CE2-902E-816674DAADA0}" dt="2024-09-02T14:12:35.596" v="86" actId="47"/>
        <pc:sldMkLst>
          <pc:docMk/>
          <pc:sldMk cId="1083477424" sldId="836"/>
        </pc:sldMkLst>
      </pc:sldChg>
      <pc:sldChg chg="del">
        <pc:chgData name="Williams, Peter (STFC,DL,AST)" userId="0cdecd56-4a1e-4af1-9e2b-17f213e3d19d" providerId="ADAL" clId="{A18210DD-4497-4CE2-902E-816674DAADA0}" dt="2024-09-02T14:12:36.980" v="87" actId="47"/>
        <pc:sldMkLst>
          <pc:docMk/>
          <pc:sldMk cId="2812394212" sldId="838"/>
        </pc:sldMkLst>
      </pc:sldChg>
      <pc:sldChg chg="del">
        <pc:chgData name="Williams, Peter (STFC,DL,AST)" userId="0cdecd56-4a1e-4af1-9e2b-17f213e3d19d" providerId="ADAL" clId="{A18210DD-4497-4CE2-902E-816674DAADA0}" dt="2024-09-02T14:12:33.404" v="84" actId="47"/>
        <pc:sldMkLst>
          <pc:docMk/>
          <pc:sldMk cId="3257715219" sldId="844"/>
        </pc:sldMkLst>
      </pc:sldChg>
      <pc:sldChg chg="del">
        <pc:chgData name="Williams, Peter (STFC,DL,AST)" userId="0cdecd56-4a1e-4af1-9e2b-17f213e3d19d" providerId="ADAL" clId="{A18210DD-4497-4CE2-902E-816674DAADA0}" dt="2024-09-02T14:12:34.596" v="85" actId="47"/>
        <pc:sldMkLst>
          <pc:docMk/>
          <pc:sldMk cId="4099934954" sldId="1423"/>
        </pc:sldMkLst>
      </pc:sldChg>
      <pc:sldChg chg="del">
        <pc:chgData name="Williams, Peter (STFC,DL,AST)" userId="0cdecd56-4a1e-4af1-9e2b-17f213e3d19d" providerId="ADAL" clId="{A18210DD-4497-4CE2-902E-816674DAADA0}" dt="2024-09-02T14:12:38.532" v="88" actId="47"/>
        <pc:sldMkLst>
          <pc:docMk/>
          <pc:sldMk cId="292103537" sldId="1427"/>
        </pc:sldMkLst>
      </pc:sldChg>
      <pc:sldChg chg="del">
        <pc:chgData name="Williams, Peter (STFC,DL,AST)" userId="0cdecd56-4a1e-4af1-9e2b-17f213e3d19d" providerId="ADAL" clId="{A18210DD-4497-4CE2-902E-816674DAADA0}" dt="2024-09-02T14:12:20.410" v="78" actId="47"/>
        <pc:sldMkLst>
          <pc:docMk/>
          <pc:sldMk cId="801117523" sldId="1429"/>
        </pc:sldMkLst>
      </pc:sldChg>
      <pc:sldChg chg="del">
        <pc:chgData name="Williams, Peter (STFC,DL,AST)" userId="0cdecd56-4a1e-4af1-9e2b-17f213e3d19d" providerId="ADAL" clId="{A18210DD-4497-4CE2-902E-816674DAADA0}" dt="2024-09-02T14:12:21.421" v="79" actId="47"/>
        <pc:sldMkLst>
          <pc:docMk/>
          <pc:sldMk cId="336377849" sldId="1430"/>
        </pc:sldMkLst>
      </pc:sldChg>
      <pc:sldChg chg="del">
        <pc:chgData name="Williams, Peter (STFC,DL,AST)" userId="0cdecd56-4a1e-4af1-9e2b-17f213e3d19d" providerId="ADAL" clId="{A18210DD-4497-4CE2-902E-816674DAADA0}" dt="2024-09-02T14:12:21.922" v="80" actId="47"/>
        <pc:sldMkLst>
          <pc:docMk/>
          <pc:sldMk cId="3457121857" sldId="1431"/>
        </pc:sldMkLst>
      </pc:sldChg>
    </pc:docChg>
  </pc:docChgLst>
  <pc:docChgLst>
    <pc:chgData name="Williams, Peter (STFC,DL,AST)" userId="S::peter.williams@stfc.ac.uk::0cdecd56-4a1e-4af1-9e2b-17f213e3d19d" providerId="AD" clId="Web-{F2B7682C-EB22-3A5E-B4B5-BC96AB40B851}"/>
    <pc:docChg chg="modSld">
      <pc:chgData name="Williams, Peter (STFC,DL,AST)" userId="S::peter.williams@stfc.ac.uk::0cdecd56-4a1e-4af1-9e2b-17f213e3d19d" providerId="AD" clId="Web-{F2B7682C-EB22-3A5E-B4B5-BC96AB40B851}" dt="2024-02-20T17:42:22.108" v="248" actId="20577"/>
      <pc:docMkLst>
        <pc:docMk/>
      </pc:docMkLst>
      <pc:sldChg chg="modCm">
        <pc:chgData name="Williams, Peter (STFC,DL,AST)" userId="S::peter.williams@stfc.ac.uk::0cdecd56-4a1e-4af1-9e2b-17f213e3d19d" providerId="AD" clId="Web-{F2B7682C-EB22-3A5E-B4B5-BC96AB40B851}" dt="2024-02-20T17:35:31.954" v="143"/>
        <pc:sldMkLst>
          <pc:docMk/>
          <pc:sldMk cId="4201587974" sldId="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liams, Peter (STFC,DL,AST)" userId="S::peter.williams@stfc.ac.uk::0cdecd56-4a1e-4af1-9e2b-17f213e3d19d" providerId="AD" clId="Web-{F2B7682C-EB22-3A5E-B4B5-BC96AB40B851}" dt="2024-02-20T17:33:44.228" v="142"/>
              <pc2:cmMkLst xmlns:pc2="http://schemas.microsoft.com/office/powerpoint/2019/9/main/command">
                <pc:docMk/>
                <pc:sldMk cId="4201587974" sldId="790"/>
                <pc2:cmMk id="{7B37558E-5FC3-5344-8E4D-D26C966F05D6}"/>
              </pc2:cmMkLst>
              <pc226:cmRplyChg chg="add">
                <pc226:chgData name="Williams, Peter (STFC,DL,AST)" userId="S::peter.williams@stfc.ac.uk::0cdecd56-4a1e-4af1-9e2b-17f213e3d19d" providerId="AD" clId="Web-{F2B7682C-EB22-3A5E-B4B5-BC96AB40B851}" dt="2024-02-20T17:33:44.228" v="142"/>
                <pc2:cmRplyMkLst xmlns:pc2="http://schemas.microsoft.com/office/powerpoint/2019/9/main/command">
                  <pc:docMk/>
                  <pc:sldMk cId="4201587974" sldId="790"/>
                  <pc2:cmMk id="{7B37558E-5FC3-5344-8E4D-D26C966F05D6}"/>
                  <pc2:cmRplyMk id="{45669141-BAB6-4D03-85A9-7D041C5F1CB2}"/>
                </pc2:cmRplyMkLst>
              </pc226:cmRplyChg>
            </pc226:cmChg>
            <pc226:cmChg xmlns:pc226="http://schemas.microsoft.com/office/powerpoint/2022/06/main/command" chg="">
              <pc226:chgData name="Williams, Peter (STFC,DL,AST)" userId="S::peter.williams@stfc.ac.uk::0cdecd56-4a1e-4af1-9e2b-17f213e3d19d" providerId="AD" clId="Web-{F2B7682C-EB22-3A5E-B4B5-BC96AB40B851}" dt="2024-02-20T17:35:31.954" v="143"/>
              <pc2:cmMkLst xmlns:pc2="http://schemas.microsoft.com/office/powerpoint/2019/9/main/command">
                <pc:docMk/>
                <pc:sldMk cId="4201587974" sldId="790"/>
                <pc2:cmMk id="{EDC101E1-71BC-C945-9C9C-83E5228B8840}"/>
              </pc2:cmMkLst>
              <pc226:cmRplyChg chg="add">
                <pc226:chgData name="Williams, Peter (STFC,DL,AST)" userId="S::peter.williams@stfc.ac.uk::0cdecd56-4a1e-4af1-9e2b-17f213e3d19d" providerId="AD" clId="Web-{F2B7682C-EB22-3A5E-B4B5-BC96AB40B851}" dt="2024-02-20T17:35:31.954" v="143"/>
                <pc2:cmRplyMkLst xmlns:pc2="http://schemas.microsoft.com/office/powerpoint/2019/9/main/command">
                  <pc:docMk/>
                  <pc:sldMk cId="4201587974" sldId="790"/>
                  <pc2:cmMk id="{EDC101E1-71BC-C945-9C9C-83E5228B8840}"/>
                  <pc2:cmRplyMk id="{C79EAB60-8C55-4E6D-BEA0-D84861273859}"/>
                </pc2:cmRplyMkLst>
              </pc226:cmRplyChg>
            </pc226:cmChg>
          </p:ext>
        </pc:extLst>
      </pc:sldChg>
      <pc:sldChg chg="modSp modCm">
        <pc:chgData name="Williams, Peter (STFC,DL,AST)" userId="S::peter.williams@stfc.ac.uk::0cdecd56-4a1e-4af1-9e2b-17f213e3d19d" providerId="AD" clId="Web-{F2B7682C-EB22-3A5E-B4B5-BC96AB40B851}" dt="2024-02-20T17:32:37.082" v="141" actId="20577"/>
        <pc:sldMkLst>
          <pc:docMk/>
          <pc:sldMk cId="2637778633" sldId="824"/>
        </pc:sldMkLst>
        <pc:spChg chg="mod">
          <ac:chgData name="Williams, Peter (STFC,DL,AST)" userId="S::peter.williams@stfc.ac.uk::0cdecd56-4a1e-4af1-9e2b-17f213e3d19d" providerId="AD" clId="Web-{F2B7682C-EB22-3A5E-B4B5-BC96AB40B851}" dt="2024-02-20T17:32:37.082" v="141" actId="20577"/>
          <ac:spMkLst>
            <pc:docMk/>
            <pc:sldMk cId="2637778633" sldId="824"/>
            <ac:spMk id="3" creationId="{DC93E244-15A4-09B0-D763-796730D9F7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F2B7682C-EB22-3A5E-B4B5-BC96AB40B851}" dt="2024-02-20T17:32:09.923" v="139" actId="20577"/>
              <pc2:cmMkLst xmlns:pc2="http://schemas.microsoft.com/office/powerpoint/2019/9/main/command">
                <pc:docMk/>
                <pc:sldMk cId="2637778633" sldId="824"/>
                <pc2:cmMk id="{1F32E534-2657-4E4D-99E1-B20DD021F6AD}"/>
              </pc2:cmMkLst>
            </pc226:cmChg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F2B7682C-EB22-3A5E-B4B5-BC96AB40B851}" dt="2024-02-20T17:32:22.659" v="140"/>
              <pc2:cmMkLst xmlns:pc2="http://schemas.microsoft.com/office/powerpoint/2019/9/main/command">
                <pc:docMk/>
                <pc:sldMk cId="2637778633" sldId="824"/>
                <pc2:cmMk id="{2FC9FDB1-FCD0-AF4D-ABBE-D9292E239C6E}"/>
              </pc2:cmMkLst>
              <pc226:cmRplyChg chg="add">
                <pc226:chgData name="Williams, Peter (STFC,DL,AST)" userId="S::peter.williams@stfc.ac.uk::0cdecd56-4a1e-4af1-9e2b-17f213e3d19d" providerId="AD" clId="Web-{F2B7682C-EB22-3A5E-B4B5-BC96AB40B851}" dt="2024-02-20T17:32:22.659" v="140"/>
                <pc2:cmRplyMkLst xmlns:pc2="http://schemas.microsoft.com/office/powerpoint/2019/9/main/command">
                  <pc:docMk/>
                  <pc:sldMk cId="2637778633" sldId="824"/>
                  <pc2:cmMk id="{2FC9FDB1-FCD0-AF4D-ABBE-D9292E239C6E}"/>
                  <pc2:cmRplyMk id="{2C2DABF9-9FAC-4667-B75B-1B66158BCE48}"/>
                </pc2:cmRplyMkLst>
              </pc226:cmRplyChg>
            </pc226:cmChg>
          </p:ext>
        </pc:extLst>
      </pc:sldChg>
      <pc:sldChg chg="modSp modCm">
        <pc:chgData name="Williams, Peter (STFC,DL,AST)" userId="S::peter.williams@stfc.ac.uk::0cdecd56-4a1e-4af1-9e2b-17f213e3d19d" providerId="AD" clId="Web-{F2B7682C-EB22-3A5E-B4B5-BC96AB40B851}" dt="2024-02-20T17:42:22.108" v="248" actId="20577"/>
        <pc:sldMkLst>
          <pc:docMk/>
          <pc:sldMk cId="1861937245" sldId="825"/>
        </pc:sldMkLst>
        <pc:spChg chg="mod">
          <ac:chgData name="Williams, Peter (STFC,DL,AST)" userId="S::peter.williams@stfc.ac.uk::0cdecd56-4a1e-4af1-9e2b-17f213e3d19d" providerId="AD" clId="Web-{F2B7682C-EB22-3A5E-B4B5-BC96AB40B851}" dt="2024-02-20T17:42:22.108" v="248" actId="20577"/>
          <ac:spMkLst>
            <pc:docMk/>
            <pc:sldMk cId="1861937245" sldId="825"/>
            <ac:spMk id="4" creationId="{EA674F28-ACD7-78C8-0F97-DCCE225469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F2B7682C-EB22-3A5E-B4B5-BC96AB40B851}" dt="2024-02-20T17:42:22.108" v="248" actId="20577"/>
              <pc2:cmMkLst xmlns:pc2="http://schemas.microsoft.com/office/powerpoint/2019/9/main/command">
                <pc:docMk/>
                <pc:sldMk cId="1861937245" sldId="825"/>
                <pc2:cmMk id="{DA458F4A-5CD7-CB49-98DB-65EEB82D5CFB}"/>
              </pc2:cmMkLst>
              <pc226:cmRplyChg chg="add">
                <pc226:chgData name="Williams, Peter (STFC,DL,AST)" userId="S::peter.williams@stfc.ac.uk::0cdecd56-4a1e-4af1-9e2b-17f213e3d19d" providerId="AD" clId="Web-{F2B7682C-EB22-3A5E-B4B5-BC96AB40B851}" dt="2024-02-20T17:39:48.347" v="247"/>
                <pc2:cmRplyMkLst xmlns:pc2="http://schemas.microsoft.com/office/powerpoint/2019/9/main/command">
                  <pc:docMk/>
                  <pc:sldMk cId="1861937245" sldId="825"/>
                  <pc2:cmMk id="{DA458F4A-5CD7-CB49-98DB-65EEB82D5CFB}"/>
                  <pc2:cmRplyMk id="{AD677EC0-76AC-4830-BD7D-6804785E4B1E}"/>
                </pc2:cmRplyMkLst>
              </pc226:cmRplyChg>
            </pc226:cmChg>
          </p:ext>
        </pc:extLst>
      </pc:sldChg>
    </pc:docChg>
  </pc:docChgLst>
  <pc:docChgLst>
    <pc:chgData name="Gilfellon, Anthony (STFC,DL,AST)" userId="S::anthony.gilfellon@stfc.ac.uk::4eed58ac-f539-4c91-a0ee-62f0f97d2cc4" providerId="AD" clId="Web-{DEB3914F-A6D4-471F-C3D9-3F555BF52DE0}"/>
    <pc:docChg chg="modSld">
      <pc:chgData name="Gilfellon, Anthony (STFC,DL,AST)" userId="S::anthony.gilfellon@stfc.ac.uk::4eed58ac-f539-4c91-a0ee-62f0f97d2cc4" providerId="AD" clId="Web-{DEB3914F-A6D4-471F-C3D9-3F555BF52DE0}" dt="2024-12-04T08:34:17.261" v="9" actId="20577"/>
      <pc:docMkLst>
        <pc:docMk/>
      </pc:docMkLst>
      <pc:sldChg chg="addSp delSp modSp">
        <pc:chgData name="Gilfellon, Anthony (STFC,DL,AST)" userId="S::anthony.gilfellon@stfc.ac.uk::4eed58ac-f539-4c91-a0ee-62f0f97d2cc4" providerId="AD" clId="Web-{DEB3914F-A6D4-471F-C3D9-3F555BF52DE0}" dt="2024-12-04T08:34:17.261" v="9" actId="20577"/>
        <pc:sldMkLst>
          <pc:docMk/>
          <pc:sldMk cId="1481719380" sldId="1446"/>
        </pc:sldMkLst>
        <pc:spChg chg="mod">
          <ac:chgData name="Gilfellon, Anthony (STFC,DL,AST)" userId="S::anthony.gilfellon@stfc.ac.uk::4eed58ac-f539-4c91-a0ee-62f0f97d2cc4" providerId="AD" clId="Web-{DEB3914F-A6D4-471F-C3D9-3F555BF52DE0}" dt="2024-12-04T08:34:17.261" v="9" actId="20577"/>
          <ac:spMkLst>
            <pc:docMk/>
            <pc:sldMk cId="1481719380" sldId="1446"/>
            <ac:spMk id="4" creationId="{EA674F28-ACD7-78C8-0F97-DCCE22546964}"/>
          </ac:spMkLst>
        </pc:spChg>
        <pc:picChg chg="add mod">
          <ac:chgData name="Gilfellon, Anthony (STFC,DL,AST)" userId="S::anthony.gilfellon@stfc.ac.uk::4eed58ac-f539-4c91-a0ee-62f0f97d2cc4" providerId="AD" clId="Web-{DEB3914F-A6D4-471F-C3D9-3F555BF52DE0}" dt="2024-12-04T08:31:36.209" v="3" actId="1076"/>
          <ac:picMkLst>
            <pc:docMk/>
            <pc:sldMk cId="1481719380" sldId="1446"/>
            <ac:picMk id="3" creationId="{124B3A0E-4BC5-AA3A-F5A2-CC5461D1067C}"/>
          </ac:picMkLst>
        </pc:picChg>
        <pc:picChg chg="del">
          <ac:chgData name="Gilfellon, Anthony (STFC,DL,AST)" userId="S::anthony.gilfellon@stfc.ac.uk::4eed58ac-f539-4c91-a0ee-62f0f97d2cc4" providerId="AD" clId="Web-{DEB3914F-A6D4-471F-C3D9-3F555BF52DE0}" dt="2024-12-04T08:31:26.583" v="0"/>
          <ac:picMkLst>
            <pc:docMk/>
            <pc:sldMk cId="1481719380" sldId="1446"/>
            <ac:picMk id="16" creationId="{D7EC320C-A016-FF62-0F80-BD2E58A08DBF}"/>
          </ac:picMkLst>
        </pc:picChg>
      </pc:sldChg>
    </pc:docChg>
  </pc:docChgLst>
  <pc:docChgLst>
    <pc:chgData name="Williams, Peter (STFC,DL,AST)" userId="S::peter.williams@stfc.ac.uk::0cdecd56-4a1e-4af1-9e2b-17f213e3d19d" providerId="AD" clId="Web-{840CAF1E-0192-C210-8CD2-9CB499E14CF0}"/>
    <pc:docChg chg="mod modSld">
      <pc:chgData name="Williams, Peter (STFC,DL,AST)" userId="S::peter.williams@stfc.ac.uk::0cdecd56-4a1e-4af1-9e2b-17f213e3d19d" providerId="AD" clId="Web-{840CAF1E-0192-C210-8CD2-9CB499E14CF0}" dt="2024-02-20T17:10:09.510" v="218" actId="20577"/>
      <pc:docMkLst>
        <pc:docMk/>
      </pc:docMkLst>
      <pc:sldChg chg="modSp modCm">
        <pc:chgData name="Williams, Peter (STFC,DL,AST)" userId="S::peter.williams@stfc.ac.uk::0cdecd56-4a1e-4af1-9e2b-17f213e3d19d" providerId="AD" clId="Web-{840CAF1E-0192-C210-8CD2-9CB499E14CF0}" dt="2024-02-20T16:57:14.107" v="27" actId="20577"/>
        <pc:sldMkLst>
          <pc:docMk/>
          <pc:sldMk cId="3333949560" sldId="814"/>
        </pc:sldMkLst>
        <pc:spChg chg="mod">
          <ac:chgData name="Williams, Peter (STFC,DL,AST)" userId="S::peter.williams@stfc.ac.uk::0cdecd56-4a1e-4af1-9e2b-17f213e3d19d" providerId="AD" clId="Web-{840CAF1E-0192-C210-8CD2-9CB499E14CF0}" dt="2024-02-20T16:57:14.107" v="27" actId="20577"/>
          <ac:spMkLst>
            <pc:docMk/>
            <pc:sldMk cId="3333949560" sldId="814"/>
            <ac:spMk id="9" creationId="{A7A9F3A3-BC4C-B7F2-59BA-BFC7DA6EFA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840CAF1E-0192-C210-8CD2-9CB499E14CF0}" dt="2024-02-20T16:57:10.091" v="26"/>
              <pc2:cmMkLst xmlns:pc2="http://schemas.microsoft.com/office/powerpoint/2019/9/main/command">
                <pc:docMk/>
                <pc:sldMk cId="3333949560" sldId="814"/>
                <pc2:cmMk id="{007D1536-980B-DE4F-827C-0B40848866B4}"/>
              </pc2:cmMkLst>
              <pc226:cmRplyChg chg="add">
                <pc226:chgData name="Williams, Peter (STFC,DL,AST)" userId="S::peter.williams@stfc.ac.uk::0cdecd56-4a1e-4af1-9e2b-17f213e3d19d" providerId="AD" clId="Web-{840CAF1E-0192-C210-8CD2-9CB499E14CF0}" dt="2024-02-20T16:57:02.247" v="25"/>
                <pc2:cmRplyMkLst xmlns:pc2="http://schemas.microsoft.com/office/powerpoint/2019/9/main/command">
                  <pc:docMk/>
                  <pc:sldMk cId="3333949560" sldId="814"/>
                  <pc2:cmMk id="{007D1536-980B-DE4F-827C-0B40848866B4}"/>
                  <pc2:cmRplyMk id="{7F0FC168-9708-4F5D-B645-16A1280E7487}"/>
                </pc2:cmRplyMkLst>
              </pc226:cmRplyChg>
            </pc226:cmChg>
          </p:ext>
        </pc:extLst>
      </pc:sldChg>
      <pc:sldChg chg="modSp modCm">
        <pc:chgData name="Williams, Peter (STFC,DL,AST)" userId="S::peter.williams@stfc.ac.uk::0cdecd56-4a1e-4af1-9e2b-17f213e3d19d" providerId="AD" clId="Web-{840CAF1E-0192-C210-8CD2-9CB499E14CF0}" dt="2024-02-20T16:57:49.639" v="34" actId="20577"/>
        <pc:sldMkLst>
          <pc:docMk/>
          <pc:sldMk cId="1147130924" sldId="815"/>
        </pc:sldMkLst>
        <pc:spChg chg="mod">
          <ac:chgData name="Williams, Peter (STFC,DL,AST)" userId="S::peter.williams@stfc.ac.uk::0cdecd56-4a1e-4af1-9e2b-17f213e3d19d" providerId="AD" clId="Web-{840CAF1E-0192-C210-8CD2-9CB499E14CF0}" dt="2024-02-20T16:57:49.639" v="34" actId="20577"/>
          <ac:spMkLst>
            <pc:docMk/>
            <pc:sldMk cId="1147130924" sldId="815"/>
            <ac:spMk id="5" creationId="{E1C9FF59-A213-4577-B932-ECE1D1C60E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840CAF1E-0192-C210-8CD2-9CB499E14CF0}" dt="2024-02-20T16:57:45.030" v="33"/>
              <pc2:cmMkLst xmlns:pc2="http://schemas.microsoft.com/office/powerpoint/2019/9/main/command">
                <pc:docMk/>
                <pc:sldMk cId="1147130924" sldId="815"/>
                <pc2:cmMk id="{B9D77F48-3E34-1240-982B-14A1775502E5}"/>
              </pc2:cmMkLst>
              <pc226:cmRplyChg chg="add">
                <pc226:chgData name="Williams, Peter (STFC,DL,AST)" userId="S::peter.williams@stfc.ac.uk::0cdecd56-4a1e-4af1-9e2b-17f213e3d19d" providerId="AD" clId="Web-{840CAF1E-0192-C210-8CD2-9CB499E14CF0}" dt="2024-02-20T16:57:42.342" v="32"/>
                <pc2:cmRplyMkLst xmlns:pc2="http://schemas.microsoft.com/office/powerpoint/2019/9/main/command">
                  <pc:docMk/>
                  <pc:sldMk cId="1147130924" sldId="815"/>
                  <pc2:cmMk id="{B9D77F48-3E34-1240-982B-14A1775502E5}"/>
                  <pc2:cmRplyMk id="{544F2B04-F2B4-4AEC-B55A-E5D6CDABF4E9}"/>
                </pc2:cmRplyMkLst>
              </pc226:cmRplyChg>
            </pc226:cmChg>
          </p:ext>
        </pc:extLst>
      </pc:sldChg>
      <pc:sldChg chg="modSp modCm">
        <pc:chgData name="Williams, Peter (STFC,DL,AST)" userId="S::peter.williams@stfc.ac.uk::0cdecd56-4a1e-4af1-9e2b-17f213e3d19d" providerId="AD" clId="Web-{840CAF1E-0192-C210-8CD2-9CB499E14CF0}" dt="2024-02-20T17:03:34.152" v="141" actId="20577"/>
        <pc:sldMkLst>
          <pc:docMk/>
          <pc:sldMk cId="3804151464" sldId="818"/>
        </pc:sldMkLst>
        <pc:spChg chg="mod">
          <ac:chgData name="Williams, Peter (STFC,DL,AST)" userId="S::peter.williams@stfc.ac.uk::0cdecd56-4a1e-4af1-9e2b-17f213e3d19d" providerId="AD" clId="Web-{840CAF1E-0192-C210-8CD2-9CB499E14CF0}" dt="2024-02-20T16:59:18.955" v="49" actId="20577"/>
          <ac:spMkLst>
            <pc:docMk/>
            <pc:sldMk cId="3804151464" sldId="818"/>
            <ac:spMk id="5" creationId="{E1C9FF59-A213-4577-B932-ECE1D1C60E30}"/>
          </ac:spMkLst>
        </pc:spChg>
        <pc:spChg chg="mod">
          <ac:chgData name="Williams, Peter (STFC,DL,AST)" userId="S::peter.williams@stfc.ac.uk::0cdecd56-4a1e-4af1-9e2b-17f213e3d19d" providerId="AD" clId="Web-{840CAF1E-0192-C210-8CD2-9CB499E14CF0}" dt="2024-02-20T17:03:34.152" v="141" actId="20577"/>
          <ac:spMkLst>
            <pc:docMk/>
            <pc:sldMk cId="3804151464" sldId="818"/>
            <ac:spMk id="10" creationId="{12542DAB-4F46-CB9A-0BF2-9B04F275E91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840CAF1E-0192-C210-8CD2-9CB499E14CF0}" dt="2024-02-20T17:03:30.449" v="140"/>
              <pc2:cmMkLst xmlns:pc2="http://schemas.microsoft.com/office/powerpoint/2019/9/main/command">
                <pc:docMk/>
                <pc:sldMk cId="3804151464" sldId="818"/>
                <pc2:cmMk id="{2B71B131-6B52-2C49-B810-8EE505EA778C}"/>
              </pc2:cmMkLst>
              <pc226:cmRplyChg chg="add">
                <pc226:chgData name="Williams, Peter (STFC,DL,AST)" userId="S::peter.williams@stfc.ac.uk::0cdecd56-4a1e-4af1-9e2b-17f213e3d19d" providerId="AD" clId="Web-{840CAF1E-0192-C210-8CD2-9CB499E14CF0}" dt="2024-02-20T17:03:30.449" v="140"/>
                <pc2:cmRplyMkLst xmlns:pc2="http://schemas.microsoft.com/office/powerpoint/2019/9/main/command">
                  <pc:docMk/>
                  <pc:sldMk cId="3804151464" sldId="818"/>
                  <pc2:cmMk id="{2B71B131-6B52-2C49-B810-8EE505EA778C}"/>
                  <pc2:cmRplyMk id="{27AA7F2D-8364-44DD-B582-E170989FF380}"/>
                </pc2:cmRplyMkLst>
              </pc226:cmRplyChg>
            </pc226:cmChg>
          </p:ext>
        </pc:extLst>
      </pc:sldChg>
      <pc:sldChg chg="modSp modCm">
        <pc:chgData name="Williams, Peter (STFC,DL,AST)" userId="S::peter.williams@stfc.ac.uk::0cdecd56-4a1e-4af1-9e2b-17f213e3d19d" providerId="AD" clId="Web-{840CAF1E-0192-C210-8CD2-9CB499E14CF0}" dt="2024-02-20T17:10:09.510" v="218" actId="20577"/>
        <pc:sldMkLst>
          <pc:docMk/>
          <pc:sldMk cId="2637778633" sldId="824"/>
        </pc:sldMkLst>
        <pc:spChg chg="mod">
          <ac:chgData name="Williams, Peter (STFC,DL,AST)" userId="S::peter.williams@stfc.ac.uk::0cdecd56-4a1e-4af1-9e2b-17f213e3d19d" providerId="AD" clId="Web-{840CAF1E-0192-C210-8CD2-9CB499E14CF0}" dt="2024-02-20T17:10:09.510" v="218" actId="20577"/>
          <ac:spMkLst>
            <pc:docMk/>
            <pc:sldMk cId="2637778633" sldId="824"/>
            <ac:spMk id="3" creationId="{DC93E244-15A4-09B0-D763-796730D9F7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840CAF1E-0192-C210-8CD2-9CB499E14CF0}" dt="2024-02-20T17:10:09.510" v="218" actId="20577"/>
              <pc2:cmMkLst xmlns:pc2="http://schemas.microsoft.com/office/powerpoint/2019/9/main/command">
                <pc:docMk/>
                <pc:sldMk cId="2637778633" sldId="824"/>
                <pc2:cmMk id="{1F32E534-2657-4E4D-99E1-B20DD021F6AD}"/>
              </pc2:cmMkLst>
              <pc226:cmRplyChg chg="add">
                <pc226:chgData name="Williams, Peter (STFC,DL,AST)" userId="S::peter.williams@stfc.ac.uk::0cdecd56-4a1e-4af1-9e2b-17f213e3d19d" providerId="AD" clId="Web-{840CAF1E-0192-C210-8CD2-9CB499E14CF0}" dt="2024-02-20T17:04:57.936" v="142"/>
                <pc2:cmRplyMkLst xmlns:pc2="http://schemas.microsoft.com/office/powerpoint/2019/9/main/command">
                  <pc:docMk/>
                  <pc:sldMk cId="2637778633" sldId="824"/>
                  <pc2:cmMk id="{1F32E534-2657-4E4D-99E1-B20DD021F6AD}"/>
                  <pc2:cmRplyMk id="{7C9AC9DD-DACD-4B42-B93D-6807F5C0789A}"/>
                </pc2:cmRplyMkLst>
              </pc226:cmRplyChg>
            </pc226:cmChg>
            <pc226:cmChg xmlns:pc226="http://schemas.microsoft.com/office/powerpoint/2022/06/main/command" chg="">
              <pc226:chgData name="Williams, Peter (STFC,DL,AST)" userId="S::peter.williams@stfc.ac.uk::0cdecd56-4a1e-4af1-9e2b-17f213e3d19d" providerId="AD" clId="Web-{840CAF1E-0192-C210-8CD2-9CB499E14CF0}" dt="2024-02-20T17:07:15.957" v="172"/>
              <pc2:cmMkLst xmlns:pc2="http://schemas.microsoft.com/office/powerpoint/2019/9/main/command">
                <pc:docMk/>
                <pc:sldMk cId="2637778633" sldId="824"/>
                <pc2:cmMk id="{AB26F88C-B910-4D4D-B3D0-EB1E4E307C0C}"/>
              </pc2:cmMkLst>
              <pc226:cmRplyChg chg="add">
                <pc226:chgData name="Williams, Peter (STFC,DL,AST)" userId="S::peter.williams@stfc.ac.uk::0cdecd56-4a1e-4af1-9e2b-17f213e3d19d" providerId="AD" clId="Web-{840CAF1E-0192-C210-8CD2-9CB499E14CF0}" dt="2024-02-20T17:07:15.957" v="172"/>
                <pc2:cmRplyMkLst xmlns:pc2="http://schemas.microsoft.com/office/powerpoint/2019/9/main/command">
                  <pc:docMk/>
                  <pc:sldMk cId="2637778633" sldId="824"/>
                  <pc2:cmMk id="{AB26F88C-B910-4D4D-B3D0-EB1E4E307C0C}"/>
                  <pc2:cmRplyMk id="{F67CA677-1AD2-486A-84A6-A613E6C33093}"/>
                </pc2:cmRplyMkLst>
              </pc226:cmRplyChg>
            </pc226:cmChg>
            <pc226:cmChg xmlns:pc226="http://schemas.microsoft.com/office/powerpoint/2022/06/main/command" chg="mod">
              <pc226:chgData name="Williams, Peter (STFC,DL,AST)" userId="S::peter.williams@stfc.ac.uk::0cdecd56-4a1e-4af1-9e2b-17f213e3d19d" providerId="AD" clId="Web-{840CAF1E-0192-C210-8CD2-9CB499E14CF0}" dt="2024-02-20T17:10:09.510" v="218" actId="20577"/>
              <pc2:cmMkLst xmlns:pc2="http://schemas.microsoft.com/office/powerpoint/2019/9/main/command">
                <pc:docMk/>
                <pc:sldMk cId="2637778633" sldId="824"/>
                <pc2:cmMk id="{2FC9FDB1-FCD0-AF4D-ABBE-D9292E239C6E}"/>
              </pc2:cmMkLst>
            </pc226:cmChg>
          </p:ext>
        </pc:extLst>
      </pc:sldChg>
    </pc:docChg>
  </pc:docChgLst>
  <pc:docChgLst>
    <pc:chgData name="Snedden, Edward (STFC,DL,AST)" userId="b4366d8c-ae20-464e-a811-9abf763ca743" providerId="ADAL" clId="{1B8C88E9-BD07-40DA-8A04-979FAB2B6C3F}"/>
    <pc:docChg chg="addSld delSld modSld sldOrd modSection">
      <pc:chgData name="Snedden, Edward (STFC,DL,AST)" userId="b4366d8c-ae20-464e-a811-9abf763ca743" providerId="ADAL" clId="{1B8C88E9-BD07-40DA-8A04-979FAB2B6C3F}" dt="2023-11-17T17:02:46.875" v="54" actId="20577"/>
      <pc:docMkLst>
        <pc:docMk/>
      </pc:docMkLst>
      <pc:sldChg chg="mod modShow">
        <pc:chgData name="Snedden, Edward (STFC,DL,AST)" userId="b4366d8c-ae20-464e-a811-9abf763ca743" providerId="ADAL" clId="{1B8C88E9-BD07-40DA-8A04-979FAB2B6C3F}" dt="2023-11-17T16:58:01.919" v="16" actId="729"/>
        <pc:sldMkLst>
          <pc:docMk/>
          <pc:sldMk cId="1709195613" sldId="261"/>
        </pc:sldMkLst>
      </pc:sldChg>
      <pc:sldChg chg="mod modShow">
        <pc:chgData name="Snedden, Edward (STFC,DL,AST)" userId="b4366d8c-ae20-464e-a811-9abf763ca743" providerId="ADAL" clId="{1B8C88E9-BD07-40DA-8A04-979FAB2B6C3F}" dt="2023-11-17T16:58:08.025" v="17" actId="729"/>
        <pc:sldMkLst>
          <pc:docMk/>
          <pc:sldMk cId="2193044348" sldId="262"/>
        </pc:sldMkLst>
      </pc:sldChg>
      <pc:sldChg chg="del">
        <pc:chgData name="Snedden, Edward (STFC,DL,AST)" userId="b4366d8c-ae20-464e-a811-9abf763ca743" providerId="ADAL" clId="{1B8C88E9-BD07-40DA-8A04-979FAB2B6C3F}" dt="2023-11-17T16:58:25.124" v="18" actId="2696"/>
        <pc:sldMkLst>
          <pc:docMk/>
          <pc:sldMk cId="2089961780" sldId="263"/>
        </pc:sldMkLst>
      </pc:sldChg>
      <pc:sldChg chg="mod modShow">
        <pc:chgData name="Snedden, Edward (STFC,DL,AST)" userId="b4366d8c-ae20-464e-a811-9abf763ca743" providerId="ADAL" clId="{1B8C88E9-BD07-40DA-8A04-979FAB2B6C3F}" dt="2023-11-17T16:57:51.901" v="15" actId="729"/>
        <pc:sldMkLst>
          <pc:docMk/>
          <pc:sldMk cId="4033231137" sldId="264"/>
        </pc:sldMkLst>
      </pc:sldChg>
      <pc:sldChg chg="del">
        <pc:chgData name="Snedden, Edward (STFC,DL,AST)" userId="b4366d8c-ae20-464e-a811-9abf763ca743" providerId="ADAL" clId="{1B8C88E9-BD07-40DA-8A04-979FAB2B6C3F}" dt="2023-11-17T16:58:25.124" v="18" actId="2696"/>
        <pc:sldMkLst>
          <pc:docMk/>
          <pc:sldMk cId="2759661794" sldId="265"/>
        </pc:sldMkLst>
      </pc:sldChg>
      <pc:sldChg chg="mod modShow">
        <pc:chgData name="Snedden, Edward (STFC,DL,AST)" userId="b4366d8c-ae20-464e-a811-9abf763ca743" providerId="ADAL" clId="{1B8C88E9-BD07-40DA-8A04-979FAB2B6C3F}" dt="2023-11-17T16:58:51.215" v="21" actId="729"/>
        <pc:sldMkLst>
          <pc:docMk/>
          <pc:sldMk cId="1487921141" sldId="298"/>
        </pc:sldMkLst>
      </pc:sldChg>
      <pc:sldChg chg="del">
        <pc:chgData name="Snedden, Edward (STFC,DL,AST)" userId="b4366d8c-ae20-464e-a811-9abf763ca743" providerId="ADAL" clId="{1B8C88E9-BD07-40DA-8A04-979FAB2B6C3F}" dt="2023-11-17T16:59:14.159" v="22" actId="2696"/>
        <pc:sldMkLst>
          <pc:docMk/>
          <pc:sldMk cId="1862052443" sldId="299"/>
        </pc:sldMkLst>
      </pc:sldChg>
      <pc:sldChg chg="del">
        <pc:chgData name="Snedden, Edward (STFC,DL,AST)" userId="b4366d8c-ae20-464e-a811-9abf763ca743" providerId="ADAL" clId="{1B8C88E9-BD07-40DA-8A04-979FAB2B6C3F}" dt="2023-11-17T16:57:09.342" v="1" actId="47"/>
        <pc:sldMkLst>
          <pc:docMk/>
          <pc:sldMk cId="3437078858" sldId="306"/>
        </pc:sldMkLst>
      </pc:sldChg>
      <pc:sldChg chg="del">
        <pc:chgData name="Snedden, Edward (STFC,DL,AST)" userId="b4366d8c-ae20-464e-a811-9abf763ca743" providerId="ADAL" clId="{1B8C88E9-BD07-40DA-8A04-979FAB2B6C3F}" dt="2023-11-17T16:57:09.342" v="1" actId="47"/>
        <pc:sldMkLst>
          <pc:docMk/>
          <pc:sldMk cId="2184587751" sldId="308"/>
        </pc:sldMkLst>
      </pc:sldChg>
      <pc:sldChg chg="del">
        <pc:chgData name="Snedden, Edward (STFC,DL,AST)" userId="b4366d8c-ae20-464e-a811-9abf763ca743" providerId="ADAL" clId="{1B8C88E9-BD07-40DA-8A04-979FAB2B6C3F}" dt="2023-11-17T16:57:09.342" v="1" actId="47"/>
        <pc:sldMkLst>
          <pc:docMk/>
          <pc:sldMk cId="2893255215" sldId="309"/>
        </pc:sldMkLst>
      </pc:sldChg>
      <pc:sldChg chg="del">
        <pc:chgData name="Snedden, Edward (STFC,DL,AST)" userId="b4366d8c-ae20-464e-a811-9abf763ca743" providerId="ADAL" clId="{1B8C88E9-BD07-40DA-8A04-979FAB2B6C3F}" dt="2023-11-17T16:57:09.342" v="1" actId="47"/>
        <pc:sldMkLst>
          <pc:docMk/>
          <pc:sldMk cId="2200470330" sldId="310"/>
        </pc:sldMkLst>
      </pc:sldChg>
      <pc:sldChg chg="modSp mod ord">
        <pc:chgData name="Snedden, Edward (STFC,DL,AST)" userId="b4366d8c-ae20-464e-a811-9abf763ca743" providerId="ADAL" clId="{1B8C88E9-BD07-40DA-8A04-979FAB2B6C3F}" dt="2023-11-17T16:57:25.361" v="14" actId="20577"/>
        <pc:sldMkLst>
          <pc:docMk/>
          <pc:sldMk cId="1389312776" sldId="311"/>
        </pc:sldMkLst>
        <pc:spChg chg="mod">
          <ac:chgData name="Snedden, Edward (STFC,DL,AST)" userId="b4366d8c-ae20-464e-a811-9abf763ca743" providerId="ADAL" clId="{1B8C88E9-BD07-40DA-8A04-979FAB2B6C3F}" dt="2023-11-17T16:57:25.361" v="14" actId="20577"/>
          <ac:spMkLst>
            <pc:docMk/>
            <pc:sldMk cId="1389312776" sldId="311"/>
            <ac:spMk id="8" creationId="{AA4D1FDF-C252-4862-0E19-79543D952207}"/>
          </ac:spMkLst>
        </pc:spChg>
      </pc:sldChg>
      <pc:sldChg chg="del">
        <pc:chgData name="Snedden, Edward (STFC,DL,AST)" userId="b4366d8c-ae20-464e-a811-9abf763ca743" providerId="ADAL" clId="{1B8C88E9-BD07-40DA-8A04-979FAB2B6C3F}" dt="2023-11-17T16:57:04.565" v="0" actId="47"/>
        <pc:sldMkLst>
          <pc:docMk/>
          <pc:sldMk cId="2082031670" sldId="781"/>
        </pc:sldMkLst>
      </pc:sldChg>
      <pc:sldChg chg="del">
        <pc:chgData name="Snedden, Edward (STFC,DL,AST)" userId="b4366d8c-ae20-464e-a811-9abf763ca743" providerId="ADAL" clId="{1B8C88E9-BD07-40DA-8A04-979FAB2B6C3F}" dt="2023-11-17T16:57:04.565" v="0" actId="47"/>
        <pc:sldMkLst>
          <pc:docMk/>
          <pc:sldMk cId="3771684486" sldId="782"/>
        </pc:sldMkLst>
      </pc:sldChg>
      <pc:sldChg chg="modSp add del mod ord">
        <pc:chgData name="Snedden, Edward (STFC,DL,AST)" userId="b4366d8c-ae20-464e-a811-9abf763ca743" providerId="ADAL" clId="{1B8C88E9-BD07-40DA-8A04-979FAB2B6C3F}" dt="2023-11-17T17:02:46.875" v="54" actId="20577"/>
        <pc:sldMkLst>
          <pc:docMk/>
          <pc:sldMk cId="3890543087" sldId="785"/>
        </pc:sldMkLst>
        <pc:spChg chg="mod">
          <ac:chgData name="Snedden, Edward (STFC,DL,AST)" userId="b4366d8c-ae20-464e-a811-9abf763ca743" providerId="ADAL" clId="{1B8C88E9-BD07-40DA-8A04-979FAB2B6C3F}" dt="2023-11-17T17:02:46.875" v="54" actId="20577"/>
          <ac:spMkLst>
            <pc:docMk/>
            <pc:sldMk cId="3890543087" sldId="785"/>
            <ac:spMk id="5" creationId="{AA4D1FDF-C252-4862-0E19-79543D952207}"/>
          </ac:spMkLst>
        </pc:spChg>
      </pc:sldChg>
    </pc:docChg>
  </pc:docChgLst>
  <pc:docChgLst>
    <pc:chgData name="Williams, Peter (STFC,DL,AST)" userId="0cdecd56-4a1e-4af1-9e2b-17f213e3d19d" providerId="ADAL" clId="{190D582E-441C-479C-9833-9FE1984ECE53}"/>
    <pc:docChg chg="undo redo custSel addSld delSld modSld sldOrd">
      <pc:chgData name="Williams, Peter (STFC,DL,AST)" userId="0cdecd56-4a1e-4af1-9e2b-17f213e3d19d" providerId="ADAL" clId="{190D582E-441C-479C-9833-9FE1984ECE53}" dt="2024-12-04T14:40:40.876" v="4681" actId="47"/>
      <pc:docMkLst>
        <pc:docMk/>
      </pc:docMkLst>
      <pc:sldChg chg="add del">
        <pc:chgData name="Williams, Peter (STFC,DL,AST)" userId="0cdecd56-4a1e-4af1-9e2b-17f213e3d19d" providerId="ADAL" clId="{190D582E-441C-479C-9833-9FE1984ECE53}" dt="2024-12-04T14:28:57.518" v="4279" actId="47"/>
        <pc:sldMkLst>
          <pc:docMk/>
          <pc:sldMk cId="0" sldId="256"/>
        </pc:sldMkLst>
      </pc:sldChg>
      <pc:sldChg chg="add del">
        <pc:chgData name="Williams, Peter (STFC,DL,AST)" userId="0cdecd56-4a1e-4af1-9e2b-17f213e3d19d" providerId="ADAL" clId="{190D582E-441C-479C-9833-9FE1984ECE53}" dt="2024-12-04T14:31:45.499" v="4377" actId="47"/>
        <pc:sldMkLst>
          <pc:docMk/>
          <pc:sldMk cId="0" sldId="257"/>
        </pc:sldMkLst>
      </pc:sldChg>
      <pc:sldChg chg="del">
        <pc:chgData name="Williams, Peter (STFC,DL,AST)" userId="0cdecd56-4a1e-4af1-9e2b-17f213e3d19d" providerId="ADAL" clId="{190D582E-441C-479C-9833-9FE1984ECE53}" dt="2024-12-03T19:21:44.730" v="3218" actId="47"/>
        <pc:sldMkLst>
          <pc:docMk/>
          <pc:sldMk cId="0" sldId="258"/>
        </pc:sldMkLst>
      </pc:sldChg>
      <pc:sldChg chg="modSp del mod">
        <pc:chgData name="Williams, Peter (STFC,DL,AST)" userId="0cdecd56-4a1e-4af1-9e2b-17f213e3d19d" providerId="ADAL" clId="{190D582E-441C-479C-9833-9FE1984ECE53}" dt="2024-12-03T18:49:20.061" v="1924" actId="47"/>
        <pc:sldMkLst>
          <pc:docMk/>
          <pc:sldMk cId="1694180214" sldId="259"/>
        </pc:sldMkLst>
        <pc:spChg chg="mod">
          <ac:chgData name="Williams, Peter (STFC,DL,AST)" userId="0cdecd56-4a1e-4af1-9e2b-17f213e3d19d" providerId="ADAL" clId="{190D582E-441C-479C-9833-9FE1984ECE53}" dt="2024-12-03T15:35:42.426" v="684" actId="20577"/>
          <ac:spMkLst>
            <pc:docMk/>
            <pc:sldMk cId="1694180214" sldId="259"/>
            <ac:spMk id="15" creationId="{00000000-0000-0000-0000-000000000000}"/>
          </ac:spMkLst>
        </pc:spChg>
        <pc:graphicFrameChg chg="modGraphic">
          <ac:chgData name="Williams, Peter (STFC,DL,AST)" userId="0cdecd56-4a1e-4af1-9e2b-17f213e3d19d" providerId="ADAL" clId="{190D582E-441C-479C-9833-9FE1984ECE53}" dt="2024-12-03T15:34:51.589" v="652" actId="207"/>
          <ac:graphicFrameMkLst>
            <pc:docMk/>
            <pc:sldMk cId="1694180214" sldId="259"/>
            <ac:graphicFrameMk id="11" creationId="{00000000-0000-0000-0000-000000000000}"/>
          </ac:graphicFrameMkLst>
        </pc:graphicFrameChg>
      </pc:sldChg>
      <pc:sldChg chg="del">
        <pc:chgData name="Williams, Peter (STFC,DL,AST)" userId="0cdecd56-4a1e-4af1-9e2b-17f213e3d19d" providerId="ADAL" clId="{190D582E-441C-479C-9833-9FE1984ECE53}" dt="2024-12-03T18:49:22.766" v="1925" actId="47"/>
        <pc:sldMkLst>
          <pc:docMk/>
          <pc:sldMk cId="2139508918" sldId="260"/>
        </pc:sldMkLst>
      </pc:sldChg>
      <pc:sldChg chg="del">
        <pc:chgData name="Williams, Peter (STFC,DL,AST)" userId="0cdecd56-4a1e-4af1-9e2b-17f213e3d19d" providerId="ADAL" clId="{190D582E-441C-479C-9833-9FE1984ECE53}" dt="2024-12-03T14:24:40.630" v="643" actId="47"/>
        <pc:sldMkLst>
          <pc:docMk/>
          <pc:sldMk cId="3853772245" sldId="266"/>
        </pc:sldMkLst>
      </pc:sldChg>
      <pc:sldChg chg="del">
        <pc:chgData name="Williams, Peter (STFC,DL,AST)" userId="0cdecd56-4a1e-4af1-9e2b-17f213e3d19d" providerId="ADAL" clId="{190D582E-441C-479C-9833-9FE1984ECE53}" dt="2024-12-03T14:24:41.791" v="644" actId="47"/>
        <pc:sldMkLst>
          <pc:docMk/>
          <pc:sldMk cId="4150570272" sldId="267"/>
        </pc:sldMkLst>
      </pc:sldChg>
      <pc:sldChg chg="del">
        <pc:chgData name="Williams, Peter (STFC,DL,AST)" userId="0cdecd56-4a1e-4af1-9e2b-17f213e3d19d" providerId="ADAL" clId="{190D582E-441C-479C-9833-9FE1984ECE53}" dt="2024-12-03T19:21:30.788" v="3217" actId="47"/>
        <pc:sldMkLst>
          <pc:docMk/>
          <pc:sldMk cId="2804799012" sldId="269"/>
        </pc:sldMkLst>
      </pc:sldChg>
      <pc:sldChg chg="del">
        <pc:chgData name="Williams, Peter (STFC,DL,AST)" userId="0cdecd56-4a1e-4af1-9e2b-17f213e3d19d" providerId="ADAL" clId="{190D582E-441C-479C-9833-9FE1984ECE53}" dt="2024-12-03T19:32:01.666" v="3647" actId="47"/>
        <pc:sldMkLst>
          <pc:docMk/>
          <pc:sldMk cId="2166993009" sldId="270"/>
        </pc:sldMkLst>
      </pc:sldChg>
      <pc:sldChg chg="del">
        <pc:chgData name="Williams, Peter (STFC,DL,AST)" userId="0cdecd56-4a1e-4af1-9e2b-17f213e3d19d" providerId="ADAL" clId="{190D582E-441C-479C-9833-9FE1984ECE53}" dt="2024-12-04T11:57:47.627" v="3903" actId="47"/>
        <pc:sldMkLst>
          <pc:docMk/>
          <pc:sldMk cId="2587076055" sldId="271"/>
        </pc:sldMkLst>
      </pc:sldChg>
      <pc:sldChg chg="del">
        <pc:chgData name="Williams, Peter (STFC,DL,AST)" userId="0cdecd56-4a1e-4af1-9e2b-17f213e3d19d" providerId="ADAL" clId="{190D582E-441C-479C-9833-9FE1984ECE53}" dt="2024-12-03T19:35:21.593" v="3674" actId="47"/>
        <pc:sldMkLst>
          <pc:docMk/>
          <pc:sldMk cId="4029348072" sldId="273"/>
        </pc:sldMkLst>
      </pc:sldChg>
      <pc:sldChg chg="del">
        <pc:chgData name="Williams, Peter (STFC,DL,AST)" userId="0cdecd56-4a1e-4af1-9e2b-17f213e3d19d" providerId="ADAL" clId="{190D582E-441C-479C-9833-9FE1984ECE53}" dt="2024-12-03T19:38:31.617" v="3701" actId="47"/>
        <pc:sldMkLst>
          <pc:docMk/>
          <pc:sldMk cId="2872508261" sldId="274"/>
        </pc:sldMkLst>
      </pc:sldChg>
      <pc:sldChg chg="del">
        <pc:chgData name="Williams, Peter (STFC,DL,AST)" userId="0cdecd56-4a1e-4af1-9e2b-17f213e3d19d" providerId="ADAL" clId="{190D582E-441C-479C-9833-9FE1984ECE53}" dt="2024-12-03T14:24:45.335" v="646" actId="47"/>
        <pc:sldMkLst>
          <pc:docMk/>
          <pc:sldMk cId="1981058602" sldId="275"/>
        </pc:sldMkLst>
      </pc:sldChg>
      <pc:sldChg chg="del">
        <pc:chgData name="Williams, Peter (STFC,DL,AST)" userId="0cdecd56-4a1e-4af1-9e2b-17f213e3d19d" providerId="ADAL" clId="{190D582E-441C-479C-9833-9FE1984ECE53}" dt="2024-12-03T14:24:43.133" v="645" actId="47"/>
        <pc:sldMkLst>
          <pc:docMk/>
          <pc:sldMk cId="17667692" sldId="276"/>
        </pc:sldMkLst>
      </pc:sldChg>
      <pc:sldChg chg="del">
        <pc:chgData name="Williams, Peter (STFC,DL,AST)" userId="0cdecd56-4a1e-4af1-9e2b-17f213e3d19d" providerId="ADAL" clId="{190D582E-441C-479C-9833-9FE1984ECE53}" dt="2024-12-03T19:21:48.922" v="3219" actId="47"/>
        <pc:sldMkLst>
          <pc:docMk/>
          <pc:sldMk cId="934777415" sldId="279"/>
        </pc:sldMkLst>
      </pc:sldChg>
      <pc:sldChg chg="modSp mod">
        <pc:chgData name="Williams, Peter (STFC,DL,AST)" userId="0cdecd56-4a1e-4af1-9e2b-17f213e3d19d" providerId="ADAL" clId="{190D582E-441C-479C-9833-9FE1984ECE53}" dt="2024-12-04T11:55:44.807" v="3814" actId="20577"/>
        <pc:sldMkLst>
          <pc:docMk/>
          <pc:sldMk cId="1786575823" sldId="728"/>
        </pc:sldMkLst>
        <pc:spChg chg="mod">
          <ac:chgData name="Williams, Peter (STFC,DL,AST)" userId="0cdecd56-4a1e-4af1-9e2b-17f213e3d19d" providerId="ADAL" clId="{190D582E-441C-479C-9833-9FE1984ECE53}" dt="2024-12-04T11:55:44.807" v="3814" actId="20577"/>
          <ac:spMkLst>
            <pc:docMk/>
            <pc:sldMk cId="1786575823" sldId="728"/>
            <ac:spMk id="4" creationId="{A006A869-739A-F896-C5DC-C64E33C413DF}"/>
          </ac:spMkLst>
        </pc:spChg>
      </pc:sldChg>
      <pc:sldChg chg="modSp mod">
        <pc:chgData name="Williams, Peter (STFC,DL,AST)" userId="0cdecd56-4a1e-4af1-9e2b-17f213e3d19d" providerId="ADAL" clId="{190D582E-441C-479C-9833-9FE1984ECE53}" dt="2024-12-04T11:56:04.243" v="3815" actId="20577"/>
        <pc:sldMkLst>
          <pc:docMk/>
          <pc:sldMk cId="2152928995" sldId="745"/>
        </pc:sldMkLst>
        <pc:spChg chg="mod">
          <ac:chgData name="Williams, Peter (STFC,DL,AST)" userId="0cdecd56-4a1e-4af1-9e2b-17f213e3d19d" providerId="ADAL" clId="{190D582E-441C-479C-9833-9FE1984ECE53}" dt="2024-12-04T11:56:04.243" v="3815" actId="20577"/>
          <ac:spMkLst>
            <pc:docMk/>
            <pc:sldMk cId="2152928995" sldId="745"/>
            <ac:spMk id="15" creationId="{37671BB6-1BF3-972B-16E5-8E18FBEB1804}"/>
          </ac:spMkLst>
        </pc:spChg>
      </pc:sldChg>
      <pc:sldChg chg="modSp mod">
        <pc:chgData name="Williams, Peter (STFC,DL,AST)" userId="0cdecd56-4a1e-4af1-9e2b-17f213e3d19d" providerId="ADAL" clId="{190D582E-441C-479C-9833-9FE1984ECE53}" dt="2024-12-03T14:23:45.455" v="642" actId="20577"/>
        <pc:sldMkLst>
          <pc:docMk/>
          <pc:sldMk cId="496832942" sldId="1438"/>
        </pc:sldMkLst>
        <pc:spChg chg="mod">
          <ac:chgData name="Williams, Peter (STFC,DL,AST)" userId="0cdecd56-4a1e-4af1-9e2b-17f213e3d19d" providerId="ADAL" clId="{190D582E-441C-479C-9833-9FE1984ECE53}" dt="2024-12-03T14:23:45.455" v="642" actId="20577"/>
          <ac:spMkLst>
            <pc:docMk/>
            <pc:sldMk cId="496832942" sldId="1438"/>
            <ac:spMk id="10" creationId="{89E2B12A-542D-781B-D437-0F5327CD997C}"/>
          </ac:spMkLst>
        </pc:spChg>
      </pc:sldChg>
      <pc:sldChg chg="modSp mod">
        <pc:chgData name="Williams, Peter (STFC,DL,AST)" userId="0cdecd56-4a1e-4af1-9e2b-17f213e3d19d" providerId="ADAL" clId="{190D582E-441C-479C-9833-9FE1984ECE53}" dt="2024-12-03T19:42:06.465" v="3725" actId="6559"/>
        <pc:sldMkLst>
          <pc:docMk/>
          <pc:sldMk cId="1743225656" sldId="1440"/>
        </pc:sldMkLst>
        <pc:spChg chg="mod">
          <ac:chgData name="Williams, Peter (STFC,DL,AST)" userId="0cdecd56-4a1e-4af1-9e2b-17f213e3d19d" providerId="ADAL" clId="{190D582E-441C-479C-9833-9FE1984ECE53}" dt="2024-12-03T19:42:00.628" v="3724" actId="1035"/>
          <ac:spMkLst>
            <pc:docMk/>
            <pc:sldMk cId="1743225656" sldId="1440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190D582E-441C-479C-9833-9FE1984ECE53}" dt="2024-12-03T19:42:06.465" v="3725" actId="6559"/>
          <ac:spMkLst>
            <pc:docMk/>
            <pc:sldMk cId="1743225656" sldId="1440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190D582E-441C-479C-9833-9FE1984ECE53}" dt="2024-12-03T18:25:23.351" v="1137" actId="20577"/>
        <pc:sldMkLst>
          <pc:docMk/>
          <pc:sldMk cId="3421384343" sldId="1443"/>
        </pc:sldMkLst>
        <pc:spChg chg="mod">
          <ac:chgData name="Williams, Peter (STFC,DL,AST)" userId="0cdecd56-4a1e-4af1-9e2b-17f213e3d19d" providerId="ADAL" clId="{190D582E-441C-479C-9833-9FE1984ECE53}" dt="2024-12-03T18:25:23.351" v="1137" actId="20577"/>
          <ac:spMkLst>
            <pc:docMk/>
            <pc:sldMk cId="3421384343" sldId="1443"/>
            <ac:spMk id="4" creationId="{EA674F28-ACD7-78C8-0F97-DCCE22546964}"/>
          </ac:spMkLst>
        </pc:spChg>
      </pc:sldChg>
      <pc:sldChg chg="modSp add del mod">
        <pc:chgData name="Williams, Peter (STFC,DL,AST)" userId="0cdecd56-4a1e-4af1-9e2b-17f213e3d19d" providerId="ADAL" clId="{190D582E-441C-479C-9833-9FE1984ECE53}" dt="2024-12-03T14:20:22.290" v="636" actId="47"/>
        <pc:sldMkLst>
          <pc:docMk/>
          <pc:sldMk cId="1227830342" sldId="1444"/>
        </pc:sldMkLst>
        <pc:picChg chg="mod">
          <ac:chgData name="Williams, Peter (STFC,DL,AST)" userId="0cdecd56-4a1e-4af1-9e2b-17f213e3d19d" providerId="ADAL" clId="{190D582E-441C-479C-9833-9FE1984ECE53}" dt="2024-12-03T14:04:04.283" v="103" actId="1076"/>
          <ac:picMkLst>
            <pc:docMk/>
            <pc:sldMk cId="1227830342" sldId="1444"/>
            <ac:picMk id="12" creationId="{00000000-0000-0000-0000-000000000000}"/>
          </ac:picMkLst>
        </pc:picChg>
      </pc:sldChg>
      <pc:sldChg chg="addSp delSp modSp mod">
        <pc:chgData name="Williams, Peter (STFC,DL,AST)" userId="0cdecd56-4a1e-4af1-9e2b-17f213e3d19d" providerId="ADAL" clId="{190D582E-441C-479C-9833-9FE1984ECE53}" dt="2024-12-03T18:30:53.441" v="1200" actId="20577"/>
        <pc:sldMkLst>
          <pc:docMk/>
          <pc:sldMk cId="2322300994" sldId="1445"/>
        </pc:sldMkLst>
        <pc:spChg chg="mod">
          <ac:chgData name="Williams, Peter (STFC,DL,AST)" userId="0cdecd56-4a1e-4af1-9e2b-17f213e3d19d" providerId="ADAL" clId="{190D582E-441C-479C-9833-9FE1984ECE53}" dt="2024-12-03T17:12:12.880" v="687" actId="1076"/>
          <ac:spMkLst>
            <pc:docMk/>
            <pc:sldMk cId="2322300994" sldId="1445"/>
            <ac:spMk id="3" creationId="{4E092280-CF46-C259-FA0F-CC3695F6A161}"/>
          </ac:spMkLst>
        </pc:spChg>
        <pc:spChg chg="mod ord">
          <ac:chgData name="Williams, Peter (STFC,DL,AST)" userId="0cdecd56-4a1e-4af1-9e2b-17f213e3d19d" providerId="ADAL" clId="{190D582E-441C-479C-9833-9FE1984ECE53}" dt="2024-12-03T18:30:53.441" v="1200" actId="20577"/>
          <ac:spMkLst>
            <pc:docMk/>
            <pc:sldMk cId="2322300994" sldId="1445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190D582E-441C-479C-9833-9FE1984ECE53}" dt="2024-12-03T17:12:23.877" v="689" actId="1076"/>
          <ac:spMkLst>
            <pc:docMk/>
            <pc:sldMk cId="2322300994" sldId="1445"/>
            <ac:spMk id="6" creationId="{4BC87EB1-D111-4233-A1C9-731377850C9F}"/>
          </ac:spMkLst>
        </pc:spChg>
        <pc:spChg chg="add mod">
          <ac:chgData name="Williams, Peter (STFC,DL,AST)" userId="0cdecd56-4a1e-4af1-9e2b-17f213e3d19d" providerId="ADAL" clId="{190D582E-441C-479C-9833-9FE1984ECE53}" dt="2024-12-03T14:04:58.345" v="116" actId="1076"/>
          <ac:spMkLst>
            <pc:docMk/>
            <pc:sldMk cId="2322300994" sldId="1445"/>
            <ac:spMk id="12" creationId="{F41BEDFF-F377-473A-E572-DB82644C47CE}"/>
          </ac:spMkLst>
        </pc:spChg>
        <pc:spChg chg="mod">
          <ac:chgData name="Williams, Peter (STFC,DL,AST)" userId="0cdecd56-4a1e-4af1-9e2b-17f213e3d19d" providerId="ADAL" clId="{190D582E-441C-479C-9833-9FE1984ECE53}" dt="2024-12-03T14:03:43.685" v="102" actId="20577"/>
          <ac:spMkLst>
            <pc:docMk/>
            <pc:sldMk cId="2322300994" sldId="1445"/>
            <ac:spMk id="15" creationId="{791BDAFB-DDC4-9FD0-DEE9-72384D26F492}"/>
          </ac:spMkLst>
        </pc:spChg>
        <pc:spChg chg="add mod">
          <ac:chgData name="Williams, Peter (STFC,DL,AST)" userId="0cdecd56-4a1e-4af1-9e2b-17f213e3d19d" providerId="ADAL" clId="{190D582E-441C-479C-9833-9FE1984ECE53}" dt="2024-12-03T14:11:42.090" v="445" actId="207"/>
          <ac:spMkLst>
            <pc:docMk/>
            <pc:sldMk cId="2322300994" sldId="1445"/>
            <ac:spMk id="16" creationId="{036B42EC-CAA7-84BD-C27F-22D71AD267C9}"/>
          </ac:spMkLst>
        </pc:spChg>
        <pc:spChg chg="add del mod">
          <ac:chgData name="Williams, Peter (STFC,DL,AST)" userId="0cdecd56-4a1e-4af1-9e2b-17f213e3d19d" providerId="ADAL" clId="{190D582E-441C-479C-9833-9FE1984ECE53}" dt="2024-12-03T14:10:34.416" v="310" actId="478"/>
          <ac:spMkLst>
            <pc:docMk/>
            <pc:sldMk cId="2322300994" sldId="1445"/>
            <ac:spMk id="17" creationId="{39E3650F-BAD2-509B-09C6-30A9668DFE2E}"/>
          </ac:spMkLst>
        </pc:spChg>
        <pc:spChg chg="add mod">
          <ac:chgData name="Williams, Peter (STFC,DL,AST)" userId="0cdecd56-4a1e-4af1-9e2b-17f213e3d19d" providerId="ADAL" clId="{190D582E-441C-479C-9833-9FE1984ECE53}" dt="2024-12-03T15:32:20.527" v="650" actId="20577"/>
          <ac:spMkLst>
            <pc:docMk/>
            <pc:sldMk cId="2322300994" sldId="1445"/>
            <ac:spMk id="18" creationId="{C53CBE69-E53A-9126-99DD-C7AD5F05865A}"/>
          </ac:spMkLst>
        </pc:spChg>
        <pc:grpChg chg="del">
          <ac:chgData name="Williams, Peter (STFC,DL,AST)" userId="0cdecd56-4a1e-4af1-9e2b-17f213e3d19d" providerId="ADAL" clId="{190D582E-441C-479C-9833-9FE1984ECE53}" dt="2024-12-03T14:04:10.306" v="105" actId="478"/>
          <ac:grpSpMkLst>
            <pc:docMk/>
            <pc:sldMk cId="2322300994" sldId="1445"/>
            <ac:grpSpMk id="8" creationId="{3A174938-5BF8-A9E7-59BB-4C3663E0541A}"/>
          </ac:grpSpMkLst>
        </pc:grpChg>
        <pc:picChg chg="mod">
          <ac:chgData name="Williams, Peter (STFC,DL,AST)" userId="0cdecd56-4a1e-4af1-9e2b-17f213e3d19d" providerId="ADAL" clId="{190D582E-441C-479C-9833-9FE1984ECE53}" dt="2024-12-03T17:12:32.013" v="692" actId="1076"/>
          <ac:picMkLst>
            <pc:docMk/>
            <pc:sldMk cId="2322300994" sldId="1445"/>
            <ac:picMk id="5" creationId="{F4EEFC95-720D-30E1-547A-5B4B759861DA}"/>
          </ac:picMkLst>
        </pc:picChg>
        <pc:picChg chg="add mod">
          <ac:chgData name="Williams, Peter (STFC,DL,AST)" userId="0cdecd56-4a1e-4af1-9e2b-17f213e3d19d" providerId="ADAL" clId="{190D582E-441C-479C-9833-9FE1984ECE53}" dt="2024-12-03T14:04:54.424" v="115" actId="1076"/>
          <ac:picMkLst>
            <pc:docMk/>
            <pc:sldMk cId="2322300994" sldId="1445"/>
            <ac:picMk id="11" creationId="{D8062AE1-5FC3-8002-6D84-53674360B4E8}"/>
          </ac:picMkLst>
        </pc:picChg>
        <pc:picChg chg="add mod">
          <ac:chgData name="Williams, Peter (STFC,DL,AST)" userId="0cdecd56-4a1e-4af1-9e2b-17f213e3d19d" providerId="ADAL" clId="{190D582E-441C-479C-9833-9FE1984ECE53}" dt="2024-12-03T14:10:40.558" v="327" actId="1036"/>
          <ac:picMkLst>
            <pc:docMk/>
            <pc:sldMk cId="2322300994" sldId="1445"/>
            <ac:picMk id="13" creationId="{CF4C66F6-F1F9-CDEB-3705-E19E3A139E26}"/>
          </ac:picMkLst>
        </pc:picChg>
        <pc:picChg chg="add mod">
          <ac:chgData name="Williams, Peter (STFC,DL,AST)" userId="0cdecd56-4a1e-4af1-9e2b-17f213e3d19d" providerId="ADAL" clId="{190D582E-441C-479C-9833-9FE1984ECE53}" dt="2024-12-03T14:10:51.406" v="379" actId="1035"/>
          <ac:picMkLst>
            <pc:docMk/>
            <pc:sldMk cId="2322300994" sldId="1445"/>
            <ac:picMk id="14" creationId="{80E306E1-9DCB-D631-43DD-0FE4D65BF71A}"/>
          </ac:picMkLst>
        </pc:picChg>
      </pc:sldChg>
      <pc:sldChg chg="addSp delSp modSp add del mod">
        <pc:chgData name="Williams, Peter (STFC,DL,AST)" userId="0cdecd56-4a1e-4af1-9e2b-17f213e3d19d" providerId="ADAL" clId="{190D582E-441C-479C-9833-9FE1984ECE53}" dt="2024-12-03T18:53:39.409" v="1928" actId="113"/>
        <pc:sldMkLst>
          <pc:docMk/>
          <pc:sldMk cId="1481719380" sldId="1446"/>
        </pc:sldMkLst>
        <pc:spChg chg="del">
          <ac:chgData name="Williams, Peter (STFC,DL,AST)" userId="0cdecd56-4a1e-4af1-9e2b-17f213e3d19d" providerId="ADAL" clId="{190D582E-441C-479C-9833-9FE1984ECE53}" dt="2024-12-03T14:19:46.200" v="634" actId="478"/>
          <ac:spMkLst>
            <pc:docMk/>
            <pc:sldMk cId="1481719380" sldId="1446"/>
            <ac:spMk id="3" creationId="{4E092280-CF46-C259-FA0F-CC3695F6A161}"/>
          </ac:spMkLst>
        </pc:spChg>
        <pc:spChg chg="mod">
          <ac:chgData name="Williams, Peter (STFC,DL,AST)" userId="0cdecd56-4a1e-4af1-9e2b-17f213e3d19d" providerId="ADAL" clId="{190D582E-441C-479C-9833-9FE1984ECE53}" dt="2024-12-03T18:42:56.167" v="1623" actId="1076"/>
          <ac:spMkLst>
            <pc:docMk/>
            <pc:sldMk cId="1481719380" sldId="1446"/>
            <ac:spMk id="4" creationId="{EA674F28-ACD7-78C8-0F97-DCCE22546964}"/>
          </ac:spMkLst>
        </pc:spChg>
        <pc:spChg chg="del">
          <ac:chgData name="Williams, Peter (STFC,DL,AST)" userId="0cdecd56-4a1e-4af1-9e2b-17f213e3d19d" providerId="ADAL" clId="{190D582E-441C-479C-9833-9FE1984ECE53}" dt="2024-12-03T14:19:43.492" v="633" actId="478"/>
          <ac:spMkLst>
            <pc:docMk/>
            <pc:sldMk cId="1481719380" sldId="1446"/>
            <ac:spMk id="6" creationId="{4BC87EB1-D111-4233-A1C9-731377850C9F}"/>
          </ac:spMkLst>
        </pc:spChg>
        <pc:spChg chg="add del mod">
          <ac:chgData name="Williams, Peter (STFC,DL,AST)" userId="0cdecd56-4a1e-4af1-9e2b-17f213e3d19d" providerId="ADAL" clId="{190D582E-441C-479C-9833-9FE1984ECE53}" dt="2024-12-03T14:19:48.653" v="635" actId="478"/>
          <ac:spMkLst>
            <pc:docMk/>
            <pc:sldMk cId="1481719380" sldId="1446"/>
            <ac:spMk id="9" creationId="{0D49AF25-F465-7031-C49E-E3E761365FF4}"/>
          </ac:spMkLst>
        </pc:spChg>
        <pc:spChg chg="del">
          <ac:chgData name="Williams, Peter (STFC,DL,AST)" userId="0cdecd56-4a1e-4af1-9e2b-17f213e3d19d" providerId="ADAL" clId="{190D582E-441C-479C-9833-9FE1984ECE53}" dt="2024-12-03T14:19:40.556" v="631" actId="478"/>
          <ac:spMkLst>
            <pc:docMk/>
            <pc:sldMk cId="1481719380" sldId="1446"/>
            <ac:spMk id="12" creationId="{F41BEDFF-F377-473A-E572-DB82644C47CE}"/>
          </ac:spMkLst>
        </pc:spChg>
        <pc:spChg chg="add mod">
          <ac:chgData name="Williams, Peter (STFC,DL,AST)" userId="0cdecd56-4a1e-4af1-9e2b-17f213e3d19d" providerId="ADAL" clId="{190D582E-441C-479C-9833-9FE1984ECE53}" dt="2024-12-03T18:37:07.313" v="1361" actId="1037"/>
          <ac:spMkLst>
            <pc:docMk/>
            <pc:sldMk cId="1481719380" sldId="1446"/>
            <ac:spMk id="13" creationId="{F506628F-53DA-C5B3-27C2-19E0CCAF945C}"/>
          </ac:spMkLst>
        </pc:spChg>
        <pc:spChg chg="add mod">
          <ac:chgData name="Williams, Peter (STFC,DL,AST)" userId="0cdecd56-4a1e-4af1-9e2b-17f213e3d19d" providerId="ADAL" clId="{190D582E-441C-479C-9833-9FE1984ECE53}" dt="2024-12-03T18:37:26.320" v="1402" actId="1035"/>
          <ac:spMkLst>
            <pc:docMk/>
            <pc:sldMk cId="1481719380" sldId="1446"/>
            <ac:spMk id="14" creationId="{4167C446-FAEE-F0F5-1CC2-266E49463B20}"/>
          </ac:spMkLst>
        </pc:spChg>
        <pc:spChg chg="add del mod">
          <ac:chgData name="Williams, Peter (STFC,DL,AST)" userId="0cdecd56-4a1e-4af1-9e2b-17f213e3d19d" providerId="ADAL" clId="{190D582E-441C-479C-9833-9FE1984ECE53}" dt="2024-12-03T18:42:02.294" v="1610" actId="478"/>
          <ac:spMkLst>
            <pc:docMk/>
            <pc:sldMk cId="1481719380" sldId="1446"/>
            <ac:spMk id="17" creationId="{9ED2CEB1-CAF5-CE75-D4F9-3FE6FB4DF9E5}"/>
          </ac:spMkLst>
        </pc:spChg>
        <pc:spChg chg="add mod">
          <ac:chgData name="Williams, Peter (STFC,DL,AST)" userId="0cdecd56-4a1e-4af1-9e2b-17f213e3d19d" providerId="ADAL" clId="{190D582E-441C-479C-9833-9FE1984ECE53}" dt="2024-12-03T18:53:39.409" v="1928" actId="113"/>
          <ac:spMkLst>
            <pc:docMk/>
            <pc:sldMk cId="1481719380" sldId="1446"/>
            <ac:spMk id="18" creationId="{C415DC20-6FEF-2A83-0B72-C0DCE2AB72DD}"/>
          </ac:spMkLst>
        </pc:spChg>
        <pc:graphicFrameChg chg="add mod modGraphic">
          <ac:chgData name="Williams, Peter (STFC,DL,AST)" userId="0cdecd56-4a1e-4af1-9e2b-17f213e3d19d" providerId="ADAL" clId="{190D582E-441C-479C-9833-9FE1984ECE53}" dt="2024-12-03T18:47:18.277" v="1883" actId="1076"/>
          <ac:graphicFrameMkLst>
            <pc:docMk/>
            <pc:sldMk cId="1481719380" sldId="1446"/>
            <ac:graphicFrameMk id="10" creationId="{6EEEB5B2-189A-A521-001F-14C9FC8F06E4}"/>
          </ac:graphicFrameMkLst>
        </pc:graphicFrameChg>
        <pc:picChg chg="del">
          <ac:chgData name="Williams, Peter (STFC,DL,AST)" userId="0cdecd56-4a1e-4af1-9e2b-17f213e3d19d" providerId="ADAL" clId="{190D582E-441C-479C-9833-9FE1984ECE53}" dt="2024-12-03T14:19:41.236" v="632" actId="478"/>
          <ac:picMkLst>
            <pc:docMk/>
            <pc:sldMk cId="1481719380" sldId="1446"/>
            <ac:picMk id="5" creationId="{F4EEFC95-720D-30E1-547A-5B4B759861DA}"/>
          </ac:picMkLst>
        </pc:picChg>
        <pc:picChg chg="del mod">
          <ac:chgData name="Williams, Peter (STFC,DL,AST)" userId="0cdecd56-4a1e-4af1-9e2b-17f213e3d19d" providerId="ADAL" clId="{190D582E-441C-479C-9833-9FE1984ECE53}" dt="2024-12-03T14:19:38.884" v="630" actId="478"/>
          <ac:picMkLst>
            <pc:docMk/>
            <pc:sldMk cId="1481719380" sldId="1446"/>
            <ac:picMk id="11" creationId="{D8062AE1-5FC3-8002-6D84-53674360B4E8}"/>
          </ac:picMkLst>
        </pc:picChg>
        <pc:picChg chg="add mod">
          <ac:chgData name="Williams, Peter (STFC,DL,AST)" userId="0cdecd56-4a1e-4af1-9e2b-17f213e3d19d" providerId="ADAL" clId="{190D582E-441C-479C-9833-9FE1984ECE53}" dt="2024-12-03T18:44:07.181" v="1669" actId="1076"/>
          <ac:picMkLst>
            <pc:docMk/>
            <pc:sldMk cId="1481719380" sldId="1446"/>
            <ac:picMk id="16" creationId="{D7EC320C-A016-FF62-0F80-BD2E58A08DBF}"/>
          </ac:picMkLst>
        </pc:picChg>
      </pc:sldChg>
      <pc:sldChg chg="modSp add del mod">
        <pc:chgData name="Williams, Peter (STFC,DL,AST)" userId="0cdecd56-4a1e-4af1-9e2b-17f213e3d19d" providerId="ADAL" clId="{190D582E-441C-479C-9833-9FE1984ECE53}" dt="2024-12-04T14:36:49.244" v="4526" actId="47"/>
        <pc:sldMkLst>
          <pc:docMk/>
          <pc:sldMk cId="0" sldId="1447"/>
        </pc:sldMkLst>
        <pc:spChg chg="mod">
          <ac:chgData name="Williams, Peter (STFC,DL,AST)" userId="0cdecd56-4a1e-4af1-9e2b-17f213e3d19d" providerId="ADAL" clId="{190D582E-441C-479C-9833-9FE1984ECE53}" dt="2024-12-03T18:31:39.195" v="1210" actId="27636"/>
          <ac:spMkLst>
            <pc:docMk/>
            <pc:sldMk cId="0" sldId="1447"/>
            <ac:spMk id="54" creationId="{00000000-0000-0000-0000-000000000000}"/>
          </ac:spMkLst>
        </pc:spChg>
      </pc:sldChg>
      <pc:sldChg chg="addSp modSp add del mod">
        <pc:chgData name="Williams, Peter (STFC,DL,AST)" userId="0cdecd56-4a1e-4af1-9e2b-17f213e3d19d" providerId="ADAL" clId="{190D582E-441C-479C-9833-9FE1984ECE53}" dt="2024-12-04T14:40:40.876" v="4681" actId="47"/>
        <pc:sldMkLst>
          <pc:docMk/>
          <pc:sldMk cId="0" sldId="1448"/>
        </pc:sldMkLst>
        <pc:spChg chg="mod">
          <ac:chgData name="Williams, Peter (STFC,DL,AST)" userId="0cdecd56-4a1e-4af1-9e2b-17f213e3d19d" providerId="ADAL" clId="{190D582E-441C-479C-9833-9FE1984ECE53}" dt="2024-12-03T18:16:36.341" v="1112" actId="27636"/>
          <ac:spMkLst>
            <pc:docMk/>
            <pc:sldMk cId="0" sldId="1448"/>
            <ac:spMk id="63" creationId="{00000000-0000-0000-0000-000000000000}"/>
          </ac:spMkLst>
        </pc:spChg>
        <pc:picChg chg="add mod">
          <ac:chgData name="Williams, Peter (STFC,DL,AST)" userId="0cdecd56-4a1e-4af1-9e2b-17f213e3d19d" providerId="ADAL" clId="{190D582E-441C-479C-9833-9FE1984ECE53}" dt="2024-12-03T18:16:43.056" v="1117" actId="1076"/>
          <ac:picMkLst>
            <pc:docMk/>
            <pc:sldMk cId="0" sldId="1448"/>
            <ac:picMk id="3" creationId="{1DD204B7-6CC4-4C44-E1A7-E473B936DDB7}"/>
          </ac:picMkLst>
        </pc:picChg>
      </pc:sldChg>
      <pc:sldChg chg="add del">
        <pc:chgData name="Williams, Peter (STFC,DL,AST)" userId="0cdecd56-4a1e-4af1-9e2b-17f213e3d19d" providerId="ADAL" clId="{190D582E-441C-479C-9833-9FE1984ECE53}" dt="2024-12-03T18:56:12.130" v="1930"/>
        <pc:sldMkLst>
          <pc:docMk/>
          <pc:sldMk cId="1573180742" sldId="1449"/>
        </pc:sldMkLst>
      </pc:sldChg>
      <pc:sldChg chg="addSp delSp modSp add mod ord setBg">
        <pc:chgData name="Williams, Peter (STFC,DL,AST)" userId="0cdecd56-4a1e-4af1-9e2b-17f213e3d19d" providerId="ADAL" clId="{190D582E-441C-479C-9833-9FE1984ECE53}" dt="2024-12-04T11:57:10.044" v="3851" actId="20577"/>
        <pc:sldMkLst>
          <pc:docMk/>
          <pc:sldMk cId="1999758684" sldId="1449"/>
        </pc:sldMkLst>
        <pc:spChg chg="add del mod">
          <ac:chgData name="Williams, Peter (STFC,DL,AST)" userId="0cdecd56-4a1e-4af1-9e2b-17f213e3d19d" providerId="ADAL" clId="{190D582E-441C-479C-9833-9FE1984ECE53}" dt="2024-12-03T19:01:56.008" v="2076" actId="478"/>
          <ac:spMkLst>
            <pc:docMk/>
            <pc:sldMk cId="1999758684" sldId="1449"/>
            <ac:spMk id="3" creationId="{11D6B66D-F04A-F1FB-3AF7-C7867D968FD8}"/>
          </ac:spMkLst>
        </pc:spChg>
        <pc:spChg chg="del mod">
          <ac:chgData name="Williams, Peter (STFC,DL,AST)" userId="0cdecd56-4a1e-4af1-9e2b-17f213e3d19d" providerId="ADAL" clId="{190D582E-441C-479C-9833-9FE1984ECE53}" dt="2024-12-03T18:56:54.508" v="2011" actId="478"/>
          <ac:spMkLst>
            <pc:docMk/>
            <pc:sldMk cId="1999758684" sldId="1449"/>
            <ac:spMk id="4" creationId="{EA674F28-ACD7-78C8-0F97-DCCE22546964}"/>
          </ac:spMkLst>
        </pc:spChg>
        <pc:spChg chg="add mod">
          <ac:chgData name="Williams, Peter (STFC,DL,AST)" userId="0cdecd56-4a1e-4af1-9e2b-17f213e3d19d" providerId="ADAL" clId="{190D582E-441C-479C-9833-9FE1984ECE53}" dt="2024-12-03T19:19:18.842" v="3165" actId="1076"/>
          <ac:spMkLst>
            <pc:docMk/>
            <pc:sldMk cId="1999758684" sldId="1449"/>
            <ac:spMk id="5" creationId="{3B12C5B7-3B65-299C-9F32-F238FDF59CC8}"/>
          </ac:spMkLst>
        </pc:spChg>
        <pc:spChg chg="add mod">
          <ac:chgData name="Williams, Peter (STFC,DL,AST)" userId="0cdecd56-4a1e-4af1-9e2b-17f213e3d19d" providerId="ADAL" clId="{190D582E-441C-479C-9833-9FE1984ECE53}" dt="2024-12-03T19:18:42.860" v="3157" actId="1038"/>
          <ac:spMkLst>
            <pc:docMk/>
            <pc:sldMk cId="1999758684" sldId="1449"/>
            <ac:spMk id="6" creationId="{28C5A5A6-FA61-AC84-A602-72FF3803BE15}"/>
          </ac:spMkLst>
        </pc:spChg>
        <pc:spChg chg="add mod">
          <ac:chgData name="Williams, Peter (STFC,DL,AST)" userId="0cdecd56-4a1e-4af1-9e2b-17f213e3d19d" providerId="ADAL" clId="{190D582E-441C-479C-9833-9FE1984ECE53}" dt="2024-12-03T19:19:43.464" v="3170" actId="113"/>
          <ac:spMkLst>
            <pc:docMk/>
            <pc:sldMk cId="1999758684" sldId="1449"/>
            <ac:spMk id="8" creationId="{D577E84A-700F-5DE4-1D15-76FE3B2A9E9F}"/>
          </ac:spMkLst>
        </pc:spChg>
        <pc:spChg chg="add mod">
          <ac:chgData name="Williams, Peter (STFC,DL,AST)" userId="0cdecd56-4a1e-4af1-9e2b-17f213e3d19d" providerId="ADAL" clId="{190D582E-441C-479C-9833-9FE1984ECE53}" dt="2024-12-03T19:19:31.598" v="3169" actId="14100"/>
          <ac:spMkLst>
            <pc:docMk/>
            <pc:sldMk cId="1999758684" sldId="1449"/>
            <ac:spMk id="9" creationId="{EA73FDB9-5EA6-3DB2-C230-B3FA6E238884}"/>
          </ac:spMkLst>
        </pc:spChg>
        <pc:spChg chg="add mod">
          <ac:chgData name="Williams, Peter (STFC,DL,AST)" userId="0cdecd56-4a1e-4af1-9e2b-17f213e3d19d" providerId="ADAL" clId="{190D582E-441C-479C-9833-9FE1984ECE53}" dt="2024-12-03T19:18:27.272" v="3143" actId="1076"/>
          <ac:spMkLst>
            <pc:docMk/>
            <pc:sldMk cId="1999758684" sldId="1449"/>
            <ac:spMk id="11" creationId="{0D97FA58-D89A-8DC4-82E2-85ADB5222A8A}"/>
          </ac:spMkLst>
        </pc:spChg>
        <pc:spChg chg="add mod">
          <ac:chgData name="Williams, Peter (STFC,DL,AST)" userId="0cdecd56-4a1e-4af1-9e2b-17f213e3d19d" providerId="ADAL" clId="{190D582E-441C-479C-9833-9FE1984ECE53}" dt="2024-12-03T19:11:00.276" v="2876" actId="14100"/>
          <ac:spMkLst>
            <pc:docMk/>
            <pc:sldMk cId="1999758684" sldId="1449"/>
            <ac:spMk id="12" creationId="{310C84E1-F4F8-0EB5-B10E-C86C302A3B42}"/>
          </ac:spMkLst>
        </pc:spChg>
        <pc:spChg chg="del">
          <ac:chgData name="Williams, Peter (STFC,DL,AST)" userId="0cdecd56-4a1e-4af1-9e2b-17f213e3d19d" providerId="ADAL" clId="{190D582E-441C-479C-9833-9FE1984ECE53}" dt="2024-12-03T18:56:49.845" v="2008" actId="478"/>
          <ac:spMkLst>
            <pc:docMk/>
            <pc:sldMk cId="1999758684" sldId="1449"/>
            <ac:spMk id="13" creationId="{F506628F-53DA-C5B3-27C2-19E0CCAF945C}"/>
          </ac:spMkLst>
        </pc:spChg>
        <pc:spChg chg="del">
          <ac:chgData name="Williams, Peter (STFC,DL,AST)" userId="0cdecd56-4a1e-4af1-9e2b-17f213e3d19d" providerId="ADAL" clId="{190D582E-441C-479C-9833-9FE1984ECE53}" dt="2024-12-03T18:56:56.644" v="2012" actId="478"/>
          <ac:spMkLst>
            <pc:docMk/>
            <pc:sldMk cId="1999758684" sldId="1449"/>
            <ac:spMk id="14" creationId="{4167C446-FAEE-F0F5-1CC2-266E49463B20}"/>
          </ac:spMkLst>
        </pc:spChg>
        <pc:spChg chg="mod">
          <ac:chgData name="Williams, Peter (STFC,DL,AST)" userId="0cdecd56-4a1e-4af1-9e2b-17f213e3d19d" providerId="ADAL" clId="{190D582E-441C-479C-9833-9FE1984ECE53}" dt="2024-12-04T11:57:10.044" v="3851" actId="20577"/>
          <ac:spMkLst>
            <pc:docMk/>
            <pc:sldMk cId="1999758684" sldId="1449"/>
            <ac:spMk id="15" creationId="{791BDAFB-DDC4-9FD0-DEE9-72384D26F492}"/>
          </ac:spMkLst>
        </pc:spChg>
        <pc:spChg chg="del">
          <ac:chgData name="Williams, Peter (STFC,DL,AST)" userId="0cdecd56-4a1e-4af1-9e2b-17f213e3d19d" providerId="ADAL" clId="{190D582E-441C-479C-9833-9FE1984ECE53}" dt="2024-12-03T18:56:59.488" v="2014" actId="478"/>
          <ac:spMkLst>
            <pc:docMk/>
            <pc:sldMk cId="1999758684" sldId="1449"/>
            <ac:spMk id="18" creationId="{C415DC20-6FEF-2A83-0B72-C0DCE2AB72DD}"/>
          </ac:spMkLst>
        </pc:spChg>
        <pc:spChg chg="add mod">
          <ac:chgData name="Williams, Peter (STFC,DL,AST)" userId="0cdecd56-4a1e-4af1-9e2b-17f213e3d19d" providerId="ADAL" clId="{190D582E-441C-479C-9833-9FE1984ECE53}" dt="2024-12-03T19:10:39.689" v="2874" actId="20577"/>
          <ac:spMkLst>
            <pc:docMk/>
            <pc:sldMk cId="1999758684" sldId="1449"/>
            <ac:spMk id="20" creationId="{647D8053-0032-9017-DFD0-41776CFDA41D}"/>
          </ac:spMkLst>
        </pc:spChg>
        <pc:spChg chg="add mod">
          <ac:chgData name="Williams, Peter (STFC,DL,AST)" userId="0cdecd56-4a1e-4af1-9e2b-17f213e3d19d" providerId="ADAL" clId="{190D582E-441C-479C-9833-9FE1984ECE53}" dt="2024-12-03T19:17:10.832" v="3126" actId="1076"/>
          <ac:spMkLst>
            <pc:docMk/>
            <pc:sldMk cId="1999758684" sldId="1449"/>
            <ac:spMk id="22" creationId="{2B22E1F4-346E-2616-F5FE-B563752ED51B}"/>
          </ac:spMkLst>
        </pc:spChg>
        <pc:spChg chg="add del mod">
          <ac:chgData name="Williams, Peter (STFC,DL,AST)" userId="0cdecd56-4a1e-4af1-9e2b-17f213e3d19d" providerId="ADAL" clId="{190D582E-441C-479C-9833-9FE1984ECE53}" dt="2024-12-03T19:16:16.459" v="3111"/>
          <ac:spMkLst>
            <pc:docMk/>
            <pc:sldMk cId="1999758684" sldId="1449"/>
            <ac:spMk id="23" creationId="{D6DF891E-05F1-6C6B-4C31-2C00F535A5D5}"/>
          </ac:spMkLst>
        </pc:spChg>
        <pc:spChg chg="add mod">
          <ac:chgData name="Williams, Peter (STFC,DL,AST)" userId="0cdecd56-4a1e-4af1-9e2b-17f213e3d19d" providerId="ADAL" clId="{190D582E-441C-479C-9833-9FE1984ECE53}" dt="2024-12-03T19:20:36.457" v="3216" actId="1035"/>
          <ac:spMkLst>
            <pc:docMk/>
            <pc:sldMk cId="1999758684" sldId="1449"/>
            <ac:spMk id="24" creationId="{3364C50D-0EAF-3D46-6CE8-3D25F0C1647B}"/>
          </ac:spMkLst>
        </pc:spChg>
        <pc:graphicFrameChg chg="del">
          <ac:chgData name="Williams, Peter (STFC,DL,AST)" userId="0cdecd56-4a1e-4af1-9e2b-17f213e3d19d" providerId="ADAL" clId="{190D582E-441C-479C-9833-9FE1984ECE53}" dt="2024-12-03T18:56:51.371" v="2009" actId="478"/>
          <ac:graphicFrameMkLst>
            <pc:docMk/>
            <pc:sldMk cId="1999758684" sldId="1449"/>
            <ac:graphicFrameMk id="10" creationId="{6EEEB5B2-189A-A521-001F-14C9FC8F06E4}"/>
          </ac:graphicFrameMkLst>
        </pc:graphicFrameChg>
        <pc:picChg chg="del">
          <ac:chgData name="Williams, Peter (STFC,DL,AST)" userId="0cdecd56-4a1e-4af1-9e2b-17f213e3d19d" providerId="ADAL" clId="{190D582E-441C-479C-9833-9FE1984ECE53}" dt="2024-12-03T18:56:57.507" v="2013" actId="478"/>
          <ac:picMkLst>
            <pc:docMk/>
            <pc:sldMk cId="1999758684" sldId="1449"/>
            <ac:picMk id="16" creationId="{D7EC320C-A016-FF62-0F80-BD2E58A08DBF}"/>
          </ac:picMkLst>
        </pc:picChg>
        <pc:picChg chg="add mod">
          <ac:chgData name="Williams, Peter (STFC,DL,AST)" userId="0cdecd56-4a1e-4af1-9e2b-17f213e3d19d" providerId="ADAL" clId="{190D582E-441C-479C-9833-9FE1984ECE53}" dt="2024-12-03T19:17:00.307" v="3123" actId="1076"/>
          <ac:picMkLst>
            <pc:docMk/>
            <pc:sldMk cId="1999758684" sldId="1449"/>
            <ac:picMk id="17" creationId="{D71CEC48-0B4F-6DB4-28C7-047E2829D6BF}"/>
          </ac:picMkLst>
        </pc:picChg>
        <pc:picChg chg="add mod ord">
          <ac:chgData name="Williams, Peter (STFC,DL,AST)" userId="0cdecd56-4a1e-4af1-9e2b-17f213e3d19d" providerId="ADAL" clId="{190D582E-441C-479C-9833-9FE1984ECE53}" dt="2024-12-03T19:11:04.703" v="2877" actId="1076"/>
          <ac:picMkLst>
            <pc:docMk/>
            <pc:sldMk cId="1999758684" sldId="1449"/>
            <ac:picMk id="19" creationId="{C6AA3B92-AE5A-505E-6FAB-B3C992BDE0D0}"/>
          </ac:picMkLst>
        </pc:picChg>
        <pc:picChg chg="add mod ord">
          <ac:chgData name="Williams, Peter (STFC,DL,AST)" userId="0cdecd56-4a1e-4af1-9e2b-17f213e3d19d" providerId="ADAL" clId="{190D582E-441C-479C-9833-9FE1984ECE53}" dt="2024-12-03T19:19:11.400" v="3164" actId="1076"/>
          <ac:picMkLst>
            <pc:docMk/>
            <pc:sldMk cId="1999758684" sldId="1449"/>
            <ac:picMk id="21" creationId="{DCF85E19-4371-9FE5-E159-819D9C54962B}"/>
          </ac:picMkLst>
        </pc:picChg>
      </pc:sldChg>
      <pc:sldChg chg="add del setBg">
        <pc:chgData name="Williams, Peter (STFC,DL,AST)" userId="0cdecd56-4a1e-4af1-9e2b-17f213e3d19d" providerId="ADAL" clId="{190D582E-441C-479C-9833-9FE1984ECE53}" dt="2024-12-03T19:23:14.196" v="3222" actId="47"/>
        <pc:sldMkLst>
          <pc:docMk/>
          <pc:sldMk cId="2613564589" sldId="1450"/>
        </pc:sldMkLst>
      </pc:sldChg>
      <pc:sldChg chg="addSp delSp modSp add mod setBg">
        <pc:chgData name="Williams, Peter (STFC,DL,AST)" userId="0cdecd56-4a1e-4af1-9e2b-17f213e3d19d" providerId="ADAL" clId="{190D582E-441C-479C-9833-9FE1984ECE53}" dt="2024-12-04T11:57:02.878" v="3848" actId="6549"/>
        <pc:sldMkLst>
          <pc:docMk/>
          <pc:sldMk cId="2026932406" sldId="1451"/>
        </pc:sldMkLst>
        <pc:spChg chg="del">
          <ac:chgData name="Williams, Peter (STFC,DL,AST)" userId="0cdecd56-4a1e-4af1-9e2b-17f213e3d19d" providerId="ADAL" clId="{190D582E-441C-479C-9833-9FE1984ECE53}" dt="2024-12-03T19:23:46.691" v="3230" actId="478"/>
          <ac:spMkLst>
            <pc:docMk/>
            <pc:sldMk cId="2026932406" sldId="1451"/>
            <ac:spMk id="5" creationId="{3B12C5B7-3B65-299C-9F32-F238FDF59CC8}"/>
          </ac:spMkLst>
        </pc:spChg>
        <pc:spChg chg="del">
          <ac:chgData name="Williams, Peter (STFC,DL,AST)" userId="0cdecd56-4a1e-4af1-9e2b-17f213e3d19d" providerId="ADAL" clId="{190D582E-441C-479C-9833-9FE1984ECE53}" dt="2024-12-03T19:23:46.691" v="3230" actId="478"/>
          <ac:spMkLst>
            <pc:docMk/>
            <pc:sldMk cId="2026932406" sldId="1451"/>
            <ac:spMk id="6" creationId="{28C5A5A6-FA61-AC84-A602-72FF3803BE15}"/>
          </ac:spMkLst>
        </pc:spChg>
        <pc:spChg chg="del">
          <ac:chgData name="Williams, Peter (STFC,DL,AST)" userId="0cdecd56-4a1e-4af1-9e2b-17f213e3d19d" providerId="ADAL" clId="{190D582E-441C-479C-9833-9FE1984ECE53}" dt="2024-12-03T19:23:33.004" v="3225" actId="478"/>
          <ac:spMkLst>
            <pc:docMk/>
            <pc:sldMk cId="2026932406" sldId="1451"/>
            <ac:spMk id="8" creationId="{D577E84A-700F-5DE4-1D15-76FE3B2A9E9F}"/>
          </ac:spMkLst>
        </pc:spChg>
        <pc:spChg chg="del">
          <ac:chgData name="Williams, Peter (STFC,DL,AST)" userId="0cdecd56-4a1e-4af1-9e2b-17f213e3d19d" providerId="ADAL" clId="{190D582E-441C-479C-9833-9FE1984ECE53}" dt="2024-12-03T19:23:46.691" v="3230" actId="478"/>
          <ac:spMkLst>
            <pc:docMk/>
            <pc:sldMk cId="2026932406" sldId="1451"/>
            <ac:spMk id="9" creationId="{EA73FDB9-5EA6-3DB2-C230-B3FA6E238884}"/>
          </ac:spMkLst>
        </pc:spChg>
        <pc:spChg chg="del">
          <ac:chgData name="Williams, Peter (STFC,DL,AST)" userId="0cdecd56-4a1e-4af1-9e2b-17f213e3d19d" providerId="ADAL" clId="{190D582E-441C-479C-9833-9FE1984ECE53}" dt="2024-12-03T19:23:46.691" v="3230" actId="478"/>
          <ac:spMkLst>
            <pc:docMk/>
            <pc:sldMk cId="2026932406" sldId="1451"/>
            <ac:spMk id="11" creationId="{0D97FA58-D89A-8DC4-82E2-85ADB5222A8A}"/>
          </ac:spMkLst>
        </pc:spChg>
        <pc:spChg chg="del">
          <ac:chgData name="Williams, Peter (STFC,DL,AST)" userId="0cdecd56-4a1e-4af1-9e2b-17f213e3d19d" providerId="ADAL" clId="{190D582E-441C-479C-9833-9FE1984ECE53}" dt="2024-12-03T19:23:30.612" v="3224" actId="478"/>
          <ac:spMkLst>
            <pc:docMk/>
            <pc:sldMk cId="2026932406" sldId="1451"/>
            <ac:spMk id="12" creationId="{310C84E1-F4F8-0EB5-B10E-C86C302A3B42}"/>
          </ac:spMkLst>
        </pc:spChg>
        <pc:spChg chg="mod">
          <ac:chgData name="Williams, Peter (STFC,DL,AST)" userId="0cdecd56-4a1e-4af1-9e2b-17f213e3d19d" providerId="ADAL" clId="{190D582E-441C-479C-9833-9FE1984ECE53}" dt="2024-12-04T11:57:02.878" v="3848" actId="6549"/>
          <ac:spMkLst>
            <pc:docMk/>
            <pc:sldMk cId="2026932406" sldId="1451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190D582E-441C-479C-9833-9FE1984ECE53}" dt="2024-12-03T19:31:29.273" v="3643" actId="113"/>
          <ac:spMkLst>
            <pc:docMk/>
            <pc:sldMk cId="2026932406" sldId="1451"/>
            <ac:spMk id="20" creationId="{647D8053-0032-9017-DFD0-41776CFDA41D}"/>
          </ac:spMkLst>
        </pc:spChg>
        <pc:spChg chg="del">
          <ac:chgData name="Williams, Peter (STFC,DL,AST)" userId="0cdecd56-4a1e-4af1-9e2b-17f213e3d19d" providerId="ADAL" clId="{190D582E-441C-479C-9833-9FE1984ECE53}" dt="2024-12-03T19:23:38.102" v="3227" actId="478"/>
          <ac:spMkLst>
            <pc:docMk/>
            <pc:sldMk cId="2026932406" sldId="1451"/>
            <ac:spMk id="22" creationId="{2B22E1F4-346E-2616-F5FE-B563752ED51B}"/>
          </ac:spMkLst>
        </pc:spChg>
        <pc:spChg chg="del">
          <ac:chgData name="Williams, Peter (STFC,DL,AST)" userId="0cdecd56-4a1e-4af1-9e2b-17f213e3d19d" providerId="ADAL" clId="{190D582E-441C-479C-9833-9FE1984ECE53}" dt="2024-12-03T19:23:41.372" v="3229" actId="478"/>
          <ac:spMkLst>
            <pc:docMk/>
            <pc:sldMk cId="2026932406" sldId="1451"/>
            <ac:spMk id="24" creationId="{3364C50D-0EAF-3D46-6CE8-3D25F0C1647B}"/>
          </ac:spMkLst>
        </pc:spChg>
        <pc:picChg chg="add mod">
          <ac:chgData name="Williams, Peter (STFC,DL,AST)" userId="0cdecd56-4a1e-4af1-9e2b-17f213e3d19d" providerId="ADAL" clId="{190D582E-441C-479C-9833-9FE1984ECE53}" dt="2024-12-03T19:31:54.459" v="3646" actId="1076"/>
          <ac:picMkLst>
            <pc:docMk/>
            <pc:sldMk cId="2026932406" sldId="1451"/>
            <ac:picMk id="3" creationId="{A497E7FF-12F4-EFE8-EBC5-DD887667C2F4}"/>
          </ac:picMkLst>
        </pc:picChg>
        <pc:picChg chg="add mod">
          <ac:chgData name="Williams, Peter (STFC,DL,AST)" userId="0cdecd56-4a1e-4af1-9e2b-17f213e3d19d" providerId="ADAL" clId="{190D582E-441C-479C-9833-9FE1984ECE53}" dt="2024-12-03T19:31:10.245" v="3639" actId="1076"/>
          <ac:picMkLst>
            <pc:docMk/>
            <pc:sldMk cId="2026932406" sldId="1451"/>
            <ac:picMk id="4" creationId="{598D0045-BCA3-FA2E-EEE6-D72D657A83A3}"/>
          </ac:picMkLst>
        </pc:picChg>
        <pc:picChg chg="add mod">
          <ac:chgData name="Williams, Peter (STFC,DL,AST)" userId="0cdecd56-4a1e-4af1-9e2b-17f213e3d19d" providerId="ADAL" clId="{190D582E-441C-479C-9833-9FE1984ECE53}" dt="2024-12-03T19:31:41.593" v="3644" actId="1076"/>
          <ac:picMkLst>
            <pc:docMk/>
            <pc:sldMk cId="2026932406" sldId="1451"/>
            <ac:picMk id="10" creationId="{FB6FAA93-6C8E-6D34-374D-BEAF0A0DE6AB}"/>
          </ac:picMkLst>
        </pc:picChg>
        <pc:picChg chg="add mod">
          <ac:chgData name="Williams, Peter (STFC,DL,AST)" userId="0cdecd56-4a1e-4af1-9e2b-17f213e3d19d" providerId="ADAL" clId="{190D582E-441C-479C-9833-9FE1984ECE53}" dt="2024-12-03T19:31:12.229" v="3640" actId="1076"/>
          <ac:picMkLst>
            <pc:docMk/>
            <pc:sldMk cId="2026932406" sldId="1451"/>
            <ac:picMk id="13" creationId="{CF9657FB-5DAD-7903-91A9-CDAAFA416F9C}"/>
          </ac:picMkLst>
        </pc:picChg>
        <pc:picChg chg="del">
          <ac:chgData name="Williams, Peter (STFC,DL,AST)" userId="0cdecd56-4a1e-4af1-9e2b-17f213e3d19d" providerId="ADAL" clId="{190D582E-441C-479C-9833-9FE1984ECE53}" dt="2024-12-03T19:23:38.931" v="3228" actId="478"/>
          <ac:picMkLst>
            <pc:docMk/>
            <pc:sldMk cId="2026932406" sldId="1451"/>
            <ac:picMk id="17" creationId="{D71CEC48-0B4F-6DB4-28C7-047E2829D6BF}"/>
          </ac:picMkLst>
        </pc:picChg>
        <pc:picChg chg="del">
          <ac:chgData name="Williams, Peter (STFC,DL,AST)" userId="0cdecd56-4a1e-4af1-9e2b-17f213e3d19d" providerId="ADAL" clId="{190D582E-441C-479C-9833-9FE1984ECE53}" dt="2024-12-03T19:23:27.771" v="3223" actId="478"/>
          <ac:picMkLst>
            <pc:docMk/>
            <pc:sldMk cId="2026932406" sldId="1451"/>
            <ac:picMk id="19" creationId="{C6AA3B92-AE5A-505E-6FAB-B3C992BDE0D0}"/>
          </ac:picMkLst>
        </pc:picChg>
        <pc:picChg chg="del">
          <ac:chgData name="Williams, Peter (STFC,DL,AST)" userId="0cdecd56-4a1e-4af1-9e2b-17f213e3d19d" providerId="ADAL" clId="{190D582E-441C-479C-9833-9FE1984ECE53}" dt="2024-12-03T19:23:33.715" v="3226" actId="478"/>
          <ac:picMkLst>
            <pc:docMk/>
            <pc:sldMk cId="2026932406" sldId="1451"/>
            <ac:picMk id="21" creationId="{DCF85E19-4371-9FE5-E159-819D9C54962B}"/>
          </ac:picMkLst>
        </pc:picChg>
      </pc:sldChg>
      <pc:sldChg chg="addSp delSp modSp add mod">
        <pc:chgData name="Williams, Peter (STFC,DL,AST)" userId="0cdecd56-4a1e-4af1-9e2b-17f213e3d19d" providerId="ADAL" clId="{190D582E-441C-479C-9833-9FE1984ECE53}" dt="2024-12-04T11:57:21.519" v="3868" actId="6549"/>
        <pc:sldMkLst>
          <pc:docMk/>
          <pc:sldMk cId="1032229712" sldId="1452"/>
        </pc:sldMkLst>
        <pc:spChg chg="mod">
          <ac:chgData name="Williams, Peter (STFC,DL,AST)" userId="0cdecd56-4a1e-4af1-9e2b-17f213e3d19d" providerId="ADAL" clId="{190D582E-441C-479C-9833-9FE1984ECE53}" dt="2024-12-04T11:57:21.519" v="3868" actId="6549"/>
          <ac:spMkLst>
            <pc:docMk/>
            <pc:sldMk cId="1032229712" sldId="1452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190D582E-441C-479C-9833-9FE1984ECE53}" dt="2024-12-03T19:32:15.101" v="3651" actId="20577"/>
          <ac:spMkLst>
            <pc:docMk/>
            <pc:sldMk cId="1032229712" sldId="1452"/>
            <ac:spMk id="20" creationId="{647D8053-0032-9017-DFD0-41776CFDA41D}"/>
          </ac:spMkLst>
        </pc:spChg>
        <pc:picChg chg="del">
          <ac:chgData name="Williams, Peter (STFC,DL,AST)" userId="0cdecd56-4a1e-4af1-9e2b-17f213e3d19d" providerId="ADAL" clId="{190D582E-441C-479C-9833-9FE1984ECE53}" dt="2024-12-03T19:33:13.197" v="3658" actId="478"/>
          <ac:picMkLst>
            <pc:docMk/>
            <pc:sldMk cId="1032229712" sldId="1452"/>
            <ac:picMk id="3" creationId="{A497E7FF-12F4-EFE8-EBC5-DD887667C2F4}"/>
          </ac:picMkLst>
        </pc:picChg>
        <pc:picChg chg="del">
          <ac:chgData name="Williams, Peter (STFC,DL,AST)" userId="0cdecd56-4a1e-4af1-9e2b-17f213e3d19d" providerId="ADAL" clId="{190D582E-441C-479C-9833-9FE1984ECE53}" dt="2024-12-03T19:34:40.790" v="3668" actId="478"/>
          <ac:picMkLst>
            <pc:docMk/>
            <pc:sldMk cId="1032229712" sldId="1452"/>
            <ac:picMk id="4" creationId="{598D0045-BCA3-FA2E-EEE6-D72D657A83A3}"/>
          </ac:picMkLst>
        </pc:picChg>
        <pc:picChg chg="add del mod ord">
          <ac:chgData name="Williams, Peter (STFC,DL,AST)" userId="0cdecd56-4a1e-4af1-9e2b-17f213e3d19d" providerId="ADAL" clId="{190D582E-441C-479C-9833-9FE1984ECE53}" dt="2024-12-03T19:33:11.033" v="3657" actId="478"/>
          <ac:picMkLst>
            <pc:docMk/>
            <pc:sldMk cId="1032229712" sldId="1452"/>
            <ac:picMk id="5" creationId="{A3FAAB74-5D51-B6A1-8E69-FA74B4D6E019}"/>
          </ac:picMkLst>
        </pc:picChg>
        <pc:picChg chg="add mod ord">
          <ac:chgData name="Williams, Peter (STFC,DL,AST)" userId="0cdecd56-4a1e-4af1-9e2b-17f213e3d19d" providerId="ADAL" clId="{190D582E-441C-479C-9833-9FE1984ECE53}" dt="2024-12-03T19:33:48.780" v="3662" actId="167"/>
          <ac:picMkLst>
            <pc:docMk/>
            <pc:sldMk cId="1032229712" sldId="1452"/>
            <ac:picMk id="6" creationId="{FC4E21BD-55F1-EAB0-5905-3617DDDBD847}"/>
          </ac:picMkLst>
        </pc:picChg>
        <pc:picChg chg="add mod ord">
          <ac:chgData name="Williams, Peter (STFC,DL,AST)" userId="0cdecd56-4a1e-4af1-9e2b-17f213e3d19d" providerId="ADAL" clId="{190D582E-441C-479C-9833-9FE1984ECE53}" dt="2024-12-03T19:34:38.929" v="3667" actId="167"/>
          <ac:picMkLst>
            <pc:docMk/>
            <pc:sldMk cId="1032229712" sldId="1452"/>
            <ac:picMk id="8" creationId="{640DB232-F11E-9813-FE6A-8B95AEC110B7}"/>
          </ac:picMkLst>
        </pc:picChg>
        <pc:picChg chg="add mod ord">
          <ac:chgData name="Williams, Peter (STFC,DL,AST)" userId="0cdecd56-4a1e-4af1-9e2b-17f213e3d19d" providerId="ADAL" clId="{190D582E-441C-479C-9833-9FE1984ECE53}" dt="2024-12-03T19:35:08.677" v="3672" actId="167"/>
          <ac:picMkLst>
            <pc:docMk/>
            <pc:sldMk cId="1032229712" sldId="1452"/>
            <ac:picMk id="9" creationId="{18A7CEC2-A29C-7D8C-75A2-E723C628C0F9}"/>
          </ac:picMkLst>
        </pc:picChg>
        <pc:picChg chg="del">
          <ac:chgData name="Williams, Peter (STFC,DL,AST)" userId="0cdecd56-4a1e-4af1-9e2b-17f213e3d19d" providerId="ADAL" clId="{190D582E-441C-479C-9833-9FE1984ECE53}" dt="2024-12-03T19:33:52.637" v="3663" actId="478"/>
          <ac:picMkLst>
            <pc:docMk/>
            <pc:sldMk cId="1032229712" sldId="1452"/>
            <ac:picMk id="10" creationId="{FB6FAA93-6C8E-6D34-374D-BEAF0A0DE6AB}"/>
          </ac:picMkLst>
        </pc:picChg>
        <pc:picChg chg="del">
          <ac:chgData name="Williams, Peter (STFC,DL,AST)" userId="0cdecd56-4a1e-4af1-9e2b-17f213e3d19d" providerId="ADAL" clId="{190D582E-441C-479C-9833-9FE1984ECE53}" dt="2024-12-03T19:35:10.245" v="3673" actId="478"/>
          <ac:picMkLst>
            <pc:docMk/>
            <pc:sldMk cId="1032229712" sldId="1452"/>
            <ac:picMk id="13" creationId="{CF9657FB-5DAD-7903-91A9-CDAAFA416F9C}"/>
          </ac:picMkLst>
        </pc:picChg>
      </pc:sldChg>
      <pc:sldChg chg="addSp delSp modSp add mod">
        <pc:chgData name="Williams, Peter (STFC,DL,AST)" userId="0cdecd56-4a1e-4af1-9e2b-17f213e3d19d" providerId="ADAL" clId="{190D582E-441C-479C-9833-9FE1984ECE53}" dt="2024-12-04T11:57:27.408" v="3885" actId="6549"/>
        <pc:sldMkLst>
          <pc:docMk/>
          <pc:sldMk cId="1476668494" sldId="1453"/>
        </pc:sldMkLst>
        <pc:spChg chg="mod">
          <ac:chgData name="Williams, Peter (STFC,DL,AST)" userId="0cdecd56-4a1e-4af1-9e2b-17f213e3d19d" providerId="ADAL" clId="{190D582E-441C-479C-9833-9FE1984ECE53}" dt="2024-12-04T11:57:27.408" v="3885" actId="6549"/>
          <ac:spMkLst>
            <pc:docMk/>
            <pc:sldMk cId="1476668494" sldId="1453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190D582E-441C-479C-9833-9FE1984ECE53}" dt="2024-12-03T19:35:36.231" v="3678" actId="20577"/>
          <ac:spMkLst>
            <pc:docMk/>
            <pc:sldMk cId="1476668494" sldId="1453"/>
            <ac:spMk id="20" creationId="{647D8053-0032-9017-DFD0-41776CFDA41D}"/>
          </ac:spMkLst>
        </pc:spChg>
        <pc:picChg chg="add del mod ord">
          <ac:chgData name="Williams, Peter (STFC,DL,AST)" userId="0cdecd56-4a1e-4af1-9e2b-17f213e3d19d" providerId="ADAL" clId="{190D582E-441C-479C-9833-9FE1984ECE53}" dt="2024-12-03T19:36:07.611" v="3684" actId="478"/>
          <ac:picMkLst>
            <pc:docMk/>
            <pc:sldMk cId="1476668494" sldId="1453"/>
            <ac:picMk id="3" creationId="{952C517A-72E7-CE57-18BF-51CEA22ABB53}"/>
          </ac:picMkLst>
        </pc:picChg>
        <pc:picChg chg="add mod ord">
          <ac:chgData name="Williams, Peter (STFC,DL,AST)" userId="0cdecd56-4a1e-4af1-9e2b-17f213e3d19d" providerId="ADAL" clId="{190D582E-441C-479C-9833-9FE1984ECE53}" dt="2024-12-03T19:36:57.648" v="3689" actId="167"/>
          <ac:picMkLst>
            <pc:docMk/>
            <pc:sldMk cId="1476668494" sldId="1453"/>
            <ac:picMk id="4" creationId="{4623F0CD-81D4-B0AE-CFF7-9E402087F33B}"/>
          </ac:picMkLst>
        </pc:picChg>
        <pc:picChg chg="del">
          <ac:chgData name="Williams, Peter (STFC,DL,AST)" userId="0cdecd56-4a1e-4af1-9e2b-17f213e3d19d" providerId="ADAL" clId="{190D582E-441C-479C-9833-9FE1984ECE53}" dt="2024-12-03T19:36:10.134" v="3685" actId="478"/>
          <ac:picMkLst>
            <pc:docMk/>
            <pc:sldMk cId="1476668494" sldId="1453"/>
            <ac:picMk id="5" creationId="{A3FAAB74-5D51-B6A1-8E69-FA74B4D6E019}"/>
          </ac:picMkLst>
        </pc:picChg>
        <pc:picChg chg="del">
          <ac:chgData name="Williams, Peter (STFC,DL,AST)" userId="0cdecd56-4a1e-4af1-9e2b-17f213e3d19d" providerId="ADAL" clId="{190D582E-441C-479C-9833-9FE1984ECE53}" dt="2024-12-03T19:36:59.655" v="3690" actId="478"/>
          <ac:picMkLst>
            <pc:docMk/>
            <pc:sldMk cId="1476668494" sldId="1453"/>
            <ac:picMk id="6" creationId="{FC4E21BD-55F1-EAB0-5905-3617DDDBD847}"/>
          </ac:picMkLst>
        </pc:picChg>
        <pc:picChg chg="del">
          <ac:chgData name="Williams, Peter (STFC,DL,AST)" userId="0cdecd56-4a1e-4af1-9e2b-17f213e3d19d" providerId="ADAL" clId="{190D582E-441C-479C-9833-9FE1984ECE53}" dt="2024-12-03T19:37:28.385" v="3695" actId="478"/>
          <ac:picMkLst>
            <pc:docMk/>
            <pc:sldMk cId="1476668494" sldId="1453"/>
            <ac:picMk id="8" creationId="{640DB232-F11E-9813-FE6A-8B95AEC110B7}"/>
          </ac:picMkLst>
        </pc:picChg>
        <pc:picChg chg="del">
          <ac:chgData name="Williams, Peter (STFC,DL,AST)" userId="0cdecd56-4a1e-4af1-9e2b-17f213e3d19d" providerId="ADAL" clId="{190D582E-441C-479C-9833-9FE1984ECE53}" dt="2024-12-03T19:38:09.737" v="3700" actId="478"/>
          <ac:picMkLst>
            <pc:docMk/>
            <pc:sldMk cId="1476668494" sldId="1453"/>
            <ac:picMk id="9" creationId="{18A7CEC2-A29C-7D8C-75A2-E723C628C0F9}"/>
          </ac:picMkLst>
        </pc:picChg>
        <pc:picChg chg="add mod ord">
          <ac:chgData name="Williams, Peter (STFC,DL,AST)" userId="0cdecd56-4a1e-4af1-9e2b-17f213e3d19d" providerId="ADAL" clId="{190D582E-441C-479C-9833-9FE1984ECE53}" dt="2024-12-03T19:37:26.809" v="3694" actId="167"/>
          <ac:picMkLst>
            <pc:docMk/>
            <pc:sldMk cId="1476668494" sldId="1453"/>
            <ac:picMk id="10" creationId="{B425CF8C-1523-92D2-99A9-45D56D72C454}"/>
          </ac:picMkLst>
        </pc:picChg>
        <pc:picChg chg="add mod ord">
          <ac:chgData name="Williams, Peter (STFC,DL,AST)" userId="0cdecd56-4a1e-4af1-9e2b-17f213e3d19d" providerId="ADAL" clId="{190D582E-441C-479C-9833-9FE1984ECE53}" dt="2024-12-03T19:38:07.383" v="3699" actId="167"/>
          <ac:picMkLst>
            <pc:docMk/>
            <pc:sldMk cId="1476668494" sldId="1453"/>
            <ac:picMk id="11" creationId="{135FA5C1-806E-1CDE-D5C9-F1340A32433F}"/>
          </ac:picMkLst>
        </pc:picChg>
      </pc:sldChg>
      <pc:sldChg chg="addSp delSp modSp add mod">
        <pc:chgData name="Williams, Peter (STFC,DL,AST)" userId="0cdecd56-4a1e-4af1-9e2b-17f213e3d19d" providerId="ADAL" clId="{190D582E-441C-479C-9833-9FE1984ECE53}" dt="2024-12-04T14:20:37.857" v="4041" actId="6549"/>
        <pc:sldMkLst>
          <pc:docMk/>
          <pc:sldMk cId="3792805857" sldId="1454"/>
        </pc:sldMkLst>
        <pc:spChg chg="add del mod">
          <ac:chgData name="Williams, Peter (STFC,DL,AST)" userId="0cdecd56-4a1e-4af1-9e2b-17f213e3d19d" providerId="ADAL" clId="{190D582E-441C-479C-9833-9FE1984ECE53}" dt="2024-12-03T19:45:52.281" v="3812" actId="478"/>
          <ac:spMkLst>
            <pc:docMk/>
            <pc:sldMk cId="3792805857" sldId="1454"/>
            <ac:spMk id="5" creationId="{665BF010-87B7-7709-4830-F2A0ED168C79}"/>
          </ac:spMkLst>
        </pc:spChg>
        <pc:spChg chg="mod">
          <ac:chgData name="Williams, Peter (STFC,DL,AST)" userId="0cdecd56-4a1e-4af1-9e2b-17f213e3d19d" providerId="ADAL" clId="{190D582E-441C-479C-9833-9FE1984ECE53}" dt="2024-12-04T11:57:35.401" v="3902" actId="6549"/>
          <ac:spMkLst>
            <pc:docMk/>
            <pc:sldMk cId="3792805857" sldId="1454"/>
            <ac:spMk id="15" creationId="{791BDAFB-DDC4-9FD0-DEE9-72384D26F492}"/>
          </ac:spMkLst>
        </pc:spChg>
        <pc:spChg chg="add del mod">
          <ac:chgData name="Williams, Peter (STFC,DL,AST)" userId="0cdecd56-4a1e-4af1-9e2b-17f213e3d19d" providerId="ADAL" clId="{190D582E-441C-479C-9833-9FE1984ECE53}" dt="2024-12-04T14:20:37.857" v="4041" actId="6549"/>
          <ac:spMkLst>
            <pc:docMk/>
            <pc:sldMk cId="3792805857" sldId="1454"/>
            <ac:spMk id="20" creationId="{647D8053-0032-9017-DFD0-41776CFDA41D}"/>
          </ac:spMkLst>
        </pc:spChg>
        <pc:picChg chg="del">
          <ac:chgData name="Williams, Peter (STFC,DL,AST)" userId="0cdecd56-4a1e-4af1-9e2b-17f213e3d19d" providerId="ADAL" clId="{190D582E-441C-479C-9833-9FE1984ECE53}" dt="2024-12-03T19:43:38.583" v="3727" actId="478"/>
          <ac:picMkLst>
            <pc:docMk/>
            <pc:sldMk cId="3792805857" sldId="1454"/>
            <ac:picMk id="3" creationId="{952C517A-72E7-CE57-18BF-51CEA22ABB53}"/>
          </ac:picMkLst>
        </pc:picChg>
        <pc:picChg chg="del">
          <ac:chgData name="Williams, Peter (STFC,DL,AST)" userId="0cdecd56-4a1e-4af1-9e2b-17f213e3d19d" providerId="ADAL" clId="{190D582E-441C-479C-9833-9FE1984ECE53}" dt="2024-12-03T19:43:39.253" v="3728" actId="478"/>
          <ac:picMkLst>
            <pc:docMk/>
            <pc:sldMk cId="3792805857" sldId="1454"/>
            <ac:picMk id="4" creationId="{4623F0CD-81D4-B0AE-CFF7-9E402087F33B}"/>
          </ac:picMkLst>
        </pc:picChg>
        <pc:picChg chg="add mod">
          <ac:chgData name="Williams, Peter (STFC,DL,AST)" userId="0cdecd56-4a1e-4af1-9e2b-17f213e3d19d" providerId="ADAL" clId="{190D582E-441C-479C-9833-9FE1984ECE53}" dt="2024-12-04T14:19:04.341" v="3904" actId="1076"/>
          <ac:picMkLst>
            <pc:docMk/>
            <pc:sldMk cId="3792805857" sldId="1454"/>
            <ac:picMk id="6" creationId="{276D0E49-3027-F068-BCAB-CF73D0451835}"/>
          </ac:picMkLst>
        </pc:picChg>
        <pc:picChg chg="add mod">
          <ac:chgData name="Williams, Peter (STFC,DL,AST)" userId="0cdecd56-4a1e-4af1-9e2b-17f213e3d19d" providerId="ADAL" clId="{190D582E-441C-479C-9833-9FE1984ECE53}" dt="2024-12-03T19:46:00.304" v="3813" actId="1076"/>
          <ac:picMkLst>
            <pc:docMk/>
            <pc:sldMk cId="3792805857" sldId="1454"/>
            <ac:picMk id="8" creationId="{26DF3783-1A63-C5E6-D484-A5F1643E738E}"/>
          </ac:picMkLst>
        </pc:picChg>
        <pc:picChg chg="add mod">
          <ac:chgData name="Williams, Peter (STFC,DL,AST)" userId="0cdecd56-4a1e-4af1-9e2b-17f213e3d19d" providerId="ADAL" clId="{190D582E-441C-479C-9833-9FE1984ECE53}" dt="2024-12-03T19:45:43.780" v="3809"/>
          <ac:picMkLst>
            <pc:docMk/>
            <pc:sldMk cId="3792805857" sldId="1454"/>
            <ac:picMk id="9" creationId="{CB2FC007-600E-22D2-6EA8-B88EA23E1CC1}"/>
          </ac:picMkLst>
        </pc:picChg>
        <pc:picChg chg="del">
          <ac:chgData name="Williams, Peter (STFC,DL,AST)" userId="0cdecd56-4a1e-4af1-9e2b-17f213e3d19d" providerId="ADAL" clId="{190D582E-441C-479C-9833-9FE1984ECE53}" dt="2024-12-03T19:43:40.677" v="3730" actId="478"/>
          <ac:picMkLst>
            <pc:docMk/>
            <pc:sldMk cId="3792805857" sldId="1454"/>
            <ac:picMk id="10" creationId="{B425CF8C-1523-92D2-99A9-45D56D72C454}"/>
          </ac:picMkLst>
        </pc:picChg>
        <pc:picChg chg="del">
          <ac:chgData name="Williams, Peter (STFC,DL,AST)" userId="0cdecd56-4a1e-4af1-9e2b-17f213e3d19d" providerId="ADAL" clId="{190D582E-441C-479C-9833-9FE1984ECE53}" dt="2024-12-03T19:43:39.964" v="3729" actId="478"/>
          <ac:picMkLst>
            <pc:docMk/>
            <pc:sldMk cId="3792805857" sldId="1454"/>
            <ac:picMk id="11" creationId="{135FA5C1-806E-1CDE-D5C9-F1340A32433F}"/>
          </ac:picMkLst>
        </pc:picChg>
      </pc:sldChg>
      <pc:sldChg chg="addSp delSp modSp add mod">
        <pc:chgData name="Williams, Peter (STFC,DL,AST)" userId="0cdecd56-4a1e-4af1-9e2b-17f213e3d19d" providerId="ADAL" clId="{190D582E-441C-479C-9833-9FE1984ECE53}" dt="2024-12-04T14:25:24.462" v="4081" actId="1076"/>
        <pc:sldMkLst>
          <pc:docMk/>
          <pc:sldMk cId="2266180457" sldId="1455"/>
        </pc:sldMkLst>
        <pc:picChg chg="add mod">
          <ac:chgData name="Williams, Peter (STFC,DL,AST)" userId="0cdecd56-4a1e-4af1-9e2b-17f213e3d19d" providerId="ADAL" clId="{190D582E-441C-479C-9833-9FE1984ECE53}" dt="2024-12-04T14:25:24.462" v="4081" actId="1076"/>
          <ac:picMkLst>
            <pc:docMk/>
            <pc:sldMk cId="2266180457" sldId="1455"/>
            <ac:picMk id="4" creationId="{480183C1-1D3F-BF71-C378-A3065D5AE68C}"/>
          </ac:picMkLst>
        </pc:picChg>
        <pc:picChg chg="del">
          <ac:chgData name="Williams, Peter (STFC,DL,AST)" userId="0cdecd56-4a1e-4af1-9e2b-17f213e3d19d" providerId="ADAL" clId="{190D582E-441C-479C-9833-9FE1984ECE53}" dt="2024-12-04T14:24:08.678" v="4043" actId="478"/>
          <ac:picMkLst>
            <pc:docMk/>
            <pc:sldMk cId="2266180457" sldId="1455"/>
            <ac:picMk id="6" creationId="{276D0E49-3027-F068-BCAB-CF73D0451835}"/>
          </ac:picMkLst>
        </pc:picChg>
        <pc:picChg chg="del">
          <ac:chgData name="Williams, Peter (STFC,DL,AST)" userId="0cdecd56-4a1e-4af1-9e2b-17f213e3d19d" providerId="ADAL" clId="{190D582E-441C-479C-9833-9FE1984ECE53}" dt="2024-12-04T14:24:10.243" v="4045" actId="478"/>
          <ac:picMkLst>
            <pc:docMk/>
            <pc:sldMk cId="2266180457" sldId="1455"/>
            <ac:picMk id="8" creationId="{26DF3783-1A63-C5E6-D484-A5F1643E738E}"/>
          </ac:picMkLst>
        </pc:picChg>
        <pc:picChg chg="del">
          <ac:chgData name="Williams, Peter (STFC,DL,AST)" userId="0cdecd56-4a1e-4af1-9e2b-17f213e3d19d" providerId="ADAL" clId="{190D582E-441C-479C-9833-9FE1984ECE53}" dt="2024-12-04T14:24:09.497" v="4044" actId="478"/>
          <ac:picMkLst>
            <pc:docMk/>
            <pc:sldMk cId="2266180457" sldId="1455"/>
            <ac:picMk id="9" creationId="{CB2FC007-600E-22D2-6EA8-B88EA23E1CC1}"/>
          </ac:picMkLst>
        </pc:picChg>
        <pc:picChg chg="add mod">
          <ac:chgData name="Williams, Peter (STFC,DL,AST)" userId="0cdecd56-4a1e-4af1-9e2b-17f213e3d19d" providerId="ADAL" clId="{190D582E-441C-479C-9833-9FE1984ECE53}" dt="2024-12-04T14:25:19.989" v="4079" actId="1076"/>
          <ac:picMkLst>
            <pc:docMk/>
            <pc:sldMk cId="2266180457" sldId="1455"/>
            <ac:picMk id="10" creationId="{A2C88D0E-1635-A57F-86B1-B357723E395B}"/>
          </ac:picMkLst>
        </pc:picChg>
        <pc:picChg chg="add mod">
          <ac:chgData name="Williams, Peter (STFC,DL,AST)" userId="0cdecd56-4a1e-4af1-9e2b-17f213e3d19d" providerId="ADAL" clId="{190D582E-441C-479C-9833-9FE1984ECE53}" dt="2024-12-04T14:25:15.363" v="4077" actId="1076"/>
          <ac:picMkLst>
            <pc:docMk/>
            <pc:sldMk cId="2266180457" sldId="1455"/>
            <ac:picMk id="12" creationId="{06863972-D6DA-C1F7-D69A-08554D22CC69}"/>
          </ac:picMkLst>
        </pc:picChg>
        <pc:picChg chg="add mod">
          <ac:chgData name="Williams, Peter (STFC,DL,AST)" userId="0cdecd56-4a1e-4af1-9e2b-17f213e3d19d" providerId="ADAL" clId="{190D582E-441C-479C-9833-9FE1984ECE53}" dt="2024-12-04T14:25:10.443" v="4075" actId="1076"/>
          <ac:picMkLst>
            <pc:docMk/>
            <pc:sldMk cId="2266180457" sldId="1455"/>
            <ac:picMk id="14" creationId="{B9F8BECE-08F2-2081-B1CF-63C69E663F93}"/>
          </ac:picMkLst>
        </pc:picChg>
        <pc:picChg chg="add mod">
          <ac:chgData name="Williams, Peter (STFC,DL,AST)" userId="0cdecd56-4a1e-4af1-9e2b-17f213e3d19d" providerId="ADAL" clId="{190D582E-441C-479C-9833-9FE1984ECE53}" dt="2024-12-04T14:25:05.685" v="4073" actId="1076"/>
          <ac:picMkLst>
            <pc:docMk/>
            <pc:sldMk cId="2266180457" sldId="1455"/>
            <ac:picMk id="17" creationId="{4FF46A81-90B1-FF93-B19C-E00CB896847E}"/>
          </ac:picMkLst>
        </pc:picChg>
        <pc:picChg chg="add mod">
          <ac:chgData name="Williams, Peter (STFC,DL,AST)" userId="0cdecd56-4a1e-4af1-9e2b-17f213e3d19d" providerId="ADAL" clId="{190D582E-441C-479C-9833-9FE1984ECE53}" dt="2024-12-04T14:25:00.128" v="4071" actId="1076"/>
          <ac:picMkLst>
            <pc:docMk/>
            <pc:sldMk cId="2266180457" sldId="1455"/>
            <ac:picMk id="19" creationId="{422E0A79-91A2-F576-EC4A-A81E0E4675E1}"/>
          </ac:picMkLst>
        </pc:picChg>
        <pc:picChg chg="add mod">
          <ac:chgData name="Williams, Peter (STFC,DL,AST)" userId="0cdecd56-4a1e-4af1-9e2b-17f213e3d19d" providerId="ADAL" clId="{190D582E-441C-479C-9833-9FE1984ECE53}" dt="2024-12-04T14:24:54.169" v="4069" actId="1076"/>
          <ac:picMkLst>
            <pc:docMk/>
            <pc:sldMk cId="2266180457" sldId="1455"/>
            <ac:picMk id="22" creationId="{815CA300-32A0-46CB-6291-A55B528952FA}"/>
          </ac:picMkLst>
        </pc:picChg>
        <pc:picChg chg="add mod">
          <ac:chgData name="Williams, Peter (STFC,DL,AST)" userId="0cdecd56-4a1e-4af1-9e2b-17f213e3d19d" providerId="ADAL" clId="{190D582E-441C-479C-9833-9FE1984ECE53}" dt="2024-12-04T14:24:48.384" v="4067" actId="1076"/>
          <ac:picMkLst>
            <pc:docMk/>
            <pc:sldMk cId="2266180457" sldId="1455"/>
            <ac:picMk id="24" creationId="{7AA1FAE5-8178-5511-5EBD-1B476C647543}"/>
          </ac:picMkLst>
        </pc:picChg>
      </pc:sldChg>
      <pc:sldChg chg="addSp delSp modSp add del mod setBg">
        <pc:chgData name="Williams, Peter (STFC,DL,AST)" userId="0cdecd56-4a1e-4af1-9e2b-17f213e3d19d" providerId="ADAL" clId="{190D582E-441C-479C-9833-9FE1984ECE53}" dt="2024-12-04T14:37:27.317" v="4555" actId="113"/>
        <pc:sldMkLst>
          <pc:docMk/>
          <pc:sldMk cId="2675507599" sldId="1456"/>
        </pc:sldMkLst>
        <pc:spChg chg="del">
          <ac:chgData name="Williams, Peter (STFC,DL,AST)" userId="0cdecd56-4a1e-4af1-9e2b-17f213e3d19d" providerId="ADAL" clId="{190D582E-441C-479C-9833-9FE1984ECE53}" dt="2024-12-04T14:27:16.590" v="4129" actId="478"/>
          <ac:spMkLst>
            <pc:docMk/>
            <pc:sldMk cId="2675507599" sldId="1456"/>
            <ac:spMk id="5" creationId="{3B12C5B7-3B65-299C-9F32-F238FDF59CC8}"/>
          </ac:spMkLst>
        </pc:spChg>
        <pc:spChg chg="del">
          <ac:chgData name="Williams, Peter (STFC,DL,AST)" userId="0cdecd56-4a1e-4af1-9e2b-17f213e3d19d" providerId="ADAL" clId="{190D582E-441C-479C-9833-9FE1984ECE53}" dt="2024-12-04T14:27:17.932" v="4130" actId="478"/>
          <ac:spMkLst>
            <pc:docMk/>
            <pc:sldMk cId="2675507599" sldId="1456"/>
            <ac:spMk id="6" creationId="{28C5A5A6-FA61-AC84-A602-72FF3803BE15}"/>
          </ac:spMkLst>
        </pc:spChg>
        <pc:spChg chg="del">
          <ac:chgData name="Williams, Peter (STFC,DL,AST)" userId="0cdecd56-4a1e-4af1-9e2b-17f213e3d19d" providerId="ADAL" clId="{190D582E-441C-479C-9833-9FE1984ECE53}" dt="2024-12-04T14:27:27.965" v="4136" actId="478"/>
          <ac:spMkLst>
            <pc:docMk/>
            <pc:sldMk cId="2675507599" sldId="1456"/>
            <ac:spMk id="8" creationId="{D577E84A-700F-5DE4-1D15-76FE3B2A9E9F}"/>
          </ac:spMkLst>
        </pc:spChg>
        <pc:spChg chg="del">
          <ac:chgData name="Williams, Peter (STFC,DL,AST)" userId="0cdecd56-4a1e-4af1-9e2b-17f213e3d19d" providerId="ADAL" clId="{190D582E-441C-479C-9833-9FE1984ECE53}" dt="2024-12-04T14:27:20.689" v="4132" actId="478"/>
          <ac:spMkLst>
            <pc:docMk/>
            <pc:sldMk cId="2675507599" sldId="1456"/>
            <ac:spMk id="9" creationId="{EA73FDB9-5EA6-3DB2-C230-B3FA6E238884}"/>
          </ac:spMkLst>
        </pc:spChg>
        <pc:spChg chg="del">
          <ac:chgData name="Williams, Peter (STFC,DL,AST)" userId="0cdecd56-4a1e-4af1-9e2b-17f213e3d19d" providerId="ADAL" clId="{190D582E-441C-479C-9833-9FE1984ECE53}" dt="2024-12-04T14:27:19.405" v="4131" actId="478"/>
          <ac:spMkLst>
            <pc:docMk/>
            <pc:sldMk cId="2675507599" sldId="1456"/>
            <ac:spMk id="11" creationId="{0D97FA58-D89A-8DC4-82E2-85ADB5222A8A}"/>
          </ac:spMkLst>
        </pc:spChg>
        <pc:spChg chg="del">
          <ac:chgData name="Williams, Peter (STFC,DL,AST)" userId="0cdecd56-4a1e-4af1-9e2b-17f213e3d19d" providerId="ADAL" clId="{190D582E-441C-479C-9833-9FE1984ECE53}" dt="2024-12-04T14:27:29.830" v="4137" actId="478"/>
          <ac:spMkLst>
            <pc:docMk/>
            <pc:sldMk cId="2675507599" sldId="1456"/>
            <ac:spMk id="12" creationId="{310C84E1-F4F8-0EB5-B10E-C86C302A3B42}"/>
          </ac:spMkLst>
        </pc:spChg>
        <pc:spChg chg="mod">
          <ac:chgData name="Williams, Peter (STFC,DL,AST)" userId="0cdecd56-4a1e-4af1-9e2b-17f213e3d19d" providerId="ADAL" clId="{190D582E-441C-479C-9833-9FE1984ECE53}" dt="2024-12-04T14:32:38.993" v="4401" actId="20577"/>
          <ac:spMkLst>
            <pc:docMk/>
            <pc:sldMk cId="2675507599" sldId="1456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190D582E-441C-479C-9833-9FE1984ECE53}" dt="2024-12-04T14:37:27.317" v="4555" actId="113"/>
          <ac:spMkLst>
            <pc:docMk/>
            <pc:sldMk cId="2675507599" sldId="1456"/>
            <ac:spMk id="20" creationId="{647D8053-0032-9017-DFD0-41776CFDA41D}"/>
          </ac:spMkLst>
        </pc:spChg>
        <pc:spChg chg="del">
          <ac:chgData name="Williams, Peter (STFC,DL,AST)" userId="0cdecd56-4a1e-4af1-9e2b-17f213e3d19d" providerId="ADAL" clId="{190D582E-441C-479C-9833-9FE1984ECE53}" dt="2024-12-04T14:27:22.790" v="4133" actId="478"/>
          <ac:spMkLst>
            <pc:docMk/>
            <pc:sldMk cId="2675507599" sldId="1456"/>
            <ac:spMk id="22" creationId="{2B22E1F4-346E-2616-F5FE-B563752ED51B}"/>
          </ac:spMkLst>
        </pc:spChg>
        <pc:spChg chg="del">
          <ac:chgData name="Williams, Peter (STFC,DL,AST)" userId="0cdecd56-4a1e-4af1-9e2b-17f213e3d19d" providerId="ADAL" clId="{190D582E-441C-479C-9833-9FE1984ECE53}" dt="2024-12-04T14:27:26.021" v="4135" actId="478"/>
          <ac:spMkLst>
            <pc:docMk/>
            <pc:sldMk cId="2675507599" sldId="1456"/>
            <ac:spMk id="24" creationId="{3364C50D-0EAF-3D46-6CE8-3D25F0C1647B}"/>
          </ac:spMkLst>
        </pc:spChg>
        <pc:picChg chg="add mod">
          <ac:chgData name="Williams, Peter (STFC,DL,AST)" userId="0cdecd56-4a1e-4af1-9e2b-17f213e3d19d" providerId="ADAL" clId="{190D582E-441C-479C-9833-9FE1984ECE53}" dt="2024-12-04T14:30:56.942" v="4340" actId="14100"/>
          <ac:picMkLst>
            <pc:docMk/>
            <pc:sldMk cId="2675507599" sldId="1456"/>
            <ac:picMk id="3" creationId="{CABD1A24-DB0B-3A4B-4BE6-5BD128A6A146}"/>
          </ac:picMkLst>
        </pc:picChg>
        <pc:picChg chg="add mod">
          <ac:chgData name="Williams, Peter (STFC,DL,AST)" userId="0cdecd56-4a1e-4af1-9e2b-17f213e3d19d" providerId="ADAL" clId="{190D582E-441C-479C-9833-9FE1984ECE53}" dt="2024-12-04T14:31:33.836" v="4376" actId="1076"/>
          <ac:picMkLst>
            <pc:docMk/>
            <pc:sldMk cId="2675507599" sldId="1456"/>
            <ac:picMk id="4" creationId="{7BF433E3-4EF5-1F15-71A6-385B34BE6025}"/>
          </ac:picMkLst>
        </pc:picChg>
        <pc:picChg chg="del">
          <ac:chgData name="Williams, Peter (STFC,DL,AST)" userId="0cdecd56-4a1e-4af1-9e2b-17f213e3d19d" providerId="ADAL" clId="{190D582E-441C-479C-9833-9FE1984ECE53}" dt="2024-12-04T14:27:23.897" v="4134" actId="478"/>
          <ac:picMkLst>
            <pc:docMk/>
            <pc:sldMk cId="2675507599" sldId="1456"/>
            <ac:picMk id="17" creationId="{D71CEC48-0B4F-6DB4-28C7-047E2829D6BF}"/>
          </ac:picMkLst>
        </pc:picChg>
        <pc:picChg chg="del">
          <ac:chgData name="Williams, Peter (STFC,DL,AST)" userId="0cdecd56-4a1e-4af1-9e2b-17f213e3d19d" providerId="ADAL" clId="{190D582E-441C-479C-9833-9FE1984ECE53}" dt="2024-12-04T14:27:12.783" v="4127" actId="478"/>
          <ac:picMkLst>
            <pc:docMk/>
            <pc:sldMk cId="2675507599" sldId="1456"/>
            <ac:picMk id="19" creationId="{C6AA3B92-AE5A-505E-6FAB-B3C992BDE0D0}"/>
          </ac:picMkLst>
        </pc:picChg>
        <pc:picChg chg="del">
          <ac:chgData name="Williams, Peter (STFC,DL,AST)" userId="0cdecd56-4a1e-4af1-9e2b-17f213e3d19d" providerId="ADAL" clId="{190D582E-441C-479C-9833-9FE1984ECE53}" dt="2024-12-04T14:27:14.573" v="4128" actId="478"/>
          <ac:picMkLst>
            <pc:docMk/>
            <pc:sldMk cId="2675507599" sldId="1456"/>
            <ac:picMk id="21" creationId="{DCF85E19-4371-9FE5-E159-819D9C54962B}"/>
          </ac:picMkLst>
        </pc:picChg>
      </pc:sldChg>
      <pc:sldChg chg="addSp delSp modSp add mod">
        <pc:chgData name="Williams, Peter (STFC,DL,AST)" userId="0cdecd56-4a1e-4af1-9e2b-17f213e3d19d" providerId="ADAL" clId="{190D582E-441C-479C-9833-9FE1984ECE53}" dt="2024-12-04T14:40:35.217" v="4680" actId="14100"/>
        <pc:sldMkLst>
          <pc:docMk/>
          <pc:sldMk cId="2447103879" sldId="1457"/>
        </pc:sldMkLst>
        <pc:spChg chg="add del mod">
          <ac:chgData name="Williams, Peter (STFC,DL,AST)" userId="0cdecd56-4a1e-4af1-9e2b-17f213e3d19d" providerId="ADAL" clId="{190D582E-441C-479C-9833-9FE1984ECE53}" dt="2024-12-04T14:35:08.532" v="4490" actId="478"/>
          <ac:spMkLst>
            <pc:docMk/>
            <pc:sldMk cId="2447103879" sldId="1457"/>
            <ac:spMk id="8" creationId="{92B2FA66-AF78-2037-BA73-C7D4E6EFB970}"/>
          </ac:spMkLst>
        </pc:spChg>
        <pc:spChg chg="add mod">
          <ac:chgData name="Williams, Peter (STFC,DL,AST)" userId="0cdecd56-4a1e-4af1-9e2b-17f213e3d19d" providerId="ADAL" clId="{190D582E-441C-479C-9833-9FE1984ECE53}" dt="2024-12-04T14:40:25" v="4673" actId="1038"/>
          <ac:spMkLst>
            <pc:docMk/>
            <pc:sldMk cId="2447103879" sldId="1457"/>
            <ac:spMk id="9" creationId="{600E7058-24F2-EEAB-6445-D058E5D13DCA}"/>
          </ac:spMkLst>
        </pc:spChg>
        <pc:spChg chg="add mod">
          <ac:chgData name="Williams, Peter (STFC,DL,AST)" userId="0cdecd56-4a1e-4af1-9e2b-17f213e3d19d" providerId="ADAL" clId="{190D582E-441C-479C-9833-9FE1984ECE53}" dt="2024-12-04T14:36:18.851" v="4517" actId="1076"/>
          <ac:spMkLst>
            <pc:docMk/>
            <pc:sldMk cId="2447103879" sldId="1457"/>
            <ac:spMk id="10" creationId="{4FEA7E33-77CF-9289-1F80-701174A19793}"/>
          </ac:spMkLst>
        </pc:spChg>
        <pc:spChg chg="mod">
          <ac:chgData name="Williams, Peter (STFC,DL,AST)" userId="0cdecd56-4a1e-4af1-9e2b-17f213e3d19d" providerId="ADAL" clId="{190D582E-441C-479C-9833-9FE1984ECE53}" dt="2024-12-04T14:32:14.698" v="4383" actId="6549"/>
          <ac:spMkLst>
            <pc:docMk/>
            <pc:sldMk cId="2447103879" sldId="1457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190D582E-441C-479C-9833-9FE1984ECE53}" dt="2024-12-04T14:40:35.217" v="4680" actId="14100"/>
          <ac:spMkLst>
            <pc:docMk/>
            <pc:sldMk cId="2447103879" sldId="1457"/>
            <ac:spMk id="20" creationId="{647D8053-0032-9017-DFD0-41776CFDA41D}"/>
          </ac:spMkLst>
        </pc:spChg>
        <pc:picChg chg="del">
          <ac:chgData name="Williams, Peter (STFC,DL,AST)" userId="0cdecd56-4a1e-4af1-9e2b-17f213e3d19d" providerId="ADAL" clId="{190D582E-441C-479C-9833-9FE1984ECE53}" dt="2024-12-04T14:32:51.537" v="4403" actId="478"/>
          <ac:picMkLst>
            <pc:docMk/>
            <pc:sldMk cId="2447103879" sldId="1457"/>
            <ac:picMk id="3" creationId="{CABD1A24-DB0B-3A4B-4BE6-5BD128A6A146}"/>
          </ac:picMkLst>
        </pc:picChg>
        <pc:picChg chg="del">
          <ac:chgData name="Williams, Peter (STFC,DL,AST)" userId="0cdecd56-4a1e-4af1-9e2b-17f213e3d19d" providerId="ADAL" clId="{190D582E-441C-479C-9833-9FE1984ECE53}" dt="2024-12-04T14:32:50.898" v="4402" actId="478"/>
          <ac:picMkLst>
            <pc:docMk/>
            <pc:sldMk cId="2447103879" sldId="1457"/>
            <ac:picMk id="4" creationId="{7BF433E3-4EF5-1F15-71A6-385B34BE6025}"/>
          </ac:picMkLst>
        </pc:picChg>
        <pc:picChg chg="add mod">
          <ac:chgData name="Williams, Peter (STFC,DL,AST)" userId="0cdecd56-4a1e-4af1-9e2b-17f213e3d19d" providerId="ADAL" clId="{190D582E-441C-479C-9833-9FE1984ECE53}" dt="2024-12-04T14:35:54.410" v="4508" actId="1076"/>
          <ac:picMkLst>
            <pc:docMk/>
            <pc:sldMk cId="2447103879" sldId="1457"/>
            <ac:picMk id="5" creationId="{ADCAD50A-DF5E-3677-1596-77E4929AE145}"/>
          </ac:picMkLst>
        </pc:picChg>
        <pc:picChg chg="add mod">
          <ac:chgData name="Williams, Peter (STFC,DL,AST)" userId="0cdecd56-4a1e-4af1-9e2b-17f213e3d19d" providerId="ADAL" clId="{190D582E-441C-479C-9833-9FE1984ECE53}" dt="2024-12-04T14:40:19.619" v="4644" actId="1076"/>
          <ac:picMkLst>
            <pc:docMk/>
            <pc:sldMk cId="2447103879" sldId="1457"/>
            <ac:picMk id="6" creationId="{701EFBCB-B75E-310E-0F4B-42B6D9EF331D}"/>
          </ac:picMkLst>
        </pc:picChg>
        <pc:picChg chg="add mod">
          <ac:chgData name="Williams, Peter (STFC,DL,AST)" userId="0cdecd56-4a1e-4af1-9e2b-17f213e3d19d" providerId="ADAL" clId="{190D582E-441C-479C-9833-9FE1984ECE53}" dt="2024-12-04T14:39:03.973" v="4599" actId="1076"/>
          <ac:picMkLst>
            <pc:docMk/>
            <pc:sldMk cId="2447103879" sldId="1457"/>
            <ac:picMk id="11" creationId="{BADECE03-B412-A00E-57CF-5580F61A8C30}"/>
          </ac:picMkLst>
        </pc:picChg>
      </pc:sldChg>
      <pc:sldMasterChg chg="delSldLayout">
        <pc:chgData name="Williams, Peter (STFC,DL,AST)" userId="0cdecd56-4a1e-4af1-9e2b-17f213e3d19d" providerId="ADAL" clId="{190D582E-441C-479C-9833-9FE1984ECE53}" dt="2024-12-04T14:40:40.876" v="4681" actId="47"/>
        <pc:sldMasterMkLst>
          <pc:docMk/>
          <pc:sldMasterMk cId="2610773727" sldId="2147483700"/>
        </pc:sldMasterMkLst>
        <pc:sldLayoutChg chg="del">
          <pc:chgData name="Williams, Peter (STFC,DL,AST)" userId="0cdecd56-4a1e-4af1-9e2b-17f213e3d19d" providerId="ADAL" clId="{190D582E-441C-479C-9833-9FE1984ECE53}" dt="2024-12-04T14:31:45.499" v="4377" actId="47"/>
          <pc:sldLayoutMkLst>
            <pc:docMk/>
            <pc:sldMasterMk cId="2610773727" sldId="2147483700"/>
            <pc:sldLayoutMk cId="3790757961" sldId="2147483720"/>
          </pc:sldLayoutMkLst>
        </pc:sldLayoutChg>
        <pc:sldLayoutChg chg="del">
          <pc:chgData name="Williams, Peter (STFC,DL,AST)" userId="0cdecd56-4a1e-4af1-9e2b-17f213e3d19d" providerId="ADAL" clId="{190D582E-441C-479C-9833-9FE1984ECE53}" dt="2024-12-04T14:40:40.876" v="4681" actId="47"/>
          <pc:sldLayoutMkLst>
            <pc:docMk/>
            <pc:sldMasterMk cId="2610773727" sldId="2147483700"/>
            <pc:sldLayoutMk cId="2739430729" sldId="2147483721"/>
          </pc:sldLayoutMkLst>
        </pc:sldLayoutChg>
      </pc:sldMasterChg>
    </pc:docChg>
  </pc:docChgLst>
  <pc:docChgLst>
    <pc:chgData name="Dunning, David (STFC,DL,AST)" userId="S::david.dunning@stfc.ac.uk::0f52c177-860d-4a92-8803-4bc5183e88c5" providerId="AD" clId="Web-{05B3CB81-1EBA-4EC8-C194-1E41D983F120}"/>
    <pc:docChg chg="mod modSld">
      <pc:chgData name="Dunning, David (STFC,DL,AST)" userId="S::david.dunning@stfc.ac.uk::0f52c177-860d-4a92-8803-4bc5183e88c5" providerId="AD" clId="Web-{05B3CB81-1EBA-4EC8-C194-1E41D983F120}" dt="2024-02-19T17:38:07.036" v="5"/>
      <pc:docMkLst>
        <pc:docMk/>
      </pc:docMkLst>
      <pc:sldChg chg="modCm">
        <pc:chgData name="Dunning, David (STFC,DL,AST)" userId="S::david.dunning@stfc.ac.uk::0f52c177-860d-4a92-8803-4bc5183e88c5" providerId="AD" clId="Web-{05B3CB81-1EBA-4EC8-C194-1E41D983F120}" dt="2024-02-19T17:20:42.084" v="1"/>
        <pc:sldMkLst>
          <pc:docMk/>
          <pc:sldMk cId="4201587974" sldId="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unning, David (STFC,DL,AST)" userId="S::david.dunning@stfc.ac.uk::0f52c177-860d-4a92-8803-4bc5183e88c5" providerId="AD" clId="Web-{05B3CB81-1EBA-4EC8-C194-1E41D983F120}" dt="2024-02-19T17:20:42.084" v="1"/>
              <pc2:cmMkLst xmlns:pc2="http://schemas.microsoft.com/office/powerpoint/2019/9/main/command">
                <pc:docMk/>
                <pc:sldMk cId="4201587974" sldId="790"/>
                <pc2:cmMk id="{7B37558E-5FC3-5344-8E4D-D26C966F05D6}"/>
              </pc2:cmMkLst>
              <pc226:cmRplyChg chg="add">
                <pc226:chgData name="Dunning, David (STFC,DL,AST)" userId="S::david.dunning@stfc.ac.uk::0f52c177-860d-4a92-8803-4bc5183e88c5" providerId="AD" clId="Web-{05B3CB81-1EBA-4EC8-C194-1E41D983F120}" dt="2024-02-19T17:20:42.084" v="1"/>
                <pc2:cmRplyMkLst xmlns:pc2="http://schemas.microsoft.com/office/powerpoint/2019/9/main/command">
                  <pc:docMk/>
                  <pc:sldMk cId="4201587974" sldId="790"/>
                  <pc2:cmMk id="{7B37558E-5FC3-5344-8E4D-D26C966F05D6}"/>
                  <pc2:cmRplyMk id="{5BD0B6BF-9729-4CA7-B800-08715D8D1BD8}"/>
                </pc2:cmRplyMkLst>
              </pc226:cmRplyChg>
            </pc226:cmChg>
          </p:ext>
        </pc:extLst>
      </pc:sldChg>
      <pc:sldChg chg="addSp delSp modSp addCm">
        <pc:chgData name="Dunning, David (STFC,DL,AST)" userId="S::david.dunning@stfc.ac.uk::0f52c177-860d-4a92-8803-4bc5183e88c5" providerId="AD" clId="Web-{05B3CB81-1EBA-4EC8-C194-1E41D983F120}" dt="2024-02-19T17:38:07.036" v="5"/>
        <pc:sldMkLst>
          <pc:docMk/>
          <pc:sldMk cId="2637778633" sldId="824"/>
        </pc:sldMkLst>
        <pc:spChg chg="add del mod">
          <ac:chgData name="Dunning, David (STFC,DL,AST)" userId="S::david.dunning@stfc.ac.uk::0f52c177-860d-4a92-8803-4bc5183e88c5" providerId="AD" clId="Web-{05B3CB81-1EBA-4EC8-C194-1E41D983F120}" dt="2024-02-19T17:37:08.316" v="4"/>
          <ac:spMkLst>
            <pc:docMk/>
            <pc:sldMk cId="2637778633" sldId="824"/>
            <ac:spMk id="4" creationId="{C06EA4A1-7569-B655-EC24-A8263E07A3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unning, David (STFC,DL,AST)" userId="S::david.dunning@stfc.ac.uk::0f52c177-860d-4a92-8803-4bc5183e88c5" providerId="AD" clId="Web-{05B3CB81-1EBA-4EC8-C194-1E41D983F120}" dt="2024-02-19T17:38:07.036" v="5"/>
              <pc2:cmMkLst xmlns:pc2="http://schemas.microsoft.com/office/powerpoint/2019/9/main/command">
                <pc:docMk/>
                <pc:sldMk cId="2637778633" sldId="824"/>
                <pc2:cmMk id="{AB26F88C-B910-4D4D-B3D0-EB1E4E307C0C}"/>
              </pc2:cmMkLst>
            </pc226:cmChg>
          </p:ext>
        </pc:extLst>
      </pc:sldChg>
    </pc:docChg>
  </pc:docChgLst>
  <pc:docChgLst>
    <pc:chgData name="Williams, Peter (STFC,DL,AST)" userId="0cdecd56-4a1e-4af1-9e2b-17f213e3d19d" providerId="ADAL" clId="{082293D7-3B97-477D-B3F8-AC38BC8CA0F3}"/>
    <pc:docChg chg="undo redo custSel addSld delSld modSld sldOrd delSection modSection">
      <pc:chgData name="Williams, Peter (STFC,DL,AST)" userId="0cdecd56-4a1e-4af1-9e2b-17f213e3d19d" providerId="ADAL" clId="{082293D7-3B97-477D-B3F8-AC38BC8CA0F3}" dt="2024-07-09T08:34:24.706" v="9621" actId="14100"/>
      <pc:docMkLst>
        <pc:docMk/>
      </pc:docMkLst>
      <pc:sldChg chg="add del">
        <pc:chgData name="Williams, Peter (STFC,DL,AST)" userId="0cdecd56-4a1e-4af1-9e2b-17f213e3d19d" providerId="ADAL" clId="{082293D7-3B97-477D-B3F8-AC38BC8CA0F3}" dt="2024-07-08T13:02:55.415" v="3361" actId="47"/>
        <pc:sldMkLst>
          <pc:docMk/>
          <pc:sldMk cId="0" sldId="256"/>
        </pc:sldMkLst>
      </pc:sldChg>
      <pc:sldChg chg="del">
        <pc:chgData name="Williams, Peter (STFC,DL,AST)" userId="0cdecd56-4a1e-4af1-9e2b-17f213e3d19d" providerId="ADAL" clId="{082293D7-3B97-477D-B3F8-AC38BC8CA0F3}" dt="2024-07-02T08:26:09.572" v="2" actId="47"/>
        <pc:sldMkLst>
          <pc:docMk/>
          <pc:sldMk cId="1689491221" sldId="256"/>
        </pc:sldMkLst>
      </pc:sldChg>
      <pc:sldChg chg="modSp mod">
        <pc:chgData name="Williams, Peter (STFC,DL,AST)" userId="0cdecd56-4a1e-4af1-9e2b-17f213e3d19d" providerId="ADAL" clId="{082293D7-3B97-477D-B3F8-AC38BC8CA0F3}" dt="2024-07-08T13:33:17.173" v="4070" actId="1036"/>
        <pc:sldMkLst>
          <pc:docMk/>
          <pc:sldMk cId="1854790604" sldId="257"/>
        </pc:sldMkLst>
        <pc:spChg chg="mod">
          <ac:chgData name="Williams, Peter (STFC,DL,AST)" userId="0cdecd56-4a1e-4af1-9e2b-17f213e3d19d" providerId="ADAL" clId="{082293D7-3B97-477D-B3F8-AC38BC8CA0F3}" dt="2024-07-08T13:33:17.173" v="4070" actId="1036"/>
          <ac:spMkLst>
            <pc:docMk/>
            <pc:sldMk cId="1854790604" sldId="257"/>
            <ac:spMk id="13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3:33:17.173" v="4070" actId="1036"/>
          <ac:spMkLst>
            <pc:docMk/>
            <pc:sldMk cId="1854790604" sldId="257"/>
            <ac:spMk id="15" creationId="{1815AF91-C5B7-BDF8-C3F1-B22881929680}"/>
          </ac:spMkLst>
        </pc:spChg>
        <pc:spChg chg="mod">
          <ac:chgData name="Williams, Peter (STFC,DL,AST)" userId="0cdecd56-4a1e-4af1-9e2b-17f213e3d19d" providerId="ADAL" clId="{082293D7-3B97-477D-B3F8-AC38BC8CA0F3}" dt="2024-07-08T13:33:17.173" v="4070" actId="1036"/>
          <ac:spMkLst>
            <pc:docMk/>
            <pc:sldMk cId="1854790604" sldId="257"/>
            <ac:spMk id="16" creationId="{ACD04443-2DB4-9B76-A857-7EA047376422}"/>
          </ac:spMkLst>
        </pc:spChg>
        <pc:picChg chg="mod">
          <ac:chgData name="Williams, Peter (STFC,DL,AST)" userId="0cdecd56-4a1e-4af1-9e2b-17f213e3d19d" providerId="ADAL" clId="{082293D7-3B97-477D-B3F8-AC38BC8CA0F3}" dt="2024-07-08T13:33:05.586" v="4030" actId="1076"/>
          <ac:picMkLst>
            <pc:docMk/>
            <pc:sldMk cId="1854790604" sldId="257"/>
            <ac:picMk id="9" creationId="{B928D124-B437-676B-5B5D-0C7A1B702A55}"/>
          </ac:picMkLst>
        </pc:picChg>
      </pc:sldChg>
      <pc:sldChg chg="del">
        <pc:chgData name="Williams, Peter (STFC,DL,AST)" userId="0cdecd56-4a1e-4af1-9e2b-17f213e3d19d" providerId="ADAL" clId="{082293D7-3B97-477D-B3F8-AC38BC8CA0F3}" dt="2024-07-09T07:38:45.615" v="8041" actId="47"/>
        <pc:sldMkLst>
          <pc:docMk/>
          <pc:sldMk cId="0" sldId="258"/>
        </pc:sldMkLst>
      </pc:sldChg>
      <pc:sldChg chg="del">
        <pc:chgData name="Williams, Peter (STFC,DL,AST)" userId="0cdecd56-4a1e-4af1-9e2b-17f213e3d19d" providerId="ADAL" clId="{082293D7-3B97-477D-B3F8-AC38BC8CA0F3}" dt="2024-07-09T07:49:22.031" v="8642" actId="47"/>
        <pc:sldMkLst>
          <pc:docMk/>
          <pc:sldMk cId="0" sldId="259"/>
        </pc:sldMkLst>
      </pc:sldChg>
      <pc:sldChg chg="add del">
        <pc:chgData name="Williams, Peter (STFC,DL,AST)" userId="0cdecd56-4a1e-4af1-9e2b-17f213e3d19d" providerId="ADAL" clId="{082293D7-3B97-477D-B3F8-AC38BC8CA0F3}" dt="2024-07-03T09:28:45.063" v="1680" actId="47"/>
        <pc:sldMkLst>
          <pc:docMk/>
          <pc:sldMk cId="1705731692" sldId="259"/>
        </pc:sldMkLst>
      </pc:sldChg>
      <pc:sldChg chg="del">
        <pc:chgData name="Williams, Peter (STFC,DL,AST)" userId="0cdecd56-4a1e-4af1-9e2b-17f213e3d19d" providerId="ADAL" clId="{082293D7-3B97-477D-B3F8-AC38BC8CA0F3}" dt="2024-07-09T07:49:34.849" v="8643" actId="47"/>
        <pc:sldMkLst>
          <pc:docMk/>
          <pc:sldMk cId="0" sldId="260"/>
        </pc:sldMkLst>
      </pc:sldChg>
      <pc:sldChg chg="add del">
        <pc:chgData name="Williams, Peter (STFC,DL,AST)" userId="0cdecd56-4a1e-4af1-9e2b-17f213e3d19d" providerId="ADAL" clId="{082293D7-3B97-477D-B3F8-AC38BC8CA0F3}" dt="2024-07-09T07:49:37.218" v="8644" actId="47"/>
        <pc:sldMkLst>
          <pc:docMk/>
          <pc:sldMk cId="911511028" sldId="261"/>
        </pc:sldMkLst>
      </pc:sldChg>
      <pc:sldChg chg="add del">
        <pc:chgData name="Williams, Peter (STFC,DL,AST)" userId="0cdecd56-4a1e-4af1-9e2b-17f213e3d19d" providerId="ADAL" clId="{082293D7-3B97-477D-B3F8-AC38BC8CA0F3}" dt="2024-07-09T07:49:39.498" v="8645" actId="47"/>
        <pc:sldMkLst>
          <pc:docMk/>
          <pc:sldMk cId="1194804963" sldId="262"/>
        </pc:sldMkLst>
      </pc:sldChg>
      <pc:sldChg chg="add del">
        <pc:chgData name="Williams, Peter (STFC,DL,AST)" userId="0cdecd56-4a1e-4af1-9e2b-17f213e3d19d" providerId="ADAL" clId="{082293D7-3B97-477D-B3F8-AC38BC8CA0F3}" dt="2024-07-09T08:23:18.915" v="9575" actId="47"/>
        <pc:sldMkLst>
          <pc:docMk/>
          <pc:sldMk cId="2866088027" sldId="263"/>
        </pc:sldMkLst>
      </pc:sldChg>
      <pc:sldChg chg="add del">
        <pc:chgData name="Williams, Peter (STFC,DL,AST)" userId="0cdecd56-4a1e-4af1-9e2b-17f213e3d19d" providerId="ADAL" clId="{082293D7-3B97-477D-B3F8-AC38BC8CA0F3}" dt="2024-07-09T08:23:17.613" v="9574" actId="47"/>
        <pc:sldMkLst>
          <pc:docMk/>
          <pc:sldMk cId="89051723" sldId="264"/>
        </pc:sldMkLst>
      </pc:sldChg>
      <pc:sldChg chg="add del">
        <pc:chgData name="Williams, Peter (STFC,DL,AST)" userId="0cdecd56-4a1e-4af1-9e2b-17f213e3d19d" providerId="ADAL" clId="{082293D7-3B97-477D-B3F8-AC38BC8CA0F3}" dt="2024-07-03T09:41:59.827" v="2405" actId="47"/>
        <pc:sldMkLst>
          <pc:docMk/>
          <pc:sldMk cId="2473369613" sldId="268"/>
        </pc:sldMkLst>
      </pc:sldChg>
      <pc:sldChg chg="modSp add del mod">
        <pc:chgData name="Williams, Peter (STFC,DL,AST)" userId="0cdecd56-4a1e-4af1-9e2b-17f213e3d19d" providerId="ADAL" clId="{082293D7-3B97-477D-B3F8-AC38BC8CA0F3}" dt="2024-07-08T13:00:16.399" v="3275" actId="47"/>
        <pc:sldMkLst>
          <pc:docMk/>
          <pc:sldMk cId="3375837778" sldId="291"/>
        </pc:sldMkLst>
        <pc:spChg chg="mod">
          <ac:chgData name="Williams, Peter (STFC,DL,AST)" userId="0cdecd56-4a1e-4af1-9e2b-17f213e3d19d" providerId="ADAL" clId="{082293D7-3B97-477D-B3F8-AC38BC8CA0F3}" dt="2024-07-03T09:32:44.331" v="1784" actId="404"/>
          <ac:spMkLst>
            <pc:docMk/>
            <pc:sldMk cId="3375837778" sldId="291"/>
            <ac:spMk id="2" creationId="{2F36F787-C4B8-5715-9D77-C004926BEBE7}"/>
          </ac:spMkLst>
        </pc:spChg>
      </pc:sldChg>
      <pc:sldChg chg="modSp add del mod">
        <pc:chgData name="Williams, Peter (STFC,DL,AST)" userId="0cdecd56-4a1e-4af1-9e2b-17f213e3d19d" providerId="ADAL" clId="{082293D7-3B97-477D-B3F8-AC38BC8CA0F3}" dt="2024-07-08T13:07:29.146" v="3392" actId="47"/>
        <pc:sldMkLst>
          <pc:docMk/>
          <pc:sldMk cId="859119031" sldId="292"/>
        </pc:sldMkLst>
        <pc:spChg chg="mod">
          <ac:chgData name="Williams, Peter (STFC,DL,AST)" userId="0cdecd56-4a1e-4af1-9e2b-17f213e3d19d" providerId="ADAL" clId="{082293D7-3B97-477D-B3F8-AC38BC8CA0F3}" dt="2024-07-03T09:33:09.697" v="1792" actId="20577"/>
          <ac:spMkLst>
            <pc:docMk/>
            <pc:sldMk cId="859119031" sldId="292"/>
            <ac:spMk id="2" creationId="{71FBAA8D-E39F-6B7E-683B-D6193C7F136A}"/>
          </ac:spMkLst>
        </pc:spChg>
      </pc:sldChg>
      <pc:sldChg chg="del">
        <pc:chgData name="Williams, Peter (STFC,DL,AST)" userId="0cdecd56-4a1e-4af1-9e2b-17f213e3d19d" providerId="ADAL" clId="{082293D7-3B97-477D-B3F8-AC38BC8CA0F3}" dt="2024-07-02T08:26:11.975" v="3" actId="47"/>
        <pc:sldMkLst>
          <pc:docMk/>
          <pc:sldMk cId="1248843572" sldId="641"/>
        </pc:sldMkLst>
      </pc:sldChg>
      <pc:sldChg chg="modSp mod">
        <pc:chgData name="Williams, Peter (STFC,DL,AST)" userId="0cdecd56-4a1e-4af1-9e2b-17f213e3d19d" providerId="ADAL" clId="{082293D7-3B97-477D-B3F8-AC38BC8CA0F3}" dt="2024-07-08T13:32:23.207" v="4025" actId="404"/>
        <pc:sldMkLst>
          <pc:docMk/>
          <pc:sldMk cId="1217551634" sldId="789"/>
        </pc:sldMkLst>
        <pc:spChg chg="mod">
          <ac:chgData name="Williams, Peter (STFC,DL,AST)" userId="0cdecd56-4a1e-4af1-9e2b-17f213e3d19d" providerId="ADAL" clId="{082293D7-3B97-477D-B3F8-AC38BC8CA0F3}" dt="2024-07-03T09:17:54.517" v="1677" actId="1036"/>
          <ac:spMkLst>
            <pc:docMk/>
            <pc:sldMk cId="1217551634" sldId="789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3:32:23.207" v="4025" actId="404"/>
          <ac:spMkLst>
            <pc:docMk/>
            <pc:sldMk cId="1217551634" sldId="789"/>
            <ac:spMk id="15" creationId="{791BDAFB-DDC4-9FD0-DEE9-72384D26F492}"/>
          </ac:spMkLst>
        </pc:spChg>
      </pc:sldChg>
      <pc:sldChg chg="del">
        <pc:chgData name="Williams, Peter (STFC,DL,AST)" userId="0cdecd56-4a1e-4af1-9e2b-17f213e3d19d" providerId="ADAL" clId="{082293D7-3B97-477D-B3F8-AC38BC8CA0F3}" dt="2024-07-02T16:41:10.885" v="315" actId="47"/>
        <pc:sldMkLst>
          <pc:docMk/>
          <pc:sldMk cId="4201587974" sldId="790"/>
        </pc:sldMkLst>
      </pc:sldChg>
      <pc:sldChg chg="addSp modSp mod">
        <pc:chgData name="Williams, Peter (STFC,DL,AST)" userId="0cdecd56-4a1e-4af1-9e2b-17f213e3d19d" providerId="ADAL" clId="{082293D7-3B97-477D-B3F8-AC38BC8CA0F3}" dt="2024-07-09T07:42:32.031" v="8156" actId="1035"/>
        <pc:sldMkLst>
          <pc:docMk/>
          <pc:sldMk cId="465519183" sldId="791"/>
        </pc:sldMkLst>
        <pc:spChg chg="add mod">
          <ac:chgData name="Williams, Peter (STFC,DL,AST)" userId="0cdecd56-4a1e-4af1-9e2b-17f213e3d19d" providerId="ADAL" clId="{082293D7-3B97-477D-B3F8-AC38BC8CA0F3}" dt="2024-07-09T07:42:32.031" v="8156" actId="1035"/>
          <ac:spMkLst>
            <pc:docMk/>
            <pc:sldMk cId="465519183" sldId="791"/>
            <ac:spMk id="3" creationId="{746E23D2-B816-E756-249A-63B0170F1347}"/>
          </ac:spMkLst>
        </pc:spChg>
        <pc:spChg chg="mod">
          <ac:chgData name="Williams, Peter (STFC,DL,AST)" userId="0cdecd56-4a1e-4af1-9e2b-17f213e3d19d" providerId="ADAL" clId="{082293D7-3B97-477D-B3F8-AC38BC8CA0F3}" dt="2024-07-09T07:19:53.245" v="7366" actId="20577"/>
          <ac:spMkLst>
            <pc:docMk/>
            <pc:sldMk cId="465519183" sldId="791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9T07:21:56.193" v="7456"/>
          <ac:spMkLst>
            <pc:docMk/>
            <pc:sldMk cId="465519183" sldId="791"/>
            <ac:spMk id="8" creationId="{4B26FF75-D952-A778-9E7C-69F2BD037490}"/>
          </ac:spMkLst>
        </pc:spChg>
        <pc:spChg chg="mod">
          <ac:chgData name="Williams, Peter (STFC,DL,AST)" userId="0cdecd56-4a1e-4af1-9e2b-17f213e3d19d" providerId="ADAL" clId="{082293D7-3B97-477D-B3F8-AC38BC8CA0F3}" dt="2024-07-09T07:28:53.715" v="7719" actId="6549"/>
          <ac:spMkLst>
            <pc:docMk/>
            <pc:sldMk cId="465519183" sldId="791"/>
            <ac:spMk id="15" creationId="{791BDAFB-DDC4-9FD0-DEE9-72384D26F492}"/>
          </ac:spMkLst>
        </pc:spChg>
        <pc:grpChg chg="add mod">
          <ac:chgData name="Williams, Peter (STFC,DL,AST)" userId="0cdecd56-4a1e-4af1-9e2b-17f213e3d19d" providerId="ADAL" clId="{082293D7-3B97-477D-B3F8-AC38BC8CA0F3}" dt="2024-07-09T07:24:00.681" v="7485" actId="1038"/>
          <ac:grpSpMkLst>
            <pc:docMk/>
            <pc:sldMk cId="465519183" sldId="791"/>
            <ac:grpSpMk id="4" creationId="{7B08870B-86DD-E2D8-F049-2B6917C67325}"/>
          </ac:grpSpMkLst>
        </pc:grpChg>
        <pc:picChg chg="mod">
          <ac:chgData name="Williams, Peter (STFC,DL,AST)" userId="0cdecd56-4a1e-4af1-9e2b-17f213e3d19d" providerId="ADAL" clId="{082293D7-3B97-477D-B3F8-AC38BC8CA0F3}" dt="2024-07-09T07:21:56.193" v="7456"/>
          <ac:picMkLst>
            <pc:docMk/>
            <pc:sldMk cId="465519183" sldId="791"/>
            <ac:picMk id="6" creationId="{D7A1920E-E037-0B38-521C-092776ADB24E}"/>
          </ac:picMkLst>
        </pc:picChg>
      </pc:sldChg>
      <pc:sldChg chg="addSp modSp mod">
        <pc:chgData name="Williams, Peter (STFC,DL,AST)" userId="0cdecd56-4a1e-4af1-9e2b-17f213e3d19d" providerId="ADAL" clId="{082293D7-3B97-477D-B3F8-AC38BC8CA0F3}" dt="2024-07-08T13:31:33.005" v="4023" actId="1076"/>
        <pc:sldMkLst>
          <pc:docMk/>
          <pc:sldMk cId="1747131295" sldId="799"/>
        </pc:sldMkLst>
        <pc:spChg chg="mod">
          <ac:chgData name="Williams, Peter (STFC,DL,AST)" userId="0cdecd56-4a1e-4af1-9e2b-17f213e3d19d" providerId="ADAL" clId="{082293D7-3B97-477D-B3F8-AC38BC8CA0F3}" dt="2024-07-08T13:30:55.381" v="4019" actId="1035"/>
          <ac:spMkLst>
            <pc:docMk/>
            <pc:sldMk cId="1747131295" sldId="799"/>
            <ac:spMk id="5" creationId="{E1C9FF59-A213-4577-B932-ECE1D1C60E30}"/>
          </ac:spMkLst>
        </pc:spChg>
        <pc:spChg chg="add mod">
          <ac:chgData name="Williams, Peter (STFC,DL,AST)" userId="0cdecd56-4a1e-4af1-9e2b-17f213e3d19d" providerId="ADAL" clId="{082293D7-3B97-477D-B3F8-AC38BC8CA0F3}" dt="2024-07-08T13:31:31.266" v="4022" actId="1076"/>
          <ac:spMkLst>
            <pc:docMk/>
            <pc:sldMk cId="1747131295" sldId="799"/>
            <ac:spMk id="6" creationId="{AD56493C-561E-AA10-8479-AB376E751F12}"/>
          </ac:spMkLst>
        </pc:spChg>
        <pc:spChg chg="mod">
          <ac:chgData name="Williams, Peter (STFC,DL,AST)" userId="0cdecd56-4a1e-4af1-9e2b-17f213e3d19d" providerId="ADAL" clId="{082293D7-3B97-477D-B3F8-AC38BC8CA0F3}" dt="2024-07-08T13:24:11.828" v="3825" actId="20577"/>
          <ac:spMkLst>
            <pc:docMk/>
            <pc:sldMk cId="1747131295" sldId="799"/>
            <ac:spMk id="15" creationId="{791BDAFB-DDC4-9FD0-DEE9-72384D26F492}"/>
          </ac:spMkLst>
        </pc:spChg>
        <pc:picChg chg="mod">
          <ac:chgData name="Williams, Peter (STFC,DL,AST)" userId="0cdecd56-4a1e-4af1-9e2b-17f213e3d19d" providerId="ADAL" clId="{082293D7-3B97-477D-B3F8-AC38BC8CA0F3}" dt="2024-07-08T13:31:33.005" v="4023" actId="1076"/>
          <ac:picMkLst>
            <pc:docMk/>
            <pc:sldMk cId="1747131295" sldId="799"/>
            <ac:picMk id="3" creationId="{F0D638D1-35B7-91BB-6E7C-B13F68517C6E}"/>
          </ac:picMkLst>
        </pc:picChg>
      </pc:sldChg>
      <pc:sldChg chg="del">
        <pc:chgData name="Williams, Peter (STFC,DL,AST)" userId="0cdecd56-4a1e-4af1-9e2b-17f213e3d19d" providerId="ADAL" clId="{082293D7-3B97-477D-B3F8-AC38BC8CA0F3}" dt="2024-07-02T08:25:57.496" v="1" actId="47"/>
        <pc:sldMkLst>
          <pc:docMk/>
          <pc:sldMk cId="2953232438" sldId="801"/>
        </pc:sldMkLst>
      </pc:sldChg>
      <pc:sldChg chg="del">
        <pc:chgData name="Williams, Peter (STFC,DL,AST)" userId="0cdecd56-4a1e-4af1-9e2b-17f213e3d19d" providerId="ADAL" clId="{082293D7-3B97-477D-B3F8-AC38BC8CA0F3}" dt="2024-07-02T14:43:57.541" v="136" actId="47"/>
        <pc:sldMkLst>
          <pc:docMk/>
          <pc:sldMk cId="3512940500" sldId="803"/>
        </pc:sldMkLst>
      </pc:sldChg>
      <pc:sldChg chg="delSp modSp mod ord">
        <pc:chgData name="Williams, Peter (STFC,DL,AST)" userId="0cdecd56-4a1e-4af1-9e2b-17f213e3d19d" providerId="ADAL" clId="{082293D7-3B97-477D-B3F8-AC38BC8CA0F3}" dt="2024-07-08T16:57:23.069" v="5078" actId="6549"/>
        <pc:sldMkLst>
          <pc:docMk/>
          <pc:sldMk cId="202874530" sldId="804"/>
        </pc:sldMkLst>
        <pc:spChg chg="mod">
          <ac:chgData name="Williams, Peter (STFC,DL,AST)" userId="0cdecd56-4a1e-4af1-9e2b-17f213e3d19d" providerId="ADAL" clId="{082293D7-3B97-477D-B3F8-AC38BC8CA0F3}" dt="2024-07-08T16:57:23.069" v="5078" actId="6549"/>
          <ac:spMkLst>
            <pc:docMk/>
            <pc:sldMk cId="202874530" sldId="804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6:50:36.672" v="4723" actId="20577"/>
          <ac:spMkLst>
            <pc:docMk/>
            <pc:sldMk cId="202874530" sldId="804"/>
            <ac:spMk id="15" creationId="{791BDAFB-DDC4-9FD0-DEE9-72384D26F492}"/>
          </ac:spMkLst>
        </pc:spChg>
        <pc:picChg chg="del">
          <ac:chgData name="Williams, Peter (STFC,DL,AST)" userId="0cdecd56-4a1e-4af1-9e2b-17f213e3d19d" providerId="ADAL" clId="{082293D7-3B97-477D-B3F8-AC38BC8CA0F3}" dt="2024-07-02T16:13:19.556" v="246" actId="478"/>
          <ac:picMkLst>
            <pc:docMk/>
            <pc:sldMk cId="202874530" sldId="804"/>
            <ac:picMk id="4" creationId="{0164E9CA-6D7E-242E-0A02-B0497C775F8C}"/>
          </ac:picMkLst>
        </pc:picChg>
      </pc:sldChg>
      <pc:sldChg chg="modSp add del mod">
        <pc:chgData name="Williams, Peter (STFC,DL,AST)" userId="0cdecd56-4a1e-4af1-9e2b-17f213e3d19d" providerId="ADAL" clId="{082293D7-3B97-477D-B3F8-AC38BC8CA0F3}" dt="2024-07-08T13:29:57.126" v="3993" actId="47"/>
        <pc:sldMkLst>
          <pc:docMk/>
          <pc:sldMk cId="2652272974" sldId="806"/>
        </pc:sldMkLst>
        <pc:spChg chg="mod">
          <ac:chgData name="Williams, Peter (STFC,DL,AST)" userId="0cdecd56-4a1e-4af1-9e2b-17f213e3d19d" providerId="ADAL" clId="{082293D7-3B97-477D-B3F8-AC38BC8CA0F3}" dt="2024-07-02T16:13:06.674" v="245" actId="20577"/>
          <ac:spMkLst>
            <pc:docMk/>
            <pc:sldMk cId="2652272974" sldId="806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3T09:31:24.438" v="1748" actId="27636"/>
          <ac:spMkLst>
            <pc:docMk/>
            <pc:sldMk cId="2652272974" sldId="806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082293D7-3B97-477D-B3F8-AC38BC8CA0F3}" dt="2024-07-08T16:32:29.993" v="4088" actId="20577"/>
        <pc:sldMkLst>
          <pc:docMk/>
          <pc:sldMk cId="1697940399" sldId="807"/>
        </pc:sldMkLst>
        <pc:spChg chg="mod">
          <ac:chgData name="Williams, Peter (STFC,DL,AST)" userId="0cdecd56-4a1e-4af1-9e2b-17f213e3d19d" providerId="ADAL" clId="{082293D7-3B97-477D-B3F8-AC38BC8CA0F3}" dt="2024-07-08T16:32:29.993" v="4088" actId="20577"/>
          <ac:spMkLst>
            <pc:docMk/>
            <pc:sldMk cId="1697940399" sldId="807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3:24:19.009" v="3827" actId="20577"/>
          <ac:spMkLst>
            <pc:docMk/>
            <pc:sldMk cId="1697940399" sldId="807"/>
            <ac:spMk id="15" creationId="{791BDAFB-DDC4-9FD0-DEE9-72384D26F492}"/>
          </ac:spMkLst>
        </pc:spChg>
      </pc:sldChg>
      <pc:sldChg chg="delSp modSp del mod">
        <pc:chgData name="Williams, Peter (STFC,DL,AST)" userId="0cdecd56-4a1e-4af1-9e2b-17f213e3d19d" providerId="ADAL" clId="{082293D7-3B97-477D-B3F8-AC38BC8CA0F3}" dt="2024-07-08T13:15:15.273" v="3713" actId="47"/>
        <pc:sldMkLst>
          <pc:docMk/>
          <pc:sldMk cId="1268109442" sldId="808"/>
        </pc:sldMkLst>
        <pc:spChg chg="del">
          <ac:chgData name="Williams, Peter (STFC,DL,AST)" userId="0cdecd56-4a1e-4af1-9e2b-17f213e3d19d" providerId="ADAL" clId="{082293D7-3B97-477D-B3F8-AC38BC8CA0F3}" dt="2024-07-02T14:23:24.390" v="11" actId="478"/>
          <ac:spMkLst>
            <pc:docMk/>
            <pc:sldMk cId="1268109442" sldId="808"/>
            <ac:spMk id="3" creationId="{5395D0E8-E0EA-6399-0AE5-AA4C6469F9BF}"/>
          </ac:spMkLst>
        </pc:spChg>
        <pc:spChg chg="mod">
          <ac:chgData name="Williams, Peter (STFC,DL,AST)" userId="0cdecd56-4a1e-4af1-9e2b-17f213e3d19d" providerId="ADAL" clId="{082293D7-3B97-477D-B3F8-AC38BC8CA0F3}" dt="2024-07-02T16:34:52.242" v="313" actId="20577"/>
          <ac:spMkLst>
            <pc:docMk/>
            <pc:sldMk cId="1268109442" sldId="808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3T10:50:32.463" v="3225" actId="20577"/>
          <ac:spMkLst>
            <pc:docMk/>
            <pc:sldMk cId="1268109442" sldId="808"/>
            <ac:spMk id="15" creationId="{791BDAFB-DDC4-9FD0-DEE9-72384D26F492}"/>
          </ac:spMkLst>
        </pc:spChg>
      </pc:sldChg>
      <pc:sldChg chg="delSp modSp mod">
        <pc:chgData name="Williams, Peter (STFC,DL,AST)" userId="0cdecd56-4a1e-4af1-9e2b-17f213e3d19d" providerId="ADAL" clId="{082293D7-3B97-477D-B3F8-AC38BC8CA0F3}" dt="2024-07-08T16:32:11.517" v="4087" actId="478"/>
        <pc:sldMkLst>
          <pc:docMk/>
          <pc:sldMk cId="1484031768" sldId="809"/>
        </pc:sldMkLst>
        <pc:spChg chg="del mod">
          <ac:chgData name="Williams, Peter (STFC,DL,AST)" userId="0cdecd56-4a1e-4af1-9e2b-17f213e3d19d" providerId="ADAL" clId="{082293D7-3B97-477D-B3F8-AC38BC8CA0F3}" dt="2024-07-08T16:32:11.517" v="4087" actId="478"/>
          <ac:spMkLst>
            <pc:docMk/>
            <pc:sldMk cId="1484031768" sldId="809"/>
            <ac:spMk id="2" creationId="{87BA22F8-A1C0-18FD-CB5C-AFD9EF66ACAA}"/>
          </ac:spMkLst>
        </pc:spChg>
        <pc:spChg chg="mod ord">
          <ac:chgData name="Williams, Peter (STFC,DL,AST)" userId="0cdecd56-4a1e-4af1-9e2b-17f213e3d19d" providerId="ADAL" clId="{082293D7-3B97-477D-B3F8-AC38BC8CA0F3}" dt="2024-07-08T16:32:05.654" v="4086" actId="20577"/>
          <ac:spMkLst>
            <pc:docMk/>
            <pc:sldMk cId="1484031768" sldId="809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3:24:15.738" v="3826" actId="20577"/>
          <ac:spMkLst>
            <pc:docMk/>
            <pc:sldMk cId="1484031768" sldId="809"/>
            <ac:spMk id="15" creationId="{791BDAFB-DDC4-9FD0-DEE9-72384D26F492}"/>
          </ac:spMkLst>
        </pc:spChg>
      </pc:sldChg>
      <pc:sldChg chg="addSp delSp modSp del mod delCm">
        <pc:chgData name="Williams, Peter (STFC,DL,AST)" userId="0cdecd56-4a1e-4af1-9e2b-17f213e3d19d" providerId="ADAL" clId="{082293D7-3B97-477D-B3F8-AC38BC8CA0F3}" dt="2024-07-09T07:38:36.106" v="8038" actId="47"/>
        <pc:sldMkLst>
          <pc:docMk/>
          <pc:sldMk cId="3333949560" sldId="814"/>
        </pc:sldMkLst>
        <pc:spChg chg="mod">
          <ac:chgData name="Williams, Peter (STFC,DL,AST)" userId="0cdecd56-4a1e-4af1-9e2b-17f213e3d19d" providerId="ADAL" clId="{082293D7-3B97-477D-B3F8-AC38BC8CA0F3}" dt="2024-07-09T07:21:49.874" v="7454"/>
          <ac:spMkLst>
            <pc:docMk/>
            <pc:sldMk cId="3333949560" sldId="814"/>
            <ac:spMk id="6" creationId="{0B605CA7-F7A3-CBAD-AC06-18350B1FD07A}"/>
          </ac:spMkLst>
        </pc:spChg>
        <pc:grpChg chg="add del mod">
          <ac:chgData name="Williams, Peter (STFC,DL,AST)" userId="0cdecd56-4a1e-4af1-9e2b-17f213e3d19d" providerId="ADAL" clId="{082293D7-3B97-477D-B3F8-AC38BC8CA0F3}" dt="2024-07-09T07:29:43.896" v="7726" actId="478"/>
          <ac:grpSpMkLst>
            <pc:docMk/>
            <pc:sldMk cId="3333949560" sldId="814"/>
            <ac:grpSpMk id="3" creationId="{75F53F70-047C-7CF0-9B96-9E4667EE875D}"/>
          </ac:grpSpMkLst>
        </pc:grpChg>
        <pc:picChg chg="mod">
          <ac:chgData name="Williams, Peter (STFC,DL,AST)" userId="0cdecd56-4a1e-4af1-9e2b-17f213e3d19d" providerId="ADAL" clId="{082293D7-3B97-477D-B3F8-AC38BC8CA0F3}" dt="2024-07-09T07:21:49.874" v="7454"/>
          <ac:picMkLst>
            <pc:docMk/>
            <pc:sldMk cId="3333949560" sldId="814"/>
            <ac:picMk id="4" creationId="{CBBD1FD4-212F-927D-9D69-51D7F1AFA4B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liams, Peter (STFC,DL,AST)" userId="0cdecd56-4a1e-4af1-9e2b-17f213e3d19d" providerId="ADAL" clId="{082293D7-3B97-477D-B3F8-AC38BC8CA0F3}" dt="2024-07-02T08:25:08.998" v="0"/>
              <pc2:cmMkLst xmlns:pc2="http://schemas.microsoft.com/office/powerpoint/2019/9/main/command">
                <pc:docMk/>
                <pc:sldMk cId="3333949560" sldId="814"/>
                <pc2:cmMk id="{007D1536-980B-DE4F-827C-0B40848866B4}"/>
              </pc2:cmMkLst>
            </pc226:cmChg>
          </p:ext>
        </pc:extLst>
      </pc:sldChg>
      <pc:sldChg chg="del">
        <pc:chgData name="Williams, Peter (STFC,DL,AST)" userId="0cdecd56-4a1e-4af1-9e2b-17f213e3d19d" providerId="ADAL" clId="{082293D7-3B97-477D-B3F8-AC38BC8CA0F3}" dt="2024-07-02T14:22:33.096" v="10" actId="47"/>
        <pc:sldMkLst>
          <pc:docMk/>
          <pc:sldMk cId="1147130924" sldId="815"/>
        </pc:sldMkLst>
      </pc:sldChg>
      <pc:sldChg chg="del">
        <pc:chgData name="Williams, Peter (STFC,DL,AST)" userId="0cdecd56-4a1e-4af1-9e2b-17f213e3d19d" providerId="ADAL" clId="{082293D7-3B97-477D-B3F8-AC38BC8CA0F3}" dt="2024-07-02T08:26:15.692" v="4" actId="47"/>
        <pc:sldMkLst>
          <pc:docMk/>
          <pc:sldMk cId="3600646242" sldId="816"/>
        </pc:sldMkLst>
      </pc:sldChg>
      <pc:sldChg chg="del">
        <pc:chgData name="Williams, Peter (STFC,DL,AST)" userId="0cdecd56-4a1e-4af1-9e2b-17f213e3d19d" providerId="ADAL" clId="{082293D7-3B97-477D-B3F8-AC38BC8CA0F3}" dt="2024-07-03T10:50:40.983" v="3226" actId="47"/>
        <pc:sldMkLst>
          <pc:docMk/>
          <pc:sldMk cId="3259592171" sldId="817"/>
        </pc:sldMkLst>
      </pc:sldChg>
      <pc:sldChg chg="del delCm">
        <pc:chgData name="Williams, Peter (STFC,DL,AST)" userId="0cdecd56-4a1e-4af1-9e2b-17f213e3d19d" providerId="ADAL" clId="{082293D7-3B97-477D-B3F8-AC38BC8CA0F3}" dt="2024-07-03T09:18:30.759" v="1678" actId="47"/>
        <pc:sldMkLst>
          <pc:docMk/>
          <pc:sldMk cId="3804151464" sldId="8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liams, Peter (STFC,DL,AST)" userId="0cdecd56-4a1e-4af1-9e2b-17f213e3d19d" providerId="ADAL" clId="{082293D7-3B97-477D-B3F8-AC38BC8CA0F3}" dt="2024-07-02T08:26:47.048" v="5"/>
              <pc2:cmMkLst xmlns:pc2="http://schemas.microsoft.com/office/powerpoint/2019/9/main/command">
                <pc:docMk/>
                <pc:sldMk cId="3804151464" sldId="818"/>
                <pc2:cmMk id="{2B71B131-6B52-2C49-B810-8EE505EA778C}"/>
              </pc2:cmMkLst>
            </pc226:cmChg>
          </p:ext>
        </pc:extLst>
      </pc:sldChg>
      <pc:sldChg chg="del ord">
        <pc:chgData name="Williams, Peter (STFC,DL,AST)" userId="0cdecd56-4a1e-4af1-9e2b-17f213e3d19d" providerId="ADAL" clId="{082293D7-3B97-477D-B3F8-AC38BC8CA0F3}" dt="2024-07-03T09:54:20.664" v="3197" actId="47"/>
        <pc:sldMkLst>
          <pc:docMk/>
          <pc:sldMk cId="3443091321" sldId="819"/>
        </pc:sldMkLst>
      </pc:sldChg>
      <pc:sldChg chg="del">
        <pc:chgData name="Williams, Peter (STFC,DL,AST)" userId="0cdecd56-4a1e-4af1-9e2b-17f213e3d19d" providerId="ADAL" clId="{082293D7-3B97-477D-B3F8-AC38BC8CA0F3}" dt="2024-07-02T08:27:19.845" v="9" actId="47"/>
        <pc:sldMkLst>
          <pc:docMk/>
          <pc:sldMk cId="1632202809" sldId="821"/>
        </pc:sldMkLst>
      </pc:sldChg>
      <pc:sldChg chg="del">
        <pc:chgData name="Williams, Peter (STFC,DL,AST)" userId="0cdecd56-4a1e-4af1-9e2b-17f213e3d19d" providerId="ADAL" clId="{082293D7-3B97-477D-B3F8-AC38BC8CA0F3}" dt="2024-07-02T14:24:01.534" v="13" actId="47"/>
        <pc:sldMkLst>
          <pc:docMk/>
          <pc:sldMk cId="2143289370" sldId="822"/>
        </pc:sldMkLst>
      </pc:sldChg>
      <pc:sldChg chg="addSp delSp modSp mod">
        <pc:chgData name="Williams, Peter (STFC,DL,AST)" userId="0cdecd56-4a1e-4af1-9e2b-17f213e3d19d" providerId="ADAL" clId="{082293D7-3B97-477D-B3F8-AC38BC8CA0F3}" dt="2024-07-09T08:23:06.470" v="9572" actId="1076"/>
        <pc:sldMkLst>
          <pc:docMk/>
          <pc:sldMk cId="541784064" sldId="823"/>
        </pc:sldMkLst>
        <pc:spChg chg="del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2" creationId="{00000000-0000-0000-0000-000000000000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" creationId="{6C8AE5A9-998E-E995-AF03-81D1A9D3053D}"/>
          </ac:spMkLst>
        </pc:spChg>
        <pc:spChg chg="mod ord">
          <ac:chgData name="Williams, Peter (STFC,DL,AST)" userId="0cdecd56-4a1e-4af1-9e2b-17f213e3d19d" providerId="ADAL" clId="{082293D7-3B97-477D-B3F8-AC38BC8CA0F3}" dt="2024-07-09T08:22:45.879" v="9567" actId="6549"/>
          <ac:spMkLst>
            <pc:docMk/>
            <pc:sldMk cId="541784064" sldId="823"/>
            <ac:spMk id="4" creationId="{9473F192-378B-4117-79E3-A01316753DF4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5" creationId="{B68985DC-E0A1-C592-DA2B-B136FD81DBD5}"/>
          </ac:spMkLst>
        </pc:spChg>
        <pc:spChg chg="del">
          <ac:chgData name="Williams, Peter (STFC,DL,AST)" userId="0cdecd56-4a1e-4af1-9e2b-17f213e3d19d" providerId="ADAL" clId="{082293D7-3B97-477D-B3F8-AC38BC8CA0F3}" dt="2024-07-02T14:45:25.696" v="207" actId="478"/>
          <ac:spMkLst>
            <pc:docMk/>
            <pc:sldMk cId="541784064" sldId="823"/>
            <ac:spMk id="6" creationId="{5B113B66-EFBD-3581-13A5-3375B3D435F1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9" creationId="{551C3734-93F1-F15E-BA39-1D5B2CD0EE42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3" creationId="{442482A5-2396-5F19-5E99-12CB0BFB35A9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4" creationId="{D793F977-D32F-3721-16CE-FDBE858295EA}"/>
          </ac:spMkLst>
        </pc:spChg>
        <pc:spChg chg="mod">
          <ac:chgData name="Williams, Peter (STFC,DL,AST)" userId="0cdecd56-4a1e-4af1-9e2b-17f213e3d19d" providerId="ADAL" clId="{082293D7-3B97-477D-B3F8-AC38BC8CA0F3}" dt="2024-07-09T08:05:30.870" v="8797" actId="404"/>
          <ac:spMkLst>
            <pc:docMk/>
            <pc:sldMk cId="541784064" sldId="823"/>
            <ac:spMk id="15" creationId="{791BDAFB-DDC4-9FD0-DEE9-72384D26F492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6" creationId="{101CD361-6048-59E7-0139-FD99D8E5C9D2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7" creationId="{DC140C83-76F2-8288-6DEC-3178899DCB19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8" creationId="{6013D42A-6968-967F-3A27-249AF43AD25C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19" creationId="{FB4B0C78-2CF3-8439-ED78-8A9DE7A3DE02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20" creationId="{8424FAF1-61BD-F096-4AC5-570CF9D77FB3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29" creationId="{34470D82-3EE0-481A-7E15-03FB8C3C5D26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0" creationId="{D45C5334-8348-2BDE-2BE7-2DB1802BBD1A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1" creationId="{ADF1A806-0826-430E-E486-3D275E5349A7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2" creationId="{C071C339-E27A-FC08-9F54-E4ADD89A2EF7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6" creationId="{C60D936A-0B42-B5C9-C379-C38B0B9D33E2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37" creationId="{A5B6C5A1-9AEF-857D-F697-713F5D5AD053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40" creationId="{58B83CB8-C2D4-A785-3518-B2A81FC7A4C5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42" creationId="{9C1BD9C3-47A8-8926-2C35-7872BC227988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43" creationId="{20E4CE9F-A376-21A4-B1A3-6226F55F5EB3}"/>
          </ac:spMkLst>
        </pc:spChg>
        <pc:spChg chg="add del mod">
          <ac:chgData name="Williams, Peter (STFC,DL,AST)" userId="0cdecd56-4a1e-4af1-9e2b-17f213e3d19d" providerId="ADAL" clId="{082293D7-3B97-477D-B3F8-AC38BC8CA0F3}" dt="2024-07-09T08:09:04.085" v="8798" actId="478"/>
          <ac:spMkLst>
            <pc:docMk/>
            <pc:sldMk cId="541784064" sldId="823"/>
            <ac:spMk id="44" creationId="{6704832D-1A9B-E949-9896-BBEAD47ABA25}"/>
          </ac:spMkLst>
        </pc:spChg>
        <pc:picChg chg="add mod">
          <ac:chgData name="Williams, Peter (STFC,DL,AST)" userId="0cdecd56-4a1e-4af1-9e2b-17f213e3d19d" providerId="ADAL" clId="{082293D7-3B97-477D-B3F8-AC38BC8CA0F3}" dt="2024-07-09T08:23:06.470" v="9572" actId="1076"/>
          <ac:picMkLst>
            <pc:docMk/>
            <pc:sldMk cId="541784064" sldId="823"/>
            <ac:picMk id="6" creationId="{F6672F23-79DF-8AFB-ED71-AE238F68DEB6}"/>
          </ac:picMkLst>
        </pc:picChg>
        <pc:picChg chg="del">
          <ac:chgData name="Williams, Peter (STFC,DL,AST)" userId="0cdecd56-4a1e-4af1-9e2b-17f213e3d19d" providerId="ADAL" clId="{082293D7-3B97-477D-B3F8-AC38BC8CA0F3}" dt="2024-07-03T09:34:14.217" v="1860" actId="478"/>
          <ac:picMkLst>
            <pc:docMk/>
            <pc:sldMk cId="541784064" sldId="823"/>
            <ac:picMk id="7" creationId="{7C9D6DBC-F19A-84A4-4151-0057FA9156BC}"/>
          </ac:picMkLst>
        </pc:picChg>
        <pc:picChg chg="add mod">
          <ac:chgData name="Williams, Peter (STFC,DL,AST)" userId="0cdecd56-4a1e-4af1-9e2b-17f213e3d19d" providerId="ADAL" clId="{082293D7-3B97-477D-B3F8-AC38BC8CA0F3}" dt="2024-07-09T08:22:50.964" v="9568" actId="1076"/>
          <ac:picMkLst>
            <pc:docMk/>
            <pc:sldMk cId="541784064" sldId="823"/>
            <ac:picMk id="7" creationId="{CDA58EF9-C53A-8854-9529-542A1037E574}"/>
          </ac:picMkLst>
        </pc:picChg>
        <pc:picChg chg="add mod">
          <ac:chgData name="Williams, Peter (STFC,DL,AST)" userId="0cdecd56-4a1e-4af1-9e2b-17f213e3d19d" providerId="ADAL" clId="{082293D7-3B97-477D-B3F8-AC38BC8CA0F3}" dt="2024-07-09T08:23:04.767" v="9571" actId="1076"/>
          <ac:picMkLst>
            <pc:docMk/>
            <pc:sldMk cId="541784064" sldId="823"/>
            <ac:picMk id="45" creationId="{4725ABE1-9A03-7A7F-6753-ABF5ACB8B275}"/>
          </ac:picMkLst>
        </pc:picChg>
        <pc:picChg chg="add mod">
          <ac:chgData name="Williams, Peter (STFC,DL,AST)" userId="0cdecd56-4a1e-4af1-9e2b-17f213e3d19d" providerId="ADAL" clId="{082293D7-3B97-477D-B3F8-AC38BC8CA0F3}" dt="2024-07-09T08:23:01.517" v="9570" actId="1076"/>
          <ac:picMkLst>
            <pc:docMk/>
            <pc:sldMk cId="541784064" sldId="823"/>
            <ac:picMk id="49" creationId="{242F49E5-818A-DC3F-1421-B272BD47C218}"/>
          </ac:picMkLst>
        </pc:pic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8" creationId="{8601C2D0-0C78-884D-B3C9-7CC19F4E32DA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10" creationId="{E30C4D92-ECD8-2A76-6671-A4B42F320229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11" creationId="{77BED39D-8091-0C5C-2A41-636FD52F0F13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12" creationId="{B7181177-A247-2313-7825-10C641A01FC7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1" creationId="{43B489E8-5BE6-47A8-7E66-24AAD34D8A42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2" creationId="{D44A9F0E-03D0-AD22-3271-FF543709686A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3" creationId="{7CB1902E-FB92-E874-925F-3A8AF4A15F04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4" creationId="{F0F40A29-23EF-4A96-4CDC-6306E741FB93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5" creationId="{A4B382F7-2A3D-AB4C-0CC2-A78F5F2571C1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6" creationId="{18A50A86-5D05-9158-2912-E2C1320B6A87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7" creationId="{D60593D3-546E-8701-FF56-366279866226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28" creationId="{CCECA88C-FC10-3F0F-C50C-F9E1979AA186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33" creationId="{77D96315-3787-62BD-BB0E-69957377B129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34" creationId="{66BB2F51-57E2-B0A2-969F-7FB472E64FF4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35" creationId="{35D42584-413F-A733-4894-5CE1F5BE1D3B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38" creationId="{13A36BD1-6D71-E778-267D-C3295EE36F22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39" creationId="{BBBB3F2D-C820-9AA7-1C54-513589EC50E4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41" creationId="{B0E92B80-9DA0-04DD-F661-9403DC9B16CC}"/>
          </ac:cxnSpMkLst>
        </pc:cxnChg>
        <pc:cxnChg chg="add del mod">
          <ac:chgData name="Williams, Peter (STFC,DL,AST)" userId="0cdecd56-4a1e-4af1-9e2b-17f213e3d19d" providerId="ADAL" clId="{082293D7-3B97-477D-B3F8-AC38BC8CA0F3}" dt="2024-07-03T09:34:32.418" v="1920" actId="478"/>
          <ac:cxnSpMkLst>
            <pc:docMk/>
            <pc:sldMk cId="541784064" sldId="823"/>
            <ac:cxnSpMk id="45" creationId="{624B4435-67CF-1E5A-B35A-1E80613930C1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46" creationId="{CF7D6D6B-DDDD-FDF3-DD21-884C50500C2A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47" creationId="{A06F8077-2434-6C3A-0651-4888BC704A26}"/>
          </ac:cxnSpMkLst>
        </pc:cxnChg>
        <pc:cxnChg chg="add del mod">
          <ac:chgData name="Williams, Peter (STFC,DL,AST)" userId="0cdecd56-4a1e-4af1-9e2b-17f213e3d19d" providerId="ADAL" clId="{082293D7-3B97-477D-B3F8-AC38BC8CA0F3}" dt="2024-07-09T08:09:04.085" v="8798" actId="478"/>
          <ac:cxnSpMkLst>
            <pc:docMk/>
            <pc:sldMk cId="541784064" sldId="823"/>
            <ac:cxnSpMk id="48" creationId="{7A2EB915-5EF8-8A33-4459-8602FD0F379E}"/>
          </ac:cxnSpMkLst>
        </pc:cxnChg>
      </pc:sldChg>
      <pc:sldChg chg="del">
        <pc:chgData name="Williams, Peter (STFC,DL,AST)" userId="0cdecd56-4a1e-4af1-9e2b-17f213e3d19d" providerId="ADAL" clId="{082293D7-3B97-477D-B3F8-AC38BC8CA0F3}" dt="2024-07-02T16:41:09.984" v="314" actId="47"/>
        <pc:sldMkLst>
          <pc:docMk/>
          <pc:sldMk cId="2637778633" sldId="824"/>
        </pc:sldMkLst>
      </pc:sldChg>
      <pc:sldChg chg="modSp del mod delCm">
        <pc:chgData name="Williams, Peter (STFC,DL,AST)" userId="0cdecd56-4a1e-4af1-9e2b-17f213e3d19d" providerId="ADAL" clId="{082293D7-3B97-477D-B3F8-AC38BC8CA0F3}" dt="2024-07-08T16:41:28.829" v="4115" actId="47"/>
        <pc:sldMkLst>
          <pc:docMk/>
          <pc:sldMk cId="1861937245" sldId="825"/>
        </pc:sldMkLst>
        <pc:spChg chg="mod">
          <ac:chgData name="Williams, Peter (STFC,DL,AST)" userId="0cdecd56-4a1e-4af1-9e2b-17f213e3d19d" providerId="ADAL" clId="{082293D7-3B97-477D-B3F8-AC38BC8CA0F3}" dt="2024-07-08T13:11:33.979" v="3642" actId="20577"/>
          <ac:spMkLst>
            <pc:docMk/>
            <pc:sldMk cId="1861937245" sldId="825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082293D7-3B97-477D-B3F8-AC38BC8CA0F3}" dt="2024-07-08T13:10:30.829" v="3493" actId="1035"/>
          <ac:spMkLst>
            <pc:docMk/>
            <pc:sldMk cId="1861937245" sldId="825"/>
            <ac:spMk id="15" creationId="{791BDAFB-DDC4-9FD0-DEE9-72384D26F4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liams, Peter (STFC,DL,AST)" userId="0cdecd56-4a1e-4af1-9e2b-17f213e3d19d" providerId="ADAL" clId="{082293D7-3B97-477D-B3F8-AC38BC8CA0F3}" dt="2024-07-02T16:41:25.853" v="317"/>
              <pc2:cmMkLst xmlns:pc2="http://schemas.microsoft.com/office/powerpoint/2019/9/main/command">
                <pc:docMk/>
                <pc:sldMk cId="1861937245" sldId="825"/>
                <pc2:cmMk id="{DA458F4A-5CD7-CB49-98DB-65EEB82D5CFB}"/>
              </pc2:cmMkLst>
            </pc226:cmChg>
          </p:ext>
        </pc:extLst>
      </pc:sldChg>
      <pc:sldChg chg="del">
        <pc:chgData name="Williams, Peter (STFC,DL,AST)" userId="0cdecd56-4a1e-4af1-9e2b-17f213e3d19d" providerId="ADAL" clId="{082293D7-3B97-477D-B3F8-AC38BC8CA0F3}" dt="2024-07-02T14:43:55.292" v="132" actId="47"/>
        <pc:sldMkLst>
          <pc:docMk/>
          <pc:sldMk cId="1902501672" sldId="828"/>
        </pc:sldMkLst>
      </pc:sldChg>
      <pc:sldChg chg="del">
        <pc:chgData name="Williams, Peter (STFC,DL,AST)" userId="0cdecd56-4a1e-4af1-9e2b-17f213e3d19d" providerId="ADAL" clId="{082293D7-3B97-477D-B3F8-AC38BC8CA0F3}" dt="2024-07-02T14:43:55.815" v="133" actId="47"/>
        <pc:sldMkLst>
          <pc:docMk/>
          <pc:sldMk cId="505169594" sldId="829"/>
        </pc:sldMkLst>
      </pc:sldChg>
      <pc:sldChg chg="del">
        <pc:chgData name="Williams, Peter (STFC,DL,AST)" userId="0cdecd56-4a1e-4af1-9e2b-17f213e3d19d" providerId="ADAL" clId="{082293D7-3B97-477D-B3F8-AC38BC8CA0F3}" dt="2024-07-02T14:43:56.588" v="134" actId="47"/>
        <pc:sldMkLst>
          <pc:docMk/>
          <pc:sldMk cId="2202160723" sldId="830"/>
        </pc:sldMkLst>
      </pc:sldChg>
      <pc:sldChg chg="del">
        <pc:chgData name="Williams, Peter (STFC,DL,AST)" userId="0cdecd56-4a1e-4af1-9e2b-17f213e3d19d" providerId="ADAL" clId="{082293D7-3B97-477D-B3F8-AC38BC8CA0F3}" dt="2024-07-02T14:43:57.046" v="135" actId="47"/>
        <pc:sldMkLst>
          <pc:docMk/>
          <pc:sldMk cId="1557747740" sldId="831"/>
        </pc:sldMkLst>
      </pc:sldChg>
      <pc:sldChg chg="del">
        <pc:chgData name="Williams, Peter (STFC,DL,AST)" userId="0cdecd56-4a1e-4af1-9e2b-17f213e3d19d" providerId="ADAL" clId="{082293D7-3B97-477D-B3F8-AC38BC8CA0F3}" dt="2024-07-02T08:26:59.388" v="8" actId="47"/>
        <pc:sldMkLst>
          <pc:docMk/>
          <pc:sldMk cId="3960389659" sldId="833"/>
        </pc:sldMkLst>
      </pc:sldChg>
      <pc:sldChg chg="del">
        <pc:chgData name="Williams, Peter (STFC,DL,AST)" userId="0cdecd56-4a1e-4af1-9e2b-17f213e3d19d" providerId="ADAL" clId="{082293D7-3B97-477D-B3F8-AC38BC8CA0F3}" dt="2024-07-02T08:26:56.994" v="7" actId="47"/>
        <pc:sldMkLst>
          <pc:docMk/>
          <pc:sldMk cId="2828212597" sldId="834"/>
        </pc:sldMkLst>
      </pc:sldChg>
      <pc:sldChg chg="del">
        <pc:chgData name="Williams, Peter (STFC,DL,AST)" userId="0cdecd56-4a1e-4af1-9e2b-17f213e3d19d" providerId="ADAL" clId="{082293D7-3B97-477D-B3F8-AC38BC8CA0F3}" dt="2024-07-02T08:26:55.741" v="6" actId="47"/>
        <pc:sldMkLst>
          <pc:docMk/>
          <pc:sldMk cId="150716256" sldId="835"/>
        </pc:sldMkLst>
      </pc:sldChg>
      <pc:sldChg chg="addSp modSp add mod">
        <pc:chgData name="Williams, Peter (STFC,DL,AST)" userId="0cdecd56-4a1e-4af1-9e2b-17f213e3d19d" providerId="ADAL" clId="{082293D7-3B97-477D-B3F8-AC38BC8CA0F3}" dt="2024-07-08T13:08:35.416" v="3409" actId="1076"/>
        <pc:sldMkLst>
          <pc:docMk/>
          <pc:sldMk cId="1083477424" sldId="836"/>
        </pc:sldMkLst>
        <pc:spChg chg="add mod">
          <ac:chgData name="Williams, Peter (STFC,DL,AST)" userId="0cdecd56-4a1e-4af1-9e2b-17f213e3d19d" providerId="ADAL" clId="{082293D7-3B97-477D-B3F8-AC38BC8CA0F3}" dt="2024-07-08T13:08:26.598" v="3406" actId="1076"/>
          <ac:spMkLst>
            <pc:docMk/>
            <pc:sldMk cId="1083477424" sldId="836"/>
            <ac:spMk id="3" creationId="{D84622CA-CE29-015B-B000-736416250508}"/>
          </ac:spMkLst>
        </pc:spChg>
        <pc:spChg chg="mod">
          <ac:chgData name="Williams, Peter (STFC,DL,AST)" userId="0cdecd56-4a1e-4af1-9e2b-17f213e3d19d" providerId="ADAL" clId="{082293D7-3B97-477D-B3F8-AC38BC8CA0F3}" dt="2024-07-08T13:07:57.345" v="3398" actId="20577"/>
          <ac:spMkLst>
            <pc:docMk/>
            <pc:sldMk cId="1083477424" sldId="836"/>
            <ac:spMk id="5" creationId="{E1C9FF59-A213-4577-B932-ECE1D1C60E30}"/>
          </ac:spMkLst>
        </pc:spChg>
        <pc:spChg chg="add mod">
          <ac:chgData name="Williams, Peter (STFC,DL,AST)" userId="0cdecd56-4a1e-4af1-9e2b-17f213e3d19d" providerId="ADAL" clId="{082293D7-3B97-477D-B3F8-AC38BC8CA0F3}" dt="2024-07-08T13:08:04.386" v="3400" actId="1076"/>
          <ac:spMkLst>
            <pc:docMk/>
            <pc:sldMk cId="1083477424" sldId="836"/>
            <ac:spMk id="6" creationId="{8F14A72F-4A93-3AF3-9835-C405CBAB0FE7}"/>
          </ac:spMkLst>
        </pc:spChg>
        <pc:spChg chg="mod">
          <ac:chgData name="Williams, Peter (STFC,DL,AST)" userId="0cdecd56-4a1e-4af1-9e2b-17f213e3d19d" providerId="ADAL" clId="{082293D7-3B97-477D-B3F8-AC38BC8CA0F3}" dt="2024-07-03T09:32:35.435" v="1783" actId="20577"/>
          <ac:spMkLst>
            <pc:docMk/>
            <pc:sldMk cId="1083477424" sldId="836"/>
            <ac:spMk id="15" creationId="{791BDAFB-DDC4-9FD0-DEE9-72384D26F492}"/>
          </ac:spMkLst>
        </pc:spChg>
        <pc:picChg chg="add mod">
          <ac:chgData name="Williams, Peter (STFC,DL,AST)" userId="0cdecd56-4a1e-4af1-9e2b-17f213e3d19d" providerId="ADAL" clId="{082293D7-3B97-477D-B3F8-AC38BC8CA0F3}" dt="2024-07-08T13:08:01.525" v="3399" actId="1076"/>
          <ac:picMkLst>
            <pc:docMk/>
            <pc:sldMk cId="1083477424" sldId="836"/>
            <ac:picMk id="4" creationId="{5D098DD9-6179-9258-6128-26AB35A2C028}"/>
          </ac:picMkLst>
        </pc:picChg>
        <pc:picChg chg="add mod">
          <ac:chgData name="Williams, Peter (STFC,DL,AST)" userId="0cdecd56-4a1e-4af1-9e2b-17f213e3d19d" providerId="ADAL" clId="{082293D7-3B97-477D-B3F8-AC38BC8CA0F3}" dt="2024-07-08T13:06:19.510" v="3391" actId="14100"/>
          <ac:picMkLst>
            <pc:docMk/>
            <pc:sldMk cId="1083477424" sldId="836"/>
            <ac:picMk id="8" creationId="{188EF40A-3BAD-3298-2F7D-1161C50737C6}"/>
          </ac:picMkLst>
        </pc:picChg>
        <pc:picChg chg="add mod">
          <ac:chgData name="Williams, Peter (STFC,DL,AST)" userId="0cdecd56-4a1e-4af1-9e2b-17f213e3d19d" providerId="ADAL" clId="{082293D7-3B97-477D-B3F8-AC38BC8CA0F3}" dt="2024-07-08T13:08:35.416" v="3409" actId="1076"/>
          <ac:picMkLst>
            <pc:docMk/>
            <pc:sldMk cId="1083477424" sldId="836"/>
            <ac:picMk id="9" creationId="{586C7FFB-0A57-A8CD-62E3-79FE59703453}"/>
          </ac:picMkLst>
        </pc:picChg>
        <pc:picChg chg="add mod">
          <ac:chgData name="Williams, Peter (STFC,DL,AST)" userId="0cdecd56-4a1e-4af1-9e2b-17f213e3d19d" providerId="ADAL" clId="{082293D7-3B97-477D-B3F8-AC38BC8CA0F3}" dt="2024-07-08T13:02:05.541" v="3357" actId="1076"/>
          <ac:picMkLst>
            <pc:docMk/>
            <pc:sldMk cId="1083477424" sldId="836"/>
            <ac:picMk id="10" creationId="{346BD8F3-9E6F-35DC-E02A-67D7412C3756}"/>
          </ac:picMkLst>
        </pc:picChg>
        <pc:picChg chg="add mod">
          <ac:chgData name="Williams, Peter (STFC,DL,AST)" userId="0cdecd56-4a1e-4af1-9e2b-17f213e3d19d" providerId="ADAL" clId="{082293D7-3B97-477D-B3F8-AC38BC8CA0F3}" dt="2024-07-08T13:08:28.822" v="3407" actId="1076"/>
          <ac:picMkLst>
            <pc:docMk/>
            <pc:sldMk cId="1083477424" sldId="836"/>
            <ac:picMk id="12" creationId="{F8F17132-E5C2-6DB2-826E-0023CF78862F}"/>
          </ac:picMkLst>
        </pc:picChg>
      </pc:sldChg>
      <pc:sldChg chg="add del">
        <pc:chgData name="Williams, Peter (STFC,DL,AST)" userId="0cdecd56-4a1e-4af1-9e2b-17f213e3d19d" providerId="ADAL" clId="{082293D7-3B97-477D-B3F8-AC38BC8CA0F3}" dt="2024-07-08T13:02:58.234" v="3362" actId="47"/>
        <pc:sldMkLst>
          <pc:docMk/>
          <pc:sldMk cId="0" sldId="837"/>
        </pc:sldMkLst>
      </pc:sldChg>
      <pc:sldChg chg="addSp delSp modSp add mod">
        <pc:chgData name="Williams, Peter (STFC,DL,AST)" userId="0cdecd56-4a1e-4af1-9e2b-17f213e3d19d" providerId="ADAL" clId="{082293D7-3B97-477D-B3F8-AC38BC8CA0F3}" dt="2024-07-08T13:12:08.116" v="3666" actId="20577"/>
        <pc:sldMkLst>
          <pc:docMk/>
          <pc:sldMk cId="2812394212" sldId="838"/>
        </pc:sldMkLst>
        <pc:spChg chg="mod">
          <ac:chgData name="Williams, Peter (STFC,DL,AST)" userId="0cdecd56-4a1e-4af1-9e2b-17f213e3d19d" providerId="ADAL" clId="{082293D7-3B97-477D-B3F8-AC38BC8CA0F3}" dt="2024-07-03T09:49:50.936" v="2808" actId="20577"/>
          <ac:spMkLst>
            <pc:docMk/>
            <pc:sldMk cId="2812394212" sldId="838"/>
            <ac:spMk id="4" creationId="{9473F192-378B-4117-79E3-A01316753DF4}"/>
          </ac:spMkLst>
        </pc:spChg>
        <pc:spChg chg="add mod">
          <ac:chgData name="Williams, Peter (STFC,DL,AST)" userId="0cdecd56-4a1e-4af1-9e2b-17f213e3d19d" providerId="ADAL" clId="{082293D7-3B97-477D-B3F8-AC38BC8CA0F3}" dt="2024-07-08T13:12:08.116" v="3666" actId="20577"/>
          <ac:spMkLst>
            <pc:docMk/>
            <pc:sldMk cId="2812394212" sldId="838"/>
            <ac:spMk id="5" creationId="{D292A26B-2948-9B1A-13F3-146AE0F6D5F8}"/>
          </ac:spMkLst>
        </pc:spChg>
        <pc:spChg chg="add mod">
          <ac:chgData name="Williams, Peter (STFC,DL,AST)" userId="0cdecd56-4a1e-4af1-9e2b-17f213e3d19d" providerId="ADAL" clId="{082293D7-3B97-477D-B3F8-AC38BC8CA0F3}" dt="2024-07-03T09:53:53.780" v="3196" actId="20577"/>
          <ac:spMkLst>
            <pc:docMk/>
            <pc:sldMk cId="2812394212" sldId="838"/>
            <ac:spMk id="6" creationId="{B928DC6C-240A-5FA0-9BA0-822091AD2562}"/>
          </ac:spMkLst>
        </pc:spChg>
        <pc:spChg chg="mod">
          <ac:chgData name="Williams, Peter (STFC,DL,AST)" userId="0cdecd56-4a1e-4af1-9e2b-17f213e3d19d" providerId="ADAL" clId="{082293D7-3B97-477D-B3F8-AC38BC8CA0F3}" dt="2024-07-08T13:12:04.716" v="3654" actId="20577"/>
          <ac:spMkLst>
            <pc:docMk/>
            <pc:sldMk cId="2812394212" sldId="838"/>
            <ac:spMk id="15" creationId="{791BDAFB-DDC4-9FD0-DEE9-72384D26F492}"/>
          </ac:spMkLst>
        </pc:spChg>
        <pc:picChg chg="add mod ord">
          <ac:chgData name="Williams, Peter (STFC,DL,AST)" userId="0cdecd56-4a1e-4af1-9e2b-17f213e3d19d" providerId="ADAL" clId="{082293D7-3B97-477D-B3F8-AC38BC8CA0F3}" dt="2024-07-03T09:49:46.723" v="2807" actId="167"/>
          <ac:picMkLst>
            <pc:docMk/>
            <pc:sldMk cId="2812394212" sldId="838"/>
            <ac:picMk id="3" creationId="{4E6A3A51-E6B0-C21A-4F5C-7C5F30C62EB9}"/>
          </ac:picMkLst>
        </pc:picChg>
        <pc:picChg chg="del">
          <ac:chgData name="Williams, Peter (STFC,DL,AST)" userId="0cdecd56-4a1e-4af1-9e2b-17f213e3d19d" providerId="ADAL" clId="{082293D7-3B97-477D-B3F8-AC38BC8CA0F3}" dt="2024-07-03T09:50:00.087" v="2811" actId="478"/>
          <ac:picMkLst>
            <pc:docMk/>
            <pc:sldMk cId="2812394212" sldId="838"/>
            <ac:picMk id="7" creationId="{7C9D6DBC-F19A-84A4-4151-0057FA9156BC}"/>
          </ac:picMkLst>
        </pc:picChg>
      </pc:sldChg>
      <pc:sldChg chg="del">
        <pc:chgData name="Williams, Peter (STFC,DL,AST)" userId="0cdecd56-4a1e-4af1-9e2b-17f213e3d19d" providerId="ADAL" clId="{082293D7-3B97-477D-B3F8-AC38BC8CA0F3}" dt="2024-07-09T07:38:40.952" v="8039" actId="47"/>
        <pc:sldMkLst>
          <pc:docMk/>
          <pc:sldMk cId="0" sldId="839"/>
        </pc:sldMkLst>
      </pc:sldChg>
      <pc:sldChg chg="del">
        <pc:chgData name="Williams, Peter (STFC,DL,AST)" userId="0cdecd56-4a1e-4af1-9e2b-17f213e3d19d" providerId="ADAL" clId="{082293D7-3B97-477D-B3F8-AC38BC8CA0F3}" dt="2024-07-09T07:38:43.912" v="8040" actId="47"/>
        <pc:sldMkLst>
          <pc:docMk/>
          <pc:sldMk cId="0" sldId="840"/>
        </pc:sldMkLst>
      </pc:sldChg>
      <pc:sldChg chg="del ord">
        <pc:chgData name="Williams, Peter (STFC,DL,AST)" userId="0cdecd56-4a1e-4af1-9e2b-17f213e3d19d" providerId="ADAL" clId="{082293D7-3B97-477D-B3F8-AC38BC8CA0F3}" dt="2024-07-08T17:09:18.397" v="5385" actId="47"/>
        <pc:sldMkLst>
          <pc:docMk/>
          <pc:sldMk cId="3533274026" sldId="841"/>
        </pc:sldMkLst>
      </pc:sldChg>
      <pc:sldChg chg="modSp del mod ord">
        <pc:chgData name="Williams, Peter (STFC,DL,AST)" userId="0cdecd56-4a1e-4af1-9e2b-17f213e3d19d" providerId="ADAL" clId="{082293D7-3B97-477D-B3F8-AC38BC8CA0F3}" dt="2024-07-08T17:14:28.322" v="5595" actId="47"/>
        <pc:sldMkLst>
          <pc:docMk/>
          <pc:sldMk cId="1286094973" sldId="842"/>
        </pc:sldMkLst>
        <pc:picChg chg="mod">
          <ac:chgData name="Williams, Peter (STFC,DL,AST)" userId="0cdecd56-4a1e-4af1-9e2b-17f213e3d19d" providerId="ADAL" clId="{082293D7-3B97-477D-B3F8-AC38BC8CA0F3}" dt="2024-07-08T17:01:20.312" v="5244" actId="1076"/>
          <ac:picMkLst>
            <pc:docMk/>
            <pc:sldMk cId="1286094973" sldId="842"/>
            <ac:picMk id="5" creationId="{069E1726-4CEA-3480-1992-09B927B01E99}"/>
          </ac:picMkLst>
        </pc:picChg>
      </pc:sldChg>
      <pc:sldChg chg="del ord">
        <pc:chgData name="Williams, Peter (STFC,DL,AST)" userId="0cdecd56-4a1e-4af1-9e2b-17f213e3d19d" providerId="ADAL" clId="{082293D7-3B97-477D-B3F8-AC38BC8CA0F3}" dt="2024-07-08T17:46:38.320" v="7135" actId="47"/>
        <pc:sldMkLst>
          <pc:docMk/>
          <pc:sldMk cId="3558577501" sldId="843"/>
        </pc:sldMkLst>
      </pc:sldChg>
      <pc:sldChg chg="addSp modSp mod">
        <pc:chgData name="Williams, Peter (STFC,DL,AST)" userId="0cdecd56-4a1e-4af1-9e2b-17f213e3d19d" providerId="ADAL" clId="{082293D7-3B97-477D-B3F8-AC38BC8CA0F3}" dt="2024-07-08T13:28:24.138" v="3982" actId="1076"/>
        <pc:sldMkLst>
          <pc:docMk/>
          <pc:sldMk cId="3257715219" sldId="844"/>
        </pc:sldMkLst>
        <pc:spChg chg="add mod">
          <ac:chgData name="Williams, Peter (STFC,DL,AST)" userId="0cdecd56-4a1e-4af1-9e2b-17f213e3d19d" providerId="ADAL" clId="{082293D7-3B97-477D-B3F8-AC38BC8CA0F3}" dt="2024-07-08T13:28:24.138" v="3982" actId="1076"/>
          <ac:spMkLst>
            <pc:docMk/>
            <pc:sldMk cId="3257715219" sldId="844"/>
            <ac:spMk id="3" creationId="{2CD62E06-2EBC-3260-196F-BCDBE58CF34A}"/>
          </ac:spMkLst>
        </pc:spChg>
        <pc:spChg chg="mod">
          <ac:chgData name="Williams, Peter (STFC,DL,AST)" userId="0cdecd56-4a1e-4af1-9e2b-17f213e3d19d" providerId="ADAL" clId="{082293D7-3B97-477D-B3F8-AC38BC8CA0F3}" dt="2024-07-08T13:26:26.223" v="3898" actId="403"/>
          <ac:spMkLst>
            <pc:docMk/>
            <pc:sldMk cId="3257715219" sldId="844"/>
            <ac:spMk id="15" creationId="{791BDAFB-DDC4-9FD0-DEE9-72384D26F492}"/>
          </ac:spMkLst>
        </pc:spChg>
        <pc:graphicFrameChg chg="mod modGraphic">
          <ac:chgData name="Williams, Peter (STFC,DL,AST)" userId="0cdecd56-4a1e-4af1-9e2b-17f213e3d19d" providerId="ADAL" clId="{082293D7-3B97-477D-B3F8-AC38BC8CA0F3}" dt="2024-07-08T13:27:20.572" v="3908" actId="1076"/>
          <ac:graphicFrameMkLst>
            <pc:docMk/>
            <pc:sldMk cId="3257715219" sldId="844"/>
            <ac:graphicFrameMk id="2" creationId="{454C1360-5B1D-3C30-C5EE-E3EEB85507D1}"/>
          </ac:graphicFrameMkLst>
        </pc:graphicFrameChg>
      </pc:sldChg>
      <pc:sldChg chg="modSp mod">
        <pc:chgData name="Williams, Peter (STFC,DL,AST)" userId="0cdecd56-4a1e-4af1-9e2b-17f213e3d19d" providerId="ADAL" clId="{082293D7-3B97-477D-B3F8-AC38BC8CA0F3}" dt="2024-07-09T08:02:30.184" v="8755" actId="20577"/>
        <pc:sldMkLst>
          <pc:docMk/>
          <pc:sldMk cId="4099934954" sldId="1423"/>
        </pc:sldMkLst>
        <pc:spChg chg="mod">
          <ac:chgData name="Williams, Peter (STFC,DL,AST)" userId="0cdecd56-4a1e-4af1-9e2b-17f213e3d19d" providerId="ADAL" clId="{082293D7-3B97-477D-B3F8-AC38BC8CA0F3}" dt="2024-07-09T08:00:44.084" v="8728" actId="6549"/>
          <ac:spMkLst>
            <pc:docMk/>
            <pc:sldMk cId="4099934954" sldId="1423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082293D7-3B97-477D-B3F8-AC38BC8CA0F3}" dt="2024-07-08T13:13:40.870" v="3690" actId="20577"/>
          <ac:spMkLst>
            <pc:docMk/>
            <pc:sldMk cId="4099934954" sldId="1423"/>
            <ac:spMk id="15" creationId="{791BDAFB-DDC4-9FD0-DEE9-72384D26F492}"/>
          </ac:spMkLst>
        </pc:spChg>
        <pc:spChg chg="mod">
          <ac:chgData name="Williams, Peter (STFC,DL,AST)" userId="0cdecd56-4a1e-4af1-9e2b-17f213e3d19d" providerId="ADAL" clId="{082293D7-3B97-477D-B3F8-AC38BC8CA0F3}" dt="2024-07-09T08:02:30.184" v="8755" actId="20577"/>
          <ac:spMkLst>
            <pc:docMk/>
            <pc:sldMk cId="4099934954" sldId="1423"/>
            <ac:spMk id="39" creationId="{DACDF53E-F20F-2044-E517-3A4CFB2871F6}"/>
          </ac:spMkLst>
        </pc:spChg>
        <pc:spChg chg="mod">
          <ac:chgData name="Williams, Peter (STFC,DL,AST)" userId="0cdecd56-4a1e-4af1-9e2b-17f213e3d19d" providerId="ADAL" clId="{082293D7-3B97-477D-B3F8-AC38BC8CA0F3}" dt="2024-07-09T08:01:13.437" v="8737" actId="20577"/>
          <ac:spMkLst>
            <pc:docMk/>
            <pc:sldMk cId="4099934954" sldId="1423"/>
            <ac:spMk id="40" creationId="{3799D472-7B62-BDAF-D565-1BEA905AE4B4}"/>
          </ac:spMkLst>
        </pc:spChg>
      </pc:sldChg>
      <pc:sldChg chg="del">
        <pc:chgData name="Williams, Peter (STFC,DL,AST)" userId="0cdecd56-4a1e-4af1-9e2b-17f213e3d19d" providerId="ADAL" clId="{082293D7-3B97-477D-B3F8-AC38BC8CA0F3}" dt="2024-07-09T08:03:39.960" v="8756" actId="47"/>
        <pc:sldMkLst>
          <pc:docMk/>
          <pc:sldMk cId="60948438" sldId="1426"/>
        </pc:sldMkLst>
      </pc:sldChg>
      <pc:sldChg chg="modSp add mod ord">
        <pc:chgData name="Williams, Peter (STFC,DL,AST)" userId="0cdecd56-4a1e-4af1-9e2b-17f213e3d19d" providerId="ADAL" clId="{082293D7-3B97-477D-B3F8-AC38BC8CA0F3}" dt="2024-07-08T16:49:15.011" v="4719" actId="20577"/>
        <pc:sldMkLst>
          <pc:docMk/>
          <pc:sldMk cId="292103537" sldId="1427"/>
        </pc:sldMkLst>
        <pc:spChg chg="mod">
          <ac:chgData name="Williams, Peter (STFC,DL,AST)" userId="0cdecd56-4a1e-4af1-9e2b-17f213e3d19d" providerId="ADAL" clId="{082293D7-3B97-477D-B3F8-AC38BC8CA0F3}" dt="2024-07-08T16:49:15.011" v="4719" actId="20577"/>
          <ac:spMkLst>
            <pc:docMk/>
            <pc:sldMk cId="292103537" sldId="1427"/>
            <ac:spMk id="4" creationId="{EA674F28-ACD7-78C8-0F97-DCCE22546964}"/>
          </ac:spMkLst>
        </pc:spChg>
        <pc:spChg chg="mod">
          <ac:chgData name="Williams, Peter (STFC,DL,AST)" userId="0cdecd56-4a1e-4af1-9e2b-17f213e3d19d" providerId="ADAL" clId="{082293D7-3B97-477D-B3F8-AC38BC8CA0F3}" dt="2024-07-08T16:41:34.539" v="4117" actId="20577"/>
          <ac:spMkLst>
            <pc:docMk/>
            <pc:sldMk cId="292103537" sldId="1427"/>
            <ac:spMk id="15" creationId="{791BDAFB-DDC4-9FD0-DEE9-72384D26F492}"/>
          </ac:spMkLst>
        </pc:spChg>
      </pc:sldChg>
      <pc:sldChg chg="add">
        <pc:chgData name="Williams, Peter (STFC,DL,AST)" userId="0cdecd56-4a1e-4af1-9e2b-17f213e3d19d" providerId="ADAL" clId="{082293D7-3B97-477D-B3F8-AC38BC8CA0F3}" dt="2024-07-08T16:49:35.520" v="4720"/>
        <pc:sldMkLst>
          <pc:docMk/>
          <pc:sldMk cId="1238603590" sldId="1428"/>
        </pc:sldMkLst>
      </pc:sldChg>
      <pc:sldChg chg="addSp delSp modSp add mod">
        <pc:chgData name="Williams, Peter (STFC,DL,AST)" userId="0cdecd56-4a1e-4af1-9e2b-17f213e3d19d" providerId="ADAL" clId="{082293D7-3B97-477D-B3F8-AC38BC8CA0F3}" dt="2024-07-09T07:17:13.228" v="7290" actId="207"/>
        <pc:sldMkLst>
          <pc:docMk/>
          <pc:sldMk cId="801117523" sldId="1429"/>
        </pc:sldMkLst>
        <pc:spChg chg="add mod">
          <ac:chgData name="Williams, Peter (STFC,DL,AST)" userId="0cdecd56-4a1e-4af1-9e2b-17f213e3d19d" providerId="ADAL" clId="{082293D7-3B97-477D-B3F8-AC38BC8CA0F3}" dt="2024-07-09T07:16:49.237" v="7286" actId="207"/>
          <ac:spMkLst>
            <pc:docMk/>
            <pc:sldMk cId="801117523" sldId="1429"/>
            <ac:spMk id="4" creationId="{F55EA92F-9AED-6D5B-2660-33377E038626}"/>
          </ac:spMkLst>
        </pc:spChg>
        <pc:spChg chg="del mod">
          <ac:chgData name="Williams, Peter (STFC,DL,AST)" userId="0cdecd56-4a1e-4af1-9e2b-17f213e3d19d" providerId="ADAL" clId="{082293D7-3B97-477D-B3F8-AC38BC8CA0F3}" dt="2024-07-08T16:57:56.904" v="5082"/>
          <ac:spMkLst>
            <pc:docMk/>
            <pc:sldMk cId="801117523" sldId="1429"/>
            <ac:spMk id="5" creationId="{E1C9FF59-A213-4577-B932-ECE1D1C60E30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18" creationId="{8BCE960D-5DB2-E712-FA3D-7FD2F12A6D54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19" creationId="{445FCB48-806B-70F5-4AB0-E046E53BE596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0" creationId="{6B1016E0-DEE9-21B4-86E5-85093443CA9D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1" creationId="{3247ED3E-1AB8-F2AB-AAA9-CABAD5AB874E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2" creationId="{3440579C-2B56-8FC7-BA52-9AC88CCCC732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3" creationId="{8095545C-B80F-CB2A-68C2-E459542B1038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4" creationId="{EE8868A3-518A-648F-EB57-CDC31D4A7677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5" creationId="{2A159FC1-D5E6-6CEB-AA38-E217BE7F2062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6" creationId="{EDB55B20-4362-CA22-B62E-67B34389D740}"/>
          </ac:spMkLst>
        </pc:spChg>
        <pc:spChg chg="add mod">
          <ac:chgData name="Williams, Peter (STFC,DL,AST)" userId="0cdecd56-4a1e-4af1-9e2b-17f213e3d19d" providerId="ADAL" clId="{082293D7-3B97-477D-B3F8-AC38BC8CA0F3}" dt="2024-07-08T17:01:32.767" v="5245"/>
          <ac:spMkLst>
            <pc:docMk/>
            <pc:sldMk cId="801117523" sldId="1429"/>
            <ac:spMk id="27" creationId="{EFEA8AA9-5569-EC99-C203-170E04BD8165}"/>
          </ac:spMkLst>
        </pc:spChg>
        <pc:spChg chg="add mod">
          <ac:chgData name="Williams, Peter (STFC,DL,AST)" userId="0cdecd56-4a1e-4af1-9e2b-17f213e3d19d" providerId="ADAL" clId="{082293D7-3B97-477D-B3F8-AC38BC8CA0F3}" dt="2024-07-08T17:02:00.618" v="5248" actId="1076"/>
          <ac:spMkLst>
            <pc:docMk/>
            <pc:sldMk cId="801117523" sldId="1429"/>
            <ac:spMk id="37" creationId="{92A8E9BB-10CB-A3BE-AD5A-B274CA0A36A0}"/>
          </ac:spMkLst>
        </pc:spChg>
        <pc:spChg chg="add mod">
          <ac:chgData name="Williams, Peter (STFC,DL,AST)" userId="0cdecd56-4a1e-4af1-9e2b-17f213e3d19d" providerId="ADAL" clId="{082293D7-3B97-477D-B3F8-AC38BC8CA0F3}" dt="2024-07-08T17:02:00.618" v="5248" actId="1076"/>
          <ac:spMkLst>
            <pc:docMk/>
            <pc:sldMk cId="801117523" sldId="1429"/>
            <ac:spMk id="38" creationId="{5B391648-D8E3-44F8-2116-E899DC6A6B7A}"/>
          </ac:spMkLst>
        </pc:spChg>
        <pc:spChg chg="add mod">
          <ac:chgData name="Williams, Peter (STFC,DL,AST)" userId="0cdecd56-4a1e-4af1-9e2b-17f213e3d19d" providerId="ADAL" clId="{082293D7-3B97-477D-B3F8-AC38BC8CA0F3}" dt="2024-07-08T17:02:00.618" v="5248" actId="1076"/>
          <ac:spMkLst>
            <pc:docMk/>
            <pc:sldMk cId="801117523" sldId="1429"/>
            <ac:spMk id="39" creationId="{08F0AFAB-9B49-4F0B-14FB-850039604925}"/>
          </ac:spMkLst>
        </pc:spChg>
        <pc:spChg chg="add mod">
          <ac:chgData name="Williams, Peter (STFC,DL,AST)" userId="0cdecd56-4a1e-4af1-9e2b-17f213e3d19d" providerId="ADAL" clId="{082293D7-3B97-477D-B3F8-AC38BC8CA0F3}" dt="2024-07-08T17:02:00.618" v="5248" actId="1076"/>
          <ac:spMkLst>
            <pc:docMk/>
            <pc:sldMk cId="801117523" sldId="1429"/>
            <ac:spMk id="40" creationId="{35209C98-3278-761A-1E0E-FD65DBE90D38}"/>
          </ac:spMkLst>
        </pc:spChg>
        <pc:spChg chg="add mod">
          <ac:chgData name="Williams, Peter (STFC,DL,AST)" userId="0cdecd56-4a1e-4af1-9e2b-17f213e3d19d" providerId="ADAL" clId="{082293D7-3B97-477D-B3F8-AC38BC8CA0F3}" dt="2024-07-08T17:03:26.965" v="5259" actId="1076"/>
          <ac:spMkLst>
            <pc:docMk/>
            <pc:sldMk cId="801117523" sldId="1429"/>
            <ac:spMk id="41" creationId="{7EF7CB2D-6F3F-37E3-415C-27182142952B}"/>
          </ac:spMkLst>
        </pc:spChg>
        <pc:spChg chg="add mod">
          <ac:chgData name="Williams, Peter (STFC,DL,AST)" userId="0cdecd56-4a1e-4af1-9e2b-17f213e3d19d" providerId="ADAL" clId="{082293D7-3B97-477D-B3F8-AC38BC8CA0F3}" dt="2024-07-08T17:03:15.307" v="5257" actId="1076"/>
          <ac:spMkLst>
            <pc:docMk/>
            <pc:sldMk cId="801117523" sldId="1429"/>
            <ac:spMk id="42" creationId="{D1C63CC0-E046-8471-4CD2-06C27C534ABC}"/>
          </ac:spMkLst>
        </pc:spChg>
        <pc:spChg chg="add mod">
          <ac:chgData name="Williams, Peter (STFC,DL,AST)" userId="0cdecd56-4a1e-4af1-9e2b-17f213e3d19d" providerId="ADAL" clId="{082293D7-3B97-477D-B3F8-AC38BC8CA0F3}" dt="2024-07-08T17:03:35.760" v="5290" actId="1038"/>
          <ac:spMkLst>
            <pc:docMk/>
            <pc:sldMk cId="801117523" sldId="1429"/>
            <ac:spMk id="43" creationId="{AB66A556-A670-C7DC-44D2-04CBB8535579}"/>
          </ac:spMkLst>
        </pc:spChg>
        <pc:spChg chg="add mod">
          <ac:chgData name="Williams, Peter (STFC,DL,AST)" userId="0cdecd56-4a1e-4af1-9e2b-17f213e3d19d" providerId="ADAL" clId="{082293D7-3B97-477D-B3F8-AC38BC8CA0F3}" dt="2024-07-08T17:03:49.886" v="5293" actId="1076"/>
          <ac:spMkLst>
            <pc:docMk/>
            <pc:sldMk cId="801117523" sldId="1429"/>
            <ac:spMk id="44" creationId="{65DAFA03-FB7F-CA2B-44D7-1054EECFEAE6}"/>
          </ac:spMkLst>
        </pc:spChg>
        <pc:spChg chg="add mod">
          <ac:chgData name="Williams, Peter (STFC,DL,AST)" userId="0cdecd56-4a1e-4af1-9e2b-17f213e3d19d" providerId="ADAL" clId="{082293D7-3B97-477D-B3F8-AC38BC8CA0F3}" dt="2024-07-08T17:03:54.842" v="5307" actId="1038"/>
          <ac:spMkLst>
            <pc:docMk/>
            <pc:sldMk cId="801117523" sldId="1429"/>
            <ac:spMk id="45" creationId="{8929F134-20CE-3C1A-CA33-7C7AF82F15FC}"/>
          </ac:spMkLst>
        </pc:spChg>
        <pc:spChg chg="add mod">
          <ac:chgData name="Williams, Peter (STFC,DL,AST)" userId="0cdecd56-4a1e-4af1-9e2b-17f213e3d19d" providerId="ADAL" clId="{082293D7-3B97-477D-B3F8-AC38BC8CA0F3}" dt="2024-07-08T17:04:00.403" v="5308" actId="1076"/>
          <ac:spMkLst>
            <pc:docMk/>
            <pc:sldMk cId="801117523" sldId="1429"/>
            <ac:spMk id="46" creationId="{CE9F541A-FB8B-83CF-9902-02127B13D896}"/>
          </ac:spMkLst>
        </pc:spChg>
        <pc:spChg chg="add mod">
          <ac:chgData name="Williams, Peter (STFC,DL,AST)" userId="0cdecd56-4a1e-4af1-9e2b-17f213e3d19d" providerId="ADAL" clId="{082293D7-3B97-477D-B3F8-AC38BC8CA0F3}" dt="2024-07-08T17:02:42.966" v="5253" actId="14100"/>
          <ac:spMkLst>
            <pc:docMk/>
            <pc:sldMk cId="801117523" sldId="1429"/>
            <ac:spMk id="48" creationId="{AA4F3A30-C945-1381-1AA5-347B289BF9C0}"/>
          </ac:spMkLst>
        </pc:spChg>
        <pc:spChg chg="add mod">
          <ac:chgData name="Williams, Peter (STFC,DL,AST)" userId="0cdecd56-4a1e-4af1-9e2b-17f213e3d19d" providerId="ADAL" clId="{082293D7-3B97-477D-B3F8-AC38BC8CA0F3}" dt="2024-07-08T17:07:26.578" v="5331" actId="1037"/>
          <ac:spMkLst>
            <pc:docMk/>
            <pc:sldMk cId="801117523" sldId="1429"/>
            <ac:spMk id="55" creationId="{8179DBC2-F2A3-07C3-B44A-CE3CA6C95E70}"/>
          </ac:spMkLst>
        </pc:spChg>
        <pc:spChg chg="add mod">
          <ac:chgData name="Williams, Peter (STFC,DL,AST)" userId="0cdecd56-4a1e-4af1-9e2b-17f213e3d19d" providerId="ADAL" clId="{082293D7-3B97-477D-B3F8-AC38BC8CA0F3}" dt="2024-07-09T07:17:03.659" v="7289" actId="208"/>
          <ac:spMkLst>
            <pc:docMk/>
            <pc:sldMk cId="801117523" sldId="1429"/>
            <ac:spMk id="56" creationId="{60F0EBB4-BA3A-C8E8-DB66-B581F27959AE}"/>
          </ac:spMkLst>
        </pc:spChg>
        <pc:spChg chg="add mod">
          <ac:chgData name="Williams, Peter (STFC,DL,AST)" userId="0cdecd56-4a1e-4af1-9e2b-17f213e3d19d" providerId="ADAL" clId="{082293D7-3B97-477D-B3F8-AC38BC8CA0F3}" dt="2024-07-08T17:08:35.403" v="5375" actId="1036"/>
          <ac:spMkLst>
            <pc:docMk/>
            <pc:sldMk cId="801117523" sldId="1429"/>
            <ac:spMk id="57" creationId="{72D9A483-6D22-CEA7-DAA3-9C4476764D25}"/>
          </ac:spMkLst>
        </pc:spChg>
        <pc:spChg chg="add mod">
          <ac:chgData name="Williams, Peter (STFC,DL,AST)" userId="0cdecd56-4a1e-4af1-9e2b-17f213e3d19d" providerId="ADAL" clId="{082293D7-3B97-477D-B3F8-AC38BC8CA0F3}" dt="2024-07-09T07:17:13.228" v="7290" actId="207"/>
          <ac:spMkLst>
            <pc:docMk/>
            <pc:sldMk cId="801117523" sldId="1429"/>
            <ac:spMk id="58" creationId="{981FD785-81C2-5F59-C06D-649089B8685D}"/>
          </ac:spMkLst>
        </pc:spChg>
        <pc:picChg chg="add del mod">
          <ac:chgData name="Williams, Peter (STFC,DL,AST)" userId="0cdecd56-4a1e-4af1-9e2b-17f213e3d19d" providerId="ADAL" clId="{082293D7-3B97-477D-B3F8-AC38BC8CA0F3}" dt="2024-07-08T17:01:36.981" v="5246" actId="478"/>
          <ac:picMkLst>
            <pc:docMk/>
            <pc:sldMk cId="801117523" sldId="1429"/>
            <ac:picMk id="6" creationId="{FF058F30-BCB7-26C0-635C-9DFFEE98C115}"/>
          </ac:picMkLst>
        </pc:picChg>
        <pc:picChg chg="del">
          <ac:chgData name="Williams, Peter (STFC,DL,AST)" userId="0cdecd56-4a1e-4af1-9e2b-17f213e3d19d" providerId="ADAL" clId="{082293D7-3B97-477D-B3F8-AC38BC8CA0F3}" dt="2024-07-08T17:01:13.902" v="5242" actId="478"/>
          <ac:picMkLst>
            <pc:docMk/>
            <pc:sldMk cId="801117523" sldId="1429"/>
            <ac:picMk id="7" creationId="{7C9D6DBC-F19A-84A4-4151-0057FA9156BC}"/>
          </ac:picMkLst>
        </pc:picChg>
        <pc:picChg chg="add mod">
          <ac:chgData name="Williams, Peter (STFC,DL,AST)" userId="0cdecd56-4a1e-4af1-9e2b-17f213e3d19d" providerId="ADAL" clId="{082293D7-3B97-477D-B3F8-AC38BC8CA0F3}" dt="2024-07-08T17:01:32.767" v="5245"/>
          <ac:picMkLst>
            <pc:docMk/>
            <pc:sldMk cId="801117523" sldId="1429"/>
            <ac:picMk id="8" creationId="{1020AE8C-D745-DD41-DDDD-7F893F986513}"/>
          </ac:picMkLst>
        </pc:picChg>
        <pc:picChg chg="add mod">
          <ac:chgData name="Williams, Peter (STFC,DL,AST)" userId="0cdecd56-4a1e-4af1-9e2b-17f213e3d19d" providerId="ADAL" clId="{082293D7-3B97-477D-B3F8-AC38BC8CA0F3}" dt="2024-07-08T17:02:00.618" v="5248" actId="1076"/>
          <ac:picMkLst>
            <pc:docMk/>
            <pc:sldMk cId="801117523" sldId="1429"/>
            <ac:picMk id="28" creationId="{6A44CFCC-2B5A-3071-F844-08B6520399FB}"/>
          </ac:picMkLst>
        </pc:picChg>
        <pc:picChg chg="add mod">
          <ac:chgData name="Williams, Peter (STFC,DL,AST)" userId="0cdecd56-4a1e-4af1-9e2b-17f213e3d19d" providerId="ADAL" clId="{082293D7-3B97-477D-B3F8-AC38BC8CA0F3}" dt="2024-07-08T17:02:29.306" v="5251" actId="1076"/>
          <ac:picMkLst>
            <pc:docMk/>
            <pc:sldMk cId="801117523" sldId="1429"/>
            <ac:picMk id="47" creationId="{A959B0FF-5A9F-D38D-D1CD-4F80D995E377}"/>
          </ac:picMkLst>
        </pc:pic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9" creationId="{0C049FC2-71EF-7C09-E226-1E5934A9DEC6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0" creationId="{F6ECDBD5-D6D5-EDA4-B9F3-4F27FE439407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1" creationId="{03922C93-6BB1-8A24-0014-2264569A886E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2" creationId="{FC4FA236-9D4E-21F0-3DC5-F3A3A656D141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3" creationId="{C29D0C19-9D3D-A920-4C62-AB4D2198B40F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4" creationId="{CC87688B-7ABF-E320-3F55-42CA0DD89179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6" creationId="{4C981B9D-84A6-1B42-1058-866CF505FE5E}"/>
          </ac:cxnSpMkLst>
        </pc:cxnChg>
        <pc:cxnChg chg="add mod">
          <ac:chgData name="Williams, Peter (STFC,DL,AST)" userId="0cdecd56-4a1e-4af1-9e2b-17f213e3d19d" providerId="ADAL" clId="{082293D7-3B97-477D-B3F8-AC38BC8CA0F3}" dt="2024-07-08T17:01:32.767" v="5245"/>
          <ac:cxnSpMkLst>
            <pc:docMk/>
            <pc:sldMk cId="801117523" sldId="1429"/>
            <ac:cxnSpMk id="17" creationId="{0951C8FD-FEC5-8559-CD63-7E875093E66A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29" creationId="{AD183D9B-2359-9148-A61D-405E02450870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0" creationId="{0A3E34D2-97E6-6FCD-152E-9D23C9F4A7F9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1" creationId="{B3E2D513-8933-4FCF-95E4-D26A70708A96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2" creationId="{F7950F34-9D6C-B13E-B95B-C91010E0E4C1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3" creationId="{3C44CAF1-A9EF-6961-5307-B02A74BA4A91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4" creationId="{F3376C47-158C-820E-91AE-CEE43B6CFB34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5" creationId="{DB9B8381-8A6D-CB0F-2B05-004C950E7E47}"/>
          </ac:cxnSpMkLst>
        </pc:cxnChg>
        <pc:cxnChg chg="add mod">
          <ac:chgData name="Williams, Peter (STFC,DL,AST)" userId="0cdecd56-4a1e-4af1-9e2b-17f213e3d19d" providerId="ADAL" clId="{082293D7-3B97-477D-B3F8-AC38BC8CA0F3}" dt="2024-07-08T17:02:00.618" v="5248" actId="1076"/>
          <ac:cxnSpMkLst>
            <pc:docMk/>
            <pc:sldMk cId="801117523" sldId="1429"/>
            <ac:cxnSpMk id="36" creationId="{3E237D5D-C1B5-B156-FC74-CE3238D5D4E1}"/>
          </ac:cxnSpMkLst>
        </pc:cxnChg>
        <pc:cxnChg chg="add mod">
          <ac:chgData name="Williams, Peter (STFC,DL,AST)" userId="0cdecd56-4a1e-4af1-9e2b-17f213e3d19d" providerId="ADAL" clId="{082293D7-3B97-477D-B3F8-AC38BC8CA0F3}" dt="2024-07-08T17:02:53.283" v="5255" actId="14100"/>
          <ac:cxnSpMkLst>
            <pc:docMk/>
            <pc:sldMk cId="801117523" sldId="1429"/>
            <ac:cxnSpMk id="49" creationId="{F4F73740-607B-B507-2A8F-BFD312156260}"/>
          </ac:cxnSpMkLst>
        </pc:cxnChg>
        <pc:cxnChg chg="add mod">
          <ac:chgData name="Williams, Peter (STFC,DL,AST)" userId="0cdecd56-4a1e-4af1-9e2b-17f213e3d19d" providerId="ADAL" clId="{082293D7-3B97-477D-B3F8-AC38BC8CA0F3}" dt="2024-07-08T17:02:48.405" v="5254" actId="14100"/>
          <ac:cxnSpMkLst>
            <pc:docMk/>
            <pc:sldMk cId="801117523" sldId="1429"/>
            <ac:cxnSpMk id="50" creationId="{642F9D63-6267-27A2-E4F1-7404C4CED760}"/>
          </ac:cxnSpMkLst>
        </pc:cxnChg>
        <pc:cxnChg chg="add del">
          <ac:chgData name="Williams, Peter (STFC,DL,AST)" userId="0cdecd56-4a1e-4af1-9e2b-17f213e3d19d" providerId="ADAL" clId="{082293D7-3B97-477D-B3F8-AC38BC8CA0F3}" dt="2024-07-08T17:05:41.625" v="5310" actId="478"/>
          <ac:cxnSpMkLst>
            <pc:docMk/>
            <pc:sldMk cId="801117523" sldId="1429"/>
            <ac:cxnSpMk id="54" creationId="{85057099-40F9-2638-5934-9120117A3FAA}"/>
          </ac:cxnSpMkLst>
        </pc:cxnChg>
      </pc:sldChg>
      <pc:sldChg chg="addSp delSp modSp add mod">
        <pc:chgData name="Williams, Peter (STFC,DL,AST)" userId="0cdecd56-4a1e-4af1-9e2b-17f213e3d19d" providerId="ADAL" clId="{082293D7-3B97-477D-B3F8-AC38BC8CA0F3}" dt="2024-07-08T17:14:14.136" v="5594" actId="20577"/>
        <pc:sldMkLst>
          <pc:docMk/>
          <pc:sldMk cId="336377849" sldId="1430"/>
        </pc:sldMkLst>
        <pc:spChg chg="mod">
          <ac:chgData name="Williams, Peter (STFC,DL,AST)" userId="0cdecd56-4a1e-4af1-9e2b-17f213e3d19d" providerId="ADAL" clId="{082293D7-3B97-477D-B3F8-AC38BC8CA0F3}" dt="2024-07-08T17:14:14.136" v="5594" actId="20577"/>
          <ac:spMkLst>
            <pc:docMk/>
            <pc:sldMk cId="336377849" sldId="1430"/>
            <ac:spMk id="4" creationId="{F55EA92F-9AED-6D5B-2660-33377E038626}"/>
          </ac:spMkLst>
        </pc:spChg>
        <pc:spChg chg="del">
          <ac:chgData name="Williams, Peter (STFC,DL,AST)" userId="0cdecd56-4a1e-4af1-9e2b-17f213e3d19d" providerId="ADAL" clId="{082293D7-3B97-477D-B3F8-AC38BC8CA0F3}" dt="2024-07-08T17:10:11.196" v="5401" actId="478"/>
          <ac:spMkLst>
            <pc:docMk/>
            <pc:sldMk cId="336377849" sldId="1430"/>
            <ac:spMk id="48" creationId="{AA4F3A30-C945-1381-1AA5-347B289BF9C0}"/>
          </ac:spMkLst>
        </pc:spChg>
        <pc:spChg chg="del">
          <ac:chgData name="Williams, Peter (STFC,DL,AST)" userId="0cdecd56-4a1e-4af1-9e2b-17f213e3d19d" providerId="ADAL" clId="{082293D7-3B97-477D-B3F8-AC38BC8CA0F3}" dt="2024-07-08T17:09:55.707" v="5392" actId="478"/>
          <ac:spMkLst>
            <pc:docMk/>
            <pc:sldMk cId="336377849" sldId="1430"/>
            <ac:spMk id="55" creationId="{8179DBC2-F2A3-07C3-B44A-CE3CA6C95E70}"/>
          </ac:spMkLst>
        </pc:spChg>
        <pc:spChg chg="del">
          <ac:chgData name="Williams, Peter (STFC,DL,AST)" userId="0cdecd56-4a1e-4af1-9e2b-17f213e3d19d" providerId="ADAL" clId="{082293D7-3B97-477D-B3F8-AC38BC8CA0F3}" dt="2024-07-08T17:09:59.443" v="5395" actId="478"/>
          <ac:spMkLst>
            <pc:docMk/>
            <pc:sldMk cId="336377849" sldId="1430"/>
            <ac:spMk id="56" creationId="{60F0EBB4-BA3A-C8E8-DB66-B581F27959AE}"/>
          </ac:spMkLst>
        </pc:spChg>
        <pc:spChg chg="del">
          <ac:chgData name="Williams, Peter (STFC,DL,AST)" userId="0cdecd56-4a1e-4af1-9e2b-17f213e3d19d" providerId="ADAL" clId="{082293D7-3B97-477D-B3F8-AC38BC8CA0F3}" dt="2024-07-08T17:09:57.603" v="5393" actId="478"/>
          <ac:spMkLst>
            <pc:docMk/>
            <pc:sldMk cId="336377849" sldId="1430"/>
            <ac:spMk id="57" creationId="{72D9A483-6D22-CEA7-DAA3-9C4476764D25}"/>
          </ac:spMkLst>
        </pc:spChg>
        <pc:spChg chg="del">
          <ac:chgData name="Williams, Peter (STFC,DL,AST)" userId="0cdecd56-4a1e-4af1-9e2b-17f213e3d19d" providerId="ADAL" clId="{082293D7-3B97-477D-B3F8-AC38BC8CA0F3}" dt="2024-07-08T17:09:58.475" v="5394" actId="478"/>
          <ac:spMkLst>
            <pc:docMk/>
            <pc:sldMk cId="336377849" sldId="1430"/>
            <ac:spMk id="58" creationId="{981FD785-81C2-5F59-C06D-649089B8685D}"/>
          </ac:spMkLst>
        </pc:spChg>
        <pc:picChg chg="add mod">
          <ac:chgData name="Williams, Peter (STFC,DL,AST)" userId="0cdecd56-4a1e-4af1-9e2b-17f213e3d19d" providerId="ADAL" clId="{082293D7-3B97-477D-B3F8-AC38BC8CA0F3}" dt="2024-07-08T17:10:49.312" v="5404" actId="1076"/>
          <ac:picMkLst>
            <pc:docMk/>
            <pc:sldMk cId="336377849" sldId="1430"/>
            <ac:picMk id="3" creationId="{9723ABAE-CF52-9BD8-1658-922791CBBDF5}"/>
          </ac:picMkLst>
        </pc:picChg>
        <pc:picChg chg="add del">
          <ac:chgData name="Williams, Peter (STFC,DL,AST)" userId="0cdecd56-4a1e-4af1-9e2b-17f213e3d19d" providerId="ADAL" clId="{082293D7-3B97-477D-B3F8-AC38BC8CA0F3}" dt="2024-07-08T17:10:08.361" v="5400" actId="478"/>
          <ac:picMkLst>
            <pc:docMk/>
            <pc:sldMk cId="336377849" sldId="1430"/>
            <ac:picMk id="28" creationId="{6A44CFCC-2B5A-3071-F844-08B6520399FB}"/>
          </ac:picMkLst>
        </pc:picChg>
        <pc:picChg chg="del">
          <ac:chgData name="Williams, Peter (STFC,DL,AST)" userId="0cdecd56-4a1e-4af1-9e2b-17f213e3d19d" providerId="ADAL" clId="{082293D7-3B97-477D-B3F8-AC38BC8CA0F3}" dt="2024-07-08T17:10:01.844" v="5396" actId="478"/>
          <ac:picMkLst>
            <pc:docMk/>
            <pc:sldMk cId="336377849" sldId="1430"/>
            <ac:picMk id="47" creationId="{A959B0FF-5A9F-D38D-D1CD-4F80D995E377}"/>
          </ac:picMkLst>
        </pc:picChg>
        <pc:cxnChg chg="add mod">
          <ac:chgData name="Williams, Peter (STFC,DL,AST)" userId="0cdecd56-4a1e-4af1-9e2b-17f213e3d19d" providerId="ADAL" clId="{082293D7-3B97-477D-B3F8-AC38BC8CA0F3}" dt="2024-07-08T17:11:50.240" v="5422" actId="1582"/>
          <ac:cxnSpMkLst>
            <pc:docMk/>
            <pc:sldMk cId="336377849" sldId="1430"/>
            <ac:cxnSpMk id="5" creationId="{6DF20120-5B83-EC8E-1FE3-5DE94FDD66BA}"/>
          </ac:cxnSpMkLst>
        </pc:cxnChg>
        <pc:cxnChg chg="del mod">
          <ac:chgData name="Williams, Peter (STFC,DL,AST)" userId="0cdecd56-4a1e-4af1-9e2b-17f213e3d19d" providerId="ADAL" clId="{082293D7-3B97-477D-B3F8-AC38BC8CA0F3}" dt="2024-07-08T17:10:03.533" v="5397" actId="478"/>
          <ac:cxnSpMkLst>
            <pc:docMk/>
            <pc:sldMk cId="336377849" sldId="1430"/>
            <ac:cxnSpMk id="49" creationId="{F4F73740-607B-B507-2A8F-BFD312156260}"/>
          </ac:cxnSpMkLst>
        </pc:cxnChg>
        <pc:cxnChg chg="del">
          <ac:chgData name="Williams, Peter (STFC,DL,AST)" userId="0cdecd56-4a1e-4af1-9e2b-17f213e3d19d" providerId="ADAL" clId="{082293D7-3B97-477D-B3F8-AC38BC8CA0F3}" dt="2024-07-08T17:10:05.539" v="5398" actId="478"/>
          <ac:cxnSpMkLst>
            <pc:docMk/>
            <pc:sldMk cId="336377849" sldId="1430"/>
            <ac:cxnSpMk id="50" creationId="{642F9D63-6267-27A2-E4F1-7404C4CED760}"/>
          </ac:cxnSpMkLst>
        </pc:cxnChg>
      </pc:sldChg>
      <pc:sldChg chg="addSp delSp modSp add mod">
        <pc:chgData name="Williams, Peter (STFC,DL,AST)" userId="0cdecd56-4a1e-4af1-9e2b-17f213e3d19d" providerId="ADAL" clId="{082293D7-3B97-477D-B3F8-AC38BC8CA0F3}" dt="2024-07-09T08:34:24.706" v="9621" actId="14100"/>
        <pc:sldMkLst>
          <pc:docMk/>
          <pc:sldMk cId="3457121857" sldId="1431"/>
        </pc:sldMkLst>
        <pc:spChg chg="mod">
          <ac:chgData name="Williams, Peter (STFC,DL,AST)" userId="0cdecd56-4a1e-4af1-9e2b-17f213e3d19d" providerId="ADAL" clId="{082293D7-3B97-477D-B3F8-AC38BC8CA0F3}" dt="2024-07-08T17:30:17.985" v="6506" actId="14100"/>
          <ac:spMkLst>
            <pc:docMk/>
            <pc:sldMk cId="3457121857" sldId="1431"/>
            <ac:spMk id="2" creationId="{00000000-0000-0000-0000-000000000000}"/>
          </ac:spMkLst>
        </pc:spChg>
        <pc:spChg chg="mod">
          <ac:chgData name="Williams, Peter (STFC,DL,AST)" userId="0cdecd56-4a1e-4af1-9e2b-17f213e3d19d" providerId="ADAL" clId="{082293D7-3B97-477D-B3F8-AC38BC8CA0F3}" dt="2024-07-08T17:31:14.008" v="6508"/>
          <ac:spMkLst>
            <pc:docMk/>
            <pc:sldMk cId="3457121857" sldId="1431"/>
            <ac:spMk id="4" creationId="{F55EA92F-9AED-6D5B-2660-33377E038626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18" creationId="{2C7BBDEA-FBF0-20DB-B107-44E828A2E0EF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19" creationId="{FC7D41A5-1ADC-43CA-DC71-9A26F6745DAB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20" creationId="{F7D5B8FD-6E49-51F9-7FE6-A06E5755DD5F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21" creationId="{3F625978-94A3-7134-4B36-D56FC6210DAE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22" creationId="{BA3BA3E0-66DC-1386-7ADE-518A2A855C5D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24" creationId="{0B7CE222-7DA5-EC12-15E2-71092CD05F62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25" creationId="{22E7A214-788A-354E-52AA-783D1C76A335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37" creationId="{92A8E9BB-10CB-A3BE-AD5A-B274CA0A36A0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38" creationId="{5B391648-D8E3-44F8-2116-E899DC6A6B7A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39" creationId="{08F0AFAB-9B49-4F0B-14FB-850039604925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0" creationId="{35209C98-3278-761A-1E0E-FD65DBE90D38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1" creationId="{7EF7CB2D-6F3F-37E3-415C-27182142952B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2" creationId="{D1C63CC0-E046-8471-4CD2-06C27C534ABC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3" creationId="{AB66A556-A670-C7DC-44D2-04CBB8535579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4" creationId="{65DAFA03-FB7F-CA2B-44D7-1054EECFEAE6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5" creationId="{8929F134-20CE-3C1A-CA33-7C7AF82F15FC}"/>
          </ac:spMkLst>
        </pc:spChg>
        <pc:spChg chg="del mod">
          <ac:chgData name="Williams, Peter (STFC,DL,AST)" userId="0cdecd56-4a1e-4af1-9e2b-17f213e3d19d" providerId="ADAL" clId="{082293D7-3B97-477D-B3F8-AC38BC8CA0F3}" dt="2024-07-08T17:31:17.344" v="6509" actId="478"/>
          <ac:spMkLst>
            <pc:docMk/>
            <pc:sldMk cId="3457121857" sldId="1431"/>
            <ac:spMk id="46" creationId="{CE9F541A-FB8B-83CF-9902-02127B13D896}"/>
          </ac:spMkLst>
        </pc:spChg>
        <pc:spChg chg="add mod">
          <ac:chgData name="Williams, Peter (STFC,DL,AST)" userId="0cdecd56-4a1e-4af1-9e2b-17f213e3d19d" providerId="ADAL" clId="{082293D7-3B97-477D-B3F8-AC38BC8CA0F3}" dt="2024-07-08T17:32:20.052" v="6521" actId="1076"/>
          <ac:spMkLst>
            <pc:docMk/>
            <pc:sldMk cId="3457121857" sldId="1431"/>
            <ac:spMk id="47" creationId="{5B395CCF-82E7-BA34-1143-A0F464D87BED}"/>
          </ac:spMkLst>
        </pc:spChg>
        <pc:spChg chg="add del mod">
          <ac:chgData name="Williams, Peter (STFC,DL,AST)" userId="0cdecd56-4a1e-4af1-9e2b-17f213e3d19d" providerId="ADAL" clId="{082293D7-3B97-477D-B3F8-AC38BC8CA0F3}" dt="2024-07-08T17:33:25.791" v="6531" actId="478"/>
          <ac:spMkLst>
            <pc:docMk/>
            <pc:sldMk cId="3457121857" sldId="1431"/>
            <ac:spMk id="50" creationId="{B8C3F17A-A94E-FA3C-57F9-696D0BC12362}"/>
          </ac:spMkLst>
        </pc:spChg>
        <pc:spChg chg="add del mod">
          <ac:chgData name="Williams, Peter (STFC,DL,AST)" userId="0cdecd56-4a1e-4af1-9e2b-17f213e3d19d" providerId="ADAL" clId="{082293D7-3B97-477D-B3F8-AC38BC8CA0F3}" dt="2024-07-08T17:37:42.226" v="6685" actId="478"/>
          <ac:spMkLst>
            <pc:docMk/>
            <pc:sldMk cId="3457121857" sldId="1431"/>
            <ac:spMk id="51" creationId="{40FD3101-B6A6-3105-AFCE-CE7026D172D8}"/>
          </ac:spMkLst>
        </pc:spChg>
        <pc:spChg chg="add del mod">
          <ac:chgData name="Williams, Peter (STFC,DL,AST)" userId="0cdecd56-4a1e-4af1-9e2b-17f213e3d19d" providerId="ADAL" clId="{082293D7-3B97-477D-B3F8-AC38BC8CA0F3}" dt="2024-07-08T17:34:48.653" v="6550" actId="478"/>
          <ac:spMkLst>
            <pc:docMk/>
            <pc:sldMk cId="3457121857" sldId="1431"/>
            <ac:spMk id="52" creationId="{6990D021-F465-B097-D16E-91B867C8EC05}"/>
          </ac:spMkLst>
        </pc:spChg>
        <pc:spChg chg="add del mod">
          <ac:chgData name="Williams, Peter (STFC,DL,AST)" userId="0cdecd56-4a1e-4af1-9e2b-17f213e3d19d" providerId="ADAL" clId="{082293D7-3B97-477D-B3F8-AC38BC8CA0F3}" dt="2024-07-08T17:36:46.359" v="6674" actId="478"/>
          <ac:spMkLst>
            <pc:docMk/>
            <pc:sldMk cId="3457121857" sldId="1431"/>
            <ac:spMk id="53" creationId="{7064EA69-322F-319F-C4C3-DDD739BCB42A}"/>
          </ac:spMkLst>
        </pc:spChg>
        <pc:spChg chg="add mod">
          <ac:chgData name="Williams, Peter (STFC,DL,AST)" userId="0cdecd56-4a1e-4af1-9e2b-17f213e3d19d" providerId="ADAL" clId="{082293D7-3B97-477D-B3F8-AC38BC8CA0F3}" dt="2024-07-08T17:50:17.093" v="7233" actId="6549"/>
          <ac:spMkLst>
            <pc:docMk/>
            <pc:sldMk cId="3457121857" sldId="1431"/>
            <ac:spMk id="54" creationId="{25EBD651-259B-0217-1060-4AB7A9D96AEA}"/>
          </ac:spMkLst>
        </pc:spChg>
        <pc:spChg chg="add mod">
          <ac:chgData name="Williams, Peter (STFC,DL,AST)" userId="0cdecd56-4a1e-4af1-9e2b-17f213e3d19d" providerId="ADAL" clId="{082293D7-3B97-477D-B3F8-AC38BC8CA0F3}" dt="2024-07-08T17:49:21.233" v="7204" actId="1076"/>
          <ac:spMkLst>
            <pc:docMk/>
            <pc:sldMk cId="3457121857" sldId="1431"/>
            <ac:spMk id="56" creationId="{7CE18C26-9EDB-70B3-54A9-9865F545F688}"/>
          </ac:spMkLst>
        </pc:spChg>
        <pc:spChg chg="add mod">
          <ac:chgData name="Williams, Peter (STFC,DL,AST)" userId="0cdecd56-4a1e-4af1-9e2b-17f213e3d19d" providerId="ADAL" clId="{082293D7-3B97-477D-B3F8-AC38BC8CA0F3}" dt="2024-07-08T17:50:26.393" v="7236" actId="14100"/>
          <ac:spMkLst>
            <pc:docMk/>
            <pc:sldMk cId="3457121857" sldId="1431"/>
            <ac:spMk id="57" creationId="{3EFE3EA2-477D-EF29-5084-AD82A810A8EC}"/>
          </ac:spMkLst>
        </pc:spChg>
        <pc:spChg chg="add mod">
          <ac:chgData name="Williams, Peter (STFC,DL,AST)" userId="0cdecd56-4a1e-4af1-9e2b-17f213e3d19d" providerId="ADAL" clId="{082293D7-3B97-477D-B3F8-AC38BC8CA0F3}" dt="2024-07-08T17:50:35.204" v="7248" actId="1037"/>
          <ac:spMkLst>
            <pc:docMk/>
            <pc:sldMk cId="3457121857" sldId="1431"/>
            <ac:spMk id="60" creationId="{D8774A77-6E63-C525-FAA7-23201FA20D29}"/>
          </ac:spMkLst>
        </pc:spChg>
        <pc:spChg chg="add mod">
          <ac:chgData name="Williams, Peter (STFC,DL,AST)" userId="0cdecd56-4a1e-4af1-9e2b-17f213e3d19d" providerId="ADAL" clId="{082293D7-3B97-477D-B3F8-AC38BC8CA0F3}" dt="2024-07-09T08:34:24.706" v="9621" actId="14100"/>
          <ac:spMkLst>
            <pc:docMk/>
            <pc:sldMk cId="3457121857" sldId="1431"/>
            <ac:spMk id="69" creationId="{AB9D6D09-C3BB-51D0-E00E-00A5CDDF9062}"/>
          </ac:spMkLst>
        </pc:spChg>
        <pc:picChg chg="del">
          <ac:chgData name="Williams, Peter (STFC,DL,AST)" userId="0cdecd56-4a1e-4af1-9e2b-17f213e3d19d" providerId="ADAL" clId="{082293D7-3B97-477D-B3F8-AC38BC8CA0F3}" dt="2024-07-08T17:15:32.256" v="5599" actId="478"/>
          <ac:picMkLst>
            <pc:docMk/>
            <pc:sldMk cId="3457121857" sldId="1431"/>
            <ac:picMk id="3" creationId="{9723ABAE-CF52-9BD8-1658-922791CBBDF5}"/>
          </ac:picMkLst>
        </pc:picChg>
        <pc:picChg chg="add mod">
          <ac:chgData name="Williams, Peter (STFC,DL,AST)" userId="0cdecd56-4a1e-4af1-9e2b-17f213e3d19d" providerId="ADAL" clId="{082293D7-3B97-477D-B3F8-AC38BC8CA0F3}" dt="2024-07-08T17:35:26.259" v="6554" actId="1076"/>
          <ac:picMkLst>
            <pc:docMk/>
            <pc:sldMk cId="3457121857" sldId="1431"/>
            <ac:picMk id="16" creationId="{6789504E-5D4C-DD0E-89A4-0FB92F4D55E0}"/>
          </ac:picMkLst>
        </pc:picChg>
        <pc:picChg chg="add mod">
          <ac:chgData name="Williams, Peter (STFC,DL,AST)" userId="0cdecd56-4a1e-4af1-9e2b-17f213e3d19d" providerId="ADAL" clId="{082293D7-3B97-477D-B3F8-AC38BC8CA0F3}" dt="2024-07-08T17:32:20.052" v="6521" actId="1076"/>
          <ac:picMkLst>
            <pc:docMk/>
            <pc:sldMk cId="3457121857" sldId="1431"/>
            <ac:picMk id="17" creationId="{14BEC8D4-42BF-FEE5-3109-EE1F08BABD65}"/>
          </ac:picMkLst>
        </pc:picChg>
        <pc:picChg chg="del mod">
          <ac:chgData name="Williams, Peter (STFC,DL,AST)" userId="0cdecd56-4a1e-4af1-9e2b-17f213e3d19d" providerId="ADAL" clId="{082293D7-3B97-477D-B3F8-AC38BC8CA0F3}" dt="2024-07-08T17:31:17.344" v="6509" actId="478"/>
          <ac:picMkLst>
            <pc:docMk/>
            <pc:sldMk cId="3457121857" sldId="1431"/>
            <ac:picMk id="28" creationId="{6A44CFCC-2B5A-3071-F844-08B6520399FB}"/>
          </ac:picMkLst>
        </pc:picChg>
        <pc:picChg chg="add mod">
          <ac:chgData name="Williams, Peter (STFC,DL,AST)" userId="0cdecd56-4a1e-4af1-9e2b-17f213e3d19d" providerId="ADAL" clId="{082293D7-3B97-477D-B3F8-AC38BC8CA0F3}" dt="2024-07-08T17:45:37.509" v="7102" actId="1036"/>
          <ac:picMkLst>
            <pc:docMk/>
            <pc:sldMk cId="3457121857" sldId="1431"/>
            <ac:picMk id="49" creationId="{E196192D-BB3B-B1A5-F7CF-1CFF2F4021C4}"/>
          </ac:picMkLst>
        </pc:picChg>
        <pc:cxnChg chg="del mod">
          <ac:chgData name="Williams, Peter (STFC,DL,AST)" userId="0cdecd56-4a1e-4af1-9e2b-17f213e3d19d" providerId="ADAL" clId="{082293D7-3B97-477D-B3F8-AC38BC8CA0F3}" dt="2024-07-08T17:15:30.368" v="5598" actId="478"/>
          <ac:cxnSpMkLst>
            <pc:docMk/>
            <pc:sldMk cId="3457121857" sldId="1431"/>
            <ac:cxnSpMk id="5" creationId="{6DF20120-5B83-EC8E-1FE3-5DE94FDD66BA}"/>
          </ac:cxnSpMkLst>
        </pc:cxnChg>
        <pc:cxnChg chg="add mod">
          <ac:chgData name="Williams, Peter (STFC,DL,AST)" userId="0cdecd56-4a1e-4af1-9e2b-17f213e3d19d" providerId="ADAL" clId="{082293D7-3B97-477D-B3F8-AC38BC8CA0F3}" dt="2024-07-08T17:32:20.052" v="6521" actId="1076"/>
          <ac:cxnSpMkLst>
            <pc:docMk/>
            <pc:sldMk cId="3457121857" sldId="1431"/>
            <ac:cxnSpMk id="23" creationId="{B4C4314A-ED59-2806-ED83-7B14A7AD6672}"/>
          </ac:cxnSpMkLst>
        </pc:cxnChg>
        <pc:cxnChg chg="add mod">
          <ac:chgData name="Williams, Peter (STFC,DL,AST)" userId="0cdecd56-4a1e-4af1-9e2b-17f213e3d19d" providerId="ADAL" clId="{082293D7-3B97-477D-B3F8-AC38BC8CA0F3}" dt="2024-07-08T17:32:20.052" v="6521" actId="1076"/>
          <ac:cxnSpMkLst>
            <pc:docMk/>
            <pc:sldMk cId="3457121857" sldId="1431"/>
            <ac:cxnSpMk id="26" creationId="{FFBF6191-8861-9842-BA4F-9C689F09A273}"/>
          </ac:cxnSpMkLst>
        </pc:cxnChg>
        <pc:cxnChg chg="add mod">
          <ac:chgData name="Williams, Peter (STFC,DL,AST)" userId="0cdecd56-4a1e-4af1-9e2b-17f213e3d19d" providerId="ADAL" clId="{082293D7-3B97-477D-B3F8-AC38BC8CA0F3}" dt="2024-07-08T17:32:20.052" v="6521" actId="1076"/>
          <ac:cxnSpMkLst>
            <pc:docMk/>
            <pc:sldMk cId="3457121857" sldId="1431"/>
            <ac:cxnSpMk id="27" creationId="{90D79ACF-84AB-70F7-AFA8-7397E51F0B33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29" creationId="{AD183D9B-2359-9148-A61D-405E02450870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0" creationId="{0A3E34D2-97E6-6FCD-152E-9D23C9F4A7F9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1" creationId="{B3E2D513-8933-4FCF-95E4-D26A70708A96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2" creationId="{F7950F34-9D6C-B13E-B95B-C91010E0E4C1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3" creationId="{3C44CAF1-A9EF-6961-5307-B02A74BA4A91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4" creationId="{F3376C47-158C-820E-91AE-CEE43B6CFB34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5" creationId="{DB9B8381-8A6D-CB0F-2B05-004C950E7E47}"/>
          </ac:cxnSpMkLst>
        </pc:cxnChg>
        <pc:cxnChg chg="del mod">
          <ac:chgData name="Williams, Peter (STFC,DL,AST)" userId="0cdecd56-4a1e-4af1-9e2b-17f213e3d19d" providerId="ADAL" clId="{082293D7-3B97-477D-B3F8-AC38BC8CA0F3}" dt="2024-07-08T17:31:17.344" v="6509" actId="478"/>
          <ac:cxnSpMkLst>
            <pc:docMk/>
            <pc:sldMk cId="3457121857" sldId="1431"/>
            <ac:cxnSpMk id="36" creationId="{3E237D5D-C1B5-B156-FC74-CE3238D5D4E1}"/>
          </ac:cxnSpMkLst>
        </pc:cxnChg>
        <pc:cxnChg chg="add del mod">
          <ac:chgData name="Williams, Peter (STFC,DL,AST)" userId="0cdecd56-4a1e-4af1-9e2b-17f213e3d19d" providerId="ADAL" clId="{082293D7-3B97-477D-B3F8-AC38BC8CA0F3}" dt="2024-07-08T17:34:25.043" v="6544" actId="478"/>
          <ac:cxnSpMkLst>
            <pc:docMk/>
            <pc:sldMk cId="3457121857" sldId="1431"/>
            <ac:cxnSpMk id="55" creationId="{A676D13D-C915-DF0C-CA0C-9736A8412C00}"/>
          </ac:cxnSpMkLst>
        </pc:cxnChg>
        <pc:cxnChg chg="add del mod">
          <ac:chgData name="Williams, Peter (STFC,DL,AST)" userId="0cdecd56-4a1e-4af1-9e2b-17f213e3d19d" providerId="ADAL" clId="{082293D7-3B97-477D-B3F8-AC38BC8CA0F3}" dt="2024-07-08T17:36:06.123" v="6566" actId="478"/>
          <ac:cxnSpMkLst>
            <pc:docMk/>
            <pc:sldMk cId="3457121857" sldId="1431"/>
            <ac:cxnSpMk id="58" creationId="{C2176C87-B6AB-69CF-1857-A38842C488D8}"/>
          </ac:cxnSpMkLst>
        </pc:cxnChg>
        <pc:cxnChg chg="add del mod">
          <ac:chgData name="Williams, Peter (STFC,DL,AST)" userId="0cdecd56-4a1e-4af1-9e2b-17f213e3d19d" providerId="ADAL" clId="{082293D7-3B97-477D-B3F8-AC38BC8CA0F3}" dt="2024-07-08T17:37:56.827" v="6688" actId="478"/>
          <ac:cxnSpMkLst>
            <pc:docMk/>
            <pc:sldMk cId="3457121857" sldId="1431"/>
            <ac:cxnSpMk id="59" creationId="{FE9D29A0-1E58-835D-A69D-0CD628F11681}"/>
          </ac:cxnSpMkLst>
        </pc:cxnChg>
        <pc:cxnChg chg="add mod">
          <ac:chgData name="Williams, Peter (STFC,DL,AST)" userId="0cdecd56-4a1e-4af1-9e2b-17f213e3d19d" providerId="ADAL" clId="{082293D7-3B97-477D-B3F8-AC38BC8CA0F3}" dt="2024-07-08T17:45:33.230" v="7080" actId="1036"/>
          <ac:cxnSpMkLst>
            <pc:docMk/>
            <pc:sldMk cId="3457121857" sldId="1431"/>
            <ac:cxnSpMk id="62" creationId="{211B515A-A84B-26B0-07F7-F6421CAC8C31}"/>
          </ac:cxnSpMkLst>
        </pc:cxnChg>
        <pc:cxnChg chg="add mod">
          <ac:chgData name="Williams, Peter (STFC,DL,AST)" userId="0cdecd56-4a1e-4af1-9e2b-17f213e3d19d" providerId="ADAL" clId="{082293D7-3B97-477D-B3F8-AC38BC8CA0F3}" dt="2024-07-08T17:45:33.230" v="7080" actId="1036"/>
          <ac:cxnSpMkLst>
            <pc:docMk/>
            <pc:sldMk cId="3457121857" sldId="1431"/>
            <ac:cxnSpMk id="65" creationId="{51D5D567-F448-A80A-4E73-43050E41C182}"/>
          </ac:cxnSpMkLst>
        </pc:cxnChg>
        <pc:cxnChg chg="add mod">
          <ac:chgData name="Williams, Peter (STFC,DL,AST)" userId="0cdecd56-4a1e-4af1-9e2b-17f213e3d19d" providerId="ADAL" clId="{082293D7-3B97-477D-B3F8-AC38BC8CA0F3}" dt="2024-07-08T17:45:33.230" v="7080" actId="1036"/>
          <ac:cxnSpMkLst>
            <pc:docMk/>
            <pc:sldMk cId="3457121857" sldId="1431"/>
            <ac:cxnSpMk id="67" creationId="{96C1A824-F448-9142-7061-AC2AF8627D85}"/>
          </ac:cxnSpMkLst>
        </pc:cxnChg>
        <pc:cxnChg chg="add mod">
          <ac:chgData name="Williams, Peter (STFC,DL,AST)" userId="0cdecd56-4a1e-4af1-9e2b-17f213e3d19d" providerId="ADAL" clId="{082293D7-3B97-477D-B3F8-AC38BC8CA0F3}" dt="2024-07-08T17:45:33.230" v="7080" actId="1036"/>
          <ac:cxnSpMkLst>
            <pc:docMk/>
            <pc:sldMk cId="3457121857" sldId="1431"/>
            <ac:cxnSpMk id="68" creationId="{BD1A7D10-D55F-7447-6D2B-D5284467F4C0}"/>
          </ac:cxnSpMkLst>
        </pc:cxnChg>
      </pc:sldChg>
      <pc:sldChg chg="add del">
        <pc:chgData name="Williams, Peter (STFC,DL,AST)" userId="0cdecd56-4a1e-4af1-9e2b-17f213e3d19d" providerId="ADAL" clId="{082293D7-3B97-477D-B3F8-AC38BC8CA0F3}" dt="2024-07-08T17:32:43.948" v="6523"/>
        <pc:sldMkLst>
          <pc:docMk/>
          <pc:sldMk cId="231216961" sldId="1432"/>
        </pc:sldMkLst>
      </pc:sldChg>
      <pc:sldChg chg="add del">
        <pc:chgData name="Williams, Peter (STFC,DL,AST)" userId="0cdecd56-4a1e-4af1-9e2b-17f213e3d19d" providerId="ADAL" clId="{082293D7-3B97-477D-B3F8-AC38BC8CA0F3}" dt="2024-07-09T08:23:13.561" v="9573" actId="47"/>
        <pc:sldMkLst>
          <pc:docMk/>
          <pc:sldMk cId="316600225" sldId="1432"/>
        </pc:sldMkLst>
      </pc:sldChg>
      <pc:sldChg chg="add del">
        <pc:chgData name="Williams, Peter (STFC,DL,AST)" userId="0cdecd56-4a1e-4af1-9e2b-17f213e3d19d" providerId="ADAL" clId="{082293D7-3B97-477D-B3F8-AC38BC8CA0F3}" dt="2024-07-09T08:13:39.583" v="9219" actId="47"/>
        <pc:sldMkLst>
          <pc:docMk/>
          <pc:sldMk cId="1113686968" sldId="1433"/>
        </pc:sldMkLst>
      </pc:sldChg>
      <pc:sldChg chg="addSp delSp modSp add mod">
        <pc:chgData name="Williams, Peter (STFC,DL,AST)" userId="0cdecd56-4a1e-4af1-9e2b-17f213e3d19d" providerId="ADAL" clId="{082293D7-3B97-477D-B3F8-AC38BC8CA0F3}" dt="2024-07-09T07:28:56.378" v="7720" actId="6549"/>
        <pc:sldMkLst>
          <pc:docMk/>
          <pc:sldMk cId="4033048016" sldId="1434"/>
        </pc:sldMkLst>
        <pc:spChg chg="mod">
          <ac:chgData name="Williams, Peter (STFC,DL,AST)" userId="0cdecd56-4a1e-4af1-9e2b-17f213e3d19d" providerId="ADAL" clId="{082293D7-3B97-477D-B3F8-AC38BC8CA0F3}" dt="2024-07-09T07:28:13.207" v="7718" actId="113"/>
          <ac:spMkLst>
            <pc:docMk/>
            <pc:sldMk cId="4033048016" sldId="1434"/>
            <ac:spMk id="3" creationId="{746E23D2-B816-E756-249A-63B0170F1347}"/>
          </ac:spMkLst>
        </pc:spChg>
        <pc:spChg chg="mod">
          <ac:chgData name="Williams, Peter (STFC,DL,AST)" userId="0cdecd56-4a1e-4af1-9e2b-17f213e3d19d" providerId="ADAL" clId="{082293D7-3B97-477D-B3F8-AC38BC8CA0F3}" dt="2024-07-09T07:28:56.378" v="7720" actId="6549"/>
          <ac:spMkLst>
            <pc:docMk/>
            <pc:sldMk cId="4033048016" sldId="1434"/>
            <ac:spMk id="15" creationId="{791BDAFB-DDC4-9FD0-DEE9-72384D26F492}"/>
          </ac:spMkLst>
        </pc:spChg>
        <pc:grpChg chg="del">
          <ac:chgData name="Williams, Peter (STFC,DL,AST)" userId="0cdecd56-4a1e-4af1-9e2b-17f213e3d19d" providerId="ADAL" clId="{082293D7-3B97-477D-B3F8-AC38BC8CA0F3}" dt="2024-07-09T07:24:27.083" v="7495" actId="478"/>
          <ac:grpSpMkLst>
            <pc:docMk/>
            <pc:sldMk cId="4033048016" sldId="1434"/>
            <ac:grpSpMk id="4" creationId="{7B08870B-86DD-E2D8-F049-2B6917C67325}"/>
          </ac:grpSpMkLst>
        </pc:grpChg>
        <pc:picChg chg="add mod">
          <ac:chgData name="Williams, Peter (STFC,DL,AST)" userId="0cdecd56-4a1e-4af1-9e2b-17f213e3d19d" providerId="ADAL" clId="{082293D7-3B97-477D-B3F8-AC38BC8CA0F3}" dt="2024-07-09T07:24:45.264" v="7497" actId="1076"/>
          <ac:picMkLst>
            <pc:docMk/>
            <pc:sldMk cId="4033048016" sldId="1434"/>
            <ac:picMk id="9" creationId="{A6B198D6-3320-8B9E-5F6D-58216000AD97}"/>
          </ac:picMkLst>
        </pc:picChg>
      </pc:sldChg>
      <pc:sldChg chg="addSp delSp modSp add mod">
        <pc:chgData name="Williams, Peter (STFC,DL,AST)" userId="0cdecd56-4a1e-4af1-9e2b-17f213e3d19d" providerId="ADAL" clId="{082293D7-3B97-477D-B3F8-AC38BC8CA0F3}" dt="2024-07-09T08:31:04.014" v="9609" actId="20577"/>
        <pc:sldMkLst>
          <pc:docMk/>
          <pc:sldMk cId="3722287371" sldId="1435"/>
        </pc:sldMkLst>
        <pc:spChg chg="mod">
          <ac:chgData name="Williams, Peter (STFC,DL,AST)" userId="0cdecd56-4a1e-4af1-9e2b-17f213e3d19d" providerId="ADAL" clId="{082293D7-3B97-477D-B3F8-AC38BC8CA0F3}" dt="2024-07-09T07:37:05.890" v="7982" actId="20577"/>
          <ac:spMkLst>
            <pc:docMk/>
            <pc:sldMk cId="3722287371" sldId="1435"/>
            <ac:spMk id="3" creationId="{746E23D2-B816-E756-249A-63B0170F1347}"/>
          </ac:spMkLst>
        </pc:spChg>
        <pc:spChg chg="del">
          <ac:chgData name="Williams, Peter (STFC,DL,AST)" userId="0cdecd56-4a1e-4af1-9e2b-17f213e3d19d" providerId="ADAL" clId="{082293D7-3B97-477D-B3F8-AC38BC8CA0F3}" dt="2024-07-09T07:29:31.953" v="7722" actId="478"/>
          <ac:spMkLst>
            <pc:docMk/>
            <pc:sldMk cId="3722287371" sldId="1435"/>
            <ac:spMk id="5" creationId="{E1C9FF59-A213-4577-B932-ECE1D1C60E30}"/>
          </ac:spMkLst>
        </pc:spChg>
        <pc:spChg chg="add mod">
          <ac:chgData name="Williams, Peter (STFC,DL,AST)" userId="0cdecd56-4a1e-4af1-9e2b-17f213e3d19d" providerId="ADAL" clId="{082293D7-3B97-477D-B3F8-AC38BC8CA0F3}" dt="2024-07-09T07:38:00.493" v="8022" actId="14100"/>
          <ac:spMkLst>
            <pc:docMk/>
            <pc:sldMk cId="3722287371" sldId="1435"/>
            <ac:spMk id="10" creationId="{D4432076-51E5-34F5-506B-AF1292A3BB1E}"/>
          </ac:spMkLst>
        </pc:spChg>
        <pc:spChg chg="add mod">
          <ac:chgData name="Williams, Peter (STFC,DL,AST)" userId="0cdecd56-4a1e-4af1-9e2b-17f213e3d19d" providerId="ADAL" clId="{082293D7-3B97-477D-B3F8-AC38BC8CA0F3}" dt="2024-07-09T07:38:09.045" v="8026" actId="20577"/>
          <ac:spMkLst>
            <pc:docMk/>
            <pc:sldMk cId="3722287371" sldId="1435"/>
            <ac:spMk id="11" creationId="{1EF4254F-5D5F-5681-EA1F-25F26838FE5E}"/>
          </ac:spMkLst>
        </pc:spChg>
        <pc:spChg chg="add mod">
          <ac:chgData name="Williams, Peter (STFC,DL,AST)" userId="0cdecd56-4a1e-4af1-9e2b-17f213e3d19d" providerId="ADAL" clId="{082293D7-3B97-477D-B3F8-AC38BC8CA0F3}" dt="2024-07-09T07:38:24.946" v="8037" actId="20577"/>
          <ac:spMkLst>
            <pc:docMk/>
            <pc:sldMk cId="3722287371" sldId="1435"/>
            <ac:spMk id="12" creationId="{D3B988B9-9218-EDAD-4608-9A03650F0CD0}"/>
          </ac:spMkLst>
        </pc:spChg>
        <pc:spChg chg="add del mod">
          <ac:chgData name="Williams, Peter (STFC,DL,AST)" userId="0cdecd56-4a1e-4af1-9e2b-17f213e3d19d" providerId="ADAL" clId="{082293D7-3B97-477D-B3F8-AC38BC8CA0F3}" dt="2024-07-09T07:43:59.225" v="8173"/>
          <ac:spMkLst>
            <pc:docMk/>
            <pc:sldMk cId="3722287371" sldId="1435"/>
            <ac:spMk id="17" creationId="{9FDF747A-3BFB-7AFF-F857-B7080D408B51}"/>
          </ac:spMkLst>
        </pc:spChg>
        <pc:spChg chg="add mod">
          <ac:chgData name="Williams, Peter (STFC,DL,AST)" userId="0cdecd56-4a1e-4af1-9e2b-17f213e3d19d" providerId="ADAL" clId="{082293D7-3B97-477D-B3F8-AC38BC8CA0F3}" dt="2024-07-09T08:31:04.014" v="9609" actId="20577"/>
          <ac:spMkLst>
            <pc:docMk/>
            <pc:sldMk cId="3722287371" sldId="1435"/>
            <ac:spMk id="18" creationId="{75B3E4E8-B8E7-CDB7-3022-5CFCDF17D2E3}"/>
          </ac:spMkLst>
        </pc:spChg>
        <pc:picChg chg="add mod">
          <ac:chgData name="Williams, Peter (STFC,DL,AST)" userId="0cdecd56-4a1e-4af1-9e2b-17f213e3d19d" providerId="ADAL" clId="{082293D7-3B97-477D-B3F8-AC38BC8CA0F3}" dt="2024-07-09T07:36:12.020" v="7937" actId="1037"/>
          <ac:picMkLst>
            <pc:docMk/>
            <pc:sldMk cId="3722287371" sldId="1435"/>
            <ac:picMk id="4" creationId="{BD4465A5-CDBB-A694-CDA4-4DC09067F624}"/>
          </ac:picMkLst>
        </pc:picChg>
        <pc:picChg chg="add mod">
          <ac:chgData name="Williams, Peter (STFC,DL,AST)" userId="0cdecd56-4a1e-4af1-9e2b-17f213e3d19d" providerId="ADAL" clId="{082293D7-3B97-477D-B3F8-AC38BC8CA0F3}" dt="2024-07-09T07:36:15.032" v="7946" actId="1038"/>
          <ac:picMkLst>
            <pc:docMk/>
            <pc:sldMk cId="3722287371" sldId="1435"/>
            <ac:picMk id="6" creationId="{CD047DF9-4D79-B3A3-1178-5052C295C7CC}"/>
          </ac:picMkLst>
        </pc:picChg>
        <pc:picChg chg="add mod">
          <ac:chgData name="Williams, Peter (STFC,DL,AST)" userId="0cdecd56-4a1e-4af1-9e2b-17f213e3d19d" providerId="ADAL" clId="{082293D7-3B97-477D-B3F8-AC38BC8CA0F3}" dt="2024-07-09T07:36:08.974" v="7927" actId="1038"/>
          <ac:picMkLst>
            <pc:docMk/>
            <pc:sldMk cId="3722287371" sldId="1435"/>
            <ac:picMk id="8" creationId="{10D4F879-434A-6208-9455-E43161F27063}"/>
          </ac:picMkLst>
        </pc:picChg>
        <pc:picChg chg="del">
          <ac:chgData name="Williams, Peter (STFC,DL,AST)" userId="0cdecd56-4a1e-4af1-9e2b-17f213e3d19d" providerId="ADAL" clId="{082293D7-3B97-477D-B3F8-AC38BC8CA0F3}" dt="2024-07-09T07:29:33.999" v="7723" actId="478"/>
          <ac:picMkLst>
            <pc:docMk/>
            <pc:sldMk cId="3722287371" sldId="1435"/>
            <ac:picMk id="9" creationId="{A6B198D6-3320-8B9E-5F6D-58216000AD97}"/>
          </ac:picMkLst>
        </pc:picChg>
        <pc:picChg chg="add mod">
          <ac:chgData name="Williams, Peter (STFC,DL,AST)" userId="0cdecd56-4a1e-4af1-9e2b-17f213e3d19d" providerId="ADAL" clId="{082293D7-3B97-477D-B3F8-AC38BC8CA0F3}" dt="2024-07-09T07:48:35.102" v="8587" actId="1076"/>
          <ac:picMkLst>
            <pc:docMk/>
            <pc:sldMk cId="3722287371" sldId="1435"/>
            <ac:picMk id="13" creationId="{CCBC1660-0FC1-3AA1-CF79-9D39B3632F37}"/>
          </ac:picMkLst>
        </pc:picChg>
        <pc:picChg chg="add mod">
          <ac:chgData name="Williams, Peter (STFC,DL,AST)" userId="0cdecd56-4a1e-4af1-9e2b-17f213e3d19d" providerId="ADAL" clId="{082293D7-3B97-477D-B3F8-AC38BC8CA0F3}" dt="2024-07-09T07:40:47.256" v="8043"/>
          <ac:picMkLst>
            <pc:docMk/>
            <pc:sldMk cId="3722287371" sldId="1435"/>
            <ac:picMk id="14" creationId="{26EC3886-9674-F656-249D-F37A96E7011F}"/>
          </ac:picMkLst>
        </pc:picChg>
        <pc:picChg chg="add del mod">
          <ac:chgData name="Williams, Peter (STFC,DL,AST)" userId="0cdecd56-4a1e-4af1-9e2b-17f213e3d19d" providerId="ADAL" clId="{082293D7-3B97-477D-B3F8-AC38BC8CA0F3}" dt="2024-07-09T07:43:41.505" v="8168" actId="478"/>
          <ac:picMkLst>
            <pc:docMk/>
            <pc:sldMk cId="3722287371" sldId="1435"/>
            <ac:picMk id="16" creationId="{2BDB76DC-F9B0-D988-4C97-2C415ABEE9E4}"/>
          </ac:picMkLst>
        </pc:picChg>
      </pc:sldChg>
      <pc:sldMasterChg chg="delSldLayout">
        <pc:chgData name="Williams, Peter (STFC,DL,AST)" userId="0cdecd56-4a1e-4af1-9e2b-17f213e3d19d" providerId="ADAL" clId="{082293D7-3B97-477D-B3F8-AC38BC8CA0F3}" dt="2024-07-09T07:49:39.498" v="8645" actId="47"/>
        <pc:sldMasterMkLst>
          <pc:docMk/>
          <pc:sldMasterMk cId="2610773727" sldId="2147483700"/>
        </pc:sldMasterMkLst>
        <pc:sldLayoutChg chg="del">
          <pc:chgData name="Williams, Peter (STFC,DL,AST)" userId="0cdecd56-4a1e-4af1-9e2b-17f213e3d19d" providerId="ADAL" clId="{082293D7-3B97-477D-B3F8-AC38BC8CA0F3}" dt="2024-07-08T13:02:55.415" v="3361" actId="47"/>
          <pc:sldLayoutMkLst>
            <pc:docMk/>
            <pc:sldMasterMk cId="2610773727" sldId="2147483700"/>
            <pc:sldLayoutMk cId="2458490047" sldId="2147483713"/>
          </pc:sldLayoutMkLst>
        </pc:sldLayoutChg>
        <pc:sldLayoutChg chg="del">
          <pc:chgData name="Williams, Peter (STFC,DL,AST)" userId="0cdecd56-4a1e-4af1-9e2b-17f213e3d19d" providerId="ADAL" clId="{082293D7-3B97-477D-B3F8-AC38BC8CA0F3}" dt="2024-07-09T07:49:39.498" v="8645" actId="47"/>
          <pc:sldLayoutMkLst>
            <pc:docMk/>
            <pc:sldMasterMk cId="2610773727" sldId="2147483700"/>
            <pc:sldLayoutMk cId="3285871585" sldId="2147483714"/>
          </pc:sldLayoutMkLst>
        </pc:sldLayoutChg>
      </pc:sldMasterChg>
    </pc:docChg>
  </pc:docChgLst>
  <pc:docChgLst>
    <pc:chgData name="Bailey, Ian (Cockcroft Inst,DL,-)" userId="S::ian.bailey@cockcroft.ac.uk::47c78604-c8b0-4e23-a7d2-d69fe467df84" providerId="AD" clId="Web-{BA955B44-F5E8-BA2E-0062-33CED5A17BA4}"/>
    <pc:docChg chg="sldOrd">
      <pc:chgData name="Bailey, Ian (Cockcroft Inst,DL,-)" userId="S::ian.bailey@cockcroft.ac.uk::47c78604-c8b0-4e23-a7d2-d69fe467df84" providerId="AD" clId="Web-{BA955B44-F5E8-BA2E-0062-33CED5A17BA4}" dt="2024-05-01T11:17:14.141" v="1"/>
      <pc:docMkLst>
        <pc:docMk/>
      </pc:docMkLst>
      <pc:sldChg chg="ord">
        <pc:chgData name="Bailey, Ian (Cockcroft Inst,DL,-)" userId="S::ian.bailey@cockcroft.ac.uk::47c78604-c8b0-4e23-a7d2-d69fe467df84" providerId="AD" clId="Web-{BA955B44-F5E8-BA2E-0062-33CED5A17BA4}" dt="2024-05-01T11:17:08.813" v="0"/>
        <pc:sldMkLst>
          <pc:docMk/>
          <pc:sldMk cId="1248843572" sldId="641"/>
        </pc:sldMkLst>
      </pc:sldChg>
      <pc:sldChg chg="ord">
        <pc:chgData name="Bailey, Ian (Cockcroft Inst,DL,-)" userId="S::ian.bailey@cockcroft.ac.uk::47c78604-c8b0-4e23-a7d2-d69fe467df84" providerId="AD" clId="Web-{BA955B44-F5E8-BA2E-0062-33CED5A17BA4}" dt="2024-05-01T11:17:14.141" v="1"/>
        <pc:sldMkLst>
          <pc:docMk/>
          <pc:sldMk cId="1268109442" sldId="808"/>
        </pc:sldMkLst>
      </pc:sldChg>
    </pc:docChg>
  </pc:docChgLst>
  <pc:docChgLst>
    <pc:chgData name="Williams, Peter (STFC,DL,AST)" userId="0cdecd56-4a1e-4af1-9e2b-17f213e3d19d" providerId="ADAL" clId="{CF25B189-9606-47B4-B263-8D0F3C2BD55F}"/>
    <pc:docChg chg="custSel addSld modSld sldOrd">
      <pc:chgData name="Williams, Peter (STFC,DL,AST)" userId="0cdecd56-4a1e-4af1-9e2b-17f213e3d19d" providerId="ADAL" clId="{CF25B189-9606-47B4-B263-8D0F3C2BD55F}" dt="2024-07-09T14:00:50.207" v="1340" actId="20577"/>
      <pc:docMkLst>
        <pc:docMk/>
      </pc:docMkLst>
      <pc:sldChg chg="modSp mod">
        <pc:chgData name="Williams, Peter (STFC,DL,AST)" userId="0cdecd56-4a1e-4af1-9e2b-17f213e3d19d" providerId="ADAL" clId="{CF25B189-9606-47B4-B263-8D0F3C2BD55F}" dt="2024-07-09T13:12:13.343" v="1323" actId="1036"/>
        <pc:sldMkLst>
          <pc:docMk/>
          <pc:sldMk cId="1854790604" sldId="257"/>
        </pc:sldMkLst>
        <pc:spChg chg="mod">
          <ac:chgData name="Williams, Peter (STFC,DL,AST)" userId="0cdecd56-4a1e-4af1-9e2b-17f213e3d19d" providerId="ADAL" clId="{CF25B189-9606-47B4-B263-8D0F3C2BD55F}" dt="2024-07-09T13:12:13.343" v="1323" actId="1036"/>
          <ac:spMkLst>
            <pc:docMk/>
            <pc:sldMk cId="1854790604" sldId="257"/>
            <ac:spMk id="13" creationId="{E1C9FF59-A213-4577-B932-ECE1D1C60E30}"/>
          </ac:spMkLst>
        </pc:spChg>
        <pc:spChg chg="mod">
          <ac:chgData name="Williams, Peter (STFC,DL,AST)" userId="0cdecd56-4a1e-4af1-9e2b-17f213e3d19d" providerId="ADAL" clId="{CF25B189-9606-47B4-B263-8D0F3C2BD55F}" dt="2024-07-01T09:35:01.177" v="30" actId="20577"/>
          <ac:spMkLst>
            <pc:docMk/>
            <pc:sldMk cId="1854790604" sldId="257"/>
            <ac:spMk id="15" creationId="{1815AF91-C5B7-BDF8-C3F1-B22881929680}"/>
          </ac:spMkLst>
        </pc:spChg>
      </pc:sldChg>
      <pc:sldChg chg="add">
        <pc:chgData name="Williams, Peter (STFC,DL,AST)" userId="0cdecd56-4a1e-4af1-9e2b-17f213e3d19d" providerId="ADAL" clId="{CF25B189-9606-47B4-B263-8D0F3C2BD55F}" dt="2024-07-05T09:52:02.421" v="31"/>
        <pc:sldMkLst>
          <pc:docMk/>
          <pc:sldMk cId="0" sldId="258"/>
        </pc:sldMkLst>
      </pc:sldChg>
      <pc:sldChg chg="modSp add mod">
        <pc:chgData name="Williams, Peter (STFC,DL,AST)" userId="0cdecd56-4a1e-4af1-9e2b-17f213e3d19d" providerId="ADAL" clId="{CF25B189-9606-47B4-B263-8D0F3C2BD55F}" dt="2024-07-05T12:49:13.350" v="295" actId="14100"/>
        <pc:sldMkLst>
          <pc:docMk/>
          <pc:sldMk cId="0" sldId="259"/>
        </pc:sldMkLst>
        <pc:spChg chg="mod">
          <ac:chgData name="Williams, Peter (STFC,DL,AST)" userId="0cdecd56-4a1e-4af1-9e2b-17f213e3d19d" providerId="ADAL" clId="{CF25B189-9606-47B4-B263-8D0F3C2BD55F}" dt="2024-07-05T12:49:13.350" v="295" actId="14100"/>
          <ac:spMkLst>
            <pc:docMk/>
            <pc:sldMk cId="0" sldId="259"/>
            <ac:spMk id="69" creationId="{00000000-0000-0000-0000-000000000000}"/>
          </ac:spMkLst>
        </pc:spChg>
      </pc:sldChg>
      <pc:sldChg chg="add">
        <pc:chgData name="Williams, Peter (STFC,DL,AST)" userId="0cdecd56-4a1e-4af1-9e2b-17f213e3d19d" providerId="ADAL" clId="{CF25B189-9606-47B4-B263-8D0F3C2BD55F}" dt="2024-07-05T09:52:02.421" v="31"/>
        <pc:sldMkLst>
          <pc:docMk/>
          <pc:sldMk cId="0" sldId="260"/>
        </pc:sldMkLst>
      </pc:sldChg>
      <pc:sldChg chg="modSp mod">
        <pc:chgData name="Williams, Peter (STFC,DL,AST)" userId="0cdecd56-4a1e-4af1-9e2b-17f213e3d19d" providerId="ADAL" clId="{CF25B189-9606-47B4-B263-8D0F3C2BD55F}" dt="2024-07-09T09:44:39.967" v="1273" actId="115"/>
        <pc:sldMkLst>
          <pc:docMk/>
          <pc:sldMk cId="1217551634" sldId="789"/>
        </pc:sldMkLst>
        <pc:spChg chg="mod">
          <ac:chgData name="Williams, Peter (STFC,DL,AST)" userId="0cdecd56-4a1e-4af1-9e2b-17f213e3d19d" providerId="ADAL" clId="{CF25B189-9606-47B4-B263-8D0F3C2BD55F}" dt="2024-07-09T09:44:39.967" v="1273" actId="115"/>
          <ac:spMkLst>
            <pc:docMk/>
            <pc:sldMk cId="1217551634" sldId="789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5:24.323" v="1279" actId="115"/>
        <pc:sldMkLst>
          <pc:docMk/>
          <pc:sldMk cId="465519183" sldId="791"/>
        </pc:sldMkLst>
        <pc:spChg chg="mod">
          <ac:chgData name="Williams, Peter (STFC,DL,AST)" userId="0cdecd56-4a1e-4af1-9e2b-17f213e3d19d" providerId="ADAL" clId="{CF25B189-9606-47B4-B263-8D0F3C2BD55F}" dt="2024-07-05T13:50:30.071" v="1024" actId="20577"/>
          <ac:spMkLst>
            <pc:docMk/>
            <pc:sldMk cId="465519183" sldId="791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CF25B189-9606-47B4-B263-8D0F3C2BD55F}" dt="2024-07-09T09:45:24.323" v="1279" actId="115"/>
          <ac:spMkLst>
            <pc:docMk/>
            <pc:sldMk cId="465519183" sldId="791"/>
            <ac:spMk id="15" creationId="{791BDAFB-DDC4-9FD0-DEE9-72384D26F492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9T09:45:48.356" v="1282" actId="115"/>
        <pc:sldMkLst>
          <pc:docMk/>
          <pc:sldMk cId="1747131295" sldId="799"/>
        </pc:sldMkLst>
        <pc:spChg chg="mod">
          <ac:chgData name="Williams, Peter (STFC,DL,AST)" userId="0cdecd56-4a1e-4af1-9e2b-17f213e3d19d" providerId="ADAL" clId="{CF25B189-9606-47B4-B263-8D0F3C2BD55F}" dt="2024-07-09T09:40:32.046" v="1038" actId="20577"/>
          <ac:spMkLst>
            <pc:docMk/>
            <pc:sldMk cId="1747131295" sldId="799"/>
            <ac:spMk id="6" creationId="{AD56493C-561E-AA10-8479-AB376E751F12}"/>
          </ac:spMkLst>
        </pc:spChg>
        <pc:spChg chg="mod">
          <ac:chgData name="Williams, Peter (STFC,DL,AST)" userId="0cdecd56-4a1e-4af1-9e2b-17f213e3d19d" providerId="ADAL" clId="{CF25B189-9606-47B4-B263-8D0F3C2BD55F}" dt="2024-07-09T09:45:48.356" v="1282" actId="115"/>
          <ac:spMkLst>
            <pc:docMk/>
            <pc:sldMk cId="1747131295" sldId="799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14:00:50.207" v="1340" actId="20577"/>
        <pc:sldMkLst>
          <pc:docMk/>
          <pc:sldMk cId="202874530" sldId="804"/>
        </pc:sldMkLst>
        <pc:spChg chg="mod">
          <ac:chgData name="Williams, Peter (STFC,DL,AST)" userId="0cdecd56-4a1e-4af1-9e2b-17f213e3d19d" providerId="ADAL" clId="{CF25B189-9606-47B4-B263-8D0F3C2BD55F}" dt="2024-07-09T14:00:50.207" v="1340" actId="20577"/>
          <ac:spMkLst>
            <pc:docMk/>
            <pc:sldMk cId="202874530" sldId="804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CF25B189-9606-47B4-B263-8D0F3C2BD55F}" dt="2024-07-09T09:44:53.242" v="1275" actId="115"/>
          <ac:spMkLst>
            <pc:docMk/>
            <pc:sldMk cId="202874530" sldId="804"/>
            <ac:spMk id="15" creationId="{791BDAFB-DDC4-9FD0-DEE9-72384D26F492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9T09:46:04.751" v="1284" actId="115"/>
        <pc:sldMkLst>
          <pc:docMk/>
          <pc:sldMk cId="1697940399" sldId="807"/>
        </pc:sldMkLst>
        <pc:spChg chg="mod">
          <ac:chgData name="Williams, Peter (STFC,DL,AST)" userId="0cdecd56-4a1e-4af1-9e2b-17f213e3d19d" providerId="ADAL" clId="{CF25B189-9606-47B4-B263-8D0F3C2BD55F}" dt="2024-07-09T09:46:04.751" v="1284" actId="115"/>
          <ac:spMkLst>
            <pc:docMk/>
            <pc:sldMk cId="1697940399" sldId="807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5T12:54:35.320" v="626" actId="20577"/>
        <pc:sldMkLst>
          <pc:docMk/>
          <pc:sldMk cId="1268109442" sldId="808"/>
        </pc:sldMkLst>
        <pc:spChg chg="mod">
          <ac:chgData name="Williams, Peter (STFC,DL,AST)" userId="0cdecd56-4a1e-4af1-9e2b-17f213e3d19d" providerId="ADAL" clId="{CF25B189-9606-47B4-B263-8D0F3C2BD55F}" dt="2024-07-05T12:54:35.320" v="626" actId="20577"/>
          <ac:spMkLst>
            <pc:docMk/>
            <pc:sldMk cId="1268109442" sldId="808"/>
            <ac:spMk id="5" creationId="{E1C9FF59-A213-4577-B932-ECE1D1C60E30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9T09:45:59.272" v="1283" actId="115"/>
        <pc:sldMkLst>
          <pc:docMk/>
          <pc:sldMk cId="1484031768" sldId="809"/>
        </pc:sldMkLst>
        <pc:spChg chg="mod">
          <ac:chgData name="Williams, Peter (STFC,DL,AST)" userId="0cdecd56-4a1e-4af1-9e2b-17f213e3d19d" providerId="ADAL" clId="{CF25B189-9606-47B4-B263-8D0F3C2BD55F}" dt="2024-07-09T09:45:59.272" v="1283" actId="115"/>
          <ac:spMkLst>
            <pc:docMk/>
            <pc:sldMk cId="1484031768" sldId="809"/>
            <ac:spMk id="15" creationId="{791BDAFB-DDC4-9FD0-DEE9-72384D26F492}"/>
          </ac:spMkLst>
        </pc:spChg>
      </pc:sldChg>
      <pc:sldChg chg="delSp modSp mod">
        <pc:chgData name="Williams, Peter (STFC,DL,AST)" userId="0cdecd56-4a1e-4af1-9e2b-17f213e3d19d" providerId="ADAL" clId="{CF25B189-9606-47B4-B263-8D0F3C2BD55F}" dt="2024-07-05T12:49:38.446" v="329" actId="20577"/>
        <pc:sldMkLst>
          <pc:docMk/>
          <pc:sldMk cId="3333949560" sldId="814"/>
        </pc:sldMkLst>
        <pc:spChg chg="mod">
          <ac:chgData name="Williams, Peter (STFC,DL,AST)" userId="0cdecd56-4a1e-4af1-9e2b-17f213e3d19d" providerId="ADAL" clId="{CF25B189-9606-47B4-B263-8D0F3C2BD55F}" dt="2024-07-05T12:45:51.834" v="68" actId="20577"/>
          <ac:spMkLst>
            <pc:docMk/>
            <pc:sldMk cId="3333949560" sldId="814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CF25B189-9606-47B4-B263-8D0F3C2BD55F}" dt="2024-07-05T12:49:38.446" v="329" actId="20577"/>
          <ac:spMkLst>
            <pc:docMk/>
            <pc:sldMk cId="3333949560" sldId="814"/>
            <ac:spMk id="9" creationId="{A7A9F3A3-BC4C-B7F2-59BA-BFC7DA6EFAB9}"/>
          </ac:spMkLst>
        </pc:spChg>
        <pc:picChg chg="del">
          <ac:chgData name="Williams, Peter (STFC,DL,AST)" userId="0cdecd56-4a1e-4af1-9e2b-17f213e3d19d" providerId="ADAL" clId="{CF25B189-9606-47B4-B263-8D0F3C2BD55F}" dt="2024-07-05T12:45:36.905" v="62" actId="478"/>
          <ac:picMkLst>
            <pc:docMk/>
            <pc:sldMk cId="3333949560" sldId="814"/>
            <ac:picMk id="4" creationId="{D718F4E0-EB25-85F5-6107-24EBEE5BBD4D}"/>
          </ac:picMkLst>
        </pc:picChg>
        <pc:picChg chg="del">
          <ac:chgData name="Williams, Peter (STFC,DL,AST)" userId="0cdecd56-4a1e-4af1-9e2b-17f213e3d19d" providerId="ADAL" clId="{CF25B189-9606-47B4-B263-8D0F3C2BD55F}" dt="2024-07-05T12:45:55.630" v="69" actId="478"/>
          <ac:picMkLst>
            <pc:docMk/>
            <pc:sldMk cId="3333949560" sldId="814"/>
            <ac:picMk id="8" creationId="{7BE556D9-5BC9-8DE9-F8DE-B8F2FBD09446}"/>
          </ac:picMkLst>
        </pc:picChg>
        <pc:picChg chg="del">
          <ac:chgData name="Williams, Peter (STFC,DL,AST)" userId="0cdecd56-4a1e-4af1-9e2b-17f213e3d19d" providerId="ADAL" clId="{CF25B189-9606-47B4-B263-8D0F3C2BD55F}" dt="2024-07-05T12:45:37.930" v="63" actId="478"/>
          <ac:picMkLst>
            <pc:docMk/>
            <pc:sldMk cId="3333949560" sldId="814"/>
            <ac:picMk id="1026" creationId="{A075007C-168D-9C78-BEE1-9B704880C270}"/>
          </ac:picMkLst>
        </pc:picChg>
      </pc:sldChg>
      <pc:sldChg chg="addSp modSp mod ord">
        <pc:chgData name="Williams, Peter (STFC,DL,AST)" userId="0cdecd56-4a1e-4af1-9e2b-17f213e3d19d" providerId="ADAL" clId="{CF25B189-9606-47B4-B263-8D0F3C2BD55F}" dt="2024-07-09T13:12:55.097" v="1325"/>
        <pc:sldMkLst>
          <pc:docMk/>
          <pc:sldMk cId="541784064" sldId="823"/>
        </pc:sldMkLst>
        <pc:spChg chg="add mod">
          <ac:chgData name="Williams, Peter (STFC,DL,AST)" userId="0cdecd56-4a1e-4af1-9e2b-17f213e3d19d" providerId="ADAL" clId="{CF25B189-9606-47B4-B263-8D0F3C2BD55F}" dt="2024-07-09T09:41:52.698" v="1109" actId="14100"/>
          <ac:spMkLst>
            <pc:docMk/>
            <pc:sldMk cId="541784064" sldId="823"/>
            <ac:spMk id="2" creationId="{9643B57B-F94F-B3BE-214B-2D455CB2B6D4}"/>
          </ac:spMkLst>
        </pc:spChg>
        <pc:spChg chg="mod">
          <ac:chgData name="Williams, Peter (STFC,DL,AST)" userId="0cdecd56-4a1e-4af1-9e2b-17f213e3d19d" providerId="ADAL" clId="{CF25B189-9606-47B4-B263-8D0F3C2BD55F}" dt="2024-07-09T09:46:36.799" v="1291" actId="403"/>
          <ac:spMkLst>
            <pc:docMk/>
            <pc:sldMk cId="541784064" sldId="823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6:25.431" v="1287" actId="403"/>
        <pc:sldMkLst>
          <pc:docMk/>
          <pc:sldMk cId="1083477424" sldId="836"/>
        </pc:sldMkLst>
        <pc:spChg chg="mod">
          <ac:chgData name="Williams, Peter (STFC,DL,AST)" userId="0cdecd56-4a1e-4af1-9e2b-17f213e3d19d" providerId="ADAL" clId="{CF25B189-9606-47B4-B263-8D0F3C2BD55F}" dt="2024-07-05T11:18:10.941" v="52" actId="20577"/>
          <ac:spMkLst>
            <pc:docMk/>
            <pc:sldMk cId="1083477424" sldId="836"/>
            <ac:spMk id="5" creationId="{E1C9FF59-A213-4577-B932-ECE1D1C60E30}"/>
          </ac:spMkLst>
        </pc:spChg>
        <pc:spChg chg="mod">
          <ac:chgData name="Williams, Peter (STFC,DL,AST)" userId="0cdecd56-4a1e-4af1-9e2b-17f213e3d19d" providerId="ADAL" clId="{CF25B189-9606-47B4-B263-8D0F3C2BD55F}" dt="2024-07-09T09:46:25.431" v="1287" actId="403"/>
          <ac:spMkLst>
            <pc:docMk/>
            <pc:sldMk cId="1083477424" sldId="836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6:45.996" v="1293" actId="115"/>
        <pc:sldMkLst>
          <pc:docMk/>
          <pc:sldMk cId="2812394212" sldId="838"/>
        </pc:sldMkLst>
        <pc:spChg chg="mod">
          <ac:chgData name="Williams, Peter (STFC,DL,AST)" userId="0cdecd56-4a1e-4af1-9e2b-17f213e3d19d" providerId="ADAL" clId="{CF25B189-9606-47B4-B263-8D0F3C2BD55F}" dt="2024-07-09T09:44:10.101" v="1271" actId="20577"/>
          <ac:spMkLst>
            <pc:docMk/>
            <pc:sldMk cId="2812394212" sldId="838"/>
            <ac:spMk id="4" creationId="{9473F192-378B-4117-79E3-A01316753DF4}"/>
          </ac:spMkLst>
        </pc:spChg>
        <pc:spChg chg="mod">
          <ac:chgData name="Williams, Peter (STFC,DL,AST)" userId="0cdecd56-4a1e-4af1-9e2b-17f213e3d19d" providerId="ADAL" clId="{CF25B189-9606-47B4-B263-8D0F3C2BD55F}" dt="2024-07-09T09:46:45.996" v="1293" actId="115"/>
          <ac:spMkLst>
            <pc:docMk/>
            <pc:sldMk cId="2812394212" sldId="838"/>
            <ac:spMk id="5" creationId="{D292A26B-2948-9B1A-13F3-146AE0F6D5F8}"/>
          </ac:spMkLst>
        </pc:spChg>
        <pc:spChg chg="mod">
          <ac:chgData name="Williams, Peter (STFC,DL,AST)" userId="0cdecd56-4a1e-4af1-9e2b-17f213e3d19d" providerId="ADAL" clId="{CF25B189-9606-47B4-B263-8D0F3C2BD55F}" dt="2024-07-09T09:42:13.477" v="1111" actId="113"/>
          <ac:spMkLst>
            <pc:docMk/>
            <pc:sldMk cId="2812394212" sldId="838"/>
            <ac:spMk id="6" creationId="{B928DC6C-240A-5FA0-9BA0-822091AD2562}"/>
          </ac:spMkLst>
        </pc:spChg>
        <pc:spChg chg="mod">
          <ac:chgData name="Williams, Peter (STFC,DL,AST)" userId="0cdecd56-4a1e-4af1-9e2b-17f213e3d19d" providerId="ADAL" clId="{CF25B189-9606-47B4-B263-8D0F3C2BD55F}" dt="2024-07-09T09:46:42.768" v="1292" actId="115"/>
          <ac:spMkLst>
            <pc:docMk/>
            <pc:sldMk cId="2812394212" sldId="838"/>
            <ac:spMk id="15" creationId="{791BDAFB-DDC4-9FD0-DEE9-72384D26F492}"/>
          </ac:spMkLst>
        </pc:spChg>
        <pc:picChg chg="mod">
          <ac:chgData name="Williams, Peter (STFC,DL,AST)" userId="0cdecd56-4a1e-4af1-9e2b-17f213e3d19d" providerId="ADAL" clId="{CF25B189-9606-47B4-B263-8D0F3C2BD55F}" dt="2024-07-09T09:43:40.674" v="1229" actId="1035"/>
          <ac:picMkLst>
            <pc:docMk/>
            <pc:sldMk cId="2812394212" sldId="838"/>
            <ac:picMk id="3" creationId="{4E6A3A51-E6B0-C21A-4F5C-7C5F30C62EB9}"/>
          </ac:picMkLst>
        </pc:picChg>
      </pc:sldChg>
      <pc:sldChg chg="add">
        <pc:chgData name="Williams, Peter (STFC,DL,AST)" userId="0cdecd56-4a1e-4af1-9e2b-17f213e3d19d" providerId="ADAL" clId="{CF25B189-9606-47B4-B263-8D0F3C2BD55F}" dt="2024-07-05T09:52:02.421" v="31"/>
        <pc:sldMkLst>
          <pc:docMk/>
          <pc:sldMk cId="0" sldId="839"/>
        </pc:sldMkLst>
      </pc:sldChg>
      <pc:sldChg chg="add">
        <pc:chgData name="Williams, Peter (STFC,DL,AST)" userId="0cdecd56-4a1e-4af1-9e2b-17f213e3d19d" providerId="ADAL" clId="{CF25B189-9606-47B4-B263-8D0F3C2BD55F}" dt="2024-07-05T09:52:02.421" v="31"/>
        <pc:sldMkLst>
          <pc:docMk/>
          <pc:sldMk cId="0" sldId="840"/>
        </pc:sldMkLst>
      </pc:sldChg>
      <pc:sldChg chg="delSp modSp add mod">
        <pc:chgData name="Williams, Peter (STFC,DL,AST)" userId="0cdecd56-4a1e-4af1-9e2b-17f213e3d19d" providerId="ADAL" clId="{CF25B189-9606-47B4-B263-8D0F3C2BD55F}" dt="2024-07-05T11:16:10.930" v="46" actId="478"/>
        <pc:sldMkLst>
          <pc:docMk/>
          <pc:sldMk cId="3533274026" sldId="841"/>
        </pc:sldMkLst>
        <pc:spChg chg="mod">
          <ac:chgData name="Williams, Peter (STFC,DL,AST)" userId="0cdecd56-4a1e-4af1-9e2b-17f213e3d19d" providerId="ADAL" clId="{CF25B189-9606-47B4-B263-8D0F3C2BD55F}" dt="2024-07-05T11:07:20.377" v="35" actId="12"/>
          <ac:spMkLst>
            <pc:docMk/>
            <pc:sldMk cId="3533274026" sldId="841"/>
            <ac:spMk id="3" creationId="{0A1CDAF2-BF71-483D-AE96-F1BDF958CB37}"/>
          </ac:spMkLst>
        </pc:spChg>
        <pc:spChg chg="mod">
          <ac:chgData name="Williams, Peter (STFC,DL,AST)" userId="0cdecd56-4a1e-4af1-9e2b-17f213e3d19d" providerId="ADAL" clId="{CF25B189-9606-47B4-B263-8D0F3C2BD55F}" dt="2024-07-05T11:16:05.023" v="45" actId="1582"/>
          <ac:spMkLst>
            <pc:docMk/>
            <pc:sldMk cId="3533274026" sldId="841"/>
            <ac:spMk id="6" creationId="{BBD8ED29-A841-533A-151C-3F9361DDA81E}"/>
          </ac:spMkLst>
        </pc:spChg>
        <pc:spChg chg="mod">
          <ac:chgData name="Williams, Peter (STFC,DL,AST)" userId="0cdecd56-4a1e-4af1-9e2b-17f213e3d19d" providerId="ADAL" clId="{CF25B189-9606-47B4-B263-8D0F3C2BD55F}" dt="2024-07-05T11:16:05.023" v="45" actId="1582"/>
          <ac:spMkLst>
            <pc:docMk/>
            <pc:sldMk cId="3533274026" sldId="841"/>
            <ac:spMk id="7" creationId="{B6EBB7BF-660D-43E6-3CDF-3B7BFD514EF1}"/>
          </ac:spMkLst>
        </pc:spChg>
        <pc:spChg chg="mod">
          <ac:chgData name="Williams, Peter (STFC,DL,AST)" userId="0cdecd56-4a1e-4af1-9e2b-17f213e3d19d" providerId="ADAL" clId="{CF25B189-9606-47B4-B263-8D0F3C2BD55F}" dt="2024-07-05T11:08:37.507" v="40" actId="14100"/>
          <ac:spMkLst>
            <pc:docMk/>
            <pc:sldMk cId="3533274026" sldId="841"/>
            <ac:spMk id="16" creationId="{1F760B2A-3E14-0C9D-3780-D00AD1FDFF0F}"/>
          </ac:spMkLst>
        </pc:spChg>
        <pc:spChg chg="mod">
          <ac:chgData name="Williams, Peter (STFC,DL,AST)" userId="0cdecd56-4a1e-4af1-9e2b-17f213e3d19d" providerId="ADAL" clId="{CF25B189-9606-47B4-B263-8D0F3C2BD55F}" dt="2024-07-05T11:08:37.507" v="40" actId="14100"/>
          <ac:spMkLst>
            <pc:docMk/>
            <pc:sldMk cId="3533274026" sldId="841"/>
            <ac:spMk id="17" creationId="{A6A376F6-51CE-E213-1996-87D9D0969BF6}"/>
          </ac:spMkLst>
        </pc:spChg>
        <pc:cxnChg chg="del mod">
          <ac:chgData name="Williams, Peter (STFC,DL,AST)" userId="0cdecd56-4a1e-4af1-9e2b-17f213e3d19d" providerId="ADAL" clId="{CF25B189-9606-47B4-B263-8D0F3C2BD55F}" dt="2024-07-05T11:15:26.380" v="43" actId="478"/>
          <ac:cxnSpMkLst>
            <pc:docMk/>
            <pc:sldMk cId="3533274026" sldId="841"/>
            <ac:cxnSpMk id="12" creationId="{05C78B20-191E-EA69-C60F-E84CEFACA944}"/>
          </ac:cxnSpMkLst>
        </pc:cxnChg>
        <pc:cxnChg chg="del mod">
          <ac:chgData name="Williams, Peter (STFC,DL,AST)" userId="0cdecd56-4a1e-4af1-9e2b-17f213e3d19d" providerId="ADAL" clId="{CF25B189-9606-47B4-B263-8D0F3C2BD55F}" dt="2024-07-05T11:15:16.468" v="41" actId="478"/>
          <ac:cxnSpMkLst>
            <pc:docMk/>
            <pc:sldMk cId="3533274026" sldId="841"/>
            <ac:cxnSpMk id="19" creationId="{99BDF9B3-A676-E51E-741E-D248515BC739}"/>
          </ac:cxnSpMkLst>
        </pc:cxnChg>
        <pc:cxnChg chg="del">
          <ac:chgData name="Williams, Peter (STFC,DL,AST)" userId="0cdecd56-4a1e-4af1-9e2b-17f213e3d19d" providerId="ADAL" clId="{CF25B189-9606-47B4-B263-8D0F3C2BD55F}" dt="2024-07-05T11:16:10.930" v="46" actId="478"/>
          <ac:cxnSpMkLst>
            <pc:docMk/>
            <pc:sldMk cId="3533274026" sldId="841"/>
            <ac:cxnSpMk id="36" creationId="{9EF7D6C6-EBD2-FF32-1D38-79296FDFDF50}"/>
          </ac:cxnSpMkLst>
        </pc:cxnChg>
      </pc:sldChg>
      <pc:sldChg chg="modSp add mod">
        <pc:chgData name="Williams, Peter (STFC,DL,AST)" userId="0cdecd56-4a1e-4af1-9e2b-17f213e3d19d" providerId="ADAL" clId="{CF25B189-9606-47B4-B263-8D0F3C2BD55F}" dt="2024-07-05T12:52:54.512" v="613" actId="1076"/>
        <pc:sldMkLst>
          <pc:docMk/>
          <pc:sldMk cId="1286094973" sldId="842"/>
        </pc:sldMkLst>
        <pc:spChg chg="mod">
          <ac:chgData name="Williams, Peter (STFC,DL,AST)" userId="0cdecd56-4a1e-4af1-9e2b-17f213e3d19d" providerId="ADAL" clId="{CF25B189-9606-47B4-B263-8D0F3C2BD55F}" dt="2024-07-05T12:52:54.512" v="613" actId="1076"/>
          <ac:spMkLst>
            <pc:docMk/>
            <pc:sldMk cId="1286094973" sldId="842"/>
            <ac:spMk id="3" creationId="{0A1CDAF2-BF71-483D-AE96-F1BDF958CB37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5T12:58:29.503" v="947" actId="20577"/>
        <pc:sldMkLst>
          <pc:docMk/>
          <pc:sldMk cId="3558577501" sldId="843"/>
        </pc:sldMkLst>
        <pc:spChg chg="mod">
          <ac:chgData name="Williams, Peter (STFC,DL,AST)" userId="0cdecd56-4a1e-4af1-9e2b-17f213e3d19d" providerId="ADAL" clId="{CF25B189-9606-47B4-B263-8D0F3C2BD55F}" dt="2024-07-05T12:58:29.503" v="947" actId="20577"/>
          <ac:spMkLst>
            <pc:docMk/>
            <pc:sldMk cId="3558577501" sldId="843"/>
            <ac:spMk id="4" creationId="{B4C9893F-65DF-8080-4EBF-DF2E4A398406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9T09:46:11.853" v="1285" actId="115"/>
        <pc:sldMkLst>
          <pc:docMk/>
          <pc:sldMk cId="3257715219" sldId="844"/>
        </pc:sldMkLst>
        <pc:spChg chg="mod">
          <ac:chgData name="Williams, Peter (STFC,DL,AST)" userId="0cdecd56-4a1e-4af1-9e2b-17f213e3d19d" providerId="ADAL" clId="{CF25B189-9606-47B4-B263-8D0F3C2BD55F}" dt="2024-07-09T09:46:11.853" v="1285" actId="115"/>
          <ac:spMkLst>
            <pc:docMk/>
            <pc:sldMk cId="3257715219" sldId="844"/>
            <ac:spMk id="15" creationId="{791BDAFB-DDC4-9FD0-DEE9-72384D26F492}"/>
          </ac:spMkLst>
        </pc:spChg>
      </pc:sldChg>
      <pc:sldChg chg="modSp add mod">
        <pc:chgData name="Williams, Peter (STFC,DL,AST)" userId="0cdecd56-4a1e-4af1-9e2b-17f213e3d19d" providerId="ADAL" clId="{CF25B189-9606-47B4-B263-8D0F3C2BD55F}" dt="2024-07-09T09:46:17.352" v="1286" actId="115"/>
        <pc:sldMkLst>
          <pc:docMk/>
          <pc:sldMk cId="4099934954" sldId="1423"/>
        </pc:sldMkLst>
        <pc:spChg chg="mod">
          <ac:chgData name="Williams, Peter (STFC,DL,AST)" userId="0cdecd56-4a1e-4af1-9e2b-17f213e3d19d" providerId="ADAL" clId="{CF25B189-9606-47B4-B263-8D0F3C2BD55F}" dt="2024-07-09T09:46:17.352" v="1286" actId="115"/>
          <ac:spMkLst>
            <pc:docMk/>
            <pc:sldMk cId="4099934954" sldId="1423"/>
            <ac:spMk id="15" creationId="{791BDAFB-DDC4-9FD0-DEE9-72384D26F492}"/>
          </ac:spMkLst>
        </pc:spChg>
      </pc:sldChg>
      <pc:sldChg chg="add">
        <pc:chgData name="Williams, Peter (STFC,DL,AST)" userId="0cdecd56-4a1e-4af1-9e2b-17f213e3d19d" providerId="ADAL" clId="{CF25B189-9606-47B4-B263-8D0F3C2BD55F}" dt="2024-07-08T10:13:33.139" v="1025"/>
        <pc:sldMkLst>
          <pc:docMk/>
          <pc:sldMk cId="60948438" sldId="1426"/>
        </pc:sldMkLst>
      </pc:sldChg>
      <pc:sldChg chg="modSp mod">
        <pc:chgData name="Williams, Peter (STFC,DL,AST)" userId="0cdecd56-4a1e-4af1-9e2b-17f213e3d19d" providerId="ADAL" clId="{CF25B189-9606-47B4-B263-8D0F3C2BD55F}" dt="2024-07-09T09:46:52.149" v="1294" actId="115"/>
        <pc:sldMkLst>
          <pc:docMk/>
          <pc:sldMk cId="292103537" sldId="1427"/>
        </pc:sldMkLst>
        <pc:spChg chg="mod">
          <ac:chgData name="Williams, Peter (STFC,DL,AST)" userId="0cdecd56-4a1e-4af1-9e2b-17f213e3d19d" providerId="ADAL" clId="{CF25B189-9606-47B4-B263-8D0F3C2BD55F}" dt="2024-07-09T09:46:52.149" v="1294" actId="115"/>
          <ac:spMkLst>
            <pc:docMk/>
            <pc:sldMk cId="292103537" sldId="1427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4:46.273" v="1274" actId="115"/>
        <pc:sldMkLst>
          <pc:docMk/>
          <pc:sldMk cId="1238603590" sldId="1428"/>
        </pc:sldMkLst>
        <pc:spChg chg="mod">
          <ac:chgData name="Williams, Peter (STFC,DL,AST)" userId="0cdecd56-4a1e-4af1-9e2b-17f213e3d19d" providerId="ADAL" clId="{CF25B189-9606-47B4-B263-8D0F3C2BD55F}" dt="2024-07-09T09:44:46.273" v="1274" actId="115"/>
          <ac:spMkLst>
            <pc:docMk/>
            <pc:sldMk cId="1238603590" sldId="1428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4:58.459" v="1276" actId="115"/>
        <pc:sldMkLst>
          <pc:docMk/>
          <pc:sldMk cId="801117523" sldId="1429"/>
        </pc:sldMkLst>
        <pc:spChg chg="mod">
          <ac:chgData name="Williams, Peter (STFC,DL,AST)" userId="0cdecd56-4a1e-4af1-9e2b-17f213e3d19d" providerId="ADAL" clId="{CF25B189-9606-47B4-B263-8D0F3C2BD55F}" dt="2024-07-09T09:44:58.459" v="1276" actId="115"/>
          <ac:spMkLst>
            <pc:docMk/>
            <pc:sldMk cId="801117523" sldId="1429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5:04.191" v="1277" actId="115"/>
        <pc:sldMkLst>
          <pc:docMk/>
          <pc:sldMk cId="336377849" sldId="1430"/>
        </pc:sldMkLst>
        <pc:spChg chg="mod">
          <ac:chgData name="Williams, Peter (STFC,DL,AST)" userId="0cdecd56-4a1e-4af1-9e2b-17f213e3d19d" providerId="ADAL" clId="{CF25B189-9606-47B4-B263-8D0F3C2BD55F}" dt="2024-07-09T09:45:04.191" v="1277" actId="115"/>
          <ac:spMkLst>
            <pc:docMk/>
            <pc:sldMk cId="336377849" sldId="1430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5:18.826" v="1278" actId="115"/>
        <pc:sldMkLst>
          <pc:docMk/>
          <pc:sldMk cId="3457121857" sldId="1431"/>
        </pc:sldMkLst>
        <pc:spChg chg="mod">
          <ac:chgData name="Williams, Peter (STFC,DL,AST)" userId="0cdecd56-4a1e-4af1-9e2b-17f213e3d19d" providerId="ADAL" clId="{CF25B189-9606-47B4-B263-8D0F3C2BD55F}" dt="2024-07-09T09:45:18.826" v="1278" actId="115"/>
          <ac:spMkLst>
            <pc:docMk/>
            <pc:sldMk cId="3457121857" sldId="1431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5:32.155" v="1280" actId="115"/>
        <pc:sldMkLst>
          <pc:docMk/>
          <pc:sldMk cId="4033048016" sldId="1434"/>
        </pc:sldMkLst>
        <pc:spChg chg="mod">
          <ac:chgData name="Williams, Peter (STFC,DL,AST)" userId="0cdecd56-4a1e-4af1-9e2b-17f213e3d19d" providerId="ADAL" clId="{CF25B189-9606-47B4-B263-8D0F3C2BD55F}" dt="2024-07-09T09:45:32.155" v="1280" actId="115"/>
          <ac:spMkLst>
            <pc:docMk/>
            <pc:sldMk cId="4033048016" sldId="1434"/>
            <ac:spMk id="15" creationId="{791BDAFB-DDC4-9FD0-DEE9-72384D26F492}"/>
          </ac:spMkLst>
        </pc:spChg>
      </pc:sldChg>
      <pc:sldChg chg="modSp mod">
        <pc:chgData name="Williams, Peter (STFC,DL,AST)" userId="0cdecd56-4a1e-4af1-9e2b-17f213e3d19d" providerId="ADAL" clId="{CF25B189-9606-47B4-B263-8D0F3C2BD55F}" dt="2024-07-09T09:45:40.020" v="1281" actId="115"/>
        <pc:sldMkLst>
          <pc:docMk/>
          <pc:sldMk cId="3722287371" sldId="1435"/>
        </pc:sldMkLst>
        <pc:spChg chg="mod">
          <ac:chgData name="Williams, Peter (STFC,DL,AST)" userId="0cdecd56-4a1e-4af1-9e2b-17f213e3d19d" providerId="ADAL" clId="{CF25B189-9606-47B4-B263-8D0F3C2BD55F}" dt="2024-07-09T09:45:40.020" v="1281" actId="115"/>
          <ac:spMkLst>
            <pc:docMk/>
            <pc:sldMk cId="3722287371" sldId="1435"/>
            <ac:spMk id="15" creationId="{791BDAFB-DDC4-9FD0-DEE9-72384D26F492}"/>
          </ac:spMkLst>
        </pc:spChg>
      </pc:sldChg>
    </pc:docChg>
  </pc:docChgLst>
  <pc:docChgLst>
    <pc:chgData name="Wheelhouse, Alan (STFC,DL,AST)" userId="S::alan.wheelhouse@stfc.ac.uk::f680e961-b34a-4ee8-9fd9-5d2e76823fad" providerId="AD" clId="Web-{91E0E026-CC07-C667-E324-6C6C02EBA9F9}"/>
    <pc:docChg chg="sldOrd">
      <pc:chgData name="Wheelhouse, Alan (STFC,DL,AST)" userId="S::alan.wheelhouse@stfc.ac.uk::f680e961-b34a-4ee8-9fd9-5d2e76823fad" providerId="AD" clId="Web-{91E0E026-CC07-C667-E324-6C6C02EBA9F9}" dt="2024-02-16T10:18:51.808" v="0"/>
      <pc:docMkLst>
        <pc:docMk/>
      </pc:docMkLst>
      <pc:sldChg chg="ord">
        <pc:chgData name="Wheelhouse, Alan (STFC,DL,AST)" userId="S::alan.wheelhouse@stfc.ac.uk::f680e961-b34a-4ee8-9fd9-5d2e76823fad" providerId="AD" clId="Web-{91E0E026-CC07-C667-E324-6C6C02EBA9F9}" dt="2024-02-16T10:18:51.808" v="0"/>
        <pc:sldMkLst>
          <pc:docMk/>
          <pc:sldMk cId="3443091321" sldId="819"/>
        </pc:sldMkLst>
      </pc:sldChg>
    </pc:docChg>
  </pc:docChgLst>
  <pc:docChgLst>
    <pc:chgData name="Wheelhouse, Alan (STFC,DL,AST)" userId="f680e961-b34a-4ee8-9fd9-5d2e76823fad" providerId="ADAL" clId="{D9F9AB42-77F1-4E5F-BED2-E40836D89425}"/>
    <pc:docChg chg="undo custSel addSld delSld modSld modSection">
      <pc:chgData name="Wheelhouse, Alan (STFC,DL,AST)" userId="f680e961-b34a-4ee8-9fd9-5d2e76823fad" providerId="ADAL" clId="{D9F9AB42-77F1-4E5F-BED2-E40836D89425}" dt="2024-02-21T09:51:29.383" v="299"/>
      <pc:docMkLst>
        <pc:docMk/>
      </pc:docMkLst>
      <pc:sldChg chg="add del">
        <pc:chgData name="Wheelhouse, Alan (STFC,DL,AST)" userId="f680e961-b34a-4ee8-9fd9-5d2e76823fad" providerId="ADAL" clId="{D9F9AB42-77F1-4E5F-BED2-E40836D89425}" dt="2024-02-16T16:11:27.132" v="2" actId="47"/>
        <pc:sldMkLst>
          <pc:docMk/>
          <pc:sldMk cId="799506967" sldId="797"/>
        </pc:sldMkLst>
      </pc:sldChg>
      <pc:sldChg chg="add del">
        <pc:chgData name="Wheelhouse, Alan (STFC,DL,AST)" userId="f680e961-b34a-4ee8-9fd9-5d2e76823fad" providerId="ADAL" clId="{D9F9AB42-77F1-4E5F-BED2-E40836D89425}" dt="2024-02-16T16:11:27.132" v="2" actId="47"/>
        <pc:sldMkLst>
          <pc:docMk/>
          <pc:sldMk cId="1747131295" sldId="799"/>
        </pc:sldMkLst>
      </pc:sldChg>
      <pc:sldChg chg="add del">
        <pc:chgData name="Wheelhouse, Alan (STFC,DL,AST)" userId="f680e961-b34a-4ee8-9fd9-5d2e76823fad" providerId="ADAL" clId="{D9F9AB42-77F1-4E5F-BED2-E40836D89425}" dt="2024-02-16T16:11:27.132" v="2" actId="47"/>
        <pc:sldMkLst>
          <pc:docMk/>
          <pc:sldMk cId="1032216331" sldId="800"/>
        </pc:sldMkLst>
      </pc:sldChg>
      <pc:sldChg chg="add del">
        <pc:chgData name="Wheelhouse, Alan (STFC,DL,AST)" userId="f680e961-b34a-4ee8-9fd9-5d2e76823fad" providerId="ADAL" clId="{D9F9AB42-77F1-4E5F-BED2-E40836D89425}" dt="2024-02-16T16:56:21.706" v="261"/>
        <pc:sldMkLst>
          <pc:docMk/>
          <pc:sldMk cId="3512940500" sldId="803"/>
        </pc:sldMkLst>
      </pc:sldChg>
      <pc:sldChg chg="del">
        <pc:chgData name="Wheelhouse, Alan (STFC,DL,AST)" userId="f680e961-b34a-4ee8-9fd9-5d2e76823fad" providerId="ADAL" clId="{D9F9AB42-77F1-4E5F-BED2-E40836D89425}" dt="2024-02-19T09:23:42.951" v="269" actId="47"/>
        <pc:sldMkLst>
          <pc:docMk/>
          <pc:sldMk cId="3601866474" sldId="805"/>
        </pc:sldMkLst>
      </pc:sldChg>
      <pc:sldChg chg="add del">
        <pc:chgData name="Wheelhouse, Alan (STFC,DL,AST)" userId="f680e961-b34a-4ee8-9fd9-5d2e76823fad" providerId="ADAL" clId="{D9F9AB42-77F1-4E5F-BED2-E40836D89425}" dt="2024-02-16T16:11:27.132" v="2" actId="47"/>
        <pc:sldMkLst>
          <pc:docMk/>
          <pc:sldMk cId="3092924588" sldId="826"/>
        </pc:sldMkLst>
      </pc:sldChg>
      <pc:sldChg chg="add del">
        <pc:chgData name="Wheelhouse, Alan (STFC,DL,AST)" userId="f680e961-b34a-4ee8-9fd9-5d2e76823fad" providerId="ADAL" clId="{D9F9AB42-77F1-4E5F-BED2-E40836D89425}" dt="2024-02-16T16:11:27.132" v="2" actId="47"/>
        <pc:sldMkLst>
          <pc:docMk/>
          <pc:sldMk cId="869624553" sldId="827"/>
        </pc:sldMkLst>
      </pc:sldChg>
      <pc:sldChg chg="modSp add mod">
        <pc:chgData name="Wheelhouse, Alan (STFC,DL,AST)" userId="f680e961-b34a-4ee8-9fd9-5d2e76823fad" providerId="ADAL" clId="{D9F9AB42-77F1-4E5F-BED2-E40836D89425}" dt="2024-02-20T08:48:04.701" v="298" actId="20577"/>
        <pc:sldMkLst>
          <pc:docMk/>
          <pc:sldMk cId="1902501672" sldId="828"/>
        </pc:sldMkLst>
        <pc:spChg chg="mod">
          <ac:chgData name="Wheelhouse, Alan (STFC,DL,AST)" userId="f680e961-b34a-4ee8-9fd9-5d2e76823fad" providerId="ADAL" clId="{D9F9AB42-77F1-4E5F-BED2-E40836D89425}" dt="2024-02-16T16:17:57.695" v="5" actId="120"/>
          <ac:spMkLst>
            <pc:docMk/>
            <pc:sldMk cId="1902501672" sldId="828"/>
            <ac:spMk id="4" creationId="{EC440B1A-74FA-23E5-3100-8492F739796B}"/>
          </ac:spMkLst>
        </pc:spChg>
        <pc:spChg chg="mod">
          <ac:chgData name="Wheelhouse, Alan (STFC,DL,AST)" userId="f680e961-b34a-4ee8-9fd9-5d2e76823fad" providerId="ADAL" clId="{D9F9AB42-77F1-4E5F-BED2-E40836D89425}" dt="2024-02-20T08:48:04.701" v="298" actId="20577"/>
          <ac:spMkLst>
            <pc:docMk/>
            <pc:sldMk cId="1902501672" sldId="828"/>
            <ac:spMk id="5" creationId="{E1C9FF59-A213-4577-B932-ECE1D1C60E30}"/>
          </ac:spMkLst>
        </pc:spChg>
      </pc:sldChg>
      <pc:sldChg chg="addSp delSp modSp add mod">
        <pc:chgData name="Wheelhouse, Alan (STFC,DL,AST)" userId="f680e961-b34a-4ee8-9fd9-5d2e76823fad" providerId="ADAL" clId="{D9F9AB42-77F1-4E5F-BED2-E40836D89425}" dt="2024-02-16T16:24:44.892" v="260" actId="207"/>
        <pc:sldMkLst>
          <pc:docMk/>
          <pc:sldMk cId="505169594" sldId="829"/>
        </pc:sldMkLst>
        <pc:spChg chg="del">
          <ac:chgData name="Wheelhouse, Alan (STFC,DL,AST)" userId="f680e961-b34a-4ee8-9fd9-5d2e76823fad" providerId="ADAL" clId="{D9F9AB42-77F1-4E5F-BED2-E40836D89425}" dt="2024-02-16T16:22:47.135" v="256" actId="478"/>
          <ac:spMkLst>
            <pc:docMk/>
            <pc:sldMk cId="505169594" sldId="829"/>
            <ac:spMk id="3" creationId="{FA59D42D-383E-395D-A979-D54C6B40CA8D}"/>
          </ac:spMkLst>
        </pc:spChg>
        <pc:spChg chg="mod">
          <ac:chgData name="Wheelhouse, Alan (STFC,DL,AST)" userId="f680e961-b34a-4ee8-9fd9-5d2e76823fad" providerId="ADAL" clId="{D9F9AB42-77F1-4E5F-BED2-E40836D89425}" dt="2024-02-16T16:24:44.892" v="260" actId="207"/>
          <ac:spMkLst>
            <pc:docMk/>
            <pc:sldMk cId="505169594" sldId="829"/>
            <ac:spMk id="5" creationId="{E1C9FF59-A213-4577-B932-ECE1D1C60E30}"/>
          </ac:spMkLst>
        </pc:spChg>
        <pc:spChg chg="add mod">
          <ac:chgData name="Wheelhouse, Alan (STFC,DL,AST)" userId="f680e961-b34a-4ee8-9fd9-5d2e76823fad" providerId="ADAL" clId="{D9F9AB42-77F1-4E5F-BED2-E40836D89425}" dt="2024-02-16T16:22:56.239" v="257"/>
          <ac:spMkLst>
            <pc:docMk/>
            <pc:sldMk cId="505169594" sldId="829"/>
            <ac:spMk id="6" creationId="{9EBA179D-7990-13F7-1CF1-5D4684560C77}"/>
          </ac:spMkLst>
        </pc:spChg>
        <pc:spChg chg="mod">
          <ac:chgData name="Wheelhouse, Alan (STFC,DL,AST)" userId="f680e961-b34a-4ee8-9fd9-5d2e76823fad" providerId="ADAL" clId="{D9F9AB42-77F1-4E5F-BED2-E40836D89425}" dt="2024-02-16T16:19:09.590" v="48" actId="1076"/>
          <ac:spMkLst>
            <pc:docMk/>
            <pc:sldMk cId="505169594" sldId="829"/>
            <ac:spMk id="8" creationId="{04F917D9-86CF-8F93-0B02-03805BBEDE67}"/>
          </ac:spMkLst>
        </pc:spChg>
        <pc:picChg chg="del">
          <ac:chgData name="Wheelhouse, Alan (STFC,DL,AST)" userId="f680e961-b34a-4ee8-9fd9-5d2e76823fad" providerId="ADAL" clId="{D9F9AB42-77F1-4E5F-BED2-E40836D89425}" dt="2024-02-16T16:22:44.381" v="255" actId="478"/>
          <ac:picMkLst>
            <pc:docMk/>
            <pc:sldMk cId="505169594" sldId="829"/>
            <ac:picMk id="2" creationId="{40656F81-3641-7EC9-B932-7468D2494449}"/>
          </ac:picMkLst>
        </pc:picChg>
        <pc:picChg chg="add mod">
          <ac:chgData name="Wheelhouse, Alan (STFC,DL,AST)" userId="f680e961-b34a-4ee8-9fd9-5d2e76823fad" providerId="ADAL" clId="{D9F9AB42-77F1-4E5F-BED2-E40836D89425}" dt="2024-02-16T16:22:56.239" v="257"/>
          <ac:picMkLst>
            <pc:docMk/>
            <pc:sldMk cId="505169594" sldId="829"/>
            <ac:picMk id="4" creationId="{F2006C82-199C-C51A-13E3-926C3907CCBE}"/>
          </ac:picMkLst>
        </pc:picChg>
      </pc:sldChg>
      <pc:sldChg chg="addSp modSp add mod">
        <pc:chgData name="Wheelhouse, Alan (STFC,DL,AST)" userId="f680e961-b34a-4ee8-9fd9-5d2e76823fad" providerId="ADAL" clId="{D9F9AB42-77F1-4E5F-BED2-E40836D89425}" dt="2024-02-16T16:57:31.776" v="263" actId="1076"/>
        <pc:sldMkLst>
          <pc:docMk/>
          <pc:sldMk cId="2202160723" sldId="830"/>
        </pc:sldMkLst>
        <pc:spChg chg="add mod">
          <ac:chgData name="Wheelhouse, Alan (STFC,DL,AST)" userId="f680e961-b34a-4ee8-9fd9-5d2e76823fad" providerId="ADAL" clId="{D9F9AB42-77F1-4E5F-BED2-E40836D89425}" dt="2024-02-16T16:17:00.405" v="3"/>
          <ac:spMkLst>
            <pc:docMk/>
            <pc:sldMk cId="2202160723" sldId="830"/>
            <ac:spMk id="4" creationId="{A5929FFF-27A5-E787-8EE6-7C36F6532CD5}"/>
          </ac:spMkLst>
        </pc:spChg>
        <pc:spChg chg="mod">
          <ac:chgData name="Wheelhouse, Alan (STFC,DL,AST)" userId="f680e961-b34a-4ee8-9fd9-5d2e76823fad" providerId="ADAL" clId="{D9F9AB42-77F1-4E5F-BED2-E40836D89425}" dt="2024-02-16T16:24:21.219" v="259" actId="14100"/>
          <ac:spMkLst>
            <pc:docMk/>
            <pc:sldMk cId="2202160723" sldId="830"/>
            <ac:spMk id="5" creationId="{E1C9FF59-A213-4577-B932-ECE1D1C60E30}"/>
          </ac:spMkLst>
        </pc:spChg>
        <pc:spChg chg="mod">
          <ac:chgData name="Wheelhouse, Alan (STFC,DL,AST)" userId="f680e961-b34a-4ee8-9fd9-5d2e76823fad" providerId="ADAL" clId="{D9F9AB42-77F1-4E5F-BED2-E40836D89425}" dt="2024-02-16T16:19:31.195" v="99" actId="1076"/>
          <ac:spMkLst>
            <pc:docMk/>
            <pc:sldMk cId="2202160723" sldId="830"/>
            <ac:spMk id="8" creationId="{04F917D9-86CF-8F93-0B02-03805BBEDE67}"/>
          </ac:spMkLst>
        </pc:spChg>
        <pc:picChg chg="mod">
          <ac:chgData name="Wheelhouse, Alan (STFC,DL,AST)" userId="f680e961-b34a-4ee8-9fd9-5d2e76823fad" providerId="ADAL" clId="{D9F9AB42-77F1-4E5F-BED2-E40836D89425}" dt="2024-02-16T16:17:35.705" v="4" actId="1076"/>
          <ac:picMkLst>
            <pc:docMk/>
            <pc:sldMk cId="2202160723" sldId="830"/>
            <ac:picMk id="2" creationId="{AC7E0521-C46A-4DAE-6497-FE90FB1A9097}"/>
          </ac:picMkLst>
        </pc:picChg>
        <pc:picChg chg="mod">
          <ac:chgData name="Wheelhouse, Alan (STFC,DL,AST)" userId="f680e961-b34a-4ee8-9fd9-5d2e76823fad" providerId="ADAL" clId="{D9F9AB42-77F1-4E5F-BED2-E40836D89425}" dt="2024-02-16T16:57:31.776" v="263" actId="1076"/>
          <ac:picMkLst>
            <pc:docMk/>
            <pc:sldMk cId="2202160723" sldId="830"/>
            <ac:picMk id="3" creationId="{D1B94DA5-548D-58BC-640F-5231C448DE21}"/>
          </ac:picMkLst>
        </pc:picChg>
      </pc:sldChg>
      <pc:sldChg chg="modSp add mod">
        <pc:chgData name="Wheelhouse, Alan (STFC,DL,AST)" userId="f680e961-b34a-4ee8-9fd9-5d2e76823fad" providerId="ADAL" clId="{D9F9AB42-77F1-4E5F-BED2-E40836D89425}" dt="2024-02-16T16:19:45.875" v="142" actId="1076"/>
        <pc:sldMkLst>
          <pc:docMk/>
          <pc:sldMk cId="1557747740" sldId="831"/>
        </pc:sldMkLst>
        <pc:spChg chg="mod">
          <ac:chgData name="Wheelhouse, Alan (STFC,DL,AST)" userId="f680e961-b34a-4ee8-9fd9-5d2e76823fad" providerId="ADAL" clId="{D9F9AB42-77F1-4E5F-BED2-E40836D89425}" dt="2024-02-16T16:19:45.875" v="142" actId="1076"/>
          <ac:spMkLst>
            <pc:docMk/>
            <pc:sldMk cId="1557747740" sldId="831"/>
            <ac:spMk id="4" creationId="{98A65A02-493E-6917-DB21-CA7BC272557B}"/>
          </ac:spMkLst>
        </pc:spChg>
      </pc:sldChg>
      <pc:sldChg chg="modSp add del mod">
        <pc:chgData name="Wheelhouse, Alan (STFC,DL,AST)" userId="f680e961-b34a-4ee8-9fd9-5d2e76823fad" providerId="ADAL" clId="{D9F9AB42-77F1-4E5F-BED2-E40836D89425}" dt="2024-02-16T16:56:25.677" v="262" actId="47"/>
        <pc:sldMkLst>
          <pc:docMk/>
          <pc:sldMk cId="3916877332" sldId="832"/>
        </pc:sldMkLst>
        <pc:spChg chg="mod">
          <ac:chgData name="Wheelhouse, Alan (STFC,DL,AST)" userId="f680e961-b34a-4ee8-9fd9-5d2e76823fad" providerId="ADAL" clId="{D9F9AB42-77F1-4E5F-BED2-E40836D89425}" dt="2024-02-16T16:20:00.782" v="185" actId="1076"/>
          <ac:spMkLst>
            <pc:docMk/>
            <pc:sldMk cId="3916877332" sldId="832"/>
            <ac:spMk id="4" creationId="{98A65A02-493E-6917-DB21-CA7BC272557B}"/>
          </ac:spMkLst>
        </pc:spChg>
      </pc:sldChg>
      <pc:sldChg chg="modSp add mod">
        <pc:chgData name="Wheelhouse, Alan (STFC,DL,AST)" userId="f680e961-b34a-4ee8-9fd9-5d2e76823fad" providerId="ADAL" clId="{D9F9AB42-77F1-4E5F-BED2-E40836D89425}" dt="2024-02-16T17:00:35.582" v="267" actId="1076"/>
        <pc:sldMkLst>
          <pc:docMk/>
          <pc:sldMk cId="3960389659" sldId="833"/>
        </pc:sldMkLst>
        <pc:spChg chg="mod">
          <ac:chgData name="Wheelhouse, Alan (STFC,DL,AST)" userId="f680e961-b34a-4ee8-9fd9-5d2e76823fad" providerId="ADAL" clId="{D9F9AB42-77F1-4E5F-BED2-E40836D89425}" dt="2024-02-16T17:00:35.582" v="267" actId="1076"/>
          <ac:spMkLst>
            <pc:docMk/>
            <pc:sldMk cId="3960389659" sldId="833"/>
            <ac:spMk id="3" creationId="{D174C8B7-27AC-C7DF-09B8-0937873E2338}"/>
          </ac:spMkLst>
        </pc:spChg>
        <pc:spChg chg="mod">
          <ac:chgData name="Wheelhouse, Alan (STFC,DL,AST)" userId="f680e961-b34a-4ee8-9fd9-5d2e76823fad" providerId="ADAL" clId="{D9F9AB42-77F1-4E5F-BED2-E40836D89425}" dt="2024-02-16T17:00:29.606" v="266" actId="1076"/>
          <ac:spMkLst>
            <pc:docMk/>
            <pc:sldMk cId="3960389659" sldId="833"/>
            <ac:spMk id="5" creationId="{E1C9FF59-A213-4577-B932-ECE1D1C60E30}"/>
          </ac:spMkLst>
        </pc:spChg>
        <pc:spChg chg="mod">
          <ac:chgData name="Wheelhouse, Alan (STFC,DL,AST)" userId="f680e961-b34a-4ee8-9fd9-5d2e76823fad" providerId="ADAL" clId="{D9F9AB42-77F1-4E5F-BED2-E40836D89425}" dt="2024-02-16T16:20:20.724" v="230" actId="1076"/>
          <ac:spMkLst>
            <pc:docMk/>
            <pc:sldMk cId="3960389659" sldId="833"/>
            <ac:spMk id="10" creationId="{16416CB8-02AE-32A4-3077-E65BF7E9DB0D}"/>
          </ac:spMkLst>
        </pc:spChg>
      </pc:sldChg>
      <pc:sldChg chg="modSp add mod">
        <pc:chgData name="Wheelhouse, Alan (STFC,DL,AST)" userId="f680e961-b34a-4ee8-9fd9-5d2e76823fad" providerId="ADAL" clId="{D9F9AB42-77F1-4E5F-BED2-E40836D89425}" dt="2024-02-20T08:46:24.494" v="297" actId="255"/>
        <pc:sldMkLst>
          <pc:docMk/>
          <pc:sldMk cId="2828212597" sldId="834"/>
        </pc:sldMkLst>
        <pc:spChg chg="mod">
          <ac:chgData name="Wheelhouse, Alan (STFC,DL,AST)" userId="f680e961-b34a-4ee8-9fd9-5d2e76823fad" providerId="ADAL" clId="{D9F9AB42-77F1-4E5F-BED2-E40836D89425}" dt="2024-02-19T10:20:05.218" v="295" actId="1076"/>
          <ac:spMkLst>
            <pc:docMk/>
            <pc:sldMk cId="2828212597" sldId="834"/>
            <ac:spMk id="3" creationId="{7E179D98-C883-88B6-736D-2928B734243D}"/>
          </ac:spMkLst>
        </pc:spChg>
        <pc:spChg chg="mod">
          <ac:chgData name="Wheelhouse, Alan (STFC,DL,AST)" userId="f680e961-b34a-4ee8-9fd9-5d2e76823fad" providerId="ADAL" clId="{D9F9AB42-77F1-4E5F-BED2-E40836D89425}" dt="2024-02-19T10:20:05.218" v="295" actId="1076"/>
          <ac:spMkLst>
            <pc:docMk/>
            <pc:sldMk cId="2828212597" sldId="834"/>
            <ac:spMk id="9" creationId="{3FF6D258-C001-B5F7-1475-AC05667A5661}"/>
          </ac:spMkLst>
        </pc:spChg>
        <pc:spChg chg="mod">
          <ac:chgData name="Wheelhouse, Alan (STFC,DL,AST)" userId="f680e961-b34a-4ee8-9fd9-5d2e76823fad" providerId="ADAL" clId="{D9F9AB42-77F1-4E5F-BED2-E40836D89425}" dt="2024-02-20T08:46:24.494" v="297" actId="255"/>
          <ac:spMkLst>
            <pc:docMk/>
            <pc:sldMk cId="2828212597" sldId="834"/>
            <ac:spMk id="28" creationId="{7900AF5D-303A-50AE-CC12-08CACADCAA39}"/>
          </ac:spMkLst>
        </pc:spChg>
      </pc:sldChg>
      <pc:sldChg chg="add">
        <pc:chgData name="Wheelhouse, Alan (STFC,DL,AST)" userId="f680e961-b34a-4ee8-9fd9-5d2e76823fad" providerId="ADAL" clId="{D9F9AB42-77F1-4E5F-BED2-E40836D89425}" dt="2024-02-21T09:51:29.383" v="299"/>
        <pc:sldMkLst>
          <pc:docMk/>
          <pc:sldMk cId="150716256" sldId="835"/>
        </pc:sldMkLst>
      </pc:sldChg>
    </pc:docChg>
  </pc:docChgLst>
  <pc:docChgLst>
    <pc:chgData name="Aden, Paul (STFC,DL,TECH)" userId="a6cb6ae5-140e-4a0b-91bc-56ce467782aa" providerId="ADAL" clId="{05A608B7-AE47-1B4B-A652-251A708F03FF}"/>
    <pc:docChg chg="">
      <pc:chgData name="Aden, Paul (STFC,DL,TECH)" userId="a6cb6ae5-140e-4a0b-91bc-56ce467782aa" providerId="ADAL" clId="{05A608B7-AE47-1B4B-A652-251A708F03FF}" dt="2024-02-19T16:37:56.853" v="8"/>
      <pc:docMkLst>
        <pc:docMk/>
      </pc:docMkLst>
      <pc:sldChg chg="addCm">
        <pc:chgData name="Aden, Paul (STFC,DL,TECH)" userId="a6cb6ae5-140e-4a0b-91bc-56ce467782aa" providerId="ADAL" clId="{05A608B7-AE47-1B4B-A652-251A708F03FF}" dt="2024-02-19T16:31:46.521" v="7"/>
        <pc:sldMkLst>
          <pc:docMk/>
          <pc:sldMk cId="4201587974" sldId="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31:46.521" v="7"/>
              <pc2:cmMkLst xmlns:pc2="http://schemas.microsoft.com/office/powerpoint/2019/9/main/command">
                <pc:docMk/>
                <pc:sldMk cId="4201587974" sldId="790"/>
                <pc2:cmMk id="{7B37558E-5FC3-5344-8E4D-D26C966F05D6}"/>
              </pc2:cmMkLst>
            </pc226:cmChg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31:11.224" v="6"/>
              <pc2:cmMkLst xmlns:pc2="http://schemas.microsoft.com/office/powerpoint/2019/9/main/command">
                <pc:docMk/>
                <pc:sldMk cId="4201587974" sldId="790"/>
                <pc2:cmMk id="{EDC101E1-71BC-C945-9C9C-83E5228B8840}"/>
              </pc2:cmMkLst>
            </pc226:cmChg>
          </p:ext>
        </pc:extLst>
      </pc:sldChg>
      <pc:sldChg chg="addCm">
        <pc:chgData name="Aden, Paul (STFC,DL,TECH)" userId="a6cb6ae5-140e-4a0b-91bc-56ce467782aa" providerId="ADAL" clId="{05A608B7-AE47-1B4B-A652-251A708F03FF}" dt="2024-02-19T16:17:15.455" v="2"/>
        <pc:sldMkLst>
          <pc:docMk/>
          <pc:sldMk cId="3333949560" sldId="8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17:15.455" v="2"/>
              <pc2:cmMkLst xmlns:pc2="http://schemas.microsoft.com/office/powerpoint/2019/9/main/command">
                <pc:docMk/>
                <pc:sldMk cId="3333949560" sldId="814"/>
                <pc2:cmMk id="{007D1536-980B-DE4F-827C-0B40848866B4}"/>
              </pc2:cmMkLst>
            </pc226:cmChg>
          </p:ext>
        </pc:extLst>
      </pc:sldChg>
      <pc:sldChg chg="addCm modCm">
        <pc:chgData name="Aden, Paul (STFC,DL,TECH)" userId="a6cb6ae5-140e-4a0b-91bc-56ce467782aa" providerId="ADAL" clId="{05A608B7-AE47-1B4B-A652-251A708F03FF}" dt="2024-02-19T16:17:59.639" v="3"/>
        <pc:sldMkLst>
          <pc:docMk/>
          <pc:sldMk cId="1147130924" sldId="8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den, Paul (STFC,DL,TECH)" userId="a6cb6ae5-140e-4a0b-91bc-56ce467782aa" providerId="ADAL" clId="{05A608B7-AE47-1B4B-A652-251A708F03FF}" dt="2024-02-19T16:17:59.639" v="3"/>
              <pc2:cmMkLst xmlns:pc2="http://schemas.microsoft.com/office/powerpoint/2019/9/main/command">
                <pc:docMk/>
                <pc:sldMk cId="1147130924" sldId="815"/>
                <pc2:cmMk id="{B9D77F48-3E34-1240-982B-14A1775502E5}"/>
              </pc2:cmMkLst>
            </pc226:cmChg>
          </p:ext>
        </pc:extLst>
      </pc:sldChg>
      <pc:sldChg chg="addCm">
        <pc:chgData name="Aden, Paul (STFC,DL,TECH)" userId="a6cb6ae5-140e-4a0b-91bc-56ce467782aa" providerId="ADAL" clId="{05A608B7-AE47-1B4B-A652-251A708F03FF}" dt="2024-02-19T16:27:42.812" v="4"/>
        <pc:sldMkLst>
          <pc:docMk/>
          <pc:sldMk cId="3804151464" sldId="8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27:42.812" v="4"/>
              <pc2:cmMkLst xmlns:pc2="http://schemas.microsoft.com/office/powerpoint/2019/9/main/command">
                <pc:docMk/>
                <pc:sldMk cId="3804151464" sldId="818"/>
                <pc2:cmMk id="{2B71B131-6B52-2C49-B810-8EE505EA778C}"/>
              </pc2:cmMkLst>
            </pc226:cmChg>
          </p:ext>
        </pc:extLst>
      </pc:sldChg>
      <pc:sldChg chg="addCm">
        <pc:chgData name="Aden, Paul (STFC,DL,TECH)" userId="a6cb6ae5-140e-4a0b-91bc-56ce467782aa" providerId="ADAL" clId="{05A608B7-AE47-1B4B-A652-251A708F03FF}" dt="2024-02-19T16:37:56.853" v="8"/>
        <pc:sldMkLst>
          <pc:docMk/>
          <pc:sldMk cId="2637778633" sldId="8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37:56.853" v="8"/>
              <pc2:cmMkLst xmlns:pc2="http://schemas.microsoft.com/office/powerpoint/2019/9/main/command">
                <pc:docMk/>
                <pc:sldMk cId="2637778633" sldId="824"/>
                <pc2:cmMk id="{1F32E534-2657-4E4D-99E1-B20DD021F6AD}"/>
              </pc2:cmMkLst>
            </pc226:cmChg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29:39.382" v="5"/>
              <pc2:cmMkLst xmlns:pc2="http://schemas.microsoft.com/office/powerpoint/2019/9/main/command">
                <pc:docMk/>
                <pc:sldMk cId="2637778633" sldId="824"/>
                <pc2:cmMk id="{2FC9FDB1-FCD0-AF4D-ABBE-D9292E239C6E}"/>
              </pc2:cmMkLst>
            </pc226:cmChg>
          </p:ext>
        </pc:extLst>
      </pc:sldChg>
      <pc:sldChg chg="addCm">
        <pc:chgData name="Aden, Paul (STFC,DL,TECH)" userId="a6cb6ae5-140e-4a0b-91bc-56ce467782aa" providerId="ADAL" clId="{05A608B7-AE47-1B4B-A652-251A708F03FF}" dt="2024-02-19T16:13:57.147" v="0"/>
        <pc:sldMkLst>
          <pc:docMk/>
          <pc:sldMk cId="1861937245" sldId="8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n, Paul (STFC,DL,TECH)" userId="a6cb6ae5-140e-4a0b-91bc-56ce467782aa" providerId="ADAL" clId="{05A608B7-AE47-1B4B-A652-251A708F03FF}" dt="2024-02-19T16:13:57.147" v="0"/>
              <pc2:cmMkLst xmlns:pc2="http://schemas.microsoft.com/office/powerpoint/2019/9/main/command">
                <pc:docMk/>
                <pc:sldMk cId="1861937245" sldId="825"/>
                <pc2:cmMk id="{DA458F4A-5CD7-CB49-98DB-65EEB82D5CF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E0CA-CAF5-4116-8174-AE38A3E451F9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EA29-0709-470B-A1DC-F78259BE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96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8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9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6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08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9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2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1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5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8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1BC1-B2F7-4843-992B-6D3D460319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2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1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9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7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0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1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4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0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77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2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61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3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4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5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0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0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37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42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4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2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05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2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3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65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25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2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9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7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2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09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9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09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8272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C8845D5B-57CC-1D97-E4B1-008860F8BE28}"/>
              </a:ext>
            </a:extLst>
          </p:cNvPr>
          <p:cNvSpPr/>
          <p:nvPr userDrawn="1"/>
        </p:nvSpPr>
        <p:spPr>
          <a:xfrm rot="4233678">
            <a:off x="4464881" y="1065327"/>
            <a:ext cx="304699" cy="7604038"/>
          </a:xfrm>
          <a:prstGeom prst="trapezoid">
            <a:avLst>
              <a:gd name="adj" fmla="val 50000"/>
            </a:avLst>
          </a:prstGeom>
          <a:solidFill>
            <a:srgbClr val="236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4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96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/>
              <a:t>FEL 2024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451093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56755" y="6445965"/>
            <a:ext cx="279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Sara Thorin 21 Aug</a:t>
            </a:r>
          </a:p>
        </p:txBody>
      </p:sp>
    </p:spTree>
    <p:extLst>
      <p:ext uri="{BB962C8B-B14F-4D97-AF65-F5344CB8AC3E}">
        <p14:creationId xmlns:p14="http://schemas.microsoft.com/office/powerpoint/2010/main" val="172660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8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3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1C02-368C-4007-BAE7-D7C2B845ABD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2810-B07A-4B31-B3F7-DA5F30F9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här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ändra</a:t>
            </a:r>
            <a:r>
              <a:rPr lang="en-GB" noProof="0"/>
              <a:t> mall för </a:t>
            </a:r>
            <a:r>
              <a:rPr lang="en-GB" noProof="0" err="1"/>
              <a:t>rubrikformat</a:t>
            </a:r>
            <a:endParaRPr lang="en-GB" noProof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här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ändra</a:t>
            </a:r>
            <a:r>
              <a:rPr lang="en-GB" noProof="0"/>
              <a:t> format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bakgrundstexten</a:t>
            </a:r>
            <a:endParaRPr lang="en-GB" noProof="0"/>
          </a:p>
          <a:p>
            <a:pPr lvl="1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två</a:t>
            </a:r>
            <a:endParaRPr lang="en-GB" noProof="0"/>
          </a:p>
          <a:p>
            <a:pPr lvl="2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tre</a:t>
            </a:r>
            <a:endParaRPr lang="en-GB" noProof="0"/>
          </a:p>
          <a:p>
            <a:pPr lvl="3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fyra</a:t>
            </a:r>
            <a:endParaRPr lang="en-GB" noProof="0"/>
          </a:p>
          <a:p>
            <a:pPr lvl="4"/>
            <a:r>
              <a:rPr lang="en-GB" noProof="0" err="1"/>
              <a:t>Nivå</a:t>
            </a:r>
            <a:r>
              <a:rPr lang="en-GB" noProof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2022</a:t>
            </a:r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MAX IV MAC meeting</a:t>
            </a:r>
          </a:p>
        </p:txBody>
      </p:sp>
    </p:spTree>
    <p:extLst>
      <p:ext uri="{BB962C8B-B14F-4D97-AF65-F5344CB8AC3E}">
        <p14:creationId xmlns:p14="http://schemas.microsoft.com/office/powerpoint/2010/main" val="7583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7">
          <p15:clr>
            <a:srgbClr val="F26B43"/>
          </p15:clr>
        </p15:guide>
        <p15:guide id="3" pos="4793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B928D124-B437-676B-5B5D-0C7A1B70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2521" cy="6871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9" y="114076"/>
            <a:ext cx="3770785" cy="96396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8889C97-71EC-28DD-E7A2-6F95182F8A71}"/>
              </a:ext>
            </a:extLst>
          </p:cNvPr>
          <p:cNvSpPr/>
          <p:nvPr/>
        </p:nvSpPr>
        <p:spPr>
          <a:xfrm rot="10800000">
            <a:off x="4166557" y="-1"/>
            <a:ext cx="5745668" cy="7496175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FE57AB-214A-3D65-D2CF-17EF7712FF95}"/>
              </a:ext>
            </a:extLst>
          </p:cNvPr>
          <p:cNvSpPr/>
          <p:nvPr/>
        </p:nvSpPr>
        <p:spPr>
          <a:xfrm>
            <a:off x="9912225" y="0"/>
            <a:ext cx="2380296" cy="1828800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722B7-0BD3-ED41-9B88-C46C37FEA1AF}"/>
              </a:ext>
            </a:extLst>
          </p:cNvPr>
          <p:cNvSpPr txBox="1"/>
          <p:nvPr/>
        </p:nvSpPr>
        <p:spPr>
          <a:xfrm>
            <a:off x="420246" y="6214764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815AF91-C5B7-BDF8-C3F1-B22881929680}"/>
              </a:ext>
            </a:extLst>
          </p:cNvPr>
          <p:cNvSpPr txBox="1">
            <a:spLocks/>
          </p:cNvSpPr>
          <p:nvPr/>
        </p:nvSpPr>
        <p:spPr>
          <a:xfrm>
            <a:off x="398714" y="1257227"/>
            <a:ext cx="10520714" cy="2075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DESY-STFC XFEL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>
                <a:solidFill>
                  <a:srgbClr val="2E2C61"/>
                </a:solidFill>
                <a:latin typeface="Arial"/>
                <a:cs typeface="Arial"/>
              </a:rPr>
              <a:t>Collaboration Meeting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>
                <a:solidFill>
                  <a:srgbClr val="2E2C61"/>
                </a:solidFill>
                <a:latin typeface="Arial"/>
                <a:cs typeface="Arial"/>
              </a:rPr>
              <a:t>05/12/2024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CD04443-2DB4-9B76-A857-7EA047376422}"/>
              </a:ext>
            </a:extLst>
          </p:cNvPr>
          <p:cNvSpPr txBox="1">
            <a:spLocks/>
          </p:cNvSpPr>
          <p:nvPr/>
        </p:nvSpPr>
        <p:spPr>
          <a:xfrm>
            <a:off x="420246" y="3671753"/>
            <a:ext cx="6548624" cy="9997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C6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Dynamics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C6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(UK-XFEL WP4 - High Energy Beam)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9FF59-A213-4577-B932-ECE1D1C60E30}"/>
              </a:ext>
            </a:extLst>
          </p:cNvPr>
          <p:cNvSpPr txBox="1"/>
          <p:nvPr/>
        </p:nvSpPr>
        <p:spPr>
          <a:xfrm>
            <a:off x="474903" y="4979879"/>
            <a:ext cx="740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Peter Williams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2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5751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Compression scan for </a:t>
            </a:r>
            <a:r>
              <a:rPr lang="en-GB" sz="1400" b="1"/>
              <a:t>75 </a:t>
            </a:r>
            <a:r>
              <a:rPr lang="en-GB" sz="1400" b="1" err="1"/>
              <a:t>pC</a:t>
            </a:r>
            <a:r>
              <a:rPr lang="en-GB" sz="1400" b="1"/>
              <a:t> </a:t>
            </a:r>
            <a:r>
              <a:rPr lang="en-GB" sz="1400"/>
              <a:t>bunches:</a:t>
            </a:r>
          </a:p>
          <a:p>
            <a:pPr lvl="1"/>
            <a:r>
              <a:rPr lang="en-GB" sz="1400" b="1">
                <a:solidFill>
                  <a:schemeClr val="accent1"/>
                </a:solidFill>
              </a:rPr>
              <a:t>Arc</a:t>
            </a:r>
            <a:r>
              <a:rPr lang="en-GB" sz="1400"/>
              <a:t> = Variable 4 DBA (CSR compensated)</a:t>
            </a:r>
          </a:p>
          <a:p>
            <a:pPr lvl="1"/>
            <a:r>
              <a:rPr lang="en-GB" sz="1400" b="1">
                <a:solidFill>
                  <a:srgbClr val="FF0000"/>
                </a:solidFill>
              </a:rPr>
              <a:t>SC</a:t>
            </a:r>
            <a:r>
              <a:rPr lang="en-GB" sz="1400"/>
              <a:t> = Symmetric 4-dipole chicane (for comparison and risk mitigation</a:t>
            </a:r>
          </a:p>
          <a:p>
            <a:pPr lvl="1"/>
            <a:r>
              <a:rPr lang="en-GB" sz="1400" b="1">
                <a:solidFill>
                  <a:srgbClr val="00B050"/>
                </a:solidFill>
              </a:rPr>
              <a:t>C5</a:t>
            </a:r>
            <a:r>
              <a:rPr lang="en-GB" sz="1400"/>
              <a:t> = Asymmetric 5-dipole chicane (CSR compensated)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endParaRPr lang="en-GB" sz="1400"/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497E7FF-12F4-EFE8-EBC5-DD8876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58" y="1737820"/>
            <a:ext cx="2493119" cy="2092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D0045-BCA3-FA2E-EEE6-D72D657A8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84" y="1173404"/>
            <a:ext cx="4367862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FAA93-6C8E-6D34-374D-BEAF0A0DE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15" y="3913549"/>
            <a:ext cx="4465253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657FB-5DAD-7903-91A9-CDAAFA416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627" y="3913549"/>
            <a:ext cx="44656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18A7CEC2-A29C-7D8C-75A2-E723C628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68" y="3901080"/>
            <a:ext cx="4395878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DB232-F11E-9813-FE6A-8B95AEC11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53" y="1173404"/>
            <a:ext cx="4345293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E21BD-55F1-EAB0-5905-3617DDDBD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437" y="3913549"/>
            <a:ext cx="4345293" cy="2160000"/>
          </a:xfrm>
          <a:prstGeom prst="rect">
            <a:avLst/>
          </a:prstGeom>
        </p:spPr>
      </p:pic>
      <p:pic>
        <p:nvPicPr>
          <p:cNvPr id="5" name="Picture 4" descr="A graph with numbers and points&#10;&#10;Description automatically generated">
            <a:extLst>
              <a:ext uri="{FF2B5EF4-FFF2-40B4-BE49-F238E27FC236}">
                <a16:creationId xmlns:a16="http://schemas.microsoft.com/office/drawing/2014/main" id="{A3FAAB74-5D51-B6A1-8E69-FA74B4D6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90" y="1741080"/>
            <a:ext cx="2450187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5751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Compression scan for </a:t>
            </a:r>
            <a:r>
              <a:rPr lang="en-GB" sz="1400" b="1"/>
              <a:t>300 </a:t>
            </a:r>
            <a:r>
              <a:rPr lang="en-GB" sz="1400" b="1" err="1"/>
              <a:t>pC</a:t>
            </a:r>
            <a:r>
              <a:rPr lang="en-GB" sz="1400" b="1"/>
              <a:t> </a:t>
            </a:r>
            <a:r>
              <a:rPr lang="en-GB" sz="1400"/>
              <a:t>bunches:</a:t>
            </a:r>
          </a:p>
          <a:p>
            <a:pPr lvl="1"/>
            <a:r>
              <a:rPr lang="en-GB" sz="1400" b="1">
                <a:solidFill>
                  <a:schemeClr val="accent1"/>
                </a:solidFill>
              </a:rPr>
              <a:t>Arc</a:t>
            </a:r>
            <a:r>
              <a:rPr lang="en-GB" sz="1400"/>
              <a:t> = Variable 4 DBA (CSR compensated)</a:t>
            </a:r>
          </a:p>
          <a:p>
            <a:pPr lvl="1"/>
            <a:r>
              <a:rPr lang="en-GB" sz="1400" b="1">
                <a:solidFill>
                  <a:srgbClr val="FF0000"/>
                </a:solidFill>
              </a:rPr>
              <a:t>SC</a:t>
            </a:r>
            <a:r>
              <a:rPr lang="en-GB" sz="1400"/>
              <a:t> = Symmetric 4-dipole chicane (for comparison and risk mitigation</a:t>
            </a:r>
          </a:p>
          <a:p>
            <a:pPr lvl="1"/>
            <a:r>
              <a:rPr lang="en-GB" sz="1400" b="1">
                <a:solidFill>
                  <a:srgbClr val="00B050"/>
                </a:solidFill>
              </a:rPr>
              <a:t>C5</a:t>
            </a:r>
            <a:r>
              <a:rPr lang="en-GB" sz="1400"/>
              <a:t> = Asymmetric 5-dipole chicane (CSR compensated)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3222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135FA5C1-806E-1CDE-D5C9-F1340A32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00" y="3901080"/>
            <a:ext cx="4401479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5CF8C-1523-92D2-99A9-45D56D72C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368" y="1173404"/>
            <a:ext cx="4395211" cy="21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3F0CD-81D4-B0AE-CFF7-9E402087F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520" y="3901080"/>
            <a:ext cx="4395210" cy="2160000"/>
          </a:xfrm>
          <a:prstGeom prst="rect">
            <a:avLst/>
          </a:prstGeom>
        </p:spPr>
      </p:pic>
      <p:pic>
        <p:nvPicPr>
          <p:cNvPr id="3" name="Picture 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952C517A-72E7-CE57-18BF-51CEA22AB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719" y="1741080"/>
            <a:ext cx="2489758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5751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Compression scan for </a:t>
            </a:r>
            <a:r>
              <a:rPr lang="en-GB" sz="1400" b="1"/>
              <a:t>600 </a:t>
            </a:r>
            <a:r>
              <a:rPr lang="en-GB" sz="1400" b="1" err="1"/>
              <a:t>pC</a:t>
            </a:r>
            <a:r>
              <a:rPr lang="en-GB" sz="1400" b="1"/>
              <a:t> </a:t>
            </a:r>
            <a:r>
              <a:rPr lang="en-GB" sz="1400"/>
              <a:t>bunches:</a:t>
            </a:r>
          </a:p>
          <a:p>
            <a:pPr lvl="1"/>
            <a:r>
              <a:rPr lang="en-GB" sz="1400" b="1">
                <a:solidFill>
                  <a:schemeClr val="accent1"/>
                </a:solidFill>
              </a:rPr>
              <a:t>Arc</a:t>
            </a:r>
            <a:r>
              <a:rPr lang="en-GB" sz="1400"/>
              <a:t> = Variable 4 DBA (CSR compensated)</a:t>
            </a:r>
          </a:p>
          <a:p>
            <a:pPr lvl="1"/>
            <a:r>
              <a:rPr lang="en-GB" sz="1400" b="1">
                <a:solidFill>
                  <a:srgbClr val="FF0000"/>
                </a:solidFill>
              </a:rPr>
              <a:t>SC</a:t>
            </a:r>
            <a:r>
              <a:rPr lang="en-GB" sz="1400"/>
              <a:t> = Symmetric 4-dipole chicane (for comparison and risk mitigation</a:t>
            </a:r>
          </a:p>
          <a:p>
            <a:pPr lvl="1"/>
            <a:r>
              <a:rPr lang="en-GB" sz="1400" b="1">
                <a:solidFill>
                  <a:srgbClr val="00B050"/>
                </a:solidFill>
              </a:rPr>
              <a:t>C5</a:t>
            </a:r>
            <a:r>
              <a:rPr lang="en-GB" sz="1400"/>
              <a:t> = Asymmetric 5-dipole chicane (CSR compensated)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47666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57516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Phase spaces on entrance to FEL for GENESIS comparison at </a:t>
            </a:r>
            <a:r>
              <a:rPr lang="en-GB" sz="1400" b="1"/>
              <a:t>300</a:t>
            </a:r>
            <a:r>
              <a:rPr lang="en-GB" sz="1400"/>
              <a:t> </a:t>
            </a:r>
            <a:r>
              <a:rPr lang="en-GB" sz="1400" err="1"/>
              <a:t>pC</a:t>
            </a:r>
            <a:r>
              <a:rPr lang="en-GB" sz="1400"/>
              <a:t> compressed to </a:t>
            </a:r>
            <a:r>
              <a:rPr lang="en-US" sz="1400"/>
              <a:t>100 fs FWHM for SC &amp; C5, same peak current for Arc.</a:t>
            </a:r>
          </a:p>
          <a:p>
            <a:r>
              <a:rPr lang="en-US" sz="1400"/>
              <a:t> </a:t>
            </a:r>
          </a:p>
          <a:p>
            <a:pPr lvl="1"/>
            <a:r>
              <a:rPr lang="en-US" sz="1400"/>
              <a:t>Undulator period = 1.6 cm, undulator parameter </a:t>
            </a:r>
            <a:r>
              <a:rPr lang="en-US" sz="1400" err="1"/>
              <a:t>a</a:t>
            </a:r>
            <a:r>
              <a:rPr lang="en-US" sz="1400" baseline="-25000" err="1"/>
              <a:t>W</a:t>
            </a:r>
            <a:r>
              <a:rPr lang="en-US" sz="1400"/>
              <a:t> = 0.9485 and photon energy 20 keV</a:t>
            </a:r>
          </a:p>
          <a:p>
            <a:pPr lvl="1"/>
            <a:endParaRPr lang="en-GB" sz="1400"/>
          </a:p>
          <a:p>
            <a:pPr lvl="1"/>
            <a:r>
              <a:rPr lang="en-GB" sz="1400" b="1">
                <a:solidFill>
                  <a:schemeClr val="accent1"/>
                </a:solidFill>
              </a:rPr>
              <a:t>Arc</a:t>
            </a:r>
            <a:r>
              <a:rPr lang="en-GB" sz="1400"/>
              <a:t> = Variable 4 DBA (CSR compensated)</a:t>
            </a:r>
          </a:p>
          <a:p>
            <a:pPr lvl="1"/>
            <a:r>
              <a:rPr lang="en-GB" sz="1400" b="1">
                <a:solidFill>
                  <a:srgbClr val="FF0000"/>
                </a:solidFill>
              </a:rPr>
              <a:t>SC</a:t>
            </a:r>
            <a:r>
              <a:rPr lang="en-GB" sz="1400"/>
              <a:t> = Symmetric 4-dipole chicane (for comparison and risk mitigation</a:t>
            </a:r>
          </a:p>
          <a:p>
            <a:pPr lvl="1"/>
            <a:r>
              <a:rPr lang="en-GB" sz="1400" b="1">
                <a:solidFill>
                  <a:srgbClr val="00B050"/>
                </a:solidFill>
              </a:rPr>
              <a:t>C5</a:t>
            </a:r>
            <a:r>
              <a:rPr lang="en-GB" sz="1400"/>
              <a:t> = Asymmetric 5-dipole chicane (CSR compensated)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endParaRPr lang="en-GB" sz="1400"/>
          </a:p>
        </p:txBody>
      </p:sp>
      <p:pic>
        <p:nvPicPr>
          <p:cNvPr id="4" name="Picture 3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9CF0BC56-4A2E-E17E-3D02-C6F2BFBC5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96" y="929247"/>
            <a:ext cx="4617395" cy="25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E0DBB4-B8F2-5986-47BD-C7BA186983B0}"/>
              </a:ext>
            </a:extLst>
          </p:cNvPr>
          <p:cNvSpPr txBox="1"/>
          <p:nvPr/>
        </p:nvSpPr>
        <p:spPr>
          <a:xfrm>
            <a:off x="8986345" y="915590"/>
            <a:ext cx="903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1"/>
                </a:solidFill>
              </a:rPr>
              <a:t>Arc</a:t>
            </a:r>
            <a:endParaRPr lang="en-GB"/>
          </a:p>
        </p:txBody>
      </p:sp>
      <p:pic>
        <p:nvPicPr>
          <p:cNvPr id="13" name="Picture 12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F3939B8B-EC54-BEC4-8044-C0E5C34CB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9" y="3453218"/>
            <a:ext cx="4617395" cy="25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81D069-DEEF-0805-999D-3757AF7416BB}"/>
              </a:ext>
            </a:extLst>
          </p:cNvPr>
          <p:cNvSpPr txBox="1"/>
          <p:nvPr/>
        </p:nvSpPr>
        <p:spPr>
          <a:xfrm>
            <a:off x="3048000" y="3429000"/>
            <a:ext cx="1797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FF0000"/>
                </a:solidFill>
              </a:rPr>
              <a:t>SC</a:t>
            </a:r>
            <a:endParaRPr lang="en-GB"/>
          </a:p>
        </p:txBody>
      </p:sp>
      <p:pic>
        <p:nvPicPr>
          <p:cNvPr id="18" name="Picture 17" descr="A group of graphs and diagrams&#10;&#10;Description automatically generated with medium confidence">
            <a:extLst>
              <a:ext uri="{FF2B5EF4-FFF2-40B4-BE49-F238E27FC236}">
                <a16:creationId xmlns:a16="http://schemas.microsoft.com/office/drawing/2014/main" id="{9021A922-2699-0E46-6260-19531F01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96" y="3881697"/>
            <a:ext cx="4625119" cy="25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F9A54C-6620-D5FB-7720-31744540D5FC}"/>
              </a:ext>
            </a:extLst>
          </p:cNvPr>
          <p:cNvSpPr txBox="1"/>
          <p:nvPr/>
        </p:nvSpPr>
        <p:spPr>
          <a:xfrm>
            <a:off x="9009057" y="3887245"/>
            <a:ext cx="1122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B050"/>
                </a:solidFill>
              </a:rPr>
              <a:t>C5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0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5751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Phase spaces on entrance to FEL for GENESIS comparison at </a:t>
            </a:r>
            <a:r>
              <a:rPr lang="en-GB" sz="1400" b="1"/>
              <a:t>300</a:t>
            </a:r>
            <a:r>
              <a:rPr lang="en-GB" sz="1400"/>
              <a:t> </a:t>
            </a:r>
            <a:r>
              <a:rPr lang="en-GB" sz="1400" err="1"/>
              <a:t>pC</a:t>
            </a:r>
            <a:r>
              <a:rPr lang="en-GB" sz="1400"/>
              <a:t> compressed to </a:t>
            </a:r>
            <a:r>
              <a:rPr lang="en-US" sz="1400"/>
              <a:t>100 fs FWHM for SC &amp; C5, same peak current for Arc.</a:t>
            </a:r>
          </a:p>
          <a:p>
            <a:r>
              <a:rPr lang="en-US" sz="1400"/>
              <a:t> </a:t>
            </a:r>
          </a:p>
          <a:p>
            <a:pPr lvl="1"/>
            <a:r>
              <a:rPr lang="en-US" sz="1400"/>
              <a:t>Undulator period = 1.6 cm, undulator parameter </a:t>
            </a:r>
            <a:r>
              <a:rPr lang="en-US" sz="1400" err="1"/>
              <a:t>a</a:t>
            </a:r>
            <a:r>
              <a:rPr lang="en-US" sz="1400" baseline="-25000" err="1"/>
              <a:t>W</a:t>
            </a:r>
            <a:r>
              <a:rPr lang="en-US" sz="1400"/>
              <a:t> = 0.9485 and photon energy 20 keV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183C1-1D3F-BF71-C378-A3065D5AE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25" y="2055507"/>
            <a:ext cx="2330148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88D0E-1635-A57F-86B1-B357723E3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6" y="2055507"/>
            <a:ext cx="2242572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863972-D6DA-C1F7-D69A-08554D22C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53" y="4085713"/>
            <a:ext cx="2192481" cy="18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8BECE-08F2-2081-B1CF-63C69E663F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8" y="4085713"/>
            <a:ext cx="2217550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F46A81-90B1-FF93-B19C-E00CB8968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72" y="4085713"/>
            <a:ext cx="2319201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2E0A79-91A2-F576-EC4A-A81E0E467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80" y="2040601"/>
            <a:ext cx="2172932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5CA300-32A0-46CB-6291-A55B52895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80" y="4085713"/>
            <a:ext cx="2264466" cy="18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A1FAE5-8178-5511-5EBD-1B476C6475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53" y="2040601"/>
            <a:ext cx="22097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4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</a:t>
            </a: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3" y="832401"/>
            <a:ext cx="945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Different optimal phases along the </a:t>
            </a:r>
            <a:r>
              <a:rPr lang="en-GB" sz="1600" dirty="0" err="1"/>
              <a:t>linac</a:t>
            </a:r>
            <a:r>
              <a:rPr lang="en-GB" sz="1600" dirty="0"/>
              <a:t> for the different charges…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Because of the flatter phase space, probably within tolerance for SC / C5, definitely not for arc</a:t>
            </a:r>
            <a:endParaRPr lang="en-US" sz="1600" dirty="0"/>
          </a:p>
        </p:txBody>
      </p:sp>
      <p:pic>
        <p:nvPicPr>
          <p:cNvPr id="5" name="Picture 4" descr="A white grid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E4CDF430-F82F-4723-7AD9-BFE47F22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07" y="1985308"/>
            <a:ext cx="7888358" cy="44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8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Summary: Flexible Bunch Compression for UK-XFEL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295466" y="1006963"/>
            <a:ext cx="11816252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Our 6 </a:t>
            </a:r>
            <a:r>
              <a:rPr lang="en-GB" b="1">
                <a:solidFill>
                  <a:srgbClr val="000000"/>
                </a:solidFill>
                <a:cs typeface="Arial"/>
              </a:rPr>
              <a:t>d</a:t>
            </a:r>
            <a:r>
              <a:rPr kumimoji="0" lang="en-GB" b="1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ifferent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FEL schemes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benefit from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different compression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schemes (Eu-XFEL and SHINE also recognise)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The difference is in </a:t>
            </a:r>
            <a:r>
              <a:rPr kumimoji="0" lang="en-GB" b="1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linac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phase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and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R56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(which can be of different sign)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 simple 4-dipole bunch compressor is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deficient in terms of emittance degradation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due to CSR</a:t>
            </a:r>
            <a:endParaRPr kumimoji="0" lang="en-GB" b="1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This emittance degradation can be cured by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EITHER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a 5-dipole / asymmetric chicane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OR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by arcs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In order to allow for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optimal compression in ALL FELs simultaneously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, we propose a flexible bunch compressor system that allows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differential choice of </a:t>
            </a:r>
            <a:r>
              <a:rPr kumimoji="0" lang="en-GB" b="1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linac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phase and / or R56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(magnitude and sign)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This takes the form of kicker separation / recombination of bunches between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two beam paths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– one traversing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4 DBA arcs with variable path length and R56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– and one traversing a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variable 5-dipole chicane which is reducible to simple 4-dipole chicane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At BC1 the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arc path will bypass a harmonic lineariser and </a:t>
            </a:r>
            <a:r>
              <a:rPr kumimoji="0" lang="en-GB" b="1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linac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section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, at BC2 nothing is bypassed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Comparison with MBI underway…</a:t>
            </a:r>
          </a:p>
        </p:txBody>
      </p:sp>
    </p:spTree>
    <p:extLst>
      <p:ext uri="{BB962C8B-B14F-4D97-AF65-F5344CB8AC3E}">
        <p14:creationId xmlns:p14="http://schemas.microsoft.com/office/powerpoint/2010/main" val="174322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Switchyard Design -  </a:t>
            </a:r>
            <a:r>
              <a:rPr lang="en-GB" sz="20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Potter + Andy Wolski, Frank Jackson, PW</a:t>
            </a:r>
            <a:endParaRPr kumimoji="0" lang="en-GB" sz="20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335227" y="693612"/>
            <a:ext cx="41785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Layout: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FEL lines separated by 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Two-colour lines separated by 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250 m long, 90 m wide, dictated by end station layout</a:t>
            </a:r>
          </a:p>
          <a:p>
            <a:endParaRPr lang="en-GB" sz="1600"/>
          </a:p>
          <a:p>
            <a:r>
              <a:rPr lang="en-GB" sz="1600" b="1"/>
              <a:t>Modular Design Philosophy: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Split into multiple subsections (e.g. </a:t>
            </a:r>
            <a:r>
              <a:rPr lang="en-GB" sz="1600" err="1"/>
              <a:t>Septums</a:t>
            </a:r>
            <a:r>
              <a:rPr lang="en-GB" sz="1600"/>
              <a:t>, Triple Bend Achromat, Chicane)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Each subsection must independently satisfy beam dynamics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Entire switchyard then satisfies beam dynamics requirements, no matter what order subsections are arranged</a:t>
            </a:r>
          </a:p>
          <a:p>
            <a:r>
              <a:rPr lang="en-GB" sz="16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Easy changing between layout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D1A24-DB0B-3A4B-4BE6-5BD128A6A14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815960" y="673483"/>
            <a:ext cx="7211535" cy="2919421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F433E3-4EF5-1F15-71A6-385B34BE602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549484" y="3748878"/>
            <a:ext cx="5603786" cy="27107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50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Switchyard Design -  </a:t>
            </a:r>
            <a:r>
              <a:rPr lang="en-GB" sz="20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Potter</a:t>
            </a:r>
            <a:endParaRPr kumimoji="0" lang="en-GB" sz="20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335226" y="796975"/>
            <a:ext cx="51927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Beam Dynamics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No overlapping components after septum bends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Realistic magnet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Lattice functions remain relatively low (max ~ 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Dispersion and dispersion gradient cancelled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Isochronous + T566, T166, T266, U1666, U2666 all cancelled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CSR kicks cancel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r>
              <a:rPr lang="en-GB" sz="1400" b="1"/>
              <a:t>MHz Distribution: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Debate over whether to use conventional magnetic kickers or RF separators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Two-</a:t>
            </a:r>
            <a:r>
              <a:rPr lang="en-US" sz="1400" err="1"/>
              <a:t>colour</a:t>
            </a:r>
            <a:r>
              <a:rPr lang="en-US" sz="1400"/>
              <a:t> (from separate FEL’s) require RF anyway as magnetic not fast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Head-tail tilt on straight ahead lines cancelled with second cavity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AD50A-DF5E-3677-1596-77E4929AE14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819803" y="1068942"/>
            <a:ext cx="3101909" cy="232626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EFBCB-B75E-310E-0F4B-42B6D9EF331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246659" y="1078202"/>
            <a:ext cx="3432582" cy="2307743"/>
          </a:xfrm>
          <a:prstGeom prst="rect">
            <a:avLst/>
          </a:prstGeom>
          <a:ln>
            <a:noFill/>
          </a:ln>
        </p:spPr>
      </p:pic>
      <p:sp>
        <p:nvSpPr>
          <p:cNvPr id="9" name="TextShape 4">
            <a:extLst>
              <a:ext uri="{FF2B5EF4-FFF2-40B4-BE49-F238E27FC236}">
                <a16:creationId xmlns:a16="http://schemas.microsoft.com/office/drawing/2014/main" id="{600E7058-24F2-EEAB-6445-D058E5D13DCA}"/>
              </a:ext>
            </a:extLst>
          </p:cNvPr>
          <p:cNvSpPr txBox="1"/>
          <p:nvPr/>
        </p:nvSpPr>
        <p:spPr>
          <a:xfrm>
            <a:off x="5396703" y="788202"/>
            <a:ext cx="4003604" cy="38629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en-GB" sz="1200" spc="-1">
                <a:latin typeface="Arial"/>
              </a:rPr>
              <a:t>Cancellation of non-linear dispersion in TBA</a:t>
            </a:r>
          </a:p>
        </p:txBody>
      </p:sp>
      <p:sp>
        <p:nvSpPr>
          <p:cNvPr id="10" name="TextShape 6">
            <a:extLst>
              <a:ext uri="{FF2B5EF4-FFF2-40B4-BE49-F238E27FC236}">
                <a16:creationId xmlns:a16="http://schemas.microsoft.com/office/drawing/2014/main" id="{4FEA7E33-77CF-9289-1F80-701174A19793}"/>
              </a:ext>
            </a:extLst>
          </p:cNvPr>
          <p:cNvSpPr txBox="1"/>
          <p:nvPr/>
        </p:nvSpPr>
        <p:spPr>
          <a:xfrm>
            <a:off x="9178513" y="762944"/>
            <a:ext cx="2743199" cy="1037961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en-GB" sz="1200" spc="-1">
                <a:latin typeface="Arial"/>
              </a:rPr>
              <a:t>Cancellation of CSR kicks in TBA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ECE03-B412-A00E-57CF-5580F61A8C3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771880" y="3601659"/>
            <a:ext cx="6149832" cy="27076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10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3" y="76211"/>
            <a:ext cx="11553183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Conceptual Design High Energy Beam Dynamics Update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295466" y="806925"/>
            <a:ext cx="1181625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 few more details </a:t>
            </a:r>
            <a:r>
              <a:rPr lang="en-GB">
                <a:solidFill>
                  <a:srgbClr val="000000"/>
                </a:solidFill>
                <a:cs typeface="Arial"/>
              </a:rPr>
              <a:t>additional to those presented by Dave Dunning this morning…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lvl="1">
              <a:defRPr/>
            </a:pPr>
            <a:r>
              <a:rPr lang="en-GB" i="1">
                <a:solidFill>
                  <a:srgbClr val="000000"/>
                </a:solidFill>
                <a:cs typeface="Arial"/>
              </a:rPr>
              <a:t>Personal thought: as the project has developed it has become clear that the priority is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“synchrotron-like operation”</a:t>
            </a:r>
            <a:r>
              <a:rPr lang="en-GB" i="1">
                <a:solidFill>
                  <a:srgbClr val="000000"/>
                </a:solidFill>
                <a:cs typeface="Arial"/>
              </a:rPr>
              <a:t>, meaning driving down the cost-per-user-experiment by running multiple XFELs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</a:t>
            </a:r>
            <a:r>
              <a:rPr lang="en-GB" i="1">
                <a:solidFill>
                  <a:srgbClr val="000000"/>
                </a:solidFill>
                <a:cs typeface="Arial"/>
              </a:rPr>
              <a:t>. These XFELs will operate at different wavelengths, using different FEL schemes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simultaneously.</a:t>
            </a:r>
            <a:r>
              <a:rPr lang="en-GB" i="1">
                <a:solidFill>
                  <a:srgbClr val="000000"/>
                </a:solidFill>
                <a:cs typeface="Arial"/>
              </a:rPr>
              <a:t> This determines the overarching philosophy…</a:t>
            </a:r>
            <a:endParaRPr lang="en-GB" b="1" i="1">
              <a:solidFill>
                <a:srgbClr val="000000"/>
              </a:solidFill>
              <a:cs typeface="Arial"/>
            </a:endParaRPr>
          </a:p>
          <a:p>
            <a:pPr lvl="0">
              <a:defRPr/>
            </a:pPr>
            <a:endParaRPr kumimoji="0" lang="en-GB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b="1" err="1">
                <a:solidFill>
                  <a:srgbClr val="000000"/>
                </a:solidFill>
                <a:cs typeface="Arial"/>
              </a:rPr>
              <a:t>Linac</a:t>
            </a:r>
            <a:r>
              <a:rPr lang="en-GB">
                <a:solidFill>
                  <a:srgbClr val="000000"/>
                </a:solidFill>
                <a:cs typeface="Arial"/>
              </a:rPr>
              <a:t> must support semi-arbitrary bunch patterns consisting of different charges: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75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e.g. 2/3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150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e.g. 1/3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(300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 potential swap-out of 150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 bunches above)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600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100 Hz driving matter-in-extreme-conditions (MEC) station at 12 GeV – booster or not? TBD</a:t>
            </a:r>
          </a:p>
          <a:p>
            <a:pPr lvl="2"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b="1">
                <a:solidFill>
                  <a:srgbClr val="000000"/>
                </a:solidFill>
                <a:cs typeface="Arial"/>
              </a:rPr>
              <a:t>Flexible compression</a:t>
            </a:r>
            <a:r>
              <a:rPr lang="en-GB">
                <a:solidFill>
                  <a:srgbClr val="000000"/>
                </a:solidFill>
                <a:cs typeface="Arial"/>
              </a:rPr>
              <a:t> concept – we allow for </a:t>
            </a:r>
            <a:r>
              <a:rPr lang="en-GB" i="1">
                <a:solidFill>
                  <a:srgbClr val="000000"/>
                </a:solidFill>
                <a:cs typeface="Arial"/>
              </a:rPr>
              <a:t>differential compression</a:t>
            </a:r>
            <a:r>
              <a:rPr lang="en-GB">
                <a:solidFill>
                  <a:srgbClr val="000000"/>
                </a:solidFill>
                <a:cs typeface="Arial"/>
              </a:rPr>
              <a:t> of the above bunches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kumimoji="0" lang="en-GB" b="1" i="1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GB" b="1" i="1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Flexible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distribution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concept – using modular CSR-compensated spreader,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either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mostly RF separator based to allow </a:t>
            </a:r>
            <a:r>
              <a:rPr kumimoji="0" lang="en-GB" i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injector-to-FEL selection through timing only</a:t>
            </a:r>
            <a:r>
              <a:rPr lang="en-GB">
                <a:solidFill>
                  <a:srgbClr val="000000"/>
                </a:solidFill>
                <a:cs typeface="Arial"/>
              </a:rPr>
              <a:t>, </a:t>
            </a:r>
            <a:r>
              <a:rPr lang="en-GB" b="1">
                <a:solidFill>
                  <a:srgbClr val="000000"/>
                </a:solidFill>
                <a:cs typeface="Arial"/>
              </a:rPr>
              <a:t>or</a:t>
            </a:r>
            <a:r>
              <a:rPr lang="en-GB">
                <a:solidFill>
                  <a:srgbClr val="000000"/>
                </a:solidFill>
                <a:cs typeface="Arial"/>
              </a:rPr>
              <a:t> mostly magnetic kicker based. My own preference thus far is RF.</a:t>
            </a:r>
            <a:endParaRPr kumimoji="0" lang="en-GB" i="1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34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3" y="76211"/>
            <a:ext cx="11510849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Conceptual Design High Energy Beam Dynamics Update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295466" y="806925"/>
            <a:ext cx="1181625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A few more details </a:t>
            </a:r>
            <a:r>
              <a:rPr lang="en-GB">
                <a:solidFill>
                  <a:srgbClr val="000000"/>
                </a:solidFill>
                <a:cs typeface="Arial"/>
              </a:rPr>
              <a:t>additional to those presented by Dave Dunning this morning…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lvl="1">
              <a:defRPr/>
            </a:pPr>
            <a:r>
              <a:rPr lang="en-GB" i="1">
                <a:solidFill>
                  <a:srgbClr val="000000"/>
                </a:solidFill>
                <a:cs typeface="Arial"/>
              </a:rPr>
              <a:t>Personal thought: as the project has developed it has become clear that the priority is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“synchrotron-like operation”</a:t>
            </a:r>
            <a:r>
              <a:rPr lang="en-GB" i="1">
                <a:solidFill>
                  <a:srgbClr val="000000"/>
                </a:solidFill>
                <a:cs typeface="Arial"/>
              </a:rPr>
              <a:t>, meaning driving down the cost-per-user-experiment by running multiple XFELs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</a:t>
            </a:r>
            <a:r>
              <a:rPr lang="en-GB" i="1">
                <a:solidFill>
                  <a:srgbClr val="000000"/>
                </a:solidFill>
                <a:cs typeface="Arial"/>
              </a:rPr>
              <a:t>. These XFELs will operate at different wavelengths, using different FEL schemes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simultaneously.</a:t>
            </a:r>
            <a:r>
              <a:rPr lang="en-GB" i="1">
                <a:solidFill>
                  <a:srgbClr val="000000"/>
                </a:solidFill>
                <a:cs typeface="Arial"/>
              </a:rPr>
              <a:t> This determines the overarching philosophy…</a:t>
            </a:r>
            <a:endParaRPr lang="en-GB" b="1" i="1">
              <a:solidFill>
                <a:srgbClr val="000000"/>
              </a:solidFill>
              <a:cs typeface="Arial"/>
            </a:endParaRPr>
          </a:p>
          <a:p>
            <a:pPr lvl="0">
              <a:defRPr/>
            </a:pPr>
            <a:endParaRPr kumimoji="0" lang="en-GB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b="1" err="1">
                <a:solidFill>
                  <a:srgbClr val="000000"/>
                </a:solidFill>
                <a:cs typeface="Arial"/>
              </a:rPr>
              <a:t>Linac</a:t>
            </a:r>
            <a:r>
              <a:rPr lang="en-GB">
                <a:solidFill>
                  <a:srgbClr val="000000"/>
                </a:solidFill>
                <a:cs typeface="Arial"/>
              </a:rPr>
              <a:t> must support semi-arbitrary bunch patterns consisting of different charges: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75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e.g. 2/3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150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e.g. 1/3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(300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 potential swap-out of 150 </a:t>
            </a:r>
            <a:r>
              <a:rPr lang="en-GB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>
                <a:solidFill>
                  <a:schemeClr val="bg1">
                    <a:lumMod val="50000"/>
                  </a:schemeClr>
                </a:solidFill>
                <a:cs typeface="Arial"/>
              </a:rPr>
              <a:t> bunches above)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600 </a:t>
            </a:r>
            <a:r>
              <a:rPr lang="en-GB" err="1">
                <a:solidFill>
                  <a:srgbClr val="000000"/>
                </a:solidFill>
                <a:cs typeface="Arial"/>
              </a:rPr>
              <a:t>pC</a:t>
            </a:r>
            <a:r>
              <a:rPr lang="en-GB">
                <a:solidFill>
                  <a:srgbClr val="000000"/>
                </a:solidFill>
                <a:cs typeface="Arial"/>
              </a:rPr>
              <a:t> @ 100 Hz driving matter-in-extreme-conditions (MEC) station at 12 GeV – booster or not? TBD</a:t>
            </a:r>
          </a:p>
          <a:p>
            <a:pPr lvl="2"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b="1">
                <a:solidFill>
                  <a:srgbClr val="000000"/>
                </a:solidFill>
                <a:cs typeface="Arial"/>
              </a:rPr>
              <a:t>Flexible compression</a:t>
            </a:r>
            <a:r>
              <a:rPr lang="en-GB">
                <a:solidFill>
                  <a:srgbClr val="000000"/>
                </a:solidFill>
                <a:cs typeface="Arial"/>
              </a:rPr>
              <a:t> concept – we allow for </a:t>
            </a:r>
            <a:r>
              <a:rPr lang="en-GB" i="1">
                <a:solidFill>
                  <a:srgbClr val="000000"/>
                </a:solidFill>
                <a:cs typeface="Arial"/>
              </a:rPr>
              <a:t>differential compression</a:t>
            </a:r>
            <a:r>
              <a:rPr lang="en-GB">
                <a:solidFill>
                  <a:srgbClr val="000000"/>
                </a:solidFill>
                <a:cs typeface="Arial"/>
              </a:rPr>
              <a:t> of the above bunches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simultaneously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kumimoji="0" lang="en-GB" b="1" i="1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GB" b="1" i="1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Flexible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GB" b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distribution 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concept – using modular CSR-compensated spreader, </a:t>
            </a:r>
            <a:r>
              <a:rPr lang="en-GB" b="1" i="1">
                <a:solidFill>
                  <a:srgbClr val="000000"/>
                </a:solidFill>
                <a:cs typeface="Arial"/>
              </a:rPr>
              <a:t>either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mostly RF separator based to allow </a:t>
            </a:r>
            <a:r>
              <a:rPr kumimoji="0" lang="en-GB" i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injector-to-FEL selection through timing only</a:t>
            </a:r>
            <a:r>
              <a:rPr lang="en-GB">
                <a:solidFill>
                  <a:srgbClr val="000000"/>
                </a:solidFill>
                <a:cs typeface="Arial"/>
              </a:rPr>
              <a:t>, </a:t>
            </a:r>
            <a:r>
              <a:rPr lang="en-GB" b="1">
                <a:solidFill>
                  <a:srgbClr val="000000"/>
                </a:solidFill>
                <a:cs typeface="Arial"/>
              </a:rPr>
              <a:t>or</a:t>
            </a:r>
            <a:r>
              <a:rPr lang="en-GB">
                <a:solidFill>
                  <a:srgbClr val="000000"/>
                </a:solidFill>
                <a:cs typeface="Arial"/>
              </a:rPr>
              <a:t> mostly magnetic kicker based. My own preference thus far is RF.</a:t>
            </a:r>
            <a:endParaRPr kumimoji="0" lang="en-GB" i="1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38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295466" y="806925"/>
            <a:ext cx="8315134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err="1">
                <a:solidFill>
                  <a:srgbClr val="000000"/>
                </a:solidFill>
                <a:cs typeface="Arial"/>
              </a:rPr>
              <a:t>Linac</a:t>
            </a:r>
            <a:r>
              <a:rPr lang="en-GB" dirty="0">
                <a:solidFill>
                  <a:srgbClr val="000000"/>
                </a:solidFill>
                <a:cs typeface="Arial"/>
              </a:rPr>
              <a:t> must support semi-arbitrary bunch patterns consisting of different charges: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/>
              </a:rPr>
              <a:t>75 </a:t>
            </a:r>
            <a:r>
              <a:rPr lang="en-GB" dirty="0" err="1">
                <a:solidFill>
                  <a:srgbClr val="000000"/>
                </a:solidFill>
                <a:cs typeface="Arial"/>
              </a:rPr>
              <a:t>pC</a:t>
            </a:r>
            <a:r>
              <a:rPr lang="en-GB" dirty="0">
                <a:solidFill>
                  <a:srgbClr val="000000"/>
                </a:solidFill>
                <a:cs typeface="Arial"/>
              </a:rPr>
              <a:t> @ e.g. 2/3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/>
              </a:rPr>
              <a:t>150 </a:t>
            </a:r>
            <a:r>
              <a:rPr lang="en-GB" dirty="0" err="1">
                <a:solidFill>
                  <a:srgbClr val="000000"/>
                </a:solidFill>
                <a:cs typeface="Arial"/>
              </a:rPr>
              <a:t>pC</a:t>
            </a:r>
            <a:r>
              <a:rPr lang="en-GB" dirty="0">
                <a:solidFill>
                  <a:srgbClr val="000000"/>
                </a:solidFill>
                <a:cs typeface="Arial"/>
              </a:rPr>
              <a:t> @ e.g. 1/3 of the 1 MHz rep rate to 8 GeV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/>
              </a:rPr>
              <a:t>(300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/>
              </a:rPr>
              <a:t> potential swap-out of 150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pC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/>
              </a:rPr>
              <a:t> bunches above)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/>
              </a:rPr>
              <a:t>600 </a:t>
            </a:r>
            <a:r>
              <a:rPr lang="en-GB" dirty="0" err="1">
                <a:solidFill>
                  <a:srgbClr val="000000"/>
                </a:solidFill>
                <a:cs typeface="Arial"/>
              </a:rPr>
              <a:t>pC</a:t>
            </a:r>
            <a:r>
              <a:rPr lang="en-GB" dirty="0">
                <a:solidFill>
                  <a:srgbClr val="000000"/>
                </a:solidFill>
                <a:cs typeface="Arial"/>
              </a:rPr>
              <a:t> @ 100 Hz driving matter-in-extreme-conditions (MEC) station at 12 GeV – booster or not? TBD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/>
              </a:rPr>
              <a:t>Baseline TESLA-type structure - </a:t>
            </a:r>
            <a:r>
              <a:rPr lang="en-GB" i="1" dirty="0">
                <a:solidFill>
                  <a:srgbClr val="000000"/>
                </a:solidFill>
                <a:cs typeface="Arial"/>
              </a:rPr>
              <a:t>but also will assess for cost comparison purposes (only!), gain by using re-entrant geometry, also by using thin-film.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/>
              </a:rPr>
              <a:t>CST model constructed and benchmarked against R. </a:t>
            </a:r>
            <a:r>
              <a:rPr lang="en-GB" dirty="0" err="1">
                <a:solidFill>
                  <a:srgbClr val="000000"/>
                </a:solidFill>
                <a:cs typeface="Arial"/>
              </a:rPr>
              <a:t>Wanzenburg</a:t>
            </a:r>
            <a:r>
              <a:rPr lang="en-GB" dirty="0">
                <a:solidFill>
                  <a:srgbClr val="000000"/>
                </a:solidFill>
                <a:cs typeface="Arial"/>
              </a:rPr>
              <a:t> (2001)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</a:t>
            </a:r>
            <a:r>
              <a:rPr kumimoji="0" lang="en-GB" sz="2400" b="1" i="0" u="sng" strike="noStrike" kern="1200" cap="none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sng" strike="noStrike" kern="1200" cap="none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Wakefields</a:t>
            </a: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en-GB" sz="2400" b="1" i="1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Tony Gilfellon</a:t>
            </a:r>
            <a:endParaRPr kumimoji="0" lang="en-GB" sz="2400" b="1" i="0" u="sng" strike="noStrike" kern="1200" cap="none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E092280-CF46-C259-FA0F-CC3695F6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910" y="6356350"/>
            <a:ext cx="3885461" cy="4445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100" err="1">
                <a:solidFill>
                  <a:srgbClr val="000000"/>
                </a:solidFill>
              </a:rPr>
              <a:t>Wanzenberg</a:t>
            </a:r>
            <a:r>
              <a:rPr lang="en-GB" sz="1100">
                <a:solidFill>
                  <a:srgbClr val="000000"/>
                </a:solidFill>
              </a:rPr>
              <a:t>, R. (2001) </a:t>
            </a:r>
            <a:r>
              <a:rPr lang="en-GB" sz="1100" i="1">
                <a:solidFill>
                  <a:srgbClr val="000000"/>
                </a:solidFill>
              </a:rPr>
              <a:t>Monopole, dipole and quadrupole passbands of the TESLA 9-cell cavity</a:t>
            </a:r>
            <a:r>
              <a:rPr lang="en-GB" sz="1100">
                <a:solidFill>
                  <a:srgbClr val="000000"/>
                </a:solidFill>
              </a:rPr>
              <a:t>. Available at: http://cds.cern.ch/record/533324.record/533324.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EFC95-720D-30E1-547A-5B4B75986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62" y="2184090"/>
            <a:ext cx="2586644" cy="398198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BC87EB1-D111-4233-A1C9-731377850C9F}"/>
              </a:ext>
            </a:extLst>
          </p:cNvPr>
          <p:cNvSpPr txBox="1">
            <a:spLocks/>
          </p:cNvSpPr>
          <p:nvPr/>
        </p:nvSpPr>
        <p:spPr>
          <a:xfrm>
            <a:off x="7054910" y="4924238"/>
            <a:ext cx="2586645" cy="35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>
                <a:solidFill>
                  <a:srgbClr val="000000"/>
                </a:solidFill>
              </a:rPr>
              <a:t>Brillouin Diagram for the first 6 dipole modes of the TESLA 9-cell Cavity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62AE1-5FC3-8002-6D84-53674360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1" y="415922"/>
            <a:ext cx="3833416" cy="1428457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41BEDFF-F377-473A-E572-DB82644C47CE}"/>
              </a:ext>
            </a:extLst>
          </p:cNvPr>
          <p:cNvSpPr txBox="1">
            <a:spLocks/>
          </p:cNvSpPr>
          <p:nvPr/>
        </p:nvSpPr>
        <p:spPr>
          <a:xfrm>
            <a:off x="8997641" y="1527009"/>
            <a:ext cx="3156952" cy="35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Accelerating </a:t>
            </a:r>
            <a:r>
              <a:rPr lang="el-GR" sz="1200"/>
              <a:t>π</a:t>
            </a:r>
            <a:r>
              <a:rPr lang="en-GB" sz="1200"/>
              <a:t>-mode in the TESLA 9-cell Cavity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4C66F6-F1F9-CDEB-3705-E19E3A139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8" y="4553386"/>
            <a:ext cx="2849827" cy="2137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E306E1-9DCB-D631-43DD-0FE4D65BF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57" y="4554238"/>
            <a:ext cx="2843153" cy="2132365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36B42EC-CAA7-84BD-C27F-22D71AD267C9}"/>
              </a:ext>
            </a:extLst>
          </p:cNvPr>
          <p:cNvSpPr txBox="1">
            <a:spLocks/>
          </p:cNvSpPr>
          <p:nvPr/>
        </p:nvSpPr>
        <p:spPr>
          <a:xfrm>
            <a:off x="490449" y="4105781"/>
            <a:ext cx="2360815" cy="5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00">
                <a:solidFill>
                  <a:srgbClr val="000000"/>
                </a:solidFill>
              </a:rPr>
              <a:t>Frequency vs. loss factor for the first 3 monopole mode passbands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C53CBE69-E53A-9126-99DD-C7AD5F05865A}"/>
              </a:ext>
            </a:extLst>
          </p:cNvPr>
          <p:cNvSpPr txBox="1">
            <a:spLocks/>
          </p:cNvSpPr>
          <p:nvPr/>
        </p:nvSpPr>
        <p:spPr>
          <a:xfrm>
            <a:off x="3713757" y="4098106"/>
            <a:ext cx="2360815" cy="5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00">
                <a:solidFill>
                  <a:srgbClr val="000000"/>
                </a:solidFill>
              </a:rPr>
              <a:t>Frequency vs. kick factor for the first 6 dipole mode passbands</a:t>
            </a:r>
          </a:p>
        </p:txBody>
      </p:sp>
    </p:spTree>
    <p:extLst>
      <p:ext uri="{BB962C8B-B14F-4D97-AF65-F5344CB8AC3E}">
        <p14:creationId xmlns:p14="http://schemas.microsoft.com/office/powerpoint/2010/main" val="232230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3629171" y="907063"/>
            <a:ext cx="7995458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000000"/>
                </a:solidFill>
                <a:cs typeface="Arial"/>
              </a:rPr>
              <a:t>Firstly, use this to calculate transverse long-range wake potential for evenly spaced, equally charged bunches: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lvl="1">
              <a:defRPr/>
            </a:pPr>
            <a:r>
              <a:rPr lang="en-GB" sz="1600">
                <a:solidFill>
                  <a:srgbClr val="000000"/>
                </a:solidFill>
                <a:cs typeface="Arial"/>
              </a:rPr>
              <a:t>where s</a:t>
            </a:r>
            <a:r>
              <a:rPr lang="en-US" sz="1600">
                <a:solidFill>
                  <a:srgbClr val="000000"/>
                </a:solidFill>
                <a:cs typeface="Arial"/>
              </a:rPr>
              <a:t> = 100m to 1000km, Q</a:t>
            </a:r>
            <a:r>
              <a:rPr lang="en-US" sz="1600" baseline="-25000">
                <a:solidFill>
                  <a:srgbClr val="000000"/>
                </a:solidFill>
                <a:cs typeface="Arial"/>
              </a:rPr>
              <a:t>0</a:t>
            </a:r>
            <a:r>
              <a:rPr lang="en-US" sz="1600">
                <a:solidFill>
                  <a:srgbClr val="000000"/>
                </a:solidFill>
                <a:cs typeface="Arial"/>
              </a:rPr>
              <a:t> (fundamental) = 10</a:t>
            </a:r>
            <a:r>
              <a:rPr lang="en-US" sz="1600" baseline="30000">
                <a:solidFill>
                  <a:srgbClr val="000000"/>
                </a:solidFill>
                <a:cs typeface="Arial"/>
              </a:rPr>
              <a:t>6</a:t>
            </a:r>
            <a:r>
              <a:rPr lang="en-US" sz="1600">
                <a:solidFill>
                  <a:srgbClr val="000000"/>
                </a:solidFill>
                <a:cs typeface="Arial"/>
              </a:rPr>
              <a:t>, |W</a:t>
            </a:r>
            <a:r>
              <a:rPr lang="en-US" sz="1600" baseline="-25000">
                <a:solidFill>
                  <a:srgbClr val="000000"/>
                </a:solidFill>
                <a:cs typeface="Arial"/>
              </a:rPr>
              <a:t>0</a:t>
            </a:r>
            <a:r>
              <a:rPr lang="en-US" sz="1600">
                <a:solidFill>
                  <a:srgbClr val="000000"/>
                </a:solidFill>
                <a:cs typeface="Arial"/>
              </a:rPr>
              <a:t> |= 14.07 V / </a:t>
            </a:r>
            <a:r>
              <a:rPr lang="en-US" sz="1600" err="1">
                <a:solidFill>
                  <a:srgbClr val="000000"/>
                </a:solidFill>
                <a:cs typeface="Arial"/>
              </a:rPr>
              <a:t>pC</a:t>
            </a:r>
            <a:r>
              <a:rPr lang="en-US" sz="1600">
                <a:solidFill>
                  <a:srgbClr val="000000"/>
                </a:solidFill>
                <a:cs typeface="Arial"/>
              </a:rPr>
              <a:t> / m</a:t>
            </a:r>
            <a:r>
              <a:rPr lang="en-US" sz="1600" baseline="30000">
                <a:solidFill>
                  <a:srgbClr val="000000"/>
                </a:solidFill>
                <a:cs typeface="Arial"/>
              </a:rPr>
              <a:t>2</a:t>
            </a:r>
            <a:r>
              <a:rPr lang="en-US" sz="1600">
                <a:solidFill>
                  <a:srgbClr val="000000"/>
                </a:solidFill>
                <a:cs typeface="Arial"/>
              </a:rPr>
              <a:t>, bunch spacing = 1μs  (1 MHz) </a:t>
            </a:r>
          </a:p>
          <a:p>
            <a:pPr lvl="1"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000000"/>
                </a:solidFill>
                <a:cs typeface="Arial"/>
              </a:rPr>
              <a:t>Repeat, but with formula modified to model </a:t>
            </a:r>
            <a:r>
              <a:rPr lang="en-GB" sz="1600" b="1" i="1">
                <a:solidFill>
                  <a:srgbClr val="000000"/>
                </a:solidFill>
                <a:cs typeface="Arial"/>
              </a:rPr>
              <a:t>non-uniform</a:t>
            </a:r>
            <a:r>
              <a:rPr lang="en-GB" sz="1600" i="1">
                <a:solidFill>
                  <a:srgbClr val="000000"/>
                </a:solidFill>
                <a:cs typeface="Arial"/>
              </a:rPr>
              <a:t> bunch charge patterns. </a:t>
            </a:r>
            <a:r>
              <a:rPr lang="en-GB" sz="1600">
                <a:solidFill>
                  <a:srgbClr val="000000"/>
                </a:solidFill>
                <a:cs typeface="Arial"/>
              </a:rPr>
              <a:t>Then, use PLACET2 with both transverse and longitudinal long-range wake potentials to compare uniform vs non-uniform bunch charge patterns.</a:t>
            </a:r>
            <a:endParaRPr lang="en-GB" sz="1600" i="1">
              <a:solidFill>
                <a:srgbClr val="000000"/>
              </a:solidFill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rgbClr val="000000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</a:t>
            </a:r>
            <a:r>
              <a:rPr kumimoji="0" lang="en-GB" sz="2400" b="1" i="0" u="sng" strike="noStrike" kern="1200" cap="none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sng" strike="noStrike" kern="1200" cap="none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Wakefields</a:t>
            </a:r>
            <a:r>
              <a:rPr kumimoji="0" lang="en-GB" sz="2400" b="1" i="0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en-GB" sz="2400" b="1" i="1" u="sng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Tony Gilfellon</a:t>
            </a:r>
            <a:endParaRPr kumimoji="0" lang="en-GB" sz="2400" b="1" i="0" u="sng" strike="noStrike" kern="1200" cap="none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EEB5B2-189A-A521-001F-14C9FC8F0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16912"/>
              </p:ext>
            </p:extLst>
          </p:nvPr>
        </p:nvGraphicFramePr>
        <p:xfrm>
          <a:off x="493913" y="2108849"/>
          <a:ext cx="2692400" cy="373776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537327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05629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33400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50512132"/>
                    </a:ext>
                  </a:extLst>
                </a:gridCol>
              </a:tblGrid>
              <a:tr h="308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GB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10</a:t>
                      </a:r>
                      <a:r>
                        <a:rPr lang="en-GB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GB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[V/pC/m</a:t>
                      </a:r>
                      <a:r>
                        <a:rPr lang="en-GB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77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567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80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112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54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67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6.3874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04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8.9731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267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67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776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45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89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72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3.6722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15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1.8736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5.1755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486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595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098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585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027134"/>
                  </a:ext>
                </a:extLst>
              </a:tr>
            </a:tbl>
          </a:graphicData>
        </a:graphic>
      </p:graphicFrame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506628F-53DA-C5B3-27C2-19E0CCAF945C}"/>
              </a:ext>
            </a:extLst>
          </p:cNvPr>
          <p:cNvSpPr txBox="1">
            <a:spLocks/>
          </p:cNvSpPr>
          <p:nvPr/>
        </p:nvSpPr>
        <p:spPr>
          <a:xfrm>
            <a:off x="82000" y="972981"/>
            <a:ext cx="3392721" cy="127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/>
              <a:t>Unloaded quality factors and kick factors for the first 2 dipole mode passbands of the Brillouin diagram – modes 6 &amp; 7, and 13 &amp; 14 are the modes closest to the light line, therefore have the highest kick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67C446-FAEE-F0F5-1CC2-266E49463B20}"/>
                  </a:ext>
                </a:extLst>
              </p:cNvPr>
              <p:cNvSpPr/>
              <p:nvPr/>
            </p:nvSpPr>
            <p:spPr>
              <a:xfrm>
                <a:off x="7015942" y="1184468"/>
                <a:ext cx="4127804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67C446-FAEE-F0F5-1CC2-266E49463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42" y="1184468"/>
                <a:ext cx="4127804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415DC20-6FEF-2A83-0B72-C0DCE2AB72DD}"/>
              </a:ext>
            </a:extLst>
          </p:cNvPr>
          <p:cNvSpPr txBox="1"/>
          <p:nvPr/>
        </p:nvSpPr>
        <p:spPr>
          <a:xfrm>
            <a:off x="4084653" y="2859403"/>
            <a:ext cx="40226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</a:rPr>
              <a:t>Black data</a:t>
            </a:r>
            <a:r>
              <a:rPr lang="en-GB" sz="1400">
                <a:solidFill>
                  <a:srgbClr val="000000"/>
                </a:solidFill>
              </a:rPr>
              <a:t>: Unmitigated transverse wake potential at arbitrary time delays of up to 334 us.</a:t>
            </a:r>
          </a:p>
          <a:p>
            <a:endParaRPr lang="en-GB" sz="1400">
              <a:solidFill>
                <a:srgbClr val="000000"/>
              </a:solidFill>
            </a:endParaRPr>
          </a:p>
          <a:p>
            <a:r>
              <a:rPr lang="en-GB" sz="1400" b="1">
                <a:solidFill>
                  <a:srgbClr val="C00000"/>
                </a:solidFill>
              </a:rPr>
              <a:t>Red data</a:t>
            </a:r>
            <a:r>
              <a:rPr lang="en-GB" sz="1400">
                <a:solidFill>
                  <a:srgbClr val="000000"/>
                </a:solidFill>
              </a:rPr>
              <a:t>: Unmitigated transverse wake potential for uniform charge bunches @ 1 MHz rep. rate </a:t>
            </a:r>
          </a:p>
          <a:p>
            <a:endParaRPr lang="en-GB" sz="1400">
              <a:solidFill>
                <a:srgbClr val="000000"/>
              </a:solidFill>
            </a:endParaRPr>
          </a:p>
          <a:p>
            <a:r>
              <a:rPr lang="en-GB" sz="1400">
                <a:solidFill>
                  <a:srgbClr val="000000"/>
                </a:solidFill>
              </a:rPr>
              <a:t>To gain idea of potential mitigation of re-entrant SC cavities, the </a:t>
            </a:r>
            <a:r>
              <a:rPr lang="en-GB" sz="1400" b="1">
                <a:solidFill>
                  <a:srgbClr val="00B050"/>
                </a:solidFill>
              </a:rPr>
              <a:t>green datapoint </a:t>
            </a:r>
            <a:r>
              <a:rPr lang="en-GB" sz="1400">
                <a:solidFill>
                  <a:srgbClr val="000000"/>
                </a:solidFill>
              </a:rPr>
              <a:t>was taken from ILC study </a:t>
            </a:r>
          </a:p>
          <a:p>
            <a:r>
              <a:rPr lang="en-GB" sz="1200">
                <a:solidFill>
                  <a:srgbClr val="000000"/>
                </a:solidFill>
              </a:rPr>
              <a:t>Jones, R.M. and </a:t>
            </a:r>
            <a:r>
              <a:rPr lang="en-GB" sz="1200" err="1">
                <a:solidFill>
                  <a:srgbClr val="000000"/>
                </a:solidFill>
              </a:rPr>
              <a:t>Glasman</a:t>
            </a:r>
            <a:r>
              <a:rPr lang="en-GB" sz="1200">
                <a:solidFill>
                  <a:srgbClr val="000000"/>
                </a:solidFill>
              </a:rPr>
              <a:t>, C. </a:t>
            </a:r>
            <a:r>
              <a:rPr lang="en-GB" sz="1200" i="1">
                <a:solidFill>
                  <a:srgbClr val="000000"/>
                </a:solidFill>
              </a:rPr>
              <a:t>HIGHER ORDER MODE WAKEFIELD SIMULATIONS AND BEAM DYNAMICS SIMULATIONS IN THE ILC MAIN LINACS</a:t>
            </a:r>
            <a:r>
              <a:rPr lang="en-GB" sz="1200">
                <a:solidFill>
                  <a:srgbClr val="000000"/>
                </a:solidFill>
              </a:rPr>
              <a:t>. Available at: http://www.lns.cornelll.edu/Research/AP/SRF/We</a:t>
            </a:r>
          </a:p>
          <a:p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B3A0E-4BC5-AA3A-F5A2-CC5461D10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122" y="2613209"/>
            <a:ext cx="3808186" cy="28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AD7CF-BC06-6D4A-1A35-DBAF6294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767437"/>
            <a:ext cx="3453949" cy="1325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81A91-1EE8-514C-4403-5212E2BD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02" y="4476296"/>
            <a:ext cx="4019429" cy="1616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EFC9C-EDAE-5202-BDC8-269E52FF784C}"/>
              </a:ext>
            </a:extLst>
          </p:cNvPr>
          <p:cNvSpPr txBox="1"/>
          <p:nvPr/>
        </p:nvSpPr>
        <p:spPr>
          <a:xfrm>
            <a:off x="488787" y="2281238"/>
            <a:ext cx="348035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 Compression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&lt; R56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&lt; T566. Self-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linearising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Coherent synchrotron radiation induced emittance growth mitigation by π-phase advance between achromats.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FA787-D231-7F1E-A537-63521DF403CC}"/>
              </a:ext>
            </a:extLst>
          </p:cNvPr>
          <p:cNvSpPr txBox="1"/>
          <p:nvPr/>
        </p:nvSpPr>
        <p:spPr>
          <a:xfrm>
            <a:off x="4545640" y="2281238"/>
            <a:ext cx="30670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dipole chicane compression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R56 &lt; 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&lt; T566. Requires harmonic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linearisation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4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90A886-0DE4-FA63-90AD-DDE31418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pc="-1">
                <a:latin typeface="Arial"/>
              </a:rPr>
              <a:t>Arc vs Chicane Bunch Compression</a:t>
            </a:r>
            <a:endParaRPr lang="en-SE"/>
          </a:p>
        </p:txBody>
      </p:sp>
      <p:pic>
        <p:nvPicPr>
          <p:cNvPr id="8" name="Picture 7" descr="A graph of dipole&#10;&#10;Description automatically generated">
            <a:extLst>
              <a:ext uri="{FF2B5EF4-FFF2-40B4-BE49-F238E27FC236}">
                <a16:creationId xmlns:a16="http://schemas.microsoft.com/office/drawing/2014/main" id="{643CE7D4-1C89-7A97-302B-3C426A74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181" y="4756185"/>
            <a:ext cx="3453949" cy="1378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2B12A-542D-781B-D437-0F5327CD997C}"/>
              </a:ext>
            </a:extLst>
          </p:cNvPr>
          <p:cNvSpPr txBox="1"/>
          <p:nvPr/>
        </p:nvSpPr>
        <p:spPr>
          <a:xfrm>
            <a:off x="7717096" y="2281238"/>
            <a:ext cx="43924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5-bend chicane / Asymmetric S-chicane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Khan and Raubenheimer. Phys rev. AB 25, 090701 (2022)) /</a:t>
            </a:r>
            <a:r>
              <a:rPr lang="en-GB" sz="1400" i="1">
                <a:solidFill>
                  <a:srgbClr val="001427"/>
                </a:solidFill>
                <a:latin typeface="Arial"/>
                <a:cs typeface="Arial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Fancong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Zeng, Yi Jiao,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Weihang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Liu, and Cheng-Ying Tsai, e-Print: 2403.06101 [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physics.acc-ph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R56 &lt; 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 &lt; T566. Requires harmonic linearisation.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Coherent synchrotron radiation induced emittance growth mitigation from geometry of chicane.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E1ED3-6E5A-6C79-B890-3C5BA4063B05}"/>
              </a:ext>
            </a:extLst>
          </p:cNvPr>
          <p:cNvSpPr txBox="1"/>
          <p:nvPr/>
        </p:nvSpPr>
        <p:spPr>
          <a:xfrm>
            <a:off x="488787" y="1411987"/>
            <a:ext cx="11379782" cy="92333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EAAA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Olivia Karlberg started a study focusing on compression jitter.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EAAA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EAAA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Karlberg, O., Curbis, F., Thorin, S., &amp; Werin, S. The MAX IV linac as X-ray FEL injector: Comparison of two compression schemes. FEL13)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AEAAA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EAAA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Dixon, Peter Williams et.al has taken the concept further, now focusing on compression choices for the UKXFEL... </a:t>
            </a: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AEAAA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types of air compressors&#10;&#10;Description automatically generated">
            <a:extLst>
              <a:ext uri="{FF2B5EF4-FFF2-40B4-BE49-F238E27FC236}">
                <a16:creationId xmlns:a16="http://schemas.microsoft.com/office/drawing/2014/main" id="{F1E46448-E229-E4A9-7087-F37DDD9B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0" y="497137"/>
            <a:ext cx="5479749" cy="34549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Aside: This has been noticed for more extreme compression in plasmas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4F28-ACD7-78C8-0F97-DCCE22546964}"/>
              </a:ext>
            </a:extLst>
          </p:cNvPr>
          <p:cNvSpPr txBox="1"/>
          <p:nvPr/>
        </p:nvSpPr>
        <p:spPr>
          <a:xfrm>
            <a:off x="489155" y="3883223"/>
            <a:ext cx="1142511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Arcs are better wherever CSR dominates, it’s the same physics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err="1">
                <a:solidFill>
                  <a:srgbClr val="000000"/>
                </a:solidFill>
                <a:cs typeface="Arial"/>
              </a:rPr>
              <a:t>nanoWA</a:t>
            </a:r>
            <a:r>
              <a:rPr lang="en-GB">
                <a:solidFill>
                  <a:srgbClr val="000000"/>
                </a:solidFill>
                <a:cs typeface="Arial"/>
              </a:rPr>
              <a:t> collaboration looking at generating “extreme” electron beams from “Plasmons” – quantised version of classical plasma oscillations in conduction band electrons in metallic lattices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GB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They consider compressing to 100’s kA with arc and chicane systems: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GB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“4-bend chicane – there is no mechanism for cancelling CSR emittance growth”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cs typeface="Arial"/>
              </a:rPr>
              <a:t>“5-bend chicane – expected performance of CSR cancellation at the ~10% level, insufficient for our purposes”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“arc compressor – blue / red curves show performance without / with </a:t>
            </a:r>
            <a:r>
              <a:rPr kumimoji="0" lang="en-GB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sextupole</a:t>
            </a:r>
            <a:r>
              <a:rPr kumimoji="0" lang="en-GB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optimization… both a significant improvement over 4-bend chicane”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623659B9-B1EA-292A-82CF-4789E1CB4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1" y="595109"/>
            <a:ext cx="4969407" cy="28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0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4B09-8DF4-8CBF-E6A9-70752395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arc compression - </a:t>
            </a:r>
            <a:r>
              <a:rPr lang="en-US" sz="4000" dirty="0">
                <a:solidFill>
                  <a:srgbClr val="FF0000"/>
                </a:solidFill>
              </a:rPr>
              <a:t>+ my comments</a:t>
            </a:r>
            <a:endParaRPr lang="en-SE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6A869-739A-F896-C5DC-C64E33C413DF}"/>
              </a:ext>
            </a:extLst>
          </p:cNvPr>
          <p:cNvSpPr txBox="1"/>
          <p:nvPr/>
        </p:nvSpPr>
        <p:spPr>
          <a:xfrm>
            <a:off x="476250" y="1690688"/>
            <a:ext cx="11029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church towers, horns in the head and tail of the bunch. For arc compression, the horn is in the center, and is the actual lasing part – </a:t>
            </a:r>
            <a:r>
              <a:rPr lang="en-US" sz="2000" dirty="0">
                <a:solidFill>
                  <a:srgbClr val="FF0000"/>
                </a:solidFill>
              </a:rPr>
              <a:t>relevant for UK-XFEL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need for harmonic cavity - </a:t>
            </a:r>
            <a:r>
              <a:rPr lang="en-US" sz="2000" dirty="0">
                <a:solidFill>
                  <a:srgbClr val="FF0000"/>
                </a:solidFill>
              </a:rPr>
              <a:t>relevant, but we will need anyway for seeding / self-seeding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Linac</a:t>
            </a:r>
            <a:r>
              <a:rPr lang="en-US" sz="2000" dirty="0"/>
              <a:t> wakes contribute to the chirp -&gt; less off crest phase to get the same chirp -&gt; more energy per </a:t>
            </a:r>
            <a:r>
              <a:rPr lang="en-US" sz="2000" dirty="0" err="1"/>
              <a:t>linac</a:t>
            </a:r>
            <a:r>
              <a:rPr lang="en-US" sz="2000" dirty="0"/>
              <a:t> section – </a:t>
            </a:r>
            <a:r>
              <a:rPr lang="en-US" sz="2000" dirty="0">
                <a:solidFill>
                  <a:srgbClr val="FF0000"/>
                </a:solidFill>
              </a:rPr>
              <a:t>less relevant for UK-XFEL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emittance degradation caused by the horn radiating towards the center of the bunch – the horn from arc compression is in the center and is the lasing part of the bunch.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“We don’t have any towers irradiating our usable area because the single tower IS the usable peak which makes all the difference.” – </a:t>
            </a:r>
            <a:r>
              <a:rPr lang="en-US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relevant for UK-XFEL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No CSR hitting the bunch center from a horn means reduction in charge jitter induced energy jitter. Reduces arrival time jitter. –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relevant for UK-XFEL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Magic angle – reduces arrival time jitter –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relevant for UK-XFEL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arc compression technique easily produce very short pulses. Most of the accelerated bunch is within the usable center peak. –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relevant for UK-XFEL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17865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4B09-8DF4-8CBF-E6A9-70752395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Drawbacks of arc compression </a:t>
            </a:r>
            <a:r>
              <a:rPr lang="en-US" sz="4000" dirty="0">
                <a:solidFill>
                  <a:srgbClr val="FF0000"/>
                </a:solidFill>
              </a:rPr>
              <a:t>+ my comments</a:t>
            </a:r>
            <a:endParaRPr lang="en-SE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6A869-739A-F896-C5DC-C64E33C413DF}"/>
              </a:ext>
            </a:extLst>
          </p:cNvPr>
          <p:cNvSpPr txBox="1"/>
          <p:nvPr/>
        </p:nvSpPr>
        <p:spPr>
          <a:xfrm>
            <a:off x="476250" y="1690688"/>
            <a:ext cx="11546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Chromatic effects – in the current MAX IV compressors there is only one family of </a:t>
            </a:r>
            <a:r>
              <a:rPr lang="en-US" dirty="0" err="1"/>
              <a:t>sextupoles</a:t>
            </a:r>
            <a:r>
              <a:rPr lang="en-US" dirty="0"/>
              <a:t> – second order momentum compaction closure and linearization are not independent. – </a:t>
            </a:r>
            <a:r>
              <a:rPr lang="en-US" dirty="0">
                <a:solidFill>
                  <a:srgbClr val="FF0000"/>
                </a:solidFill>
              </a:rPr>
              <a:t>fix with more families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Longer – but not necessarily translating the beamline – </a:t>
            </a:r>
            <a:r>
              <a:rPr lang="en-US" sz="1800" dirty="0">
                <a:solidFill>
                  <a:srgbClr val="FF0000"/>
                </a:solidFill>
              </a:rPr>
              <a:t>not significant in context of larger UK-XFEL facility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Residual energy chirp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–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the wakes in the </a:t>
            </a:r>
            <a:r>
              <a:rPr lang="en-US" sz="1800" dirty="0" err="1"/>
              <a:t>linac</a:t>
            </a:r>
            <a:r>
              <a:rPr lang="en-US" sz="1800" dirty="0"/>
              <a:t> work towards larger chirp, not to reduce it as for chicane compressors. Not a big problem for SASE. </a:t>
            </a:r>
            <a:r>
              <a:rPr lang="en-US" sz="1800" dirty="0">
                <a:solidFill>
                  <a:srgbClr val="FF0000"/>
                </a:solidFill>
              </a:rPr>
              <a:t>– UK-XFEL higher energy so less relevant, but still don’t use for self-seeded modes</a:t>
            </a:r>
            <a:endParaRPr lang="en-US" sz="1800" dirty="0"/>
          </a:p>
          <a:p>
            <a:r>
              <a:rPr lang="en-US" dirty="0"/>
              <a:t>	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BB963-DAA5-253C-1533-B376A4D4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7650" y="4011609"/>
            <a:ext cx="4597926" cy="187600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15991D9-03CD-23CC-C427-FB0F8C84D442}"/>
              </a:ext>
            </a:extLst>
          </p:cNvPr>
          <p:cNvSpPr/>
          <p:nvPr/>
        </p:nvSpPr>
        <p:spPr>
          <a:xfrm rot="21154584">
            <a:off x="1617134" y="4500878"/>
            <a:ext cx="279400" cy="89746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1771F-148A-6BEB-DE69-5FEECC5BE829}"/>
              </a:ext>
            </a:extLst>
          </p:cNvPr>
          <p:cNvSpPr/>
          <p:nvPr/>
        </p:nvSpPr>
        <p:spPr>
          <a:xfrm>
            <a:off x="8926695" y="3741337"/>
            <a:ext cx="3024335" cy="302552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0">
                <a:srgbClr val="0033CC"/>
              </a:gs>
              <a:gs pos="100000">
                <a:srgbClr val="2DD7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short pulse - - 1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C114F-4E21-0B88-256A-E51EE26EC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51357" r="6606" b="390"/>
          <a:stretch/>
        </p:blipFill>
        <p:spPr>
          <a:xfrm>
            <a:off x="8554353" y="4161717"/>
            <a:ext cx="3468511" cy="133872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23D354-D775-C149-C172-E21A76C34048}"/>
              </a:ext>
            </a:extLst>
          </p:cNvPr>
          <p:cNvSpPr/>
          <p:nvPr/>
        </p:nvSpPr>
        <p:spPr>
          <a:xfrm>
            <a:off x="5387628" y="3768342"/>
            <a:ext cx="2996952" cy="302552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FFFF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“long” pulse --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9524F-87DB-B9DB-BA21-1FDCDDA6D3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0"/>
          <a:stretch/>
        </p:blipFill>
        <p:spPr>
          <a:xfrm>
            <a:off x="4820618" y="4196642"/>
            <a:ext cx="3672631" cy="1303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7804EB-CE84-AEA7-DD48-F10E10521E85}"/>
              </a:ext>
            </a:extLst>
          </p:cNvPr>
          <p:cNvSpPr txBox="1"/>
          <p:nvPr/>
        </p:nvSpPr>
        <p:spPr>
          <a:xfrm>
            <a:off x="8063967" y="3510184"/>
            <a:ext cx="1166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S.A.S.E.</a:t>
            </a:r>
            <a:endParaRPr kumimoji="0" lang="en-SE" sz="2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4A16D-14C4-26A1-1504-6D744AA1E6E5}"/>
              </a:ext>
            </a:extLst>
          </p:cNvPr>
          <p:cNvSpPr txBox="1"/>
          <p:nvPr/>
        </p:nvSpPr>
        <p:spPr>
          <a:xfrm>
            <a:off x="4690534" y="5500808"/>
            <a:ext cx="76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Francesca Curbis FEL chapter of SXL CDR https://www.maxiv.lu.se/beamlines-accelerators/accelerators/soft-x-ray-laser </a:t>
            </a:r>
            <a:endParaRPr lang="en-SE" sz="1200" i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71BB6-1BF3-972B-16E5-8E18FBEB1804}"/>
              </a:ext>
            </a:extLst>
          </p:cNvPr>
          <p:cNvSpPr txBox="1"/>
          <p:nvPr/>
        </p:nvSpPr>
        <p:spPr>
          <a:xfrm>
            <a:off x="569119" y="5940435"/>
            <a:ext cx="10337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De-chirping may be possible with dielectric waveguide – or by using variable bunch compressors! 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529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CF85E19-4371-9FE5-E159-819D9C54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734" y="2572178"/>
            <a:ext cx="4476642" cy="2438226"/>
          </a:xfrm>
          <a:prstGeom prst="rect">
            <a:avLst/>
          </a:prstGeom>
        </p:spPr>
      </p:pic>
      <p:pic>
        <p:nvPicPr>
          <p:cNvPr id="19" name="Picture 18" descr="A black and red squares&#10;&#10;Description automatically generated">
            <a:extLst>
              <a:ext uri="{FF2B5EF4-FFF2-40B4-BE49-F238E27FC236}">
                <a16:creationId xmlns:a16="http://schemas.microsoft.com/office/drawing/2014/main" id="{C6AA3B92-AE5A-505E-6FAB-B3C992BD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0" y="911005"/>
            <a:ext cx="6546343" cy="812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76211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UK-XFEL BD: Flexible Compression -  </a:t>
            </a:r>
            <a:r>
              <a:rPr lang="en-GB" sz="2000" b="1" i="1" u="sng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Dixon + Alex Brynes, Andy Wolski, PW</a:t>
            </a:r>
            <a:endParaRPr kumimoji="0" lang="en-GB" sz="2000" b="1" i="0" u="sng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3B12C5B7-3B65-299C-9F32-F238FDF59CC8}"/>
              </a:ext>
            </a:extLst>
          </p:cNvPr>
          <p:cNvSpPr txBox="1"/>
          <p:nvPr/>
        </p:nvSpPr>
        <p:spPr>
          <a:xfrm>
            <a:off x="8398646" y="3541825"/>
            <a:ext cx="819737" cy="417686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>
            <a:spAutoFit/>
          </a:bodyPr>
          <a:lstStyle>
            <a:defPPr>
              <a:defRPr lang="en-US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trike="noStrike" spc="-1">
                <a:latin typeface="Arial"/>
              </a:rPr>
              <a:t>Harmonic lineariser </a:t>
            </a:r>
          </a:p>
        </p:txBody>
      </p:sp>
      <p:sp>
        <p:nvSpPr>
          <p:cNvPr id="6" name="TextShape 4">
            <a:extLst>
              <a:ext uri="{FF2B5EF4-FFF2-40B4-BE49-F238E27FC236}">
                <a16:creationId xmlns:a16="http://schemas.microsoft.com/office/drawing/2014/main" id="{28C5A5A6-FA61-AC84-A602-72FF3803BE15}"/>
              </a:ext>
            </a:extLst>
          </p:cNvPr>
          <p:cNvSpPr txBox="1"/>
          <p:nvPr/>
        </p:nvSpPr>
        <p:spPr>
          <a:xfrm>
            <a:off x="9527019" y="3526418"/>
            <a:ext cx="1508126" cy="417686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>
            <a:spAutoFit/>
          </a:bodyPr>
          <a:lstStyle>
            <a:defPPr>
              <a:defRPr lang="en-US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trike="noStrike" spc="-1">
                <a:latin typeface="Arial"/>
              </a:rPr>
              <a:t>Compensating </a:t>
            </a:r>
            <a:r>
              <a:rPr lang="en-GB" sz="1000" b="0" strike="noStrike" spc="-1" err="1">
                <a:latin typeface="Arial"/>
              </a:rPr>
              <a:t>linac</a:t>
            </a:r>
            <a:r>
              <a:rPr lang="en-GB" sz="1000" b="0" strike="noStrike" spc="-1">
                <a:latin typeface="Arial"/>
              </a:rPr>
              <a:t> regain energy lost</a:t>
            </a: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577E84A-700F-5DE4-1D15-76FE3B2A9E9F}"/>
              </a:ext>
            </a:extLst>
          </p:cNvPr>
          <p:cNvSpPr txBox="1"/>
          <p:nvPr/>
        </p:nvSpPr>
        <p:spPr>
          <a:xfrm>
            <a:off x="7376517" y="1889150"/>
            <a:ext cx="4370040" cy="663907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 anchor="t">
            <a:spAutoFit/>
          </a:bodyPr>
          <a:lstStyle>
            <a:defPPr>
              <a:defRPr lang="en-US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45000"/>
            </a:pPr>
            <a:r>
              <a:rPr lang="en-GB" sz="1200" spc="-1">
                <a:latin typeface="Arial"/>
              </a:rPr>
              <a:t>Illustration of </a:t>
            </a:r>
            <a:r>
              <a:rPr lang="en-GB" sz="1200" b="1" spc="-1">
                <a:latin typeface="Arial"/>
              </a:rPr>
              <a:t>BC1</a:t>
            </a:r>
            <a:r>
              <a:rPr lang="en-GB" sz="1200" spc="-1">
                <a:latin typeface="Arial"/>
              </a:rPr>
              <a:t>: T</a:t>
            </a:r>
            <a:r>
              <a:rPr lang="en-GB" sz="1200" spc="-1" baseline="-33000">
                <a:latin typeface="Arial"/>
              </a:rPr>
              <a:t>566</a:t>
            </a:r>
            <a:r>
              <a:rPr lang="en-GB" sz="1200" b="0" strike="noStrike" spc="-1">
                <a:latin typeface="Arial"/>
              </a:rPr>
              <a:t> of arc compressor is the correct sign to linearise longitudinal phase space without harmonic RF</a:t>
            </a:r>
            <a:r>
              <a:rPr lang="en-GB" sz="1200" spc="-1">
                <a:latin typeface="Arial"/>
              </a:rPr>
              <a:t>, therefore bypassed</a:t>
            </a:r>
            <a:endParaRPr lang="en-US" sz="120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A73FDB9-5EA6-3DB2-C230-B3FA6E238884}"/>
              </a:ext>
            </a:extLst>
          </p:cNvPr>
          <p:cNvSpPr/>
          <p:nvPr/>
        </p:nvSpPr>
        <p:spPr>
          <a:xfrm flipH="1">
            <a:off x="8258344" y="3944104"/>
            <a:ext cx="352255" cy="227796"/>
          </a:xfrm>
          <a:prstGeom prst="line">
            <a:avLst/>
          </a:prstGeom>
          <a:ln w="29160">
            <a:solidFill>
              <a:srgbClr val="00EF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D97FA58-D89A-8DC4-82E2-85ADB5222A8A}"/>
              </a:ext>
            </a:extLst>
          </p:cNvPr>
          <p:cNvSpPr/>
          <p:nvPr/>
        </p:nvSpPr>
        <p:spPr>
          <a:xfrm>
            <a:off x="10746851" y="3791291"/>
            <a:ext cx="318540" cy="380639"/>
          </a:xfrm>
          <a:prstGeom prst="line">
            <a:avLst/>
          </a:prstGeom>
          <a:ln w="29160">
            <a:solidFill>
              <a:srgbClr val="00EF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C84E1-F4F8-0EB5-B10E-C86C302A3B42}"/>
              </a:ext>
            </a:extLst>
          </p:cNvPr>
          <p:cNvSpPr txBox="1"/>
          <p:nvPr/>
        </p:nvSpPr>
        <p:spPr>
          <a:xfrm>
            <a:off x="7020023" y="938210"/>
            <a:ext cx="43700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UK-XFEL </a:t>
            </a:r>
            <a:r>
              <a:rPr lang="en-US" sz="1600" err="1"/>
              <a:t>Linac</a:t>
            </a:r>
            <a:r>
              <a:rPr lang="en-US" sz="1600"/>
              <a:t> Compression Simulations: 8 GeV with BC1 @ 270 MeV, BC2 @ 2.1 GeV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1CEC48-0B4F-6DB4-28C7-047E2829D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84" y="4791461"/>
            <a:ext cx="3264360" cy="1390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7D8053-0032-9017-DFD0-41776CFDA41D}"/>
              </a:ext>
            </a:extLst>
          </p:cNvPr>
          <p:cNvSpPr txBox="1"/>
          <p:nvPr/>
        </p:nvSpPr>
        <p:spPr>
          <a:xfrm>
            <a:off x="291684" y="1759273"/>
            <a:ext cx="6312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Propose </a:t>
            </a:r>
            <a:r>
              <a:rPr lang="en-GB" sz="1400" b="1"/>
              <a:t>both</a:t>
            </a:r>
            <a:r>
              <a:rPr lang="en-GB" sz="1400"/>
              <a:t> compressors have </a:t>
            </a:r>
            <a:r>
              <a:rPr lang="en-GB" sz="1400" b="1"/>
              <a:t>two</a:t>
            </a:r>
            <a:r>
              <a:rPr lang="en-GB" sz="1400"/>
              <a:t> paths – one chicane-like, one arc-like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Separate / recombine bunches: If only 600 </a:t>
            </a:r>
            <a:r>
              <a:rPr lang="en-GB" sz="1400" err="1"/>
              <a:t>pC</a:t>
            </a:r>
            <a:r>
              <a:rPr lang="en-GB" sz="1400"/>
              <a:t> (MEC) bunches benefit from arc only 100 Hz required </a:t>
            </a:r>
            <a:r>
              <a:rPr lang="en-GB" sz="1400">
                <a:sym typeface="Symbol" panose="05050102010706020507" pitchFamily="18" charset="2"/>
              </a:rPr>
              <a:t> magnetic kicker. If other FELs at ~100 kHz RF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ym typeface="Symbol" panose="05050102010706020507" pitchFamily="18" charset="2"/>
              </a:rPr>
              <a:t>Chicane comprises 5-dipole variable CSR compensated layout – reducible to 4-dipole for risk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Arc comprises 4 variable (R</a:t>
            </a:r>
            <a:r>
              <a:rPr lang="en-GB" sz="1400" baseline="-25000"/>
              <a:t>56</a:t>
            </a:r>
            <a:r>
              <a:rPr lang="en-GB" sz="1400"/>
              <a:t>, path length) double bend achromats with sext / oct chromatic correction, phase advances pi-matched to cancel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Variable path length allows for differential phases to be seen by bunches traversing the two paths in subsequent </a:t>
            </a:r>
            <a:r>
              <a:rPr lang="en-GB" sz="1400" err="1"/>
              <a:t>linac</a:t>
            </a:r>
            <a:r>
              <a:rPr lang="en-GB" sz="1400"/>
              <a:t> sections – necessary for different charges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2E1F4-346E-2616-F5FE-B563752ED51B}"/>
              </a:ext>
            </a:extLst>
          </p:cNvPr>
          <p:cNvSpPr txBox="1"/>
          <p:nvPr/>
        </p:nvSpPr>
        <p:spPr>
          <a:xfrm>
            <a:off x="7187739" y="5855007"/>
            <a:ext cx="5004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All compression scheme are either </a:t>
            </a:r>
            <a:r>
              <a:rPr lang="en-GB" sz="1400" b="1"/>
              <a:t>all arc</a:t>
            </a:r>
            <a:r>
              <a:rPr lang="en-GB" sz="1400"/>
              <a:t>, or </a:t>
            </a:r>
            <a:r>
              <a:rPr lang="en-GB" sz="1400" b="1"/>
              <a:t>all chicane</a:t>
            </a:r>
            <a:r>
              <a:rPr lang="en-GB" sz="1400"/>
              <a:t>, i.e. R</a:t>
            </a:r>
            <a:r>
              <a:rPr lang="en-GB" sz="1400" baseline="-25000"/>
              <a:t>56</a:t>
            </a:r>
            <a:r>
              <a:rPr lang="en-GB" sz="1400"/>
              <a:t> same sign in both BC1 and BC2, i.e. chirp-flipping is not proposed. Found no advantage.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4C50D-0EAF-3D46-6CE8-3D25F0C1647B}"/>
              </a:ext>
            </a:extLst>
          </p:cNvPr>
          <p:cNvSpPr txBox="1"/>
          <p:nvPr/>
        </p:nvSpPr>
        <p:spPr>
          <a:xfrm>
            <a:off x="3556044" y="4880707"/>
            <a:ext cx="32147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Particle ellipses tracked through BC1 with different initial energy offsets. Symmetric 4-bend chicane and asymmetric 5-bend chicane are achromatic to third-order. Arcs introduce chromaticity in transverse coordinates, however particles with large energy spread don't form the central current spike so the FEL doesn’t care…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99975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6da83bfe-15ae-4d59-a0b6-dc329c63605d" xsi:nil="true"/>
    <lcf76f155ced4ddcb4097134ff3c332f xmlns="6da83bfe-15ae-4d59-a0b6-dc329c63605d">
      <Terms xmlns="http://schemas.microsoft.com/office/infopath/2007/PartnerControls"/>
    </lcf76f155ced4ddcb4097134ff3c332f>
    <TaxCatchAll xmlns="d69aa8f0-3eb0-42a0-bb52-0648b781d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5508C348CAA4E997CE89F0BAF614B" ma:contentTypeVersion="16" ma:contentTypeDescription="Create a new document." ma:contentTypeScope="" ma:versionID="63f3c2d3538a61d1fa7ba9dfb01d7610">
  <xsd:schema xmlns:xsd="http://www.w3.org/2001/XMLSchema" xmlns:xs="http://www.w3.org/2001/XMLSchema" xmlns:p="http://schemas.microsoft.com/office/2006/metadata/properties" xmlns:ns2="6da83bfe-15ae-4d59-a0b6-dc329c63605d" xmlns:ns3="d69aa8f0-3eb0-42a0-bb52-0648b781dfed" targetNamespace="http://schemas.microsoft.com/office/2006/metadata/properties" ma:root="true" ma:fieldsID="462d717fc3e1d091936e1b9ef0693e06" ns2:_="" ns3:_="">
    <xsd:import namespace="6da83bfe-15ae-4d59-a0b6-dc329c63605d"/>
    <xsd:import namespace="d69aa8f0-3eb0-42a0-bb52-0648b781d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3bfe-15ae-4d59-a0b6-dc329c636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a8f0-3eb0-42a0-bb52-0648b781d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49296ea-7f21-487c-9091-494743671e3c}" ma:internalName="TaxCatchAll" ma:showField="CatchAllData" ma:web="d69aa8f0-3eb0-42a0-bb52-0648b781d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53A73-0E13-48CF-8E21-89453241B851}">
  <ds:schemaRefs>
    <ds:schemaRef ds:uri="6da83bfe-15ae-4d59-a0b6-dc329c63605d"/>
    <ds:schemaRef ds:uri="d69aa8f0-3eb0-42a0-bb52-0648b781df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B7F550-4221-48F7-972D-4E3AC6E6B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EF7CB-2311-43B4-A4A7-FC2D4C800CCC}">
  <ds:schemaRefs>
    <ds:schemaRef ds:uri="6da83bfe-15ae-4d59-a0b6-dc329c63605d"/>
    <ds:schemaRef ds:uri="d69aa8f0-3eb0-42a0-bb52-0648b781df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2597</Words>
  <Application>Microsoft Office PowerPoint</Application>
  <PresentationFormat>Widescreen</PresentationFormat>
  <Paragraphs>341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Arial Regular</vt:lpstr>
      <vt:lpstr>Calibri</vt:lpstr>
      <vt:lpstr>Calibri Light</vt:lpstr>
      <vt:lpstr>Cambria Math</vt:lpstr>
      <vt:lpstr>Maven Pro Medium</vt:lpstr>
      <vt:lpstr>Open Sans Light</vt:lpstr>
      <vt:lpstr>Symbol</vt:lpstr>
      <vt:lpstr>Wingdings</vt:lpstr>
      <vt:lpstr>Office Theme</vt:lpstr>
      <vt:lpstr>1_Font and logo master</vt:lpstr>
      <vt:lpstr>2_Font and logo master</vt:lpstr>
      <vt:lpstr>3_Font and logo master</vt:lpstr>
      <vt:lpstr>4_Font and logo master</vt:lpstr>
      <vt:lpstr>MAX IV</vt:lpstr>
      <vt:lpstr>PowerPoint Presentation</vt:lpstr>
      <vt:lpstr>PowerPoint Presentation</vt:lpstr>
      <vt:lpstr>PowerPoint Presentation</vt:lpstr>
      <vt:lpstr>PowerPoint Presentation</vt:lpstr>
      <vt:lpstr>Arc vs Chicane Bunch Compression</vt:lpstr>
      <vt:lpstr>PowerPoint Presentation</vt:lpstr>
      <vt:lpstr>Benefits of arc compression - + my comments</vt:lpstr>
      <vt:lpstr>Drawbacks of arc compression + my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Dunning, David (STFC,DL,AST)</dc:creator>
  <cp:lastModifiedBy>Peter Williams</cp:lastModifiedBy>
  <cp:revision>1</cp:revision>
  <dcterms:created xsi:type="dcterms:W3CDTF">2023-11-06T14:08:48Z</dcterms:created>
  <dcterms:modified xsi:type="dcterms:W3CDTF">2024-12-05T12:21:37Z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0x0101006445508C348CAA4E997CE89F0BAF614B</vt:lpwstr>
  </property>
  <property fmtid="{D5CDD505-2E9C-101B-9397-08002B2CF9AE}" pid="3" name="MediaServiceImageTags">
    <vt:lpwstr/>
  </property>
</Properties>
</file>