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544"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75" userDrawn="1">
          <p15:clr>
            <a:srgbClr val="A4A3A4"/>
          </p15:clr>
        </p15:guide>
        <p15:guide id="2" pos="3727" userDrawn="1">
          <p15:clr>
            <a:srgbClr val="A4A3A4"/>
          </p15:clr>
        </p15:guide>
        <p15:guide id="3" pos="3953" userDrawn="1">
          <p15:clr>
            <a:srgbClr val="A4A3A4"/>
          </p15:clr>
        </p15:guide>
        <p15:guide id="4" pos="7287" userDrawn="1">
          <p15:clr>
            <a:srgbClr val="A4A3A4"/>
          </p15:clr>
        </p15:guide>
        <p15:guide id="5" pos="393" userDrawn="1">
          <p15:clr>
            <a:srgbClr val="A4A3A4"/>
          </p15:clr>
        </p15:guide>
        <p15:guide id="6" orient="horz" pos="372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DEEE"/>
    <a:srgbClr val="FDFC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75" autoAdjust="0"/>
    <p:restoredTop sz="94660"/>
  </p:normalViewPr>
  <p:slideViewPr>
    <p:cSldViewPr snapToGrid="0" showGuides="1">
      <p:cViewPr varScale="1">
        <p:scale>
          <a:sx n="145" d="100"/>
          <a:sy n="145" d="100"/>
        </p:scale>
        <p:origin x="1008" y="296"/>
      </p:cViewPr>
      <p:guideLst>
        <p:guide orient="horz" pos="1275"/>
        <p:guide pos="3727"/>
        <p:guide pos="3953"/>
        <p:guide pos="7287"/>
        <p:guide pos="393"/>
        <p:guide orient="horz" pos="3725"/>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7" d="100"/>
          <a:sy n="97" d="100"/>
        </p:scale>
        <p:origin x="25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50AC80-9589-41A1-8ED2-EC2076B0E8E8}" type="datetimeFigureOut">
              <a:rPr lang="de-DE" smtClean="0"/>
              <a:t>06.12.24</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3A726-01A3-41A5-8C71-74C8A626EA48}" type="slidenum">
              <a:rPr lang="de-DE" smtClean="0"/>
              <a:t>‹#›</a:t>
            </a:fld>
            <a:endParaRPr lang="de-DE"/>
          </a:p>
        </p:txBody>
      </p:sp>
    </p:spTree>
    <p:extLst>
      <p:ext uri="{BB962C8B-B14F-4D97-AF65-F5344CB8AC3E}">
        <p14:creationId xmlns:p14="http://schemas.microsoft.com/office/powerpoint/2010/main" val="72616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92030-5346-4222-B1C0-77ABA51E04BA}" type="datetimeFigureOut">
              <a:rPr lang="de-DE" smtClean="0"/>
              <a:t>06.12.24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1B39C8-6D5D-40E8-8D83-C1E41A39F5E0}" type="slidenum">
              <a:rPr lang="de-DE" smtClean="0"/>
              <a:t>‹#›</a:t>
            </a:fld>
            <a:endParaRPr lang="de-DE"/>
          </a:p>
        </p:txBody>
      </p:sp>
    </p:spTree>
    <p:extLst>
      <p:ext uri="{BB962C8B-B14F-4D97-AF65-F5344CB8AC3E}">
        <p14:creationId xmlns:p14="http://schemas.microsoft.com/office/powerpoint/2010/main" val="3164387999"/>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emf"/><Relationship Id="rId1" Type="http://schemas.openxmlformats.org/officeDocument/2006/relationships/slideMaster" Target="../slideMasters/slideMaster1.xml"/><Relationship Id="rId5" Type="http://schemas.openxmlformats.org/officeDocument/2006/relationships/image" Target="../media/image7.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2000" y="1120776"/>
            <a:ext cx="8039624" cy="1050925"/>
          </a:xfrm>
        </p:spPr>
        <p:txBody>
          <a:bodyPr anchor="b"/>
          <a:lstStyle>
            <a:lvl1pPr algn="l">
              <a:defRPr sz="2800"/>
            </a:lvl1pPr>
          </a:lstStyle>
          <a:p>
            <a:r>
              <a:rPr lang="en-US" noProof="0"/>
              <a:t>Click to edit Master title style</a:t>
            </a:r>
            <a:endParaRPr lang="en-US" noProof="0" dirty="0"/>
          </a:p>
        </p:txBody>
      </p:sp>
      <p:sp>
        <p:nvSpPr>
          <p:cNvPr id="3" name="Subtitle 2"/>
          <p:cNvSpPr>
            <a:spLocks noGrp="1"/>
          </p:cNvSpPr>
          <p:nvPr>
            <p:ph type="subTitle" idx="1"/>
          </p:nvPr>
        </p:nvSpPr>
        <p:spPr>
          <a:xfrm>
            <a:off x="623889" y="2583180"/>
            <a:ext cx="8039624" cy="3330258"/>
          </a:xfrm>
        </p:spPr>
        <p:txBody>
          <a:bodyPr/>
          <a:lstStyle>
            <a:lvl1pPr marL="0" indent="0" algn="l">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pic>
        <p:nvPicPr>
          <p:cNvPr id="7" name="Grafik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44125" y="771527"/>
            <a:ext cx="1423988" cy="1422341"/>
          </a:xfrm>
          <a:prstGeom prst="rect">
            <a:avLst/>
          </a:prstGeom>
        </p:spPr>
      </p:pic>
      <p:pic>
        <p:nvPicPr>
          <p:cNvPr id="6" name="Grafik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3888" y="6413956"/>
            <a:ext cx="2275200" cy="120448"/>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046119" y="4477242"/>
            <a:ext cx="1620000" cy="635470"/>
          </a:xfrm>
          <a:prstGeom prst="rect">
            <a:avLst/>
          </a:prstGeom>
        </p:spPr>
      </p:pic>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136119" y="2518681"/>
            <a:ext cx="1440000" cy="1440000"/>
          </a:xfrm>
          <a:prstGeom prst="rect">
            <a:avLst/>
          </a:prstGeom>
        </p:spPr>
      </p:pic>
    </p:spTree>
    <p:extLst>
      <p:ext uri="{BB962C8B-B14F-4D97-AF65-F5344CB8AC3E}">
        <p14:creationId xmlns:p14="http://schemas.microsoft.com/office/powerpoint/2010/main" val="351837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Picture,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6" name="Picture Placeholder 5"/>
          <p:cNvSpPr>
            <a:spLocks noGrp="1"/>
          </p:cNvSpPr>
          <p:nvPr>
            <p:ph type="pic" sz="quarter" idx="12"/>
          </p:nvPr>
        </p:nvSpPr>
        <p:spPr>
          <a:xfrm>
            <a:off x="623888" y="2024064"/>
            <a:ext cx="8101013" cy="3889375"/>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
        <p:nvSpPr>
          <p:cNvPr id="7" name="Textplatzhalter 4"/>
          <p:cNvSpPr>
            <a:spLocks noGrp="1"/>
          </p:cNvSpPr>
          <p:nvPr>
            <p:ph type="body" sz="quarter" idx="14" hasCustomPrompt="1"/>
          </p:nvPr>
        </p:nvSpPr>
        <p:spPr>
          <a:xfrm>
            <a:off x="623887" y="5913438"/>
            <a:ext cx="8101013" cy="241299"/>
          </a:xfrm>
        </p:spPr>
        <p:txBody>
          <a:bodyPr tIns="36000" rIns="0"/>
          <a:lstStyle>
            <a:lvl1pPr marL="0" indent="0">
              <a:buFont typeface="Arial" panose="020B0604020202020204" pitchFamily="34" charset="0"/>
              <a:buNone/>
              <a:defRPr sz="900"/>
            </a:lvl1pPr>
          </a:lstStyle>
          <a:p>
            <a:pPr lvl="0"/>
            <a:r>
              <a:rPr lang="de-DE" dirty="0"/>
              <a:t>Caption</a:t>
            </a:r>
          </a:p>
        </p:txBody>
      </p:sp>
      <p:sp>
        <p:nvSpPr>
          <p:cNvPr id="4" name="Textplatzhalter 3"/>
          <p:cNvSpPr>
            <a:spLocks noGrp="1"/>
          </p:cNvSpPr>
          <p:nvPr>
            <p:ph type="body" sz="quarter" idx="15"/>
          </p:nvPr>
        </p:nvSpPr>
        <p:spPr>
          <a:xfrm>
            <a:off x="8934451" y="2033590"/>
            <a:ext cx="2633662" cy="3879847"/>
          </a:xfrm>
        </p:spPr>
        <p:txBody>
          <a:bodyPr/>
          <a:lstStyle>
            <a:lvl1pPr marL="266700" indent="-266700">
              <a:defRPr sz="1400"/>
            </a:lvl1pPr>
            <a:lvl2pPr marL="542925" indent="-276225">
              <a:defRPr sz="1400"/>
            </a:lvl2pPr>
            <a:lvl3pPr marL="809625" indent="-266700">
              <a:defRPr sz="1400"/>
            </a:lvl3pPr>
            <a:lvl4pPr marL="990600" indent="-180975">
              <a:defRPr sz="1400"/>
            </a:lvl4pPr>
            <a:lvl5pPr marL="1162050" indent="-17145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690024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noProof="0"/>
              <a:t>Click to edit Master title style</a:t>
            </a:r>
            <a:endParaRPr lang="en-US" noProof="0"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noProof="0"/>
              <a:t>Click to edit Master text styles</a:t>
            </a:r>
          </a:p>
        </p:txBody>
      </p:sp>
      <p:sp>
        <p:nvSpPr>
          <p:cNvPr id="4" name="TextBox 3">
            <a:extLst>
              <a:ext uri="{FF2B5EF4-FFF2-40B4-BE49-F238E27FC236}">
                <a16:creationId xmlns:a16="http://schemas.microsoft.com/office/drawing/2014/main" id="{182C8950-670F-EA38-4FCE-C320BEA3FF41}"/>
              </a:ext>
            </a:extLst>
          </p:cNvPr>
          <p:cNvSpPr txBox="1"/>
          <p:nvPr userDrawn="1"/>
        </p:nvSpPr>
        <p:spPr>
          <a:xfrm>
            <a:off x="1502875" y="416459"/>
            <a:ext cx="0" cy="0"/>
          </a:xfrm>
          <a:prstGeom prst="rect">
            <a:avLst/>
          </a:prstGeom>
          <a:noFill/>
        </p:spPr>
        <p:txBody>
          <a:bodyPr wrap="none" rtlCol="0">
            <a:noAutofit/>
          </a:bodyPr>
          <a:lstStyle/>
          <a:p>
            <a:pPr marL="269875" indent="-269875">
              <a:lnSpc>
                <a:spcPct val="112000"/>
              </a:lnSpc>
              <a:buBlip>
                <a:blip r:embed="rId2"/>
              </a:buBlip>
            </a:pPr>
            <a:endParaRPr lang="en-US" sz="1400" dirty="0" err="1"/>
          </a:p>
        </p:txBody>
      </p:sp>
    </p:spTree>
    <p:extLst>
      <p:ext uri="{BB962C8B-B14F-4D97-AF65-F5344CB8AC3E}">
        <p14:creationId xmlns:p14="http://schemas.microsoft.com/office/powerpoint/2010/main" val="4023036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606635" y="1552576"/>
            <a:ext cx="10961477" cy="3814764"/>
          </a:xfrm>
        </p:spPr>
        <p:txBody>
          <a:bodyPr anchor="ctr"/>
          <a:lstStyle>
            <a:lvl1pPr>
              <a:defRPr sz="6300">
                <a:solidFill>
                  <a:schemeClr val="tx1"/>
                </a:solidFill>
              </a:defRPr>
            </a:lvl1pPr>
          </a:lstStyle>
          <a:p>
            <a:r>
              <a:rPr lang="en-US" noProof="0"/>
              <a:t>Click to edit Master title style</a:t>
            </a:r>
            <a:endParaRPr lang="en-US" noProof="0" dirty="0"/>
          </a:p>
        </p:txBody>
      </p:sp>
      <p:sp>
        <p:nvSpPr>
          <p:cNvPr id="3" name="Text Placeholder 2"/>
          <p:cNvSpPr>
            <a:spLocks noGrp="1"/>
          </p:cNvSpPr>
          <p:nvPr>
            <p:ph type="body" idx="1"/>
          </p:nvPr>
        </p:nvSpPr>
        <p:spPr>
          <a:xfrm>
            <a:off x="623887" y="5448300"/>
            <a:ext cx="10944225" cy="574676"/>
          </a:xfrm>
        </p:spPr>
        <p:txBody>
          <a:bodyPr anchor="b"/>
          <a:lstStyle>
            <a:lvl1pPr marL="0" indent="0">
              <a:buNone/>
              <a:defRPr sz="2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2224229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Tree>
    <p:extLst>
      <p:ext uri="{BB962C8B-B14F-4D97-AF65-F5344CB8AC3E}">
        <p14:creationId xmlns:p14="http://schemas.microsoft.com/office/powerpoint/2010/main" val="3641166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614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Big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5" name="Picture Placeholder 5"/>
          <p:cNvSpPr>
            <a:spLocks noGrp="1"/>
          </p:cNvSpPr>
          <p:nvPr>
            <p:ph type="pic" sz="quarter" idx="12"/>
          </p:nvPr>
        </p:nvSpPr>
        <p:spPr>
          <a:xfrm>
            <a:off x="623888" y="2024063"/>
            <a:ext cx="10944224" cy="3889375"/>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Tree>
    <p:extLst>
      <p:ext uri="{BB962C8B-B14F-4D97-AF65-F5344CB8AC3E}">
        <p14:creationId xmlns:p14="http://schemas.microsoft.com/office/powerpoint/2010/main" val="2091350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623888" y="828675"/>
            <a:ext cx="10944224" cy="5084763"/>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
        <p:nvSpPr>
          <p:cNvPr id="5" name="Textplatzhalter 4"/>
          <p:cNvSpPr>
            <a:spLocks noGrp="1"/>
          </p:cNvSpPr>
          <p:nvPr>
            <p:ph type="body" sz="quarter" idx="13" hasCustomPrompt="1"/>
          </p:nvPr>
        </p:nvSpPr>
        <p:spPr>
          <a:xfrm>
            <a:off x="623887" y="5913438"/>
            <a:ext cx="10944225" cy="241299"/>
          </a:xfrm>
        </p:spPr>
        <p:txBody>
          <a:bodyPr tIns="36000" rIns="0"/>
          <a:lstStyle>
            <a:lvl1pPr marL="0" indent="0">
              <a:buFont typeface="Arial" panose="020B0604020202020204" pitchFamily="34" charset="0"/>
              <a:buNone/>
              <a:defRPr sz="900"/>
            </a:lvl1pPr>
          </a:lstStyle>
          <a:p>
            <a:pPr lvl="0"/>
            <a:r>
              <a:rPr lang="de-DE" dirty="0"/>
              <a:t>Caption</a:t>
            </a:r>
          </a:p>
        </p:txBody>
      </p:sp>
    </p:spTree>
    <p:extLst>
      <p:ext uri="{BB962C8B-B14F-4D97-AF65-F5344CB8AC3E}">
        <p14:creationId xmlns:p14="http://schemas.microsoft.com/office/powerpoint/2010/main" val="2124035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Pictures">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623889" y="1196976"/>
            <a:ext cx="5292723" cy="4716463"/>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
        <p:nvSpPr>
          <p:cNvPr id="7" name="Picture Placeholder 5"/>
          <p:cNvSpPr>
            <a:spLocks noGrp="1"/>
          </p:cNvSpPr>
          <p:nvPr>
            <p:ph type="pic" sz="quarter" idx="13"/>
          </p:nvPr>
        </p:nvSpPr>
        <p:spPr>
          <a:xfrm>
            <a:off x="6275388" y="1196976"/>
            <a:ext cx="5292725" cy="4716463"/>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
        <p:nvSpPr>
          <p:cNvPr id="8" name="Textplatzhalter 4"/>
          <p:cNvSpPr>
            <a:spLocks noGrp="1"/>
          </p:cNvSpPr>
          <p:nvPr>
            <p:ph type="body" sz="quarter" idx="14" hasCustomPrompt="1"/>
          </p:nvPr>
        </p:nvSpPr>
        <p:spPr>
          <a:xfrm>
            <a:off x="623888" y="5913438"/>
            <a:ext cx="5292726" cy="241299"/>
          </a:xfrm>
        </p:spPr>
        <p:txBody>
          <a:bodyPr tIns="36000" rIns="0"/>
          <a:lstStyle>
            <a:lvl1pPr marL="0" indent="0">
              <a:buFont typeface="Arial" panose="020B0604020202020204" pitchFamily="34" charset="0"/>
              <a:buNone/>
              <a:defRPr sz="900"/>
            </a:lvl1pPr>
          </a:lstStyle>
          <a:p>
            <a:pPr lvl="0"/>
            <a:r>
              <a:rPr lang="de-DE" dirty="0"/>
              <a:t>Caption</a:t>
            </a:r>
          </a:p>
        </p:txBody>
      </p:sp>
      <p:sp>
        <p:nvSpPr>
          <p:cNvPr id="9" name="Textplatzhalter 4"/>
          <p:cNvSpPr>
            <a:spLocks noGrp="1"/>
          </p:cNvSpPr>
          <p:nvPr>
            <p:ph type="body" sz="quarter" idx="15" hasCustomPrompt="1"/>
          </p:nvPr>
        </p:nvSpPr>
        <p:spPr>
          <a:xfrm>
            <a:off x="6275385" y="5913438"/>
            <a:ext cx="5292727" cy="241299"/>
          </a:xfrm>
        </p:spPr>
        <p:txBody>
          <a:bodyPr tIns="36000" rIns="0"/>
          <a:lstStyle>
            <a:lvl1pPr marL="0" indent="0">
              <a:buFont typeface="Arial" panose="020B0604020202020204" pitchFamily="34" charset="0"/>
              <a:buNone/>
              <a:defRPr sz="900"/>
            </a:lvl1pPr>
          </a:lstStyle>
          <a:p>
            <a:pPr lvl="0"/>
            <a:r>
              <a:rPr lang="de-DE" dirty="0"/>
              <a:t>Caption</a:t>
            </a:r>
          </a:p>
        </p:txBody>
      </p:sp>
    </p:spTree>
    <p:extLst>
      <p:ext uri="{BB962C8B-B14F-4D97-AF65-F5344CB8AC3E}">
        <p14:creationId xmlns:p14="http://schemas.microsoft.com/office/powerpoint/2010/main" val="1700034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US" noProof="0" dirty="0"/>
          </a:p>
        </p:txBody>
      </p:sp>
      <p:sp>
        <p:nvSpPr>
          <p:cNvPr id="6" name="Picture Placeholder 5"/>
          <p:cNvSpPr>
            <a:spLocks noGrp="1"/>
          </p:cNvSpPr>
          <p:nvPr>
            <p:ph type="pic" sz="quarter" idx="12"/>
          </p:nvPr>
        </p:nvSpPr>
        <p:spPr>
          <a:xfrm>
            <a:off x="623887" y="2024063"/>
            <a:ext cx="5292725" cy="3062288"/>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
        <p:nvSpPr>
          <p:cNvPr id="7" name="Picture Placeholder 5"/>
          <p:cNvSpPr>
            <a:spLocks noGrp="1"/>
          </p:cNvSpPr>
          <p:nvPr>
            <p:ph type="pic" sz="quarter" idx="13"/>
          </p:nvPr>
        </p:nvSpPr>
        <p:spPr>
          <a:xfrm>
            <a:off x="6275389" y="2024063"/>
            <a:ext cx="5292724" cy="3062288"/>
          </a:xfrm>
          <a:noFill/>
        </p:spPr>
        <p:txBody>
          <a:bodyPr anchor="ctr"/>
          <a:lstStyle>
            <a:lvl1pPr marL="0" indent="0" algn="ctr">
              <a:buFont typeface="Arial" panose="020B0604020202020204" pitchFamily="34" charset="0"/>
              <a:buNone/>
              <a:defRPr/>
            </a:lvl1pPr>
          </a:lstStyle>
          <a:p>
            <a:r>
              <a:rPr lang="en-US"/>
              <a:t>Click icon to add picture</a:t>
            </a:r>
            <a:endParaRPr lang="en-GB"/>
          </a:p>
        </p:txBody>
      </p:sp>
      <p:sp>
        <p:nvSpPr>
          <p:cNvPr id="8" name="Textplatzhalter 4"/>
          <p:cNvSpPr>
            <a:spLocks noGrp="1"/>
          </p:cNvSpPr>
          <p:nvPr>
            <p:ph type="body" sz="quarter" idx="14" hasCustomPrompt="1"/>
          </p:nvPr>
        </p:nvSpPr>
        <p:spPr>
          <a:xfrm>
            <a:off x="623888" y="5086351"/>
            <a:ext cx="5292726" cy="241299"/>
          </a:xfrm>
        </p:spPr>
        <p:txBody>
          <a:bodyPr tIns="36000" rIns="0"/>
          <a:lstStyle>
            <a:lvl1pPr marL="0" indent="0">
              <a:buFont typeface="Arial" panose="020B0604020202020204" pitchFamily="34" charset="0"/>
              <a:buNone/>
              <a:defRPr sz="900"/>
            </a:lvl1pPr>
          </a:lstStyle>
          <a:p>
            <a:pPr lvl="0"/>
            <a:r>
              <a:rPr lang="de-DE" dirty="0"/>
              <a:t>Caption</a:t>
            </a:r>
          </a:p>
        </p:txBody>
      </p:sp>
      <p:sp>
        <p:nvSpPr>
          <p:cNvPr id="9" name="Textplatzhalter 4"/>
          <p:cNvSpPr>
            <a:spLocks noGrp="1"/>
          </p:cNvSpPr>
          <p:nvPr>
            <p:ph type="body" sz="quarter" idx="15" hasCustomPrompt="1"/>
          </p:nvPr>
        </p:nvSpPr>
        <p:spPr>
          <a:xfrm>
            <a:off x="6275385" y="5086351"/>
            <a:ext cx="5292727" cy="241299"/>
          </a:xfrm>
        </p:spPr>
        <p:txBody>
          <a:bodyPr tIns="36000" rIns="0"/>
          <a:lstStyle>
            <a:lvl1pPr marL="0" indent="0">
              <a:buFont typeface="Arial" panose="020B0604020202020204" pitchFamily="34" charset="0"/>
              <a:buNone/>
              <a:defRPr sz="900"/>
            </a:lvl1pPr>
          </a:lstStyle>
          <a:p>
            <a:pPr lvl="0"/>
            <a:r>
              <a:rPr lang="de-DE" dirty="0"/>
              <a:t>Caption</a:t>
            </a:r>
          </a:p>
        </p:txBody>
      </p:sp>
    </p:spTree>
    <p:extLst>
      <p:ext uri="{BB962C8B-B14F-4D97-AF65-F5344CB8AC3E}">
        <p14:creationId xmlns:p14="http://schemas.microsoft.com/office/powerpoint/2010/main" val="3008234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6" Type="http://schemas.openxmlformats.org/officeDocument/2006/relationships/image" Target="../media/image5.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189" y="712232"/>
            <a:ext cx="10956924" cy="780540"/>
          </a:xfrm>
          <a:prstGeom prst="rect">
            <a:avLst/>
          </a:prstGeom>
        </p:spPr>
        <p:txBody>
          <a:bodyPr vert="horz" lIns="0" tIns="0" rIns="0" bIns="0" rtlCol="0" anchor="b" anchorCtr="0">
            <a:noAutofit/>
          </a:bodyPr>
          <a:lstStyle/>
          <a:p>
            <a:endParaRPr lang="en-US" noProof="0" dirty="0"/>
          </a:p>
        </p:txBody>
      </p:sp>
      <p:sp>
        <p:nvSpPr>
          <p:cNvPr id="3" name="Text Placeholder 2"/>
          <p:cNvSpPr>
            <a:spLocks noGrp="1"/>
          </p:cNvSpPr>
          <p:nvPr>
            <p:ph type="body" idx="1"/>
          </p:nvPr>
        </p:nvSpPr>
        <p:spPr>
          <a:xfrm>
            <a:off x="623889" y="2024064"/>
            <a:ext cx="10944224" cy="3889375"/>
          </a:xfrm>
          <a:prstGeom prst="rect">
            <a:avLst/>
          </a:prstGeom>
        </p:spPr>
        <p:txBody>
          <a:bodyPr vert="horz" lIns="0" tIns="0" rIns="0" bIns="0" rtlCol="0" anchor="t" anchorCtr="0">
            <a:noAutofit/>
          </a:bodyPr>
          <a:lstStyle/>
          <a:p>
            <a:pPr lvl="0"/>
            <a:r>
              <a:rPr lang="en-US" noProof="0" dirty="0"/>
              <a:t>Level 1</a:t>
            </a:r>
          </a:p>
          <a:p>
            <a:pPr lvl="1"/>
            <a:r>
              <a:rPr lang="en-US" noProof="0" dirty="0"/>
              <a:t>Level 2</a:t>
            </a:r>
          </a:p>
          <a:p>
            <a:pPr lvl="2"/>
            <a:r>
              <a:rPr lang="en-US" noProof="0" dirty="0"/>
              <a:t>Level 3</a:t>
            </a:r>
          </a:p>
          <a:p>
            <a:pPr lvl="3"/>
            <a:r>
              <a:rPr lang="en-US" noProof="0" dirty="0"/>
              <a:t>Level 4</a:t>
            </a:r>
          </a:p>
          <a:p>
            <a:pPr lvl="4"/>
            <a:r>
              <a:rPr lang="en-US" noProof="0" dirty="0"/>
              <a:t>Level 5</a:t>
            </a:r>
          </a:p>
        </p:txBody>
      </p:sp>
      <p:sp>
        <p:nvSpPr>
          <p:cNvPr id="9" name="Textfeld 8"/>
          <p:cNvSpPr txBox="1"/>
          <p:nvPr/>
        </p:nvSpPr>
        <p:spPr>
          <a:xfrm>
            <a:off x="11377083" y="293577"/>
            <a:ext cx="514351" cy="293798"/>
          </a:xfrm>
          <a:prstGeom prst="rect">
            <a:avLst/>
          </a:prstGeom>
          <a:noFill/>
        </p:spPr>
        <p:txBody>
          <a:bodyPr wrap="none" lIns="0" tIns="0" rIns="0" bIns="0" rtlCol="0">
            <a:noAutofit/>
          </a:bodyPr>
          <a:lstStyle/>
          <a:p>
            <a:pPr algn="r"/>
            <a:fld id="{A5DEC3FA-4FB7-4309-A077-6BB31CA8E81A}" type="slidenum">
              <a:rPr lang="en-US" sz="1600" noProof="0" smtClean="0"/>
              <a:pPr algn="r"/>
              <a:t>‹#›</a:t>
            </a:fld>
            <a:endParaRPr lang="en-US" sz="1600" noProof="0" dirty="0"/>
          </a:p>
        </p:txBody>
      </p:sp>
      <p:cxnSp>
        <p:nvCxnSpPr>
          <p:cNvPr id="11" name="Gerader Verbinder 10"/>
          <p:cNvCxnSpPr/>
          <p:nvPr/>
        </p:nvCxnSpPr>
        <p:spPr>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23888" y="6413956"/>
            <a:ext cx="2275200" cy="120448"/>
          </a:xfrm>
          <a:prstGeom prst="rect">
            <a:avLst/>
          </a:prstGeom>
        </p:spPr>
      </p:pic>
      <p:sp>
        <p:nvSpPr>
          <p:cNvPr id="7" name="Rechteck 6"/>
          <p:cNvSpPr/>
          <p:nvPr/>
        </p:nvSpPr>
        <p:spPr>
          <a:xfrm>
            <a:off x="623888" y="381001"/>
            <a:ext cx="5292725" cy="216000"/>
          </a:xfrm>
          <a:prstGeom prst="rect">
            <a:avLst/>
          </a:prstGeom>
        </p:spPr>
        <p:txBody>
          <a:bodyPr vert="horz" lIns="0" tIns="0" rIns="0" bIns="0" rtlCol="0" anchor="t" anchorCtr="0">
            <a:noAutofit/>
          </a:bodyPr>
          <a:lstStyle/>
          <a:p>
            <a:pPr lvl="0"/>
            <a:r>
              <a:rPr lang="en-US" sz="900" b="0" noProof="0" dirty="0"/>
              <a:t>LPS reconstruction</a:t>
            </a:r>
            <a:endParaRPr lang="en-US" sz="900" noProof="0" dirty="0"/>
          </a:p>
        </p:txBody>
      </p:sp>
      <p:sp>
        <p:nvSpPr>
          <p:cNvPr id="8" name="Rechteck 7"/>
          <p:cNvSpPr/>
          <p:nvPr/>
        </p:nvSpPr>
        <p:spPr>
          <a:xfrm>
            <a:off x="6275389" y="381001"/>
            <a:ext cx="5292724" cy="216000"/>
          </a:xfrm>
          <a:prstGeom prst="rect">
            <a:avLst/>
          </a:prstGeom>
        </p:spPr>
        <p:txBody>
          <a:bodyPr vert="horz" lIns="0" tIns="0" rIns="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900" dirty="0"/>
              <a:t>Sergey Tomin, </a:t>
            </a:r>
            <a:r>
              <a:rPr lang="en-US" sz="900" b="0" i="0" u="none" strike="noStrike" dirty="0">
                <a:solidFill>
                  <a:srgbClr val="000000"/>
                </a:solidFill>
                <a:effectLst/>
                <a:latin typeface="Helvetica" pitchFamily="2" charset="0"/>
              </a:rPr>
              <a:t>DESY-STFC-XFEL collaboration meeting, 5.12.2024</a:t>
            </a:r>
            <a:endParaRPr lang="en-US" sz="900" dirty="0"/>
          </a:p>
        </p:txBody>
      </p:sp>
      <p:pic>
        <p:nvPicPr>
          <p:cNvPr id="4" name="Picture 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921752" y="6103785"/>
            <a:ext cx="1468392" cy="576000"/>
          </a:xfrm>
          <a:prstGeom prst="rect">
            <a:avLst/>
          </a:prstGeom>
        </p:spPr>
      </p:pic>
      <p:pic>
        <p:nvPicPr>
          <p:cNvPr id="6" name="Picture 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848113" y="5973115"/>
            <a:ext cx="720000" cy="720000"/>
          </a:xfrm>
          <a:prstGeom prst="rect">
            <a:avLst/>
          </a:prstGeom>
        </p:spPr>
      </p:pic>
    </p:spTree>
    <p:extLst>
      <p:ext uri="{BB962C8B-B14F-4D97-AF65-F5344CB8AC3E}">
        <p14:creationId xmlns:p14="http://schemas.microsoft.com/office/powerpoint/2010/main" val="926006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7" r:id="rId5"/>
    <p:sldLayoutId id="2147483673" r:id="rId6"/>
    <p:sldLayoutId id="2147483668" r:id="rId7"/>
    <p:sldLayoutId id="2147483669" r:id="rId8"/>
    <p:sldLayoutId id="2147483670" r:id="rId9"/>
    <p:sldLayoutId id="2147483671" r:id="rId10"/>
  </p:sldLayoutIdLst>
  <p:hf sldNum="0" hdr="0" ftr="0" dt="0"/>
  <p:txStyles>
    <p:titleStyle>
      <a:lvl1pPr algn="l" defTabSz="914400" rtl="0" eaLnBrk="1" latinLnBrk="0" hangingPunct="1">
        <a:lnSpc>
          <a:spcPct val="100000"/>
        </a:lnSpc>
        <a:spcBef>
          <a:spcPct val="0"/>
        </a:spcBef>
        <a:buNone/>
        <a:defRPr sz="2200" b="1" kern="1200">
          <a:solidFill>
            <a:schemeClr val="tx1"/>
          </a:solidFill>
          <a:latin typeface="+mj-lt"/>
          <a:ea typeface="+mj-ea"/>
          <a:cs typeface="+mj-cs"/>
        </a:defRPr>
      </a:lvl1pPr>
    </p:titleStyle>
    <p:bodyStyle>
      <a:lvl1pPr marL="357188" indent="-357188" algn="l" defTabSz="914400" rtl="0" eaLnBrk="1" latinLnBrk="0" hangingPunct="1">
        <a:lnSpc>
          <a:spcPct val="114000"/>
        </a:lnSpc>
        <a:spcBef>
          <a:spcPts val="1800"/>
        </a:spcBef>
        <a:buClr>
          <a:schemeClr val="bg2"/>
        </a:buClr>
        <a:buFontTx/>
        <a:buBlip>
          <a:blip r:embed="rId15"/>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16"/>
        </a:buBlip>
        <a:defRPr sz="1800"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800" kern="1200" baseline="0">
          <a:solidFill>
            <a:schemeClr val="tx1"/>
          </a:solidFill>
          <a:latin typeface="+mn-lt"/>
          <a:ea typeface="+mn-ea"/>
          <a:cs typeface="+mn-cs"/>
        </a:defRPr>
      </a:lvl3pPr>
      <a:lvl4pPr marL="1162050" indent="-173038" algn="l" defTabSz="914400" rtl="0" eaLnBrk="1" latinLnBrk="0" hangingPunct="1">
        <a:lnSpc>
          <a:spcPct val="114000"/>
        </a:lnSpc>
        <a:spcBef>
          <a:spcPts val="0"/>
        </a:spcBef>
        <a:buFont typeface="Arial" panose="020B0604020202020204" pitchFamily="34" charset="0"/>
        <a:buChar char="•"/>
        <a:defRPr sz="1800" kern="1200">
          <a:solidFill>
            <a:schemeClr val="tx1"/>
          </a:solidFill>
          <a:latin typeface="+mn-lt"/>
          <a:ea typeface="+mn-ea"/>
          <a:cs typeface="+mn-cs"/>
        </a:defRPr>
      </a:lvl4pPr>
      <a:lvl5pPr marL="1347788" indent="-180975" algn="l" defTabSz="914400" rtl="0" eaLnBrk="1" latinLnBrk="0" hangingPunct="1">
        <a:lnSpc>
          <a:spcPct val="114000"/>
        </a:lnSpc>
        <a:spcBef>
          <a:spcPts val="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75" userDrawn="1">
          <p15:clr>
            <a:srgbClr val="F26B43"/>
          </p15:clr>
        </p15:guide>
        <p15:guide id="2" pos="3727" userDrawn="1">
          <p15:clr>
            <a:srgbClr val="F26B43"/>
          </p15:clr>
        </p15:guide>
        <p15:guide id="3" pos="3953" userDrawn="1">
          <p15:clr>
            <a:srgbClr val="F26B43"/>
          </p15:clr>
        </p15:guide>
        <p15:guide id="4" pos="393" userDrawn="1">
          <p15:clr>
            <a:srgbClr val="F26B43"/>
          </p15:clr>
        </p15:guide>
        <p15:guide id="5" pos="7287" userDrawn="1">
          <p15:clr>
            <a:srgbClr val="F26B43"/>
          </p15:clr>
        </p15:guide>
        <p15:guide id="6" orient="horz" pos="372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BF15C7-B8B9-A6B6-4C46-DDE822DE5FE7}"/>
              </a:ext>
            </a:extLst>
          </p:cNvPr>
          <p:cNvSpPr>
            <a:spLocks noGrp="1"/>
          </p:cNvSpPr>
          <p:nvPr>
            <p:ph idx="1"/>
          </p:nvPr>
        </p:nvSpPr>
        <p:spPr>
          <a:xfrm>
            <a:off x="495656" y="1352642"/>
            <a:ext cx="11039476" cy="5342984"/>
          </a:xfrm>
          <a:solidFill>
            <a:schemeClr val="bg1"/>
          </a:solidFill>
        </p:spPr>
        <p:txBody>
          <a:bodyPr/>
          <a:lstStyle/>
          <a:p>
            <a:pPr marL="0" indent="0">
              <a:buNone/>
            </a:pPr>
            <a:r>
              <a:rPr lang="en-US" sz="1200" dirty="0"/>
              <a:t>By the end of the session, it would be great to address the following questions:</a:t>
            </a:r>
          </a:p>
          <a:p>
            <a:r>
              <a:rPr lang="en-US" sz="1200" dirty="0"/>
              <a:t>Are we interested in conducting LPS measurements at CLARA to validate collective effects? - </a:t>
            </a:r>
            <a:r>
              <a:rPr lang="en-US" sz="1200" dirty="0">
                <a:solidFill>
                  <a:srgbClr val="0070C0"/>
                </a:solidFill>
              </a:rPr>
              <a:t>Yes</a:t>
            </a:r>
          </a:p>
          <a:p>
            <a:pPr lvl="1"/>
            <a:r>
              <a:rPr lang="en-US" sz="1200" dirty="0"/>
              <a:t>If yes, can we plan and do these experiments next year? – </a:t>
            </a:r>
            <a:r>
              <a:rPr lang="en-US" sz="1200" dirty="0">
                <a:solidFill>
                  <a:srgbClr val="0070C0"/>
                </a:solidFill>
              </a:rPr>
              <a:t> Explore possibility of contributing at correct stage of CLARA commissioning. Dedicated time after commissioning?</a:t>
            </a:r>
          </a:p>
          <a:p>
            <a:r>
              <a:rPr lang="en-US" sz="1200" dirty="0"/>
              <a:t>What types of experiments would you be interested in participating in at the </a:t>
            </a:r>
            <a:r>
              <a:rPr lang="en-US" sz="1200" dirty="0" err="1"/>
              <a:t>EuXFEL</a:t>
            </a:r>
            <a:r>
              <a:rPr lang="en-US" sz="1200" dirty="0"/>
              <a:t>?</a:t>
            </a:r>
          </a:p>
          <a:p>
            <a:pPr lvl="1"/>
            <a:r>
              <a:rPr lang="en-US" sz="1200" dirty="0"/>
              <a:t>Beam dynamics, FEL? – </a:t>
            </a:r>
            <a:r>
              <a:rPr lang="en-US" sz="1200" dirty="0">
                <a:solidFill>
                  <a:srgbClr val="0070C0"/>
                </a:solidFill>
              </a:rPr>
              <a:t>Beam dynamics and FEL (to be clarified further)</a:t>
            </a:r>
          </a:p>
          <a:p>
            <a:pPr lvl="1"/>
            <a:r>
              <a:rPr lang="en-US" sz="1200" dirty="0"/>
              <a:t>Nature of the contribution? Observation, data analysis, machine operation, modelling, other? – </a:t>
            </a:r>
            <a:endParaRPr lang="en-US" sz="1200" dirty="0">
              <a:solidFill>
                <a:srgbClr val="0070C0"/>
              </a:solidFill>
            </a:endParaRPr>
          </a:p>
          <a:p>
            <a:pPr lvl="2"/>
            <a:r>
              <a:rPr lang="en-US" sz="1200" dirty="0">
                <a:solidFill>
                  <a:srgbClr val="0070C0"/>
                </a:solidFill>
              </a:rPr>
              <a:t>Potential contributions could include all mentioned above activities.</a:t>
            </a:r>
          </a:p>
          <a:p>
            <a:pPr lvl="2"/>
            <a:r>
              <a:rPr lang="en-US" sz="1200" dirty="0">
                <a:solidFill>
                  <a:srgbClr val="0070C0"/>
                </a:solidFill>
              </a:rPr>
              <a:t>There is an option to work onsite at DESY for an extended period (more than 1–2 weeks) to participate in planning, simulation, measurements, and data analysis. Identify STFC staff interested in participating</a:t>
            </a:r>
          </a:p>
          <a:p>
            <a:pPr lvl="2"/>
            <a:r>
              <a:rPr lang="en-US" sz="1200" dirty="0">
                <a:solidFill>
                  <a:srgbClr val="0070C0"/>
                </a:solidFill>
              </a:rPr>
              <a:t>However, note that </a:t>
            </a:r>
            <a:r>
              <a:rPr lang="en-US" sz="1200" dirty="0" err="1">
                <a:solidFill>
                  <a:srgbClr val="0070C0"/>
                </a:solidFill>
              </a:rPr>
              <a:t>EuXFEL</a:t>
            </a:r>
            <a:r>
              <a:rPr lang="en-US" sz="1200" dirty="0">
                <a:solidFill>
                  <a:srgbClr val="0070C0"/>
                </a:solidFill>
              </a:rPr>
              <a:t> will undergo a long maintenance period starting in mid-June (ideal opportunity for further visit to DESY by STFC and potentially higher level funders?). Before that, there are only 2.5 weeks of machine study time available – Sergey to consider appropriateness / preparation required for participation of STFC staff?.</a:t>
            </a:r>
          </a:p>
          <a:p>
            <a:r>
              <a:rPr lang="en-US" sz="1200" dirty="0"/>
              <a:t>OCELOT IBS/MBI models prospective implementation. What is the state of your modelling efforts in this direction? How might we incorporate it into our simulation framework? </a:t>
            </a:r>
          </a:p>
          <a:p>
            <a:pPr lvl="1"/>
            <a:r>
              <a:rPr lang="en-US" sz="1200" dirty="0">
                <a:solidFill>
                  <a:srgbClr val="0070C0"/>
                </a:solidFill>
              </a:rPr>
              <a:t>Alex has already implemented IBS and MBI effects in an OCELOT fork. The next steps are to merge this work into the main OCELOT branch, before conduct testing with Reptile (in collaboration with </a:t>
            </a:r>
            <a:r>
              <a:rPr lang="en-US" sz="1200" dirty="0" err="1">
                <a:solidFill>
                  <a:srgbClr val="0070C0"/>
                </a:solidFill>
              </a:rPr>
              <a:t>Erion</a:t>
            </a:r>
            <a:r>
              <a:rPr lang="en-US" sz="1200" dirty="0">
                <a:solidFill>
                  <a:srgbClr val="0070C0"/>
                </a:solidFill>
              </a:rPr>
              <a:t>), and develop unit tests.</a:t>
            </a:r>
          </a:p>
          <a:p>
            <a:r>
              <a:rPr lang="en-US" sz="1200" dirty="0"/>
              <a:t>Virtual diagnostics</a:t>
            </a:r>
          </a:p>
          <a:p>
            <a:pPr lvl="1"/>
            <a:r>
              <a:rPr lang="en-US" sz="1200" dirty="0"/>
              <a:t>Opportunities for a shared/common library/pipeline/framework for training</a:t>
            </a:r>
            <a:r>
              <a:rPr lang="ru-RU" sz="1200" dirty="0"/>
              <a:t> </a:t>
            </a:r>
            <a:r>
              <a:rPr lang="en-US" sz="1200" dirty="0"/>
              <a:t>models/visualization/validation?</a:t>
            </a:r>
          </a:p>
          <a:p>
            <a:pPr lvl="2"/>
            <a:r>
              <a:rPr lang="en-US" sz="1200" dirty="0">
                <a:solidFill>
                  <a:srgbClr val="0070C0"/>
                </a:solidFill>
              </a:rPr>
              <a:t>Collaboration with Andy on virtual diagnostics is expected to progress once a PhD student begins working at the University of Liverpool.</a:t>
            </a:r>
          </a:p>
          <a:p>
            <a:pPr lvl="2"/>
            <a:r>
              <a:rPr lang="en-US" sz="1200" dirty="0">
                <a:solidFill>
                  <a:srgbClr val="0070C0"/>
                </a:solidFill>
              </a:rPr>
              <a:t>Toby has agreed to test his algorithmic method for reconstruction of LPS images obtained with </a:t>
            </a:r>
            <a:r>
              <a:rPr lang="en-US" sz="1200" dirty="0" err="1">
                <a:solidFill>
                  <a:srgbClr val="0070C0"/>
                </a:solidFill>
              </a:rPr>
              <a:t>dechirper</a:t>
            </a:r>
            <a:r>
              <a:rPr lang="en-US" sz="1200" dirty="0">
                <a:solidFill>
                  <a:srgbClr val="0070C0"/>
                </a:solidFill>
              </a:rPr>
              <a:t>. Toby will mentor new student with Andy W.</a:t>
            </a:r>
          </a:p>
        </p:txBody>
      </p:sp>
      <p:sp>
        <p:nvSpPr>
          <p:cNvPr id="2" name="Title 1">
            <a:extLst>
              <a:ext uri="{FF2B5EF4-FFF2-40B4-BE49-F238E27FC236}">
                <a16:creationId xmlns:a16="http://schemas.microsoft.com/office/drawing/2014/main" id="{DFEDA50D-E203-06CC-A426-FE0A58601F8B}"/>
              </a:ext>
            </a:extLst>
          </p:cNvPr>
          <p:cNvSpPr>
            <a:spLocks noGrp="1"/>
          </p:cNvSpPr>
          <p:nvPr>
            <p:ph type="title"/>
          </p:nvPr>
        </p:nvSpPr>
        <p:spPr>
          <a:xfrm>
            <a:off x="617538" y="377799"/>
            <a:ext cx="10956924" cy="780540"/>
          </a:xfrm>
        </p:spPr>
        <p:txBody>
          <a:bodyPr/>
          <a:lstStyle/>
          <a:p>
            <a:r>
              <a:rPr lang="en-US" dirty="0"/>
              <a:t>Aims for the Session and next steps. Peter/Sergey.</a:t>
            </a:r>
          </a:p>
        </p:txBody>
      </p:sp>
      <p:pic>
        <p:nvPicPr>
          <p:cNvPr id="1026" name="Picture 2">
            <a:extLst>
              <a:ext uri="{FF2B5EF4-FFF2-40B4-BE49-F238E27FC236}">
                <a16:creationId xmlns:a16="http://schemas.microsoft.com/office/drawing/2014/main" id="{990CCC70-814E-F8E9-E956-6E4FB37F199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0988"/>
          <a:stretch/>
        </p:blipFill>
        <p:spPr bwMode="auto">
          <a:xfrm>
            <a:off x="8058684" y="246291"/>
            <a:ext cx="3989382" cy="173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14205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XFEL_PowerPoint_16x9_v3_RW">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spPr>
      <a:bodyPr rtlCol="0" anchor="ctr">
        <a:noAutofit/>
      </a:bodyPr>
      <a:lstStyle>
        <a:defPPr algn="ctr">
          <a:lnSpc>
            <a:spcPct val="113000"/>
          </a:lnSpc>
          <a:defRPr sz="1400" dirty="0" err="1" smtClean="0"/>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marL="269875" indent="-269875">
          <a:lnSpc>
            <a:spcPct val="112000"/>
          </a:lnSpc>
          <a:buBlip>
            <a:blip xmlns:r="http://schemas.openxmlformats.org/officeDocument/2006/relationships" r:embed="rId1"/>
          </a:buBlip>
          <a:defRPr sz="1400" dirty="0" err="1" smtClean="0"/>
        </a:defPPr>
      </a:lstStyle>
    </a:txDef>
  </a:objectDefaults>
  <a:extraClrSchemeLst/>
  <a:extLst>
    <a:ext uri="{05A4C25C-085E-4340-85A3-A5531E510DB2}">
      <thm15:themeFamily xmlns:thm15="http://schemas.microsoft.com/office/thememl/2012/main" name="XFEL_PowerPoint_16x9.potx" id="{5D9E4C7F-CF90-47AA-9B5A-D1B8A1F64B49}" vid="{107EC11D-EED3-47DC-89A2-C8C245B9F565}"/>
    </a:ext>
  </a:extLst>
</a:theme>
</file>

<file path=ppt/theme/theme2.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XFEL_PowerPoint_16x9_v3_RW</Template>
  <TotalTime>58747</TotalTime>
  <Words>370</Words>
  <Application>Microsoft Macintosh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Helvetica</vt:lpstr>
      <vt:lpstr>XFEL_PowerPoint_16x9_v3_RW</vt:lpstr>
      <vt:lpstr>Aims for the Session and next steps. Peter/Sergey.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Riko Wichmann</dc:creator>
  <cp:lastModifiedBy>Sergey Tomin</cp:lastModifiedBy>
  <cp:revision>134</cp:revision>
  <dcterms:created xsi:type="dcterms:W3CDTF">2017-04-13T07:40:56Z</dcterms:created>
  <dcterms:modified xsi:type="dcterms:W3CDTF">2024-12-09T09:46:27Z</dcterms:modified>
</cp:coreProperties>
</file>