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 id="2147483705" r:id="rId5"/>
    <p:sldMasterId id="2147483725" r:id="rId6"/>
  </p:sldMasterIdLst>
  <p:notesMasterIdLst>
    <p:notesMasterId r:id="rId38"/>
  </p:notesMasterIdLst>
  <p:handoutMasterIdLst>
    <p:handoutMasterId r:id="rId39"/>
  </p:handoutMasterIdLst>
  <p:sldIdLst>
    <p:sldId id="746" r:id="rId7"/>
    <p:sldId id="373" r:id="rId8"/>
    <p:sldId id="328" r:id="rId9"/>
    <p:sldId id="327" r:id="rId10"/>
    <p:sldId id="326" r:id="rId11"/>
    <p:sldId id="747" r:id="rId12"/>
    <p:sldId id="754" r:id="rId13"/>
    <p:sldId id="374" r:id="rId14"/>
    <p:sldId id="755" r:id="rId15"/>
    <p:sldId id="371" r:id="rId16"/>
    <p:sldId id="751" r:id="rId17"/>
    <p:sldId id="749" r:id="rId18"/>
    <p:sldId id="354" r:id="rId19"/>
    <p:sldId id="682" r:id="rId20"/>
    <p:sldId id="683" r:id="rId21"/>
    <p:sldId id="672" r:id="rId22"/>
    <p:sldId id="757" r:id="rId23"/>
    <p:sldId id="750" r:id="rId24"/>
    <p:sldId id="731" r:id="rId25"/>
    <p:sldId id="735" r:id="rId26"/>
    <p:sldId id="736" r:id="rId27"/>
    <p:sldId id="372" r:id="rId28"/>
    <p:sldId id="752" r:id="rId29"/>
    <p:sldId id="753" r:id="rId30"/>
    <p:sldId id="748" r:id="rId31"/>
    <p:sldId id="370" r:id="rId32"/>
    <p:sldId id="758" r:id="rId33"/>
    <p:sldId id="674" r:id="rId34"/>
    <p:sldId id="761" r:id="rId35"/>
    <p:sldId id="762" r:id="rId36"/>
    <p:sldId id="759" r:id="rId37"/>
  </p:sldIdLst>
  <p:sldSz cx="12192000" cy="6858000"/>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98B0CA8-C813-4796-800B-A1D6FB754FFB}">
          <p14:sldIdLst>
            <p14:sldId id="746"/>
            <p14:sldId id="373"/>
            <p14:sldId id="328"/>
            <p14:sldId id="327"/>
            <p14:sldId id="326"/>
            <p14:sldId id="747"/>
            <p14:sldId id="754"/>
            <p14:sldId id="374"/>
            <p14:sldId id="755"/>
            <p14:sldId id="371"/>
            <p14:sldId id="751"/>
            <p14:sldId id="749"/>
            <p14:sldId id="354"/>
            <p14:sldId id="682"/>
            <p14:sldId id="683"/>
            <p14:sldId id="672"/>
            <p14:sldId id="757"/>
            <p14:sldId id="750"/>
            <p14:sldId id="731"/>
            <p14:sldId id="735"/>
            <p14:sldId id="736"/>
            <p14:sldId id="372"/>
            <p14:sldId id="752"/>
            <p14:sldId id="753"/>
            <p14:sldId id="748"/>
            <p14:sldId id="370"/>
            <p14:sldId id="758"/>
            <p14:sldId id="674"/>
            <p14:sldId id="761"/>
            <p14:sldId id="762"/>
            <p14:sldId id="759"/>
          </p14:sldIdLst>
        </p14:section>
      </p14:sectionLst>
    </p:ext>
    <p:ext uri="{EFAFB233-063F-42B5-8137-9DF3F51BA10A}">
      <p15:sldGuideLst xmlns:p15="http://schemas.microsoft.com/office/powerpoint/2012/main">
        <p15:guide id="1" orient="horz" pos="3566" userDrawn="1">
          <p15:clr>
            <a:srgbClr val="A4A3A4"/>
          </p15:clr>
        </p15:guide>
        <p15:guide id="2" orient="horz" pos="187" userDrawn="1">
          <p15:clr>
            <a:srgbClr val="A4A3A4"/>
          </p15:clr>
        </p15:guide>
        <p15:guide id="3" orient="horz" pos="935" userDrawn="1">
          <p15:clr>
            <a:srgbClr val="A4A3A4"/>
          </p15:clr>
        </p15:guide>
        <p15:guide id="4" orient="horz" pos="3793" userDrawn="1">
          <p15:clr>
            <a:srgbClr val="A4A3A4"/>
          </p15:clr>
        </p15:guide>
        <p15:guide id="5" orient="horz" pos="1162" userDrawn="1">
          <p15:clr>
            <a:srgbClr val="A4A3A4"/>
          </p15:clr>
        </p15:guide>
        <p15:guide id="6" orient="horz" pos="4020" userDrawn="1">
          <p15:clr>
            <a:srgbClr val="A4A3A4"/>
          </p15:clr>
        </p15:guide>
        <p15:guide id="7" orient="horz" pos="2296" userDrawn="1">
          <p15:clr>
            <a:srgbClr val="A4A3A4"/>
          </p15:clr>
        </p15:guide>
        <p15:guide id="8" orient="horz" pos="2886" userDrawn="1">
          <p15:clr>
            <a:srgbClr val="A4A3A4"/>
          </p15:clr>
        </p15:guide>
        <p15:guide id="9" orient="horz" pos="1026" userDrawn="1">
          <p15:clr>
            <a:srgbClr val="A4A3A4"/>
          </p15:clr>
        </p15:guide>
        <p15:guide id="10" orient="horz" pos="2523" userDrawn="1">
          <p15:clr>
            <a:srgbClr val="A4A3A4"/>
          </p15:clr>
        </p15:guide>
        <p15:guide id="11" pos="635" userDrawn="1">
          <p15:clr>
            <a:srgbClr val="A4A3A4"/>
          </p15:clr>
        </p15:guide>
        <p15:guide id="12" pos="151" userDrawn="1">
          <p15:clr>
            <a:srgbClr val="A4A3A4"/>
          </p15:clr>
        </p15:guide>
        <p15:guide id="13" pos="7408" userDrawn="1">
          <p15:clr>
            <a:srgbClr val="A4A3A4"/>
          </p15:clr>
        </p15:guide>
        <p15:guide id="14" pos="3900" userDrawn="1">
          <p15:clr>
            <a:srgbClr val="A4A3A4"/>
          </p15:clr>
        </p15:guide>
        <p15:guide id="15" pos="4143" userDrawn="1">
          <p15:clr>
            <a:srgbClr val="A4A3A4"/>
          </p15:clr>
        </p15:guide>
        <p15:guide id="16" pos="2631" userDrawn="1">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32DF0B-B5EC-4A5A-CEBC-A700E01CFB86}" name="Carl-Otto Gensch" initials="CG" userId="S::gensch@oeko.de::555dc2e3-1401-4f0a-a87a-18b75a156dcc" providerId="AD"/>
  <p188:author id="{B506A90E-818C-93AA-3CA2-CD333FE238CE}" name="Ran Liu" initials="RL" userId="S::r.liu@oeko.de::e622f16a-0ca2-4435-b3f3-8ec2ea9e8f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04B"/>
    <a:srgbClr val="006AA4"/>
    <a:srgbClr val="E3004F"/>
    <a:srgbClr val="96140F"/>
    <a:srgbClr val="FF9900"/>
    <a:srgbClr val="FFCC66"/>
    <a:srgbClr val="000099"/>
    <a:srgbClr val="6586C3"/>
    <a:srgbClr val="97BF0D"/>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31" autoAdjust="0"/>
  </p:normalViewPr>
  <p:slideViewPr>
    <p:cSldViewPr snapToGrid="0">
      <p:cViewPr varScale="1">
        <p:scale>
          <a:sx n="83" d="100"/>
          <a:sy n="83" d="100"/>
        </p:scale>
        <p:origin x="1554" y="84"/>
      </p:cViewPr>
      <p:guideLst>
        <p:guide orient="horz" pos="3566"/>
        <p:guide orient="horz" pos="187"/>
        <p:guide orient="horz" pos="935"/>
        <p:guide orient="horz" pos="3793"/>
        <p:guide orient="horz" pos="1162"/>
        <p:guide orient="horz" pos="4020"/>
        <p:guide orient="horz" pos="2296"/>
        <p:guide orient="horz" pos="2886"/>
        <p:guide orient="horz" pos="1026"/>
        <p:guide orient="horz" pos="2523"/>
        <p:guide pos="635"/>
        <p:guide pos="151"/>
        <p:guide pos="7408"/>
        <p:guide pos="3900"/>
        <p:guide pos="4143"/>
        <p:guide pos="2631"/>
      </p:guideLst>
    </p:cSldViewPr>
  </p:slideViewPr>
  <p:notesTextViewPr>
    <p:cViewPr>
      <p:scale>
        <a:sx n="1" d="1"/>
        <a:sy n="1" d="1"/>
      </p:scale>
      <p:origin x="0" y="0"/>
    </p:cViewPr>
  </p:notesTextViewPr>
  <p:notesViewPr>
    <p:cSldViewPr snapToGrid="0">
      <p:cViewPr>
        <p:scale>
          <a:sx n="1" d="2"/>
          <a:sy n="1" d="2"/>
        </p:scale>
        <p:origin x="0" y="0"/>
      </p:cViewPr>
      <p:guideLst>
        <p:guide orient="horz" pos="3129"/>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groeger\Documents\__Projekte\230103_BMWK_ecodigit_GI\Inhaltliche_Arbeit\AP9_Normung_und_Standardisierung\DIN-Arbeitsausschuss\ecodigit_Quick+Dirty_LCA_20241016_jg_RPi_temp.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54595157234495E-2"/>
          <c:y val="6.5237942897181281E-2"/>
          <c:w val="0.88408983518789197"/>
          <c:h val="0.73634158862932397"/>
        </c:manualLayout>
      </c:layout>
      <c:barChart>
        <c:barDir val="col"/>
        <c:grouping val="stacked"/>
        <c:varyColors val="0"/>
        <c:ser>
          <c:idx val="0"/>
          <c:order val="0"/>
          <c:tx>
            <c:strRef>
              <c:f>Device!$K$7</c:f>
              <c:strCache>
                <c:ptCount val="1"/>
                <c:pt idx="0">
                  <c:v>Compute</c:v>
                </c:pt>
              </c:strCache>
            </c:strRef>
          </c:tx>
          <c:spPr>
            <a:solidFill>
              <a:schemeClr val="accent1"/>
            </a:solidFill>
            <a:ln>
              <a:noFill/>
            </a:ln>
            <a:effectLst/>
          </c:spPr>
          <c:invertIfNegative val="0"/>
          <c:cat>
            <c:strRef>
              <c:f>Device!$L$6:$O$6</c:f>
              <c:strCache>
                <c:ptCount val="4"/>
                <c:pt idx="0">
                  <c:v>CED 
[MJ]</c:v>
                </c:pt>
                <c:pt idx="1">
                  <c:v>GWP 
[kg CO2 eq.]</c:v>
                </c:pt>
                <c:pt idx="2">
                  <c:v>ADP 
[kg Sb eq.]</c:v>
                </c:pt>
                <c:pt idx="3">
                  <c:v>Water 
[m³ World eq.]</c:v>
                </c:pt>
              </c:strCache>
            </c:strRef>
          </c:cat>
          <c:val>
            <c:numRef>
              <c:f>Device!$L$7:$O$7</c:f>
              <c:numCache>
                <c:formatCode>0.000</c:formatCode>
                <c:ptCount val="4"/>
                <c:pt idx="0">
                  <c:v>59.992658696467807</c:v>
                </c:pt>
                <c:pt idx="1">
                  <c:v>4.6229147165010964</c:v>
                </c:pt>
                <c:pt idx="2" formatCode="0.00E+00">
                  <c:v>8.230349567409823E-6</c:v>
                </c:pt>
                <c:pt idx="3">
                  <c:v>1.1284689277068813</c:v>
                </c:pt>
              </c:numCache>
            </c:numRef>
          </c:val>
          <c:extLst>
            <c:ext xmlns:c16="http://schemas.microsoft.com/office/drawing/2014/chart" uri="{C3380CC4-5D6E-409C-BE32-E72D297353CC}">
              <c16:uniqueId val="{00000000-D9FD-47E3-9415-C7F894803E0E}"/>
            </c:ext>
          </c:extLst>
        </c:ser>
        <c:ser>
          <c:idx val="1"/>
          <c:order val="1"/>
          <c:tx>
            <c:strRef>
              <c:f>Device!$K$8</c:f>
              <c:strCache>
                <c:ptCount val="1"/>
                <c:pt idx="0">
                  <c:v>Memorize</c:v>
                </c:pt>
              </c:strCache>
            </c:strRef>
          </c:tx>
          <c:spPr>
            <a:solidFill>
              <a:schemeClr val="accent2"/>
            </a:solidFill>
            <a:ln>
              <a:noFill/>
            </a:ln>
            <a:effectLst/>
          </c:spPr>
          <c:invertIfNegative val="0"/>
          <c:cat>
            <c:strRef>
              <c:f>Device!$L$6:$O$6</c:f>
              <c:strCache>
                <c:ptCount val="4"/>
                <c:pt idx="0">
                  <c:v>CED 
[MJ]</c:v>
                </c:pt>
                <c:pt idx="1">
                  <c:v>GWP 
[kg CO2 eq.]</c:v>
                </c:pt>
                <c:pt idx="2">
                  <c:v>ADP 
[kg Sb eq.]</c:v>
                </c:pt>
                <c:pt idx="3">
                  <c:v>Water 
[m³ World eq.]</c:v>
                </c:pt>
              </c:strCache>
            </c:strRef>
          </c:cat>
          <c:val>
            <c:numRef>
              <c:f>Device!$L$8:$O$8</c:f>
              <c:numCache>
                <c:formatCode>0.000</c:formatCode>
                <c:ptCount val="4"/>
                <c:pt idx="0">
                  <c:v>122.78873976905498</c:v>
                </c:pt>
                <c:pt idx="1">
                  <c:v>9.6005903199489051</c:v>
                </c:pt>
                <c:pt idx="2" formatCode="0.00E+00">
                  <c:v>5.6064732110365316E-4</c:v>
                </c:pt>
                <c:pt idx="3">
                  <c:v>3.9755611242742814</c:v>
                </c:pt>
              </c:numCache>
            </c:numRef>
          </c:val>
          <c:extLst>
            <c:ext xmlns:c16="http://schemas.microsoft.com/office/drawing/2014/chart" uri="{C3380CC4-5D6E-409C-BE32-E72D297353CC}">
              <c16:uniqueId val="{00000001-D9FD-47E3-9415-C7F894803E0E}"/>
            </c:ext>
          </c:extLst>
        </c:ser>
        <c:ser>
          <c:idx val="2"/>
          <c:order val="2"/>
          <c:tx>
            <c:strRef>
              <c:f>Device!$K$9</c:f>
              <c:strCache>
                <c:ptCount val="1"/>
                <c:pt idx="0">
                  <c:v>Store</c:v>
                </c:pt>
              </c:strCache>
            </c:strRef>
          </c:tx>
          <c:spPr>
            <a:solidFill>
              <a:schemeClr val="accent3"/>
            </a:solidFill>
            <a:ln>
              <a:noFill/>
            </a:ln>
            <a:effectLst/>
          </c:spPr>
          <c:invertIfNegative val="0"/>
          <c:cat>
            <c:strRef>
              <c:f>Device!$L$6:$O$6</c:f>
              <c:strCache>
                <c:ptCount val="4"/>
                <c:pt idx="0">
                  <c:v>CED 
[MJ]</c:v>
                </c:pt>
                <c:pt idx="1">
                  <c:v>GWP 
[kg CO2 eq.]</c:v>
                </c:pt>
                <c:pt idx="2">
                  <c:v>ADP 
[kg Sb eq.]</c:v>
                </c:pt>
                <c:pt idx="3">
                  <c:v>Water 
[m³ World eq.]</c:v>
                </c:pt>
              </c:strCache>
            </c:strRef>
          </c:cat>
          <c:val>
            <c:numRef>
              <c:f>Device!$L$9:$O$9</c:f>
              <c:numCache>
                <c:formatCode>0.000</c:formatCode>
                <c:ptCount val="4"/>
                <c:pt idx="0">
                  <c:v>25.057642324970427</c:v>
                </c:pt>
                <c:pt idx="1">
                  <c:v>1.9592037413065841</c:v>
                </c:pt>
                <c:pt idx="2" formatCode="0.00E+00">
                  <c:v>1.1441195722906718E-4</c:v>
                </c:pt>
                <c:pt idx="3">
                  <c:v>0.81129742743909039</c:v>
                </c:pt>
              </c:numCache>
            </c:numRef>
          </c:val>
          <c:extLst>
            <c:ext xmlns:c16="http://schemas.microsoft.com/office/drawing/2014/chart" uri="{C3380CC4-5D6E-409C-BE32-E72D297353CC}">
              <c16:uniqueId val="{00000002-D9FD-47E3-9415-C7F894803E0E}"/>
            </c:ext>
          </c:extLst>
        </c:ser>
        <c:ser>
          <c:idx val="3"/>
          <c:order val="3"/>
          <c:tx>
            <c:strRef>
              <c:f>Device!$K$10</c:f>
              <c:strCache>
                <c:ptCount val="1"/>
                <c:pt idx="0">
                  <c:v>Transfer</c:v>
                </c:pt>
              </c:strCache>
            </c:strRef>
          </c:tx>
          <c:spPr>
            <a:solidFill>
              <a:schemeClr val="accent4"/>
            </a:solidFill>
            <a:ln>
              <a:noFill/>
            </a:ln>
            <a:effectLst/>
          </c:spPr>
          <c:invertIfNegative val="0"/>
          <c:cat>
            <c:strRef>
              <c:f>Device!$L$6:$O$6</c:f>
              <c:strCache>
                <c:ptCount val="4"/>
                <c:pt idx="0">
                  <c:v>CED 
[MJ]</c:v>
                </c:pt>
                <c:pt idx="1">
                  <c:v>GWP 
[kg CO2 eq.]</c:v>
                </c:pt>
                <c:pt idx="2">
                  <c:v>ADP 
[kg Sb eq.]</c:v>
                </c:pt>
                <c:pt idx="3">
                  <c:v>Water 
[m³ World eq.]</c:v>
                </c:pt>
              </c:strCache>
            </c:strRef>
          </c:cat>
          <c:val>
            <c:numRef>
              <c:f>Device!$L$10:$O$10</c:f>
              <c:numCache>
                <c:formatCode>0.000</c:formatCode>
                <c:ptCount val="4"/>
                <c:pt idx="0">
                  <c:v>56.816404878019014</c:v>
                </c:pt>
                <c:pt idx="1">
                  <c:v>4.3958881344122815</c:v>
                </c:pt>
                <c:pt idx="2" formatCode="0.00E+00">
                  <c:v>8.8265057756593509E-4</c:v>
                </c:pt>
                <c:pt idx="3">
                  <c:v>2.0726123626704394</c:v>
                </c:pt>
              </c:numCache>
            </c:numRef>
          </c:val>
          <c:extLst>
            <c:ext xmlns:c16="http://schemas.microsoft.com/office/drawing/2014/chart" uri="{C3380CC4-5D6E-409C-BE32-E72D297353CC}">
              <c16:uniqueId val="{00000003-D9FD-47E3-9415-C7F894803E0E}"/>
            </c:ext>
          </c:extLst>
        </c:ser>
        <c:ser>
          <c:idx val="4"/>
          <c:order val="4"/>
          <c:tx>
            <c:strRef>
              <c:f>Device!$K$11</c:f>
              <c:strCache>
                <c:ptCount val="1"/>
                <c:pt idx="0">
                  <c:v>Summe</c:v>
                </c:pt>
              </c:strCache>
            </c:strRef>
          </c:tx>
          <c:spPr>
            <a:noFill/>
            <a:ln>
              <a:noFill/>
            </a:ln>
            <a:effectLst/>
          </c:spPr>
          <c:invertIfNegative val="0"/>
          <c:cat>
            <c:strRef>
              <c:f>Device!$L$6:$O$6</c:f>
              <c:strCache>
                <c:ptCount val="4"/>
                <c:pt idx="0">
                  <c:v>CED 
[MJ]</c:v>
                </c:pt>
                <c:pt idx="1">
                  <c:v>GWP 
[kg CO2 eq.]</c:v>
                </c:pt>
                <c:pt idx="2">
                  <c:v>ADP 
[kg Sb eq.]</c:v>
                </c:pt>
                <c:pt idx="3">
                  <c:v>Water 
[m³ World eq.]</c:v>
                </c:pt>
              </c:strCache>
            </c:strRef>
          </c:cat>
          <c:val>
            <c:numRef>
              <c:f>Device!$L$11:$O$11</c:f>
              <c:numCache>
                <c:formatCode>0.000</c:formatCode>
                <c:ptCount val="4"/>
                <c:pt idx="0">
                  <c:v>264.65544566851224</c:v>
                </c:pt>
                <c:pt idx="1">
                  <c:v>20.578596912168869</c:v>
                </c:pt>
                <c:pt idx="2" formatCode="0.00E+00">
                  <c:v>1.5659402054660652E-3</c:v>
                </c:pt>
                <c:pt idx="3">
                  <c:v>7.9879398420906922</c:v>
                </c:pt>
              </c:numCache>
            </c:numRef>
          </c:val>
          <c:extLst>
            <c:ext xmlns:c16="http://schemas.microsoft.com/office/drawing/2014/chart" uri="{C3380CC4-5D6E-409C-BE32-E72D297353CC}">
              <c16:uniqueId val="{00000004-D9FD-47E3-9415-C7F894803E0E}"/>
            </c:ext>
          </c:extLst>
        </c:ser>
        <c:dLbls>
          <c:showLegendKey val="0"/>
          <c:showVal val="0"/>
          <c:showCatName val="0"/>
          <c:showSerName val="0"/>
          <c:showPercent val="0"/>
          <c:showBubbleSize val="0"/>
        </c:dLbls>
        <c:gapWidth val="150"/>
        <c:overlap val="100"/>
        <c:axId val="503224719"/>
        <c:axId val="503225679"/>
      </c:barChart>
      <c:catAx>
        <c:axId val="50322471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503225679"/>
        <c:crosses val="autoZero"/>
        <c:auto val="1"/>
        <c:lblAlgn val="ctr"/>
        <c:lblOffset val="100"/>
        <c:noMultiLvlLbl val="0"/>
      </c:catAx>
      <c:valAx>
        <c:axId val="503225679"/>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503224719"/>
        <c:crosses val="autoZero"/>
        <c:crossBetween val="between"/>
      </c:valAx>
      <c:spPr>
        <a:noFill/>
        <a:ln>
          <a:noFill/>
        </a:ln>
        <a:effectLst/>
      </c:spPr>
    </c:plotArea>
    <c:legend>
      <c:legendPos val="b"/>
      <c:legendEntry>
        <c:idx val="4"/>
        <c:delete val="1"/>
      </c:legendEntry>
      <c:layout>
        <c:manualLayout>
          <c:xMode val="edge"/>
          <c:yMode val="edge"/>
          <c:x val="7.7932296892920319E-2"/>
          <c:y val="0.93005583317025797"/>
          <c:w val="0.87237489571003213"/>
          <c:h val="4.091781436920570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200"/>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image" Target="../media/image15.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image" Target="../media/image15.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0F0D0-7468-48DB-B2E1-89F5F9893EC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de-DE"/>
        </a:p>
      </dgm:t>
    </dgm:pt>
    <dgm:pt modelId="{0065EE67-3138-470F-8640-C936F846AE83}">
      <dgm:prSet phldrT="[Text]" custT="1"/>
      <dgm:spPr/>
      <dgm:t>
        <a:bodyPr tIns="86400"/>
        <a:lstStyle/>
        <a:p>
          <a:r>
            <a:rPr lang="en-GB" sz="1100" noProof="0" dirty="0"/>
            <a:t>Energy transition</a:t>
          </a:r>
        </a:p>
      </dgm:t>
    </dgm:pt>
    <dgm:pt modelId="{07E72AFE-666F-4DC5-9733-ABD3F85DD902}" type="parTrans" cxnId="{05E9A108-311D-42A4-B5B2-27F08F0F5A45}">
      <dgm:prSet/>
      <dgm:spPr/>
      <dgm:t>
        <a:bodyPr/>
        <a:lstStyle/>
        <a:p>
          <a:endParaRPr lang="de-DE"/>
        </a:p>
      </dgm:t>
    </dgm:pt>
    <dgm:pt modelId="{B502FB19-C62D-4C27-8BF8-C680E611F91A}" type="sibTrans" cxnId="{05E9A108-311D-42A4-B5B2-27F08F0F5A45}">
      <dgm:prSet/>
      <dgm:spPr/>
      <dgm:t>
        <a:bodyPr/>
        <a:lstStyle/>
        <a:p>
          <a:endParaRPr lang="de-DE"/>
        </a:p>
      </dgm:t>
    </dgm:pt>
    <dgm:pt modelId="{224C9373-9F30-409D-8F3A-3D9F3057C68E}">
      <dgm:prSet phldrT="[Text]" custT="1"/>
      <dgm:spPr/>
      <dgm:t>
        <a:bodyPr/>
        <a:lstStyle/>
        <a:p>
          <a:r>
            <a:rPr lang="en-GB" sz="1100" noProof="0" dirty="0"/>
            <a:t>Just transition</a:t>
          </a:r>
        </a:p>
      </dgm:t>
    </dgm:pt>
    <dgm:pt modelId="{9E65261F-5071-415D-8BBD-5112E3923DD9}" type="parTrans" cxnId="{B2D6F910-580A-4A65-A8A9-04FD098C856D}">
      <dgm:prSet/>
      <dgm:spPr/>
      <dgm:t>
        <a:bodyPr/>
        <a:lstStyle/>
        <a:p>
          <a:endParaRPr lang="de-DE"/>
        </a:p>
      </dgm:t>
    </dgm:pt>
    <dgm:pt modelId="{5CB93C06-E664-47A9-A787-1FB46DCA9ECD}" type="sibTrans" cxnId="{B2D6F910-580A-4A65-A8A9-04FD098C856D}">
      <dgm:prSet/>
      <dgm:spPr/>
      <dgm:t>
        <a:bodyPr/>
        <a:lstStyle/>
        <a:p>
          <a:endParaRPr lang="de-DE"/>
        </a:p>
      </dgm:t>
    </dgm:pt>
    <dgm:pt modelId="{5939470F-CBA4-4FAE-81F3-22F4FB968C52}">
      <dgm:prSet phldrT="[Text]" custT="1"/>
      <dgm:spPr/>
      <dgm:t>
        <a:bodyPr/>
        <a:lstStyle/>
        <a:p>
          <a:r>
            <a:rPr lang="en-GB" sz="1100" noProof="0" dirty="0"/>
            <a:t>Green mobility</a:t>
          </a:r>
        </a:p>
      </dgm:t>
    </dgm:pt>
    <dgm:pt modelId="{F09CA957-E17E-4616-9060-D692A07CB979}" type="parTrans" cxnId="{281C02CA-8573-4323-96B2-4A2443732194}">
      <dgm:prSet/>
      <dgm:spPr/>
      <dgm:t>
        <a:bodyPr/>
        <a:lstStyle/>
        <a:p>
          <a:endParaRPr lang="de-DE"/>
        </a:p>
      </dgm:t>
    </dgm:pt>
    <dgm:pt modelId="{019FF53C-C8C9-418B-9978-F7B9CBC02A5F}" type="sibTrans" cxnId="{281C02CA-8573-4323-96B2-4A2443732194}">
      <dgm:prSet/>
      <dgm:spPr/>
      <dgm:t>
        <a:bodyPr/>
        <a:lstStyle/>
        <a:p>
          <a:endParaRPr lang="de-DE"/>
        </a:p>
      </dgm:t>
    </dgm:pt>
    <dgm:pt modelId="{B04CD655-7981-4174-B924-73093A798ACE}">
      <dgm:prSet phldrT="[Text]" custT="1"/>
      <dgm:spPr/>
      <dgm:t>
        <a:bodyPr lIns="0" tIns="86400" rIns="0"/>
        <a:lstStyle/>
        <a:p>
          <a:r>
            <a:rPr lang="en-GB" sz="1100" noProof="0" dirty="0"/>
            <a:t>Production / consumption</a:t>
          </a:r>
        </a:p>
      </dgm:t>
    </dgm:pt>
    <dgm:pt modelId="{934C0508-E55E-4D8F-A251-BAC38A2CFC71}" type="parTrans" cxnId="{B59C8613-EA9E-4708-A3AA-5F139B3F65D5}">
      <dgm:prSet/>
      <dgm:spPr/>
      <dgm:t>
        <a:bodyPr/>
        <a:lstStyle/>
        <a:p>
          <a:endParaRPr lang="de-DE"/>
        </a:p>
      </dgm:t>
    </dgm:pt>
    <dgm:pt modelId="{AD26DB0F-A16F-49F9-A560-634833DF708D}" type="sibTrans" cxnId="{B59C8613-EA9E-4708-A3AA-5F139B3F65D5}">
      <dgm:prSet/>
      <dgm:spPr/>
      <dgm:t>
        <a:bodyPr/>
        <a:lstStyle/>
        <a:p>
          <a:endParaRPr lang="de-DE"/>
        </a:p>
      </dgm:t>
    </dgm:pt>
    <dgm:pt modelId="{55D11A65-E08A-4F41-9A2E-D8FE98C89175}">
      <dgm:prSet phldrT="[Text]" custT="1"/>
      <dgm:spPr/>
      <dgm:t>
        <a:bodyPr tIns="86400" anchor="t" anchorCtr="0"/>
        <a:lstStyle/>
        <a:p>
          <a:r>
            <a:rPr lang="en-GB" sz="1100" noProof="0" dirty="0"/>
            <a:t>Resources transition</a:t>
          </a:r>
        </a:p>
      </dgm:t>
    </dgm:pt>
    <dgm:pt modelId="{E239FC49-7DEF-4A63-99CC-ECEF9D31B422}" type="parTrans" cxnId="{CC2DB8E7-344E-4DB9-9D74-EF7B0E3F2733}">
      <dgm:prSet/>
      <dgm:spPr/>
      <dgm:t>
        <a:bodyPr/>
        <a:lstStyle/>
        <a:p>
          <a:endParaRPr lang="de-DE"/>
        </a:p>
      </dgm:t>
    </dgm:pt>
    <dgm:pt modelId="{8590D90F-8210-4FBD-8A17-25CC286C5FD5}" type="sibTrans" cxnId="{CC2DB8E7-344E-4DB9-9D74-EF7B0E3F2733}">
      <dgm:prSet/>
      <dgm:spPr/>
      <dgm:t>
        <a:bodyPr/>
        <a:lstStyle/>
        <a:p>
          <a:endParaRPr lang="de-DE"/>
        </a:p>
      </dgm:t>
    </dgm:pt>
    <dgm:pt modelId="{FC542D8D-A9C8-4863-85EF-B11DD22FC4CC}">
      <dgm:prSet phldrT="[Text]" custT="1"/>
      <dgm:spPr/>
      <dgm:t>
        <a:bodyPr/>
        <a:lstStyle/>
        <a:p>
          <a:r>
            <a:rPr lang="en-GB" sz="1100" noProof="0" dirty="0"/>
            <a:t>Environmental law</a:t>
          </a:r>
        </a:p>
      </dgm:t>
    </dgm:pt>
    <dgm:pt modelId="{3C28DA02-6B4A-4EF8-85D1-46D099C942E7}" type="parTrans" cxnId="{A46807CB-AB04-4966-944C-F7E1266C0CC2}">
      <dgm:prSet/>
      <dgm:spPr/>
      <dgm:t>
        <a:bodyPr/>
        <a:lstStyle/>
        <a:p>
          <a:endParaRPr lang="de-DE"/>
        </a:p>
      </dgm:t>
    </dgm:pt>
    <dgm:pt modelId="{9D84A5A7-2C50-4C23-8F1E-2E33735E623C}" type="sibTrans" cxnId="{A46807CB-AB04-4966-944C-F7E1266C0CC2}">
      <dgm:prSet/>
      <dgm:spPr/>
      <dgm:t>
        <a:bodyPr/>
        <a:lstStyle/>
        <a:p>
          <a:endParaRPr lang="de-DE"/>
        </a:p>
      </dgm:t>
    </dgm:pt>
    <dgm:pt modelId="{DC087830-E65A-4927-BE21-757EFCDE9B0F}">
      <dgm:prSet phldrT="[Text]" custT="1"/>
      <dgm:spPr/>
      <dgm:t>
        <a:bodyPr lIns="0" rIns="0" anchor="t" anchorCtr="0"/>
        <a:lstStyle/>
        <a:p>
          <a:r>
            <a:rPr lang="en-GB" sz="1100" noProof="0" dirty="0"/>
            <a:t>Digitalisation</a:t>
          </a:r>
        </a:p>
      </dgm:t>
    </dgm:pt>
    <dgm:pt modelId="{FDA4D251-F5FB-4104-9163-7B78BCAF85A0}" type="parTrans" cxnId="{FB2CD917-D4C9-4D0C-B6C8-EDE5F823D1DA}">
      <dgm:prSet/>
      <dgm:spPr/>
      <dgm:t>
        <a:bodyPr/>
        <a:lstStyle/>
        <a:p>
          <a:endParaRPr lang="de-DE"/>
        </a:p>
      </dgm:t>
    </dgm:pt>
    <dgm:pt modelId="{7F6C3141-5911-4E24-B234-542A4E4200A5}" type="sibTrans" cxnId="{FB2CD917-D4C9-4D0C-B6C8-EDE5F823D1DA}">
      <dgm:prSet/>
      <dgm:spPr/>
      <dgm:t>
        <a:bodyPr/>
        <a:lstStyle/>
        <a:p>
          <a:endParaRPr lang="de-DE"/>
        </a:p>
      </dgm:t>
    </dgm:pt>
    <dgm:pt modelId="{3B57E10E-2100-485C-80CE-F5BC3C5E494E}">
      <dgm:prSet phldrT="[Text]" custT="1"/>
      <dgm:spPr/>
      <dgm:t>
        <a:bodyPr/>
        <a:lstStyle/>
        <a:p>
          <a:r>
            <a:rPr lang="en-GB" sz="1100" noProof="0" dirty="0"/>
            <a:t>Nuclear technology</a:t>
          </a:r>
        </a:p>
      </dgm:t>
    </dgm:pt>
    <dgm:pt modelId="{40CF04CD-0723-445E-BC59-C4A1B4A3149B}" type="parTrans" cxnId="{9595B9B4-EA75-4778-8F89-F754A43D5EF0}">
      <dgm:prSet/>
      <dgm:spPr/>
      <dgm:t>
        <a:bodyPr/>
        <a:lstStyle/>
        <a:p>
          <a:endParaRPr lang="de-DE"/>
        </a:p>
      </dgm:t>
    </dgm:pt>
    <dgm:pt modelId="{1F9273E0-FE3E-44BE-87F7-F539727E45A5}" type="sibTrans" cxnId="{9595B9B4-EA75-4778-8F89-F754A43D5EF0}">
      <dgm:prSet/>
      <dgm:spPr/>
      <dgm:t>
        <a:bodyPr/>
        <a:lstStyle/>
        <a:p>
          <a:endParaRPr lang="de-DE"/>
        </a:p>
      </dgm:t>
    </dgm:pt>
    <dgm:pt modelId="{0F2015B2-A9AD-4892-8C24-71382440047C}">
      <dgm:prSet phldrT="[Text]" custT="1"/>
      <dgm:spPr/>
      <dgm:t>
        <a:bodyPr/>
        <a:lstStyle/>
        <a:p>
          <a:r>
            <a:rPr lang="en-GB" sz="1100" noProof="0" dirty="0"/>
            <a:t>Land-use transition</a:t>
          </a:r>
        </a:p>
      </dgm:t>
    </dgm:pt>
    <dgm:pt modelId="{B6BB5DFD-7858-4540-B3CA-B435EC7CBC90}" type="parTrans" cxnId="{85E442A5-4540-4DD8-ADBE-5D8AD9AA12A0}">
      <dgm:prSet/>
      <dgm:spPr/>
      <dgm:t>
        <a:bodyPr/>
        <a:lstStyle/>
        <a:p>
          <a:endParaRPr lang="de-DE"/>
        </a:p>
      </dgm:t>
    </dgm:pt>
    <dgm:pt modelId="{A38A5F54-D902-400B-81FB-98AC2EC554FF}" type="sibTrans" cxnId="{85E442A5-4540-4DD8-ADBE-5D8AD9AA12A0}">
      <dgm:prSet/>
      <dgm:spPr/>
      <dgm:t>
        <a:bodyPr/>
        <a:lstStyle/>
        <a:p>
          <a:endParaRPr lang="de-DE"/>
        </a:p>
      </dgm:t>
    </dgm:pt>
    <dgm:pt modelId="{FA055B9F-890F-4EC1-A6FD-A820BBB1DAD8}" type="pres">
      <dgm:prSet presAssocID="{1610F0D0-7468-48DB-B2E1-89F5F9893EC5}" presName="Name0" presStyleCnt="0">
        <dgm:presLayoutVars>
          <dgm:dir/>
          <dgm:resizeHandles val="exact"/>
        </dgm:presLayoutVars>
      </dgm:prSet>
      <dgm:spPr/>
    </dgm:pt>
    <dgm:pt modelId="{3316BB73-615A-4201-A375-851BC4D5DCE8}" type="pres">
      <dgm:prSet presAssocID="{DC087830-E65A-4927-BE21-757EFCDE9B0F}" presName="compNode" presStyleCnt="0"/>
      <dgm:spPr/>
    </dgm:pt>
    <dgm:pt modelId="{6C9BC0EB-FEA2-48B0-A5DA-73C67CF340E7}" type="pres">
      <dgm:prSet presAssocID="{DC087830-E65A-4927-BE21-757EFCDE9B0F}" presName="pictRect" presStyleLbl="node1" presStyleIdx="0" presStyleCnt="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8D576E2-1BFE-4513-8D58-D6F36376E62B}" type="pres">
      <dgm:prSet presAssocID="{DC087830-E65A-4927-BE21-757EFCDE9B0F}" presName="textRect" presStyleLbl="revTx" presStyleIdx="0" presStyleCnt="9">
        <dgm:presLayoutVars>
          <dgm:bulletEnabled val="1"/>
        </dgm:presLayoutVars>
      </dgm:prSet>
      <dgm:spPr/>
    </dgm:pt>
    <dgm:pt modelId="{FCBF938C-FC34-46C3-8B53-3899E21251CD}" type="pres">
      <dgm:prSet presAssocID="{7F6C3141-5911-4E24-B234-542A4E4200A5}" presName="sibTrans" presStyleLbl="sibTrans2D1" presStyleIdx="0" presStyleCnt="0"/>
      <dgm:spPr/>
    </dgm:pt>
    <dgm:pt modelId="{2BE8008B-882D-4C61-8567-D5CED50DC619}" type="pres">
      <dgm:prSet presAssocID="{0065EE67-3138-470F-8640-C936F846AE83}" presName="compNode" presStyleCnt="0"/>
      <dgm:spPr/>
    </dgm:pt>
    <dgm:pt modelId="{438EFD52-8381-4F5F-A7ED-2EF83DEEEA4C}" type="pres">
      <dgm:prSet presAssocID="{0065EE67-3138-470F-8640-C936F846AE83}" presName="pictRect" presStyleLbl="node1" presStyleIdx="1" presStyleCnt="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EF08C9A-4931-4CC7-8A94-7D8A863AD4F1}" type="pres">
      <dgm:prSet presAssocID="{0065EE67-3138-470F-8640-C936F846AE83}" presName="textRect" presStyleLbl="revTx" presStyleIdx="1" presStyleCnt="9" custScaleY="92481">
        <dgm:presLayoutVars>
          <dgm:bulletEnabled val="1"/>
        </dgm:presLayoutVars>
      </dgm:prSet>
      <dgm:spPr/>
    </dgm:pt>
    <dgm:pt modelId="{16084C62-E5CA-4C09-9D6B-6113178F0000}" type="pres">
      <dgm:prSet presAssocID="{B502FB19-C62D-4C27-8BF8-C680E611F91A}" presName="sibTrans" presStyleLbl="sibTrans2D1" presStyleIdx="0" presStyleCnt="0"/>
      <dgm:spPr/>
    </dgm:pt>
    <dgm:pt modelId="{C959D535-560E-4341-90B8-6C0BCE2F66F5}" type="pres">
      <dgm:prSet presAssocID="{224C9373-9F30-409D-8F3A-3D9F3057C68E}" presName="compNode" presStyleCnt="0"/>
      <dgm:spPr/>
    </dgm:pt>
    <dgm:pt modelId="{F3C508B1-4B66-47E1-BDE1-5BB6D68892BA}" type="pres">
      <dgm:prSet presAssocID="{224C9373-9F30-409D-8F3A-3D9F3057C68E}" presName="pictRect" presStyleLbl="node1" presStyleIdx="2" presStyleCnt="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89357E34-4287-4ED1-AA13-1AEB9D3B1855}" type="pres">
      <dgm:prSet presAssocID="{224C9373-9F30-409D-8F3A-3D9F3057C68E}" presName="textRect" presStyleLbl="revTx" presStyleIdx="2" presStyleCnt="9">
        <dgm:presLayoutVars>
          <dgm:bulletEnabled val="1"/>
        </dgm:presLayoutVars>
      </dgm:prSet>
      <dgm:spPr/>
    </dgm:pt>
    <dgm:pt modelId="{976E5F9F-0E66-4192-AD0C-CC533EF37F24}" type="pres">
      <dgm:prSet presAssocID="{5CB93C06-E664-47A9-A787-1FB46DCA9ECD}" presName="sibTrans" presStyleLbl="sibTrans2D1" presStyleIdx="0" presStyleCnt="0"/>
      <dgm:spPr/>
    </dgm:pt>
    <dgm:pt modelId="{E2FF14B4-CFD5-44DD-BBD6-B8B83AEA709B}" type="pres">
      <dgm:prSet presAssocID="{5939470F-CBA4-4FAE-81F3-22F4FB968C52}" presName="compNode" presStyleCnt="0"/>
      <dgm:spPr/>
    </dgm:pt>
    <dgm:pt modelId="{2983152A-AFF4-4CF2-B1D9-CC326529481A}" type="pres">
      <dgm:prSet presAssocID="{5939470F-CBA4-4FAE-81F3-22F4FB968C52}" presName="pictRect" presStyleLbl="node1" presStyleIdx="3" presStyleCnt="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D86B1AF0-0B1E-48EE-AF13-D3FF4842CBA8}" type="pres">
      <dgm:prSet presAssocID="{5939470F-CBA4-4FAE-81F3-22F4FB968C52}" presName="textRect" presStyleLbl="revTx" presStyleIdx="3" presStyleCnt="9">
        <dgm:presLayoutVars>
          <dgm:bulletEnabled val="1"/>
        </dgm:presLayoutVars>
      </dgm:prSet>
      <dgm:spPr/>
    </dgm:pt>
    <dgm:pt modelId="{E1923EB2-09FD-4318-81FC-89AD1B56B1B6}" type="pres">
      <dgm:prSet presAssocID="{019FF53C-C8C9-418B-9978-F7B9CBC02A5F}" presName="sibTrans" presStyleLbl="sibTrans2D1" presStyleIdx="0" presStyleCnt="0"/>
      <dgm:spPr/>
    </dgm:pt>
    <dgm:pt modelId="{71EA2420-6C13-468B-9808-4E5C7A5B1B78}" type="pres">
      <dgm:prSet presAssocID="{B04CD655-7981-4174-B924-73093A798ACE}" presName="compNode" presStyleCnt="0"/>
      <dgm:spPr/>
    </dgm:pt>
    <dgm:pt modelId="{DA8DC3B1-8934-4958-B769-AA5CA90C1143}" type="pres">
      <dgm:prSet presAssocID="{B04CD655-7981-4174-B924-73093A798ACE}" presName="pictRect" presStyleLbl="node1" presStyleIdx="4" presStyleCnt="9"/>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0C4FAFE0-5889-413F-8E60-F39F05665693}" type="pres">
      <dgm:prSet presAssocID="{B04CD655-7981-4174-B924-73093A798ACE}" presName="textRect" presStyleLbl="revTx" presStyleIdx="4" presStyleCnt="9">
        <dgm:presLayoutVars>
          <dgm:bulletEnabled val="1"/>
        </dgm:presLayoutVars>
      </dgm:prSet>
      <dgm:spPr/>
    </dgm:pt>
    <dgm:pt modelId="{570D1E02-7060-4C94-9D73-899E902E0F03}" type="pres">
      <dgm:prSet presAssocID="{AD26DB0F-A16F-49F9-A560-634833DF708D}" presName="sibTrans" presStyleLbl="sibTrans2D1" presStyleIdx="0" presStyleCnt="0"/>
      <dgm:spPr/>
    </dgm:pt>
    <dgm:pt modelId="{BD6118D8-2CEB-4935-828C-D02D1E565EC6}" type="pres">
      <dgm:prSet presAssocID="{55D11A65-E08A-4F41-9A2E-D8FE98C89175}" presName="compNode" presStyleCnt="0"/>
      <dgm:spPr/>
    </dgm:pt>
    <dgm:pt modelId="{7988D848-8DE0-4507-84F2-E4A450E35E7A}" type="pres">
      <dgm:prSet presAssocID="{55D11A65-E08A-4F41-9A2E-D8FE98C89175}" presName="pictRect" presStyleLbl="node1" presStyleIdx="5" presStyleCnt="9"/>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E2F9A347-86CF-42A7-88D4-711491A67A20}" type="pres">
      <dgm:prSet presAssocID="{55D11A65-E08A-4F41-9A2E-D8FE98C89175}" presName="textRect" presStyleLbl="revTx" presStyleIdx="5" presStyleCnt="9">
        <dgm:presLayoutVars>
          <dgm:bulletEnabled val="1"/>
        </dgm:presLayoutVars>
      </dgm:prSet>
      <dgm:spPr/>
    </dgm:pt>
    <dgm:pt modelId="{601D6297-777B-459E-868B-AE22F8F55488}" type="pres">
      <dgm:prSet presAssocID="{8590D90F-8210-4FBD-8A17-25CC286C5FD5}" presName="sibTrans" presStyleLbl="sibTrans2D1" presStyleIdx="0" presStyleCnt="0"/>
      <dgm:spPr/>
    </dgm:pt>
    <dgm:pt modelId="{704E2102-22E8-41ED-9D57-B19DB34618A2}" type="pres">
      <dgm:prSet presAssocID="{FC542D8D-A9C8-4863-85EF-B11DD22FC4CC}" presName="compNode" presStyleCnt="0"/>
      <dgm:spPr/>
    </dgm:pt>
    <dgm:pt modelId="{7DE5F276-AFF3-4461-A376-B76AD8EB700B}" type="pres">
      <dgm:prSet presAssocID="{FC542D8D-A9C8-4863-85EF-B11DD22FC4CC}" presName="pictRect" presStyleLbl="node1" presStyleIdx="6" presStyleCnt="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pt>
    <dgm:pt modelId="{50F6CAA3-0117-418A-9CBE-8CF8F3932985}" type="pres">
      <dgm:prSet presAssocID="{FC542D8D-A9C8-4863-85EF-B11DD22FC4CC}" presName="textRect" presStyleLbl="revTx" presStyleIdx="6" presStyleCnt="9">
        <dgm:presLayoutVars>
          <dgm:bulletEnabled val="1"/>
        </dgm:presLayoutVars>
      </dgm:prSet>
      <dgm:spPr/>
    </dgm:pt>
    <dgm:pt modelId="{384B9978-9068-4813-BA5A-D1B1335E5A2A}" type="pres">
      <dgm:prSet presAssocID="{9D84A5A7-2C50-4C23-8F1E-2E33735E623C}" presName="sibTrans" presStyleLbl="sibTrans2D1" presStyleIdx="0" presStyleCnt="0"/>
      <dgm:spPr/>
    </dgm:pt>
    <dgm:pt modelId="{E304C4FF-ECE8-4991-B1C3-9C236C720DF7}" type="pres">
      <dgm:prSet presAssocID="{3B57E10E-2100-485C-80CE-F5BC3C5E494E}" presName="compNode" presStyleCnt="0"/>
      <dgm:spPr/>
    </dgm:pt>
    <dgm:pt modelId="{9AC8FED5-0C22-4D91-B8B6-7ED827D3BC5F}" type="pres">
      <dgm:prSet presAssocID="{3B57E10E-2100-485C-80CE-F5BC3C5E494E}" presName="pictRect" presStyleLbl="node1" presStyleIdx="7" presStyleCnt="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 modelId="{F22A7D9D-A28F-4735-AF3B-8443121DFEBF}" type="pres">
      <dgm:prSet presAssocID="{3B57E10E-2100-485C-80CE-F5BC3C5E494E}" presName="textRect" presStyleLbl="revTx" presStyleIdx="7" presStyleCnt="9">
        <dgm:presLayoutVars>
          <dgm:bulletEnabled val="1"/>
        </dgm:presLayoutVars>
      </dgm:prSet>
      <dgm:spPr/>
    </dgm:pt>
    <dgm:pt modelId="{165D79CE-11ED-4150-AC8E-2108ABFAEBE2}" type="pres">
      <dgm:prSet presAssocID="{1F9273E0-FE3E-44BE-87F7-F539727E45A5}" presName="sibTrans" presStyleLbl="sibTrans2D1" presStyleIdx="0" presStyleCnt="0"/>
      <dgm:spPr/>
    </dgm:pt>
    <dgm:pt modelId="{4FA7BFCE-1D67-4C21-90BF-A46BAEF7DC3D}" type="pres">
      <dgm:prSet presAssocID="{0F2015B2-A9AD-4892-8C24-71382440047C}" presName="compNode" presStyleCnt="0"/>
      <dgm:spPr/>
    </dgm:pt>
    <dgm:pt modelId="{5E0544E4-C6E5-4878-BCA8-A9E5DED82738}" type="pres">
      <dgm:prSet presAssocID="{0F2015B2-A9AD-4892-8C24-71382440047C}" presName="pictRect" presStyleLbl="node1" presStyleIdx="8" presStyleCnt="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dgm:spPr>
    </dgm:pt>
    <dgm:pt modelId="{8EBED52D-F385-488D-B101-EBAF11E466E1}" type="pres">
      <dgm:prSet presAssocID="{0F2015B2-A9AD-4892-8C24-71382440047C}" presName="textRect" presStyleLbl="revTx" presStyleIdx="8" presStyleCnt="9">
        <dgm:presLayoutVars>
          <dgm:bulletEnabled val="1"/>
        </dgm:presLayoutVars>
      </dgm:prSet>
      <dgm:spPr/>
    </dgm:pt>
  </dgm:ptLst>
  <dgm:cxnLst>
    <dgm:cxn modelId="{43C80108-D46D-4990-975C-F2F15B3E0B5F}" type="presOf" srcId="{1F9273E0-FE3E-44BE-87F7-F539727E45A5}" destId="{165D79CE-11ED-4150-AC8E-2108ABFAEBE2}" srcOrd="0" destOrd="0" presId="urn:microsoft.com/office/officeart/2005/8/layout/pList1"/>
    <dgm:cxn modelId="{05E9A108-311D-42A4-B5B2-27F08F0F5A45}" srcId="{1610F0D0-7468-48DB-B2E1-89F5F9893EC5}" destId="{0065EE67-3138-470F-8640-C936F846AE83}" srcOrd="1" destOrd="0" parTransId="{07E72AFE-666F-4DC5-9733-ABD3F85DD902}" sibTransId="{B502FB19-C62D-4C27-8BF8-C680E611F91A}"/>
    <dgm:cxn modelId="{B2D6F910-580A-4A65-A8A9-04FD098C856D}" srcId="{1610F0D0-7468-48DB-B2E1-89F5F9893EC5}" destId="{224C9373-9F30-409D-8F3A-3D9F3057C68E}" srcOrd="2" destOrd="0" parTransId="{9E65261F-5071-415D-8BBD-5112E3923DD9}" sibTransId="{5CB93C06-E664-47A9-A787-1FB46DCA9ECD}"/>
    <dgm:cxn modelId="{29B05613-3CB2-493A-9171-BB3C8E4A099B}" type="presOf" srcId="{DC087830-E65A-4927-BE21-757EFCDE9B0F}" destId="{A8D576E2-1BFE-4513-8D58-D6F36376E62B}" srcOrd="0" destOrd="0" presId="urn:microsoft.com/office/officeart/2005/8/layout/pList1"/>
    <dgm:cxn modelId="{B59C8613-EA9E-4708-A3AA-5F139B3F65D5}" srcId="{1610F0D0-7468-48DB-B2E1-89F5F9893EC5}" destId="{B04CD655-7981-4174-B924-73093A798ACE}" srcOrd="4" destOrd="0" parTransId="{934C0508-E55E-4D8F-A251-BAC38A2CFC71}" sibTransId="{AD26DB0F-A16F-49F9-A560-634833DF708D}"/>
    <dgm:cxn modelId="{FB2CD917-D4C9-4D0C-B6C8-EDE5F823D1DA}" srcId="{1610F0D0-7468-48DB-B2E1-89F5F9893EC5}" destId="{DC087830-E65A-4927-BE21-757EFCDE9B0F}" srcOrd="0" destOrd="0" parTransId="{FDA4D251-F5FB-4104-9163-7B78BCAF85A0}" sibTransId="{7F6C3141-5911-4E24-B234-542A4E4200A5}"/>
    <dgm:cxn modelId="{8559F621-9443-4CAA-AB4E-4D21FABEFB6F}" type="presOf" srcId="{019FF53C-C8C9-418B-9978-F7B9CBC02A5F}" destId="{E1923EB2-09FD-4318-81FC-89AD1B56B1B6}" srcOrd="0" destOrd="0" presId="urn:microsoft.com/office/officeart/2005/8/layout/pList1"/>
    <dgm:cxn modelId="{360A0922-E8D5-43D9-9162-4A66709B76D1}" type="presOf" srcId="{3B57E10E-2100-485C-80CE-F5BC3C5E494E}" destId="{F22A7D9D-A28F-4735-AF3B-8443121DFEBF}" srcOrd="0" destOrd="0" presId="urn:microsoft.com/office/officeart/2005/8/layout/pList1"/>
    <dgm:cxn modelId="{808B5D23-FB85-46E9-8257-22A3EF47DC93}" type="presOf" srcId="{5939470F-CBA4-4FAE-81F3-22F4FB968C52}" destId="{D86B1AF0-0B1E-48EE-AF13-D3FF4842CBA8}" srcOrd="0" destOrd="0" presId="urn:microsoft.com/office/officeart/2005/8/layout/pList1"/>
    <dgm:cxn modelId="{F4423345-E620-4A07-AF1D-BF7460331A47}" type="presOf" srcId="{AD26DB0F-A16F-49F9-A560-634833DF708D}" destId="{570D1E02-7060-4C94-9D73-899E902E0F03}" srcOrd="0" destOrd="0" presId="urn:microsoft.com/office/officeart/2005/8/layout/pList1"/>
    <dgm:cxn modelId="{277A5145-7BEC-479E-8152-01DB0398BC72}" type="presOf" srcId="{224C9373-9F30-409D-8F3A-3D9F3057C68E}" destId="{89357E34-4287-4ED1-AA13-1AEB9D3B1855}" srcOrd="0" destOrd="0" presId="urn:microsoft.com/office/officeart/2005/8/layout/pList1"/>
    <dgm:cxn modelId="{17BDF647-4163-4BCC-9226-93FD2E4F3B9C}" type="presOf" srcId="{B502FB19-C62D-4C27-8BF8-C680E611F91A}" destId="{16084C62-E5CA-4C09-9D6B-6113178F0000}" srcOrd="0" destOrd="0" presId="urn:microsoft.com/office/officeart/2005/8/layout/pList1"/>
    <dgm:cxn modelId="{FFA5364A-A241-4850-893C-9FA913845A8D}" type="presOf" srcId="{8590D90F-8210-4FBD-8A17-25CC286C5FD5}" destId="{601D6297-777B-459E-868B-AE22F8F55488}" srcOrd="0" destOrd="0" presId="urn:microsoft.com/office/officeart/2005/8/layout/pList1"/>
    <dgm:cxn modelId="{6EFB9D87-81A8-4E0D-A01C-EB044FEEE246}" type="presOf" srcId="{FC542D8D-A9C8-4863-85EF-B11DD22FC4CC}" destId="{50F6CAA3-0117-418A-9CBE-8CF8F3932985}" srcOrd="0" destOrd="0" presId="urn:microsoft.com/office/officeart/2005/8/layout/pList1"/>
    <dgm:cxn modelId="{230E009C-CEF6-4A06-AC7B-980017A7F9A6}" type="presOf" srcId="{0065EE67-3138-470F-8640-C936F846AE83}" destId="{FEF08C9A-4931-4CC7-8A94-7D8A863AD4F1}" srcOrd="0" destOrd="0" presId="urn:microsoft.com/office/officeart/2005/8/layout/pList1"/>
    <dgm:cxn modelId="{2072AB9E-7FD9-4C0F-87D9-8D6D2139F45E}" type="presOf" srcId="{9D84A5A7-2C50-4C23-8F1E-2E33735E623C}" destId="{384B9978-9068-4813-BA5A-D1B1335E5A2A}" srcOrd="0" destOrd="0" presId="urn:microsoft.com/office/officeart/2005/8/layout/pList1"/>
    <dgm:cxn modelId="{85E442A5-4540-4DD8-ADBE-5D8AD9AA12A0}" srcId="{1610F0D0-7468-48DB-B2E1-89F5F9893EC5}" destId="{0F2015B2-A9AD-4892-8C24-71382440047C}" srcOrd="8" destOrd="0" parTransId="{B6BB5DFD-7858-4540-B3CA-B435EC7CBC90}" sibTransId="{A38A5F54-D902-400B-81FB-98AC2EC554FF}"/>
    <dgm:cxn modelId="{ACB824A9-0D31-4C2A-824E-4551AE0DD4C1}" type="presOf" srcId="{B04CD655-7981-4174-B924-73093A798ACE}" destId="{0C4FAFE0-5889-413F-8E60-F39F05665693}" srcOrd="0" destOrd="0" presId="urn:microsoft.com/office/officeart/2005/8/layout/pList1"/>
    <dgm:cxn modelId="{B0A1A0B0-C6B9-4E24-B3E8-1C0306B516EE}" type="presOf" srcId="{7F6C3141-5911-4E24-B234-542A4E4200A5}" destId="{FCBF938C-FC34-46C3-8B53-3899E21251CD}" srcOrd="0" destOrd="0" presId="urn:microsoft.com/office/officeart/2005/8/layout/pList1"/>
    <dgm:cxn modelId="{9595B9B4-EA75-4778-8F89-F754A43D5EF0}" srcId="{1610F0D0-7468-48DB-B2E1-89F5F9893EC5}" destId="{3B57E10E-2100-485C-80CE-F5BC3C5E494E}" srcOrd="7" destOrd="0" parTransId="{40CF04CD-0723-445E-BC59-C4A1B4A3149B}" sibTransId="{1F9273E0-FE3E-44BE-87F7-F539727E45A5}"/>
    <dgm:cxn modelId="{FD1855C1-AE0D-4DE9-9E78-DD857A7626FD}" type="presOf" srcId="{55D11A65-E08A-4F41-9A2E-D8FE98C89175}" destId="{E2F9A347-86CF-42A7-88D4-711491A67A20}" srcOrd="0" destOrd="0" presId="urn:microsoft.com/office/officeart/2005/8/layout/pList1"/>
    <dgm:cxn modelId="{281C02CA-8573-4323-96B2-4A2443732194}" srcId="{1610F0D0-7468-48DB-B2E1-89F5F9893EC5}" destId="{5939470F-CBA4-4FAE-81F3-22F4FB968C52}" srcOrd="3" destOrd="0" parTransId="{F09CA957-E17E-4616-9060-D692A07CB979}" sibTransId="{019FF53C-C8C9-418B-9978-F7B9CBC02A5F}"/>
    <dgm:cxn modelId="{A46807CB-AB04-4966-944C-F7E1266C0CC2}" srcId="{1610F0D0-7468-48DB-B2E1-89F5F9893EC5}" destId="{FC542D8D-A9C8-4863-85EF-B11DD22FC4CC}" srcOrd="6" destOrd="0" parTransId="{3C28DA02-6B4A-4EF8-85D1-46D099C942E7}" sibTransId="{9D84A5A7-2C50-4C23-8F1E-2E33735E623C}"/>
    <dgm:cxn modelId="{1B77A9DE-D187-4C93-9A10-EF22892B1A0B}" type="presOf" srcId="{0F2015B2-A9AD-4892-8C24-71382440047C}" destId="{8EBED52D-F385-488D-B101-EBAF11E466E1}" srcOrd="0" destOrd="0" presId="urn:microsoft.com/office/officeart/2005/8/layout/pList1"/>
    <dgm:cxn modelId="{307593E3-9F33-410A-B131-E01F77F7063D}" type="presOf" srcId="{1610F0D0-7468-48DB-B2E1-89F5F9893EC5}" destId="{FA055B9F-890F-4EC1-A6FD-A820BBB1DAD8}" srcOrd="0" destOrd="0" presId="urn:microsoft.com/office/officeart/2005/8/layout/pList1"/>
    <dgm:cxn modelId="{CC2DB8E7-344E-4DB9-9D74-EF7B0E3F2733}" srcId="{1610F0D0-7468-48DB-B2E1-89F5F9893EC5}" destId="{55D11A65-E08A-4F41-9A2E-D8FE98C89175}" srcOrd="5" destOrd="0" parTransId="{E239FC49-7DEF-4A63-99CC-ECEF9D31B422}" sibTransId="{8590D90F-8210-4FBD-8A17-25CC286C5FD5}"/>
    <dgm:cxn modelId="{7511F8F4-8C01-490F-8911-FCE18B33DBFA}" type="presOf" srcId="{5CB93C06-E664-47A9-A787-1FB46DCA9ECD}" destId="{976E5F9F-0E66-4192-AD0C-CC533EF37F24}" srcOrd="0" destOrd="0" presId="urn:microsoft.com/office/officeart/2005/8/layout/pList1"/>
    <dgm:cxn modelId="{212406E4-20D3-43D1-B685-0D9C03B039A7}" type="presParOf" srcId="{FA055B9F-890F-4EC1-A6FD-A820BBB1DAD8}" destId="{3316BB73-615A-4201-A375-851BC4D5DCE8}" srcOrd="0" destOrd="0" presId="urn:microsoft.com/office/officeart/2005/8/layout/pList1"/>
    <dgm:cxn modelId="{5700C92B-EB0A-45A4-AF7D-AA6B14F56E9C}" type="presParOf" srcId="{3316BB73-615A-4201-A375-851BC4D5DCE8}" destId="{6C9BC0EB-FEA2-48B0-A5DA-73C67CF340E7}" srcOrd="0" destOrd="0" presId="urn:microsoft.com/office/officeart/2005/8/layout/pList1"/>
    <dgm:cxn modelId="{5C8BAF46-33D8-448F-AE1B-84BC6AC43348}" type="presParOf" srcId="{3316BB73-615A-4201-A375-851BC4D5DCE8}" destId="{A8D576E2-1BFE-4513-8D58-D6F36376E62B}" srcOrd="1" destOrd="0" presId="urn:microsoft.com/office/officeart/2005/8/layout/pList1"/>
    <dgm:cxn modelId="{2581A9EE-16A3-4423-AF03-4DD38917E8F2}" type="presParOf" srcId="{FA055B9F-890F-4EC1-A6FD-A820BBB1DAD8}" destId="{FCBF938C-FC34-46C3-8B53-3899E21251CD}" srcOrd="1" destOrd="0" presId="urn:microsoft.com/office/officeart/2005/8/layout/pList1"/>
    <dgm:cxn modelId="{5C6E89E5-14A0-4EE1-8ED7-B1824F61C100}" type="presParOf" srcId="{FA055B9F-890F-4EC1-A6FD-A820BBB1DAD8}" destId="{2BE8008B-882D-4C61-8567-D5CED50DC619}" srcOrd="2" destOrd="0" presId="urn:microsoft.com/office/officeart/2005/8/layout/pList1"/>
    <dgm:cxn modelId="{D71AC879-9DB7-4158-84E6-74405CF48B56}" type="presParOf" srcId="{2BE8008B-882D-4C61-8567-D5CED50DC619}" destId="{438EFD52-8381-4F5F-A7ED-2EF83DEEEA4C}" srcOrd="0" destOrd="0" presId="urn:microsoft.com/office/officeart/2005/8/layout/pList1"/>
    <dgm:cxn modelId="{90B496CD-F751-4B3C-9D32-992DC058A6CB}" type="presParOf" srcId="{2BE8008B-882D-4C61-8567-D5CED50DC619}" destId="{FEF08C9A-4931-4CC7-8A94-7D8A863AD4F1}" srcOrd="1" destOrd="0" presId="urn:microsoft.com/office/officeart/2005/8/layout/pList1"/>
    <dgm:cxn modelId="{9E6F3078-4DC7-4C1A-B17E-EDC7A71D2E96}" type="presParOf" srcId="{FA055B9F-890F-4EC1-A6FD-A820BBB1DAD8}" destId="{16084C62-E5CA-4C09-9D6B-6113178F0000}" srcOrd="3" destOrd="0" presId="urn:microsoft.com/office/officeart/2005/8/layout/pList1"/>
    <dgm:cxn modelId="{1B831D54-0D66-4611-8585-223312A088FC}" type="presParOf" srcId="{FA055B9F-890F-4EC1-A6FD-A820BBB1DAD8}" destId="{C959D535-560E-4341-90B8-6C0BCE2F66F5}" srcOrd="4" destOrd="0" presId="urn:microsoft.com/office/officeart/2005/8/layout/pList1"/>
    <dgm:cxn modelId="{646FFCD2-F465-452B-BF54-ABA4B2184A67}" type="presParOf" srcId="{C959D535-560E-4341-90B8-6C0BCE2F66F5}" destId="{F3C508B1-4B66-47E1-BDE1-5BB6D68892BA}" srcOrd="0" destOrd="0" presId="urn:microsoft.com/office/officeart/2005/8/layout/pList1"/>
    <dgm:cxn modelId="{29748C92-00A2-434B-9899-3A6939539171}" type="presParOf" srcId="{C959D535-560E-4341-90B8-6C0BCE2F66F5}" destId="{89357E34-4287-4ED1-AA13-1AEB9D3B1855}" srcOrd="1" destOrd="0" presId="urn:microsoft.com/office/officeart/2005/8/layout/pList1"/>
    <dgm:cxn modelId="{C33632A8-70D0-4FC3-9C04-1252A1C91E4D}" type="presParOf" srcId="{FA055B9F-890F-4EC1-A6FD-A820BBB1DAD8}" destId="{976E5F9F-0E66-4192-AD0C-CC533EF37F24}" srcOrd="5" destOrd="0" presId="urn:microsoft.com/office/officeart/2005/8/layout/pList1"/>
    <dgm:cxn modelId="{321BA739-561C-4CA6-9DBB-1587E59DA843}" type="presParOf" srcId="{FA055B9F-890F-4EC1-A6FD-A820BBB1DAD8}" destId="{E2FF14B4-CFD5-44DD-BBD6-B8B83AEA709B}" srcOrd="6" destOrd="0" presId="urn:microsoft.com/office/officeart/2005/8/layout/pList1"/>
    <dgm:cxn modelId="{AA7D6BA4-98BC-4314-B3E9-BA5F37B21941}" type="presParOf" srcId="{E2FF14B4-CFD5-44DD-BBD6-B8B83AEA709B}" destId="{2983152A-AFF4-4CF2-B1D9-CC326529481A}" srcOrd="0" destOrd="0" presId="urn:microsoft.com/office/officeart/2005/8/layout/pList1"/>
    <dgm:cxn modelId="{85EE1972-D3BC-4F57-9069-8D10B55AD5FD}" type="presParOf" srcId="{E2FF14B4-CFD5-44DD-BBD6-B8B83AEA709B}" destId="{D86B1AF0-0B1E-48EE-AF13-D3FF4842CBA8}" srcOrd="1" destOrd="0" presId="urn:microsoft.com/office/officeart/2005/8/layout/pList1"/>
    <dgm:cxn modelId="{77F0EFA2-5294-4805-8C1E-AAFC42CC5AA2}" type="presParOf" srcId="{FA055B9F-890F-4EC1-A6FD-A820BBB1DAD8}" destId="{E1923EB2-09FD-4318-81FC-89AD1B56B1B6}" srcOrd="7" destOrd="0" presId="urn:microsoft.com/office/officeart/2005/8/layout/pList1"/>
    <dgm:cxn modelId="{F812F98E-0BF4-4F68-8374-B772445A5975}" type="presParOf" srcId="{FA055B9F-890F-4EC1-A6FD-A820BBB1DAD8}" destId="{71EA2420-6C13-468B-9808-4E5C7A5B1B78}" srcOrd="8" destOrd="0" presId="urn:microsoft.com/office/officeart/2005/8/layout/pList1"/>
    <dgm:cxn modelId="{72FB98BA-1E71-4076-8979-7ABBCE9E1D76}" type="presParOf" srcId="{71EA2420-6C13-468B-9808-4E5C7A5B1B78}" destId="{DA8DC3B1-8934-4958-B769-AA5CA90C1143}" srcOrd="0" destOrd="0" presId="urn:microsoft.com/office/officeart/2005/8/layout/pList1"/>
    <dgm:cxn modelId="{4802D53F-9E70-46C4-8554-E82787C2D3C4}" type="presParOf" srcId="{71EA2420-6C13-468B-9808-4E5C7A5B1B78}" destId="{0C4FAFE0-5889-413F-8E60-F39F05665693}" srcOrd="1" destOrd="0" presId="urn:microsoft.com/office/officeart/2005/8/layout/pList1"/>
    <dgm:cxn modelId="{580856C3-15E8-4B0C-9BA3-C4FEAA74E275}" type="presParOf" srcId="{FA055B9F-890F-4EC1-A6FD-A820BBB1DAD8}" destId="{570D1E02-7060-4C94-9D73-899E902E0F03}" srcOrd="9" destOrd="0" presId="urn:microsoft.com/office/officeart/2005/8/layout/pList1"/>
    <dgm:cxn modelId="{72387788-B4AC-4E14-8371-56A312A2FEE2}" type="presParOf" srcId="{FA055B9F-890F-4EC1-A6FD-A820BBB1DAD8}" destId="{BD6118D8-2CEB-4935-828C-D02D1E565EC6}" srcOrd="10" destOrd="0" presId="urn:microsoft.com/office/officeart/2005/8/layout/pList1"/>
    <dgm:cxn modelId="{630DE9FD-2EB1-4B57-920B-3464A1B7F8A6}" type="presParOf" srcId="{BD6118D8-2CEB-4935-828C-D02D1E565EC6}" destId="{7988D848-8DE0-4507-84F2-E4A450E35E7A}" srcOrd="0" destOrd="0" presId="urn:microsoft.com/office/officeart/2005/8/layout/pList1"/>
    <dgm:cxn modelId="{FC9245BD-1697-4731-A06D-6B81ABC87B41}" type="presParOf" srcId="{BD6118D8-2CEB-4935-828C-D02D1E565EC6}" destId="{E2F9A347-86CF-42A7-88D4-711491A67A20}" srcOrd="1" destOrd="0" presId="urn:microsoft.com/office/officeart/2005/8/layout/pList1"/>
    <dgm:cxn modelId="{03708AA4-67C6-44CD-BED8-C3D3813D0076}" type="presParOf" srcId="{FA055B9F-890F-4EC1-A6FD-A820BBB1DAD8}" destId="{601D6297-777B-459E-868B-AE22F8F55488}" srcOrd="11" destOrd="0" presId="urn:microsoft.com/office/officeart/2005/8/layout/pList1"/>
    <dgm:cxn modelId="{B9CD566F-B09B-427C-8746-B1CF52588085}" type="presParOf" srcId="{FA055B9F-890F-4EC1-A6FD-A820BBB1DAD8}" destId="{704E2102-22E8-41ED-9D57-B19DB34618A2}" srcOrd="12" destOrd="0" presId="urn:microsoft.com/office/officeart/2005/8/layout/pList1"/>
    <dgm:cxn modelId="{7910D9D9-A802-4453-8164-F72DD854B568}" type="presParOf" srcId="{704E2102-22E8-41ED-9D57-B19DB34618A2}" destId="{7DE5F276-AFF3-4461-A376-B76AD8EB700B}" srcOrd="0" destOrd="0" presId="urn:microsoft.com/office/officeart/2005/8/layout/pList1"/>
    <dgm:cxn modelId="{E9B234F8-7EAA-4ECE-9662-148C9166B7E1}" type="presParOf" srcId="{704E2102-22E8-41ED-9D57-B19DB34618A2}" destId="{50F6CAA3-0117-418A-9CBE-8CF8F3932985}" srcOrd="1" destOrd="0" presId="urn:microsoft.com/office/officeart/2005/8/layout/pList1"/>
    <dgm:cxn modelId="{9D2FBC19-F047-4F30-A0A3-31C6B14766C9}" type="presParOf" srcId="{FA055B9F-890F-4EC1-A6FD-A820BBB1DAD8}" destId="{384B9978-9068-4813-BA5A-D1B1335E5A2A}" srcOrd="13" destOrd="0" presId="urn:microsoft.com/office/officeart/2005/8/layout/pList1"/>
    <dgm:cxn modelId="{E85F19F5-339D-4798-A077-AE5084A346EE}" type="presParOf" srcId="{FA055B9F-890F-4EC1-A6FD-A820BBB1DAD8}" destId="{E304C4FF-ECE8-4991-B1C3-9C236C720DF7}" srcOrd="14" destOrd="0" presId="urn:microsoft.com/office/officeart/2005/8/layout/pList1"/>
    <dgm:cxn modelId="{149F4CC4-13A9-403D-A338-51B28C1788BA}" type="presParOf" srcId="{E304C4FF-ECE8-4991-B1C3-9C236C720DF7}" destId="{9AC8FED5-0C22-4D91-B8B6-7ED827D3BC5F}" srcOrd="0" destOrd="0" presId="urn:microsoft.com/office/officeart/2005/8/layout/pList1"/>
    <dgm:cxn modelId="{FBB25707-FAFB-4428-9054-70E44F57A356}" type="presParOf" srcId="{E304C4FF-ECE8-4991-B1C3-9C236C720DF7}" destId="{F22A7D9D-A28F-4735-AF3B-8443121DFEBF}" srcOrd="1" destOrd="0" presId="urn:microsoft.com/office/officeart/2005/8/layout/pList1"/>
    <dgm:cxn modelId="{E7C51925-1676-4B5E-B246-AE281100FDDB}" type="presParOf" srcId="{FA055B9F-890F-4EC1-A6FD-A820BBB1DAD8}" destId="{165D79CE-11ED-4150-AC8E-2108ABFAEBE2}" srcOrd="15" destOrd="0" presId="urn:microsoft.com/office/officeart/2005/8/layout/pList1"/>
    <dgm:cxn modelId="{7E82AB74-47D0-47A3-B77F-50507D8A7F24}" type="presParOf" srcId="{FA055B9F-890F-4EC1-A6FD-A820BBB1DAD8}" destId="{4FA7BFCE-1D67-4C21-90BF-A46BAEF7DC3D}" srcOrd="16" destOrd="0" presId="urn:microsoft.com/office/officeart/2005/8/layout/pList1"/>
    <dgm:cxn modelId="{E31D5A39-B451-4640-910B-30BFB7D499B5}" type="presParOf" srcId="{4FA7BFCE-1D67-4C21-90BF-A46BAEF7DC3D}" destId="{5E0544E4-C6E5-4878-BCA8-A9E5DED82738}" srcOrd="0" destOrd="0" presId="urn:microsoft.com/office/officeart/2005/8/layout/pList1"/>
    <dgm:cxn modelId="{EE4DA763-B2D5-46E3-853A-58E2D0518E02}" type="presParOf" srcId="{4FA7BFCE-1D67-4C21-90BF-A46BAEF7DC3D}" destId="{8EBED52D-F385-488D-B101-EBAF11E466E1}"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BC0EB-FEA2-48B0-A5DA-73C67CF340E7}">
      <dsp:nvSpPr>
        <dsp:cNvPr id="0" name=""/>
        <dsp:cNvSpPr/>
      </dsp:nvSpPr>
      <dsp:spPr>
        <a:xfrm>
          <a:off x="1548" y="28378"/>
          <a:ext cx="1096857" cy="755734"/>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576E2-1BFE-4513-8D58-D6F36376E62B}">
      <dsp:nvSpPr>
        <dsp:cNvPr id="0" name=""/>
        <dsp:cNvSpPr/>
      </dsp:nvSpPr>
      <dsp:spPr>
        <a:xfrm>
          <a:off x="1548" y="784113"/>
          <a:ext cx="1096857" cy="40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8232" rIns="0" bIns="0" numCol="1" spcCol="1270" anchor="t" anchorCtr="0">
          <a:noAutofit/>
        </a:bodyPr>
        <a:lstStyle/>
        <a:p>
          <a:pPr marL="0" lvl="0" indent="0" algn="ctr" defTabSz="488950">
            <a:lnSpc>
              <a:spcPct val="90000"/>
            </a:lnSpc>
            <a:spcBef>
              <a:spcPct val="0"/>
            </a:spcBef>
            <a:spcAft>
              <a:spcPct val="35000"/>
            </a:spcAft>
            <a:buNone/>
          </a:pPr>
          <a:r>
            <a:rPr lang="en-GB" sz="1100" kern="1200" noProof="0" dirty="0"/>
            <a:t>Digitalisation</a:t>
          </a:r>
        </a:p>
      </dsp:txBody>
      <dsp:txXfrm>
        <a:off x="1548" y="784113"/>
        <a:ext cx="1096857" cy="406934"/>
      </dsp:txXfrm>
    </dsp:sp>
    <dsp:sp modelId="{438EFD52-8381-4F5F-A7ED-2EF83DEEEA4C}">
      <dsp:nvSpPr>
        <dsp:cNvPr id="0" name=""/>
        <dsp:cNvSpPr/>
      </dsp:nvSpPr>
      <dsp:spPr>
        <a:xfrm>
          <a:off x="1208137" y="36028"/>
          <a:ext cx="1096857" cy="755734"/>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F08C9A-4931-4CC7-8A94-7D8A863AD4F1}">
      <dsp:nvSpPr>
        <dsp:cNvPr id="0" name=""/>
        <dsp:cNvSpPr/>
      </dsp:nvSpPr>
      <dsp:spPr>
        <a:xfrm>
          <a:off x="1208137" y="807061"/>
          <a:ext cx="1096857" cy="376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86400" rIns="78232" bIns="0" numCol="1" spcCol="1270" anchor="t" anchorCtr="0">
          <a:noAutofit/>
        </a:bodyPr>
        <a:lstStyle/>
        <a:p>
          <a:pPr marL="0" lvl="0" indent="0" algn="ctr" defTabSz="488950">
            <a:lnSpc>
              <a:spcPct val="90000"/>
            </a:lnSpc>
            <a:spcBef>
              <a:spcPct val="0"/>
            </a:spcBef>
            <a:spcAft>
              <a:spcPct val="35000"/>
            </a:spcAft>
            <a:buNone/>
          </a:pPr>
          <a:r>
            <a:rPr lang="en-GB" sz="1100" kern="1200" noProof="0" dirty="0"/>
            <a:t>Energy transition</a:t>
          </a:r>
        </a:p>
      </dsp:txBody>
      <dsp:txXfrm>
        <a:off x="1208137" y="807061"/>
        <a:ext cx="1096857" cy="376336"/>
      </dsp:txXfrm>
    </dsp:sp>
    <dsp:sp modelId="{F3C508B1-4B66-47E1-BDE1-5BB6D68892BA}">
      <dsp:nvSpPr>
        <dsp:cNvPr id="0" name=""/>
        <dsp:cNvSpPr/>
      </dsp:nvSpPr>
      <dsp:spPr>
        <a:xfrm>
          <a:off x="2414726" y="28378"/>
          <a:ext cx="1096857" cy="755734"/>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357E34-4287-4ED1-AA13-1AEB9D3B1855}">
      <dsp:nvSpPr>
        <dsp:cNvPr id="0" name=""/>
        <dsp:cNvSpPr/>
      </dsp:nvSpPr>
      <dsp:spPr>
        <a:xfrm>
          <a:off x="2414726" y="784113"/>
          <a:ext cx="1096857" cy="40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GB" sz="1100" kern="1200" noProof="0" dirty="0"/>
            <a:t>Just transition</a:t>
          </a:r>
        </a:p>
      </dsp:txBody>
      <dsp:txXfrm>
        <a:off x="2414726" y="784113"/>
        <a:ext cx="1096857" cy="406934"/>
      </dsp:txXfrm>
    </dsp:sp>
    <dsp:sp modelId="{2983152A-AFF4-4CF2-B1D9-CC326529481A}">
      <dsp:nvSpPr>
        <dsp:cNvPr id="0" name=""/>
        <dsp:cNvSpPr/>
      </dsp:nvSpPr>
      <dsp:spPr>
        <a:xfrm>
          <a:off x="3621315" y="28378"/>
          <a:ext cx="1096857" cy="755734"/>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B1AF0-0B1E-48EE-AF13-D3FF4842CBA8}">
      <dsp:nvSpPr>
        <dsp:cNvPr id="0" name=""/>
        <dsp:cNvSpPr/>
      </dsp:nvSpPr>
      <dsp:spPr>
        <a:xfrm>
          <a:off x="3621315" y="784113"/>
          <a:ext cx="1096857" cy="40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GB" sz="1100" kern="1200" noProof="0" dirty="0"/>
            <a:t>Green mobility</a:t>
          </a:r>
        </a:p>
      </dsp:txBody>
      <dsp:txXfrm>
        <a:off x="3621315" y="784113"/>
        <a:ext cx="1096857" cy="406934"/>
      </dsp:txXfrm>
    </dsp:sp>
    <dsp:sp modelId="{DA8DC3B1-8934-4958-B769-AA5CA90C1143}">
      <dsp:nvSpPr>
        <dsp:cNvPr id="0" name=""/>
        <dsp:cNvSpPr/>
      </dsp:nvSpPr>
      <dsp:spPr>
        <a:xfrm>
          <a:off x="4827904" y="28378"/>
          <a:ext cx="1096857" cy="755734"/>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4FAFE0-5889-413F-8E60-F39F05665693}">
      <dsp:nvSpPr>
        <dsp:cNvPr id="0" name=""/>
        <dsp:cNvSpPr/>
      </dsp:nvSpPr>
      <dsp:spPr>
        <a:xfrm>
          <a:off x="4827904" y="784113"/>
          <a:ext cx="1096857" cy="40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6400" rIns="0" bIns="0" numCol="1" spcCol="1270" anchor="t" anchorCtr="0">
          <a:noAutofit/>
        </a:bodyPr>
        <a:lstStyle/>
        <a:p>
          <a:pPr marL="0" lvl="0" indent="0" algn="ctr" defTabSz="488950">
            <a:lnSpc>
              <a:spcPct val="90000"/>
            </a:lnSpc>
            <a:spcBef>
              <a:spcPct val="0"/>
            </a:spcBef>
            <a:spcAft>
              <a:spcPct val="35000"/>
            </a:spcAft>
            <a:buNone/>
          </a:pPr>
          <a:r>
            <a:rPr lang="en-GB" sz="1100" kern="1200" noProof="0" dirty="0"/>
            <a:t>Production / consumption</a:t>
          </a:r>
        </a:p>
      </dsp:txBody>
      <dsp:txXfrm>
        <a:off x="4827904" y="784113"/>
        <a:ext cx="1096857" cy="406934"/>
      </dsp:txXfrm>
    </dsp:sp>
    <dsp:sp modelId="{7988D848-8DE0-4507-84F2-E4A450E35E7A}">
      <dsp:nvSpPr>
        <dsp:cNvPr id="0" name=""/>
        <dsp:cNvSpPr/>
      </dsp:nvSpPr>
      <dsp:spPr>
        <a:xfrm>
          <a:off x="6034493" y="28378"/>
          <a:ext cx="1096857" cy="755734"/>
        </a:xfrm>
        <a:prstGeom prst="round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9A347-86CF-42A7-88D4-711491A67A20}">
      <dsp:nvSpPr>
        <dsp:cNvPr id="0" name=""/>
        <dsp:cNvSpPr/>
      </dsp:nvSpPr>
      <dsp:spPr>
        <a:xfrm>
          <a:off x="6034493" y="784113"/>
          <a:ext cx="1096857" cy="40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86400" rIns="78232" bIns="0" numCol="1" spcCol="1270" anchor="t" anchorCtr="0">
          <a:noAutofit/>
        </a:bodyPr>
        <a:lstStyle/>
        <a:p>
          <a:pPr marL="0" lvl="0" indent="0" algn="ctr" defTabSz="488950">
            <a:lnSpc>
              <a:spcPct val="90000"/>
            </a:lnSpc>
            <a:spcBef>
              <a:spcPct val="0"/>
            </a:spcBef>
            <a:spcAft>
              <a:spcPct val="35000"/>
            </a:spcAft>
            <a:buNone/>
          </a:pPr>
          <a:r>
            <a:rPr lang="en-GB" sz="1100" kern="1200" noProof="0" dirty="0"/>
            <a:t>Resources transition</a:t>
          </a:r>
        </a:p>
      </dsp:txBody>
      <dsp:txXfrm>
        <a:off x="6034493" y="784113"/>
        <a:ext cx="1096857" cy="406934"/>
      </dsp:txXfrm>
    </dsp:sp>
    <dsp:sp modelId="{7DE5F276-AFF3-4461-A376-B76AD8EB700B}">
      <dsp:nvSpPr>
        <dsp:cNvPr id="0" name=""/>
        <dsp:cNvSpPr/>
      </dsp:nvSpPr>
      <dsp:spPr>
        <a:xfrm>
          <a:off x="7241082" y="28378"/>
          <a:ext cx="1096857" cy="755734"/>
        </a:xfrm>
        <a:prstGeom prst="round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F6CAA3-0117-418A-9CBE-8CF8F3932985}">
      <dsp:nvSpPr>
        <dsp:cNvPr id="0" name=""/>
        <dsp:cNvSpPr/>
      </dsp:nvSpPr>
      <dsp:spPr>
        <a:xfrm>
          <a:off x="7241082" y="784113"/>
          <a:ext cx="1096857" cy="40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GB" sz="1100" kern="1200" noProof="0" dirty="0"/>
            <a:t>Environmental law</a:t>
          </a:r>
        </a:p>
      </dsp:txBody>
      <dsp:txXfrm>
        <a:off x="7241082" y="784113"/>
        <a:ext cx="1096857" cy="406934"/>
      </dsp:txXfrm>
    </dsp:sp>
    <dsp:sp modelId="{9AC8FED5-0C22-4D91-B8B6-7ED827D3BC5F}">
      <dsp:nvSpPr>
        <dsp:cNvPr id="0" name=""/>
        <dsp:cNvSpPr/>
      </dsp:nvSpPr>
      <dsp:spPr>
        <a:xfrm>
          <a:off x="8447671" y="28378"/>
          <a:ext cx="1096857" cy="755734"/>
        </a:xfrm>
        <a:prstGeom prst="round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A7D9D-A28F-4735-AF3B-8443121DFEBF}">
      <dsp:nvSpPr>
        <dsp:cNvPr id="0" name=""/>
        <dsp:cNvSpPr/>
      </dsp:nvSpPr>
      <dsp:spPr>
        <a:xfrm>
          <a:off x="8447671" y="784113"/>
          <a:ext cx="1096857" cy="40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GB" sz="1100" kern="1200" noProof="0" dirty="0"/>
            <a:t>Nuclear technology</a:t>
          </a:r>
        </a:p>
      </dsp:txBody>
      <dsp:txXfrm>
        <a:off x="8447671" y="784113"/>
        <a:ext cx="1096857" cy="406934"/>
      </dsp:txXfrm>
    </dsp:sp>
    <dsp:sp modelId="{5E0544E4-C6E5-4878-BCA8-A9E5DED82738}">
      <dsp:nvSpPr>
        <dsp:cNvPr id="0" name=""/>
        <dsp:cNvSpPr/>
      </dsp:nvSpPr>
      <dsp:spPr>
        <a:xfrm>
          <a:off x="9654260" y="28378"/>
          <a:ext cx="1096857" cy="755734"/>
        </a:xfrm>
        <a:prstGeom prst="round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ED52D-F385-488D-B101-EBAF11E466E1}">
      <dsp:nvSpPr>
        <dsp:cNvPr id="0" name=""/>
        <dsp:cNvSpPr/>
      </dsp:nvSpPr>
      <dsp:spPr>
        <a:xfrm>
          <a:off x="9654260" y="784113"/>
          <a:ext cx="1096857" cy="40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GB" sz="1100" kern="1200" noProof="0" dirty="0"/>
            <a:t>Land-use transition</a:t>
          </a:r>
        </a:p>
      </dsp:txBody>
      <dsp:txXfrm>
        <a:off x="9654260" y="784113"/>
        <a:ext cx="1096857" cy="40693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0.38371</cdr:x>
      <cdr:y>0.14026</cdr:y>
    </cdr:from>
    <cdr:to>
      <cdr:x>0.46901</cdr:x>
      <cdr:y>0.19673</cdr:y>
    </cdr:to>
    <cdr:sp macro="" textlink="">
      <cdr:nvSpPr>
        <cdr:cNvPr id="2" name="Textfeld 1">
          <a:extLst xmlns:a="http://schemas.openxmlformats.org/drawingml/2006/main">
            <a:ext uri="{FF2B5EF4-FFF2-40B4-BE49-F238E27FC236}">
              <a16:creationId xmlns:a16="http://schemas.microsoft.com/office/drawing/2014/main" id="{CC7DEEE2-462E-D267-96FE-4E33DD26D379}"/>
            </a:ext>
          </a:extLst>
        </cdr:cNvPr>
        <cdr:cNvSpPr txBox="1"/>
      </cdr:nvSpPr>
      <cdr:spPr>
        <a:xfrm xmlns:a="http://schemas.openxmlformats.org/drawingml/2006/main">
          <a:off x="2482129" y="685191"/>
          <a:ext cx="551793" cy="275896"/>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buClr>
              <a:schemeClr val="accent1"/>
            </a:buClr>
            <a:buSzPct val="80000"/>
          </a:pPr>
          <a:r>
            <a:rPr lang="de-DE" sz="1200" dirty="0"/>
            <a:t>20.6</a:t>
          </a:r>
        </a:p>
      </cdr:txBody>
    </cdr:sp>
  </cdr:relSizeAnchor>
  <cdr:relSizeAnchor xmlns:cdr="http://schemas.openxmlformats.org/drawingml/2006/chartDrawing">
    <cdr:from>
      <cdr:x>0.1654</cdr:x>
      <cdr:y>0.05379</cdr:y>
    </cdr:from>
    <cdr:to>
      <cdr:x>0.2507</cdr:x>
      <cdr:y>0.11026</cdr:y>
    </cdr:to>
    <cdr:sp macro="" textlink="">
      <cdr:nvSpPr>
        <cdr:cNvPr id="3" name="Textfeld 1">
          <a:extLst xmlns:a="http://schemas.openxmlformats.org/drawingml/2006/main">
            <a:ext uri="{FF2B5EF4-FFF2-40B4-BE49-F238E27FC236}">
              <a16:creationId xmlns:a16="http://schemas.microsoft.com/office/drawing/2014/main" id="{2C7809AC-9A93-C7CF-C1F6-B684816CDD62}"/>
            </a:ext>
          </a:extLst>
        </cdr:cNvPr>
        <cdr:cNvSpPr txBox="1"/>
      </cdr:nvSpPr>
      <cdr:spPr>
        <a:xfrm xmlns:a="http://schemas.openxmlformats.org/drawingml/2006/main">
          <a:off x="1069950" y="262759"/>
          <a:ext cx="551793" cy="275896"/>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Clr>
              <a:schemeClr val="accent1"/>
            </a:buClr>
            <a:buSzPct val="80000"/>
          </a:pPr>
          <a:r>
            <a:rPr lang="de-DE" sz="1200" dirty="0"/>
            <a:t>265</a:t>
          </a:r>
        </a:p>
      </cdr:txBody>
    </cdr:sp>
  </cdr:relSizeAnchor>
  <cdr:relSizeAnchor xmlns:cdr="http://schemas.openxmlformats.org/drawingml/2006/chartDrawing">
    <cdr:from>
      <cdr:x>0.57923</cdr:x>
      <cdr:y>0.47513</cdr:y>
    </cdr:from>
    <cdr:to>
      <cdr:x>0.71151</cdr:x>
      <cdr:y>0.53161</cdr:y>
    </cdr:to>
    <cdr:sp macro="" textlink="">
      <cdr:nvSpPr>
        <cdr:cNvPr id="4" name="Textfeld 1">
          <a:extLst xmlns:a="http://schemas.openxmlformats.org/drawingml/2006/main">
            <a:ext uri="{FF2B5EF4-FFF2-40B4-BE49-F238E27FC236}">
              <a16:creationId xmlns:a16="http://schemas.microsoft.com/office/drawing/2014/main" id="{7DCFED65-8CE4-6757-D9CC-8233DF295786}"/>
            </a:ext>
          </a:extLst>
        </cdr:cNvPr>
        <cdr:cNvSpPr txBox="1"/>
      </cdr:nvSpPr>
      <cdr:spPr>
        <a:xfrm xmlns:a="http://schemas.openxmlformats.org/drawingml/2006/main">
          <a:off x="3746873" y="2321151"/>
          <a:ext cx="855717" cy="275896"/>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Clr>
              <a:schemeClr val="accent1"/>
            </a:buClr>
            <a:buSzPct val="80000"/>
          </a:pPr>
          <a:r>
            <a:rPr lang="de-DE" sz="1200" dirty="0"/>
            <a:t>1.57E-03</a:t>
          </a:r>
        </a:p>
      </cdr:txBody>
    </cdr:sp>
  </cdr:relSizeAnchor>
  <cdr:relSizeAnchor xmlns:cdr="http://schemas.openxmlformats.org/drawingml/2006/chartDrawing">
    <cdr:from>
      <cdr:x>0.82592</cdr:x>
      <cdr:y>0.18207</cdr:y>
    </cdr:from>
    <cdr:to>
      <cdr:x>0.95821</cdr:x>
      <cdr:y>0.23854</cdr:y>
    </cdr:to>
    <cdr:sp macro="" textlink="">
      <cdr:nvSpPr>
        <cdr:cNvPr id="5" name="Textfeld 1">
          <a:extLst xmlns:a="http://schemas.openxmlformats.org/drawingml/2006/main">
            <a:ext uri="{FF2B5EF4-FFF2-40B4-BE49-F238E27FC236}">
              <a16:creationId xmlns:a16="http://schemas.microsoft.com/office/drawing/2014/main" id="{35703673-CB1F-5485-DAE5-DADC2233283D}"/>
            </a:ext>
          </a:extLst>
        </cdr:cNvPr>
        <cdr:cNvSpPr txBox="1"/>
      </cdr:nvSpPr>
      <cdr:spPr>
        <a:xfrm xmlns:a="http://schemas.openxmlformats.org/drawingml/2006/main">
          <a:off x="5342693" y="889439"/>
          <a:ext cx="855717" cy="275896"/>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Clr>
              <a:schemeClr val="accent1"/>
            </a:buClr>
            <a:buSzPct val="80000"/>
          </a:pPr>
          <a:r>
            <a:rPr lang="de-DE" sz="1200" dirty="0"/>
            <a:t>7.99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486" cy="496031"/>
          </a:xfrm>
          <a:prstGeom prst="rect">
            <a:avLst/>
          </a:prstGeom>
        </p:spPr>
        <p:txBody>
          <a:bodyPr vert="horz" lIns="88221" tIns="44111" rIns="88221" bIns="44111" rtlCol="0"/>
          <a:lstStyle>
            <a:lvl1pPr algn="l">
              <a:defRPr sz="1200"/>
            </a:lvl1pPr>
          </a:lstStyle>
          <a:p>
            <a:endParaRPr lang="de-DE" dirty="0"/>
          </a:p>
        </p:txBody>
      </p:sp>
      <p:sp>
        <p:nvSpPr>
          <p:cNvPr id="3" name="Datumsplatzhalter 2"/>
          <p:cNvSpPr>
            <a:spLocks noGrp="1"/>
          </p:cNvSpPr>
          <p:nvPr>
            <p:ph type="dt" sz="quarter" idx="1"/>
          </p:nvPr>
        </p:nvSpPr>
        <p:spPr>
          <a:xfrm>
            <a:off x="3848496" y="0"/>
            <a:ext cx="2944486" cy="496031"/>
          </a:xfrm>
          <a:prstGeom prst="rect">
            <a:avLst/>
          </a:prstGeom>
        </p:spPr>
        <p:txBody>
          <a:bodyPr vert="horz" lIns="88221" tIns="44111" rIns="88221" bIns="44111" rtlCol="0"/>
          <a:lstStyle>
            <a:lvl1pPr algn="r">
              <a:defRPr sz="1200"/>
            </a:lvl1pPr>
          </a:lstStyle>
          <a:p>
            <a:fld id="{AF4670C5-0C64-4928-8695-A6F30BEECDE9}" type="datetimeFigureOut">
              <a:rPr lang="de-DE" smtClean="0"/>
              <a:t>30.07.2025</a:t>
            </a:fld>
            <a:endParaRPr lang="de-DE" dirty="0"/>
          </a:p>
        </p:txBody>
      </p:sp>
      <p:sp>
        <p:nvSpPr>
          <p:cNvPr id="4" name="Fußzeilenplatzhalter 3"/>
          <p:cNvSpPr>
            <a:spLocks noGrp="1"/>
          </p:cNvSpPr>
          <p:nvPr>
            <p:ph type="ftr" sz="quarter" idx="2"/>
          </p:nvPr>
        </p:nvSpPr>
        <p:spPr>
          <a:xfrm>
            <a:off x="0" y="9433829"/>
            <a:ext cx="2944486" cy="496031"/>
          </a:xfrm>
          <a:prstGeom prst="rect">
            <a:avLst/>
          </a:prstGeom>
        </p:spPr>
        <p:txBody>
          <a:bodyPr vert="horz" lIns="88221" tIns="44111" rIns="88221" bIns="44111"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8496" y="9433829"/>
            <a:ext cx="2944486" cy="496031"/>
          </a:xfrm>
          <a:prstGeom prst="rect">
            <a:avLst/>
          </a:prstGeom>
        </p:spPr>
        <p:txBody>
          <a:bodyPr vert="horz" lIns="88221" tIns="44111" rIns="88221" bIns="44111" rtlCol="0" anchor="b"/>
          <a:lstStyle>
            <a:lvl1pPr algn="r">
              <a:defRPr sz="1200"/>
            </a:lvl1pPr>
          </a:lstStyle>
          <a:p>
            <a:fld id="{38208FEE-6C05-4CC8-AC1A-75C93BED8D8A}" type="slidenum">
              <a:rPr lang="de-DE" smtClean="0"/>
              <a:t>‹Nr.›</a:t>
            </a:fld>
            <a:endParaRPr lang="de-DE" dirty="0"/>
          </a:p>
        </p:txBody>
      </p:sp>
    </p:spTree>
    <p:extLst>
      <p:ext uri="{BB962C8B-B14F-4D97-AF65-F5344CB8AC3E}">
        <p14:creationId xmlns:p14="http://schemas.microsoft.com/office/powerpoint/2010/main" val="1281942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4283" cy="496570"/>
          </a:xfrm>
          <a:prstGeom prst="rect">
            <a:avLst/>
          </a:prstGeom>
        </p:spPr>
        <p:txBody>
          <a:bodyPr vert="horz" lIns="91432" tIns="45716" rIns="91432" bIns="45716" rtlCol="0"/>
          <a:lstStyle>
            <a:lvl1pPr algn="l">
              <a:defRPr sz="1200"/>
            </a:lvl1pPr>
          </a:lstStyle>
          <a:p>
            <a:endParaRPr lang="de-DE" dirty="0"/>
          </a:p>
        </p:txBody>
      </p:sp>
      <p:sp>
        <p:nvSpPr>
          <p:cNvPr id="3" name="Datumsplatzhalter 2"/>
          <p:cNvSpPr>
            <a:spLocks noGrp="1"/>
          </p:cNvSpPr>
          <p:nvPr>
            <p:ph type="dt" idx="1"/>
          </p:nvPr>
        </p:nvSpPr>
        <p:spPr>
          <a:xfrm>
            <a:off x="3848646" y="1"/>
            <a:ext cx="2944283" cy="496570"/>
          </a:xfrm>
          <a:prstGeom prst="rect">
            <a:avLst/>
          </a:prstGeom>
        </p:spPr>
        <p:txBody>
          <a:bodyPr vert="horz" lIns="91432" tIns="45716" rIns="91432" bIns="45716" rtlCol="0"/>
          <a:lstStyle>
            <a:lvl1pPr algn="r">
              <a:defRPr sz="1200"/>
            </a:lvl1pPr>
          </a:lstStyle>
          <a:p>
            <a:fld id="{E7AD4C4A-A02E-4B80-A175-172E72F02774}" type="datetimeFigureOut">
              <a:rPr lang="de-DE" smtClean="0"/>
              <a:t>30.07.2025</a:t>
            </a:fld>
            <a:endParaRPr lang="de-DE" dirty="0"/>
          </a:p>
        </p:txBody>
      </p:sp>
      <p:sp>
        <p:nvSpPr>
          <p:cNvPr id="4" name="Folienbildplatzhalt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32" tIns="45716" rIns="91432" bIns="45716" rtlCol="0" anchor="ctr"/>
          <a:lstStyle/>
          <a:p>
            <a:endParaRPr lang="de-DE" dirty="0"/>
          </a:p>
        </p:txBody>
      </p:sp>
      <p:sp>
        <p:nvSpPr>
          <p:cNvPr id="5" name="Notizenplatzhalter 4"/>
          <p:cNvSpPr>
            <a:spLocks noGrp="1"/>
          </p:cNvSpPr>
          <p:nvPr>
            <p:ph type="body" sz="quarter" idx="3"/>
          </p:nvPr>
        </p:nvSpPr>
        <p:spPr>
          <a:xfrm>
            <a:off x="679450" y="4717416"/>
            <a:ext cx="5435600" cy="4469130"/>
          </a:xfrm>
          <a:prstGeom prst="rect">
            <a:avLst/>
          </a:prstGeom>
        </p:spPr>
        <p:txBody>
          <a:bodyPr vert="horz" lIns="91432" tIns="45716" rIns="91432" bIns="4571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33107"/>
            <a:ext cx="2944283" cy="496570"/>
          </a:xfrm>
          <a:prstGeom prst="rect">
            <a:avLst/>
          </a:prstGeom>
        </p:spPr>
        <p:txBody>
          <a:bodyPr vert="horz" lIns="91432" tIns="45716" rIns="91432" bIns="45716"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8646" y="9433107"/>
            <a:ext cx="2944283" cy="496570"/>
          </a:xfrm>
          <a:prstGeom prst="rect">
            <a:avLst/>
          </a:prstGeom>
        </p:spPr>
        <p:txBody>
          <a:bodyPr vert="horz" lIns="91432" tIns="45716" rIns="91432" bIns="45716" rtlCol="0" anchor="b"/>
          <a:lstStyle>
            <a:lvl1pPr algn="r">
              <a:defRPr sz="1200"/>
            </a:lvl1pPr>
          </a:lstStyle>
          <a:p>
            <a:fld id="{FC5ECCAA-5C7A-408B-9F67-6D5DCD62711B}" type="slidenum">
              <a:rPr lang="de-DE" smtClean="0"/>
              <a:t>‹Nr.›</a:t>
            </a:fld>
            <a:endParaRPr lang="de-DE" dirty="0"/>
          </a:p>
        </p:txBody>
      </p:sp>
    </p:spTree>
    <p:extLst>
      <p:ext uri="{BB962C8B-B14F-4D97-AF65-F5344CB8AC3E}">
        <p14:creationId xmlns:p14="http://schemas.microsoft.com/office/powerpoint/2010/main" val="301064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C5ECCAA-5C7A-408B-9F67-6D5DCD62711B}" type="slidenum">
              <a:rPr lang="de-DE" smtClean="0"/>
              <a:t>1</a:t>
            </a:fld>
            <a:endParaRPr lang="de-DE" dirty="0"/>
          </a:p>
        </p:txBody>
      </p:sp>
    </p:spTree>
    <p:extLst>
      <p:ext uri="{BB962C8B-B14F-4D97-AF65-F5344CB8AC3E}">
        <p14:creationId xmlns:p14="http://schemas.microsoft.com/office/powerpoint/2010/main" val="3867668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19875" cy="372427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6876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7465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3933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1210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6421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7857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167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166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96210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C5ECCAA-5C7A-408B-9F67-6D5DCD62711B}" type="slidenum">
              <a:rPr lang="de-DE" smtClean="0"/>
              <a:t>19</a:t>
            </a:fld>
            <a:endParaRPr lang="de-DE" dirty="0"/>
          </a:p>
        </p:txBody>
      </p:sp>
    </p:spTree>
    <p:extLst>
      <p:ext uri="{BB962C8B-B14F-4D97-AF65-F5344CB8AC3E}">
        <p14:creationId xmlns:p14="http://schemas.microsoft.com/office/powerpoint/2010/main" val="104463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3544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t>
            </a:r>
          </a:p>
        </p:txBody>
      </p:sp>
      <p:sp>
        <p:nvSpPr>
          <p:cNvPr id="4" name="Foliennummernplatzhalter 3"/>
          <p:cNvSpPr>
            <a:spLocks noGrp="1"/>
          </p:cNvSpPr>
          <p:nvPr>
            <p:ph type="sldNum" sz="quarter" idx="5"/>
          </p:nvPr>
        </p:nvSpPr>
        <p:spPr/>
        <p:txBody>
          <a:bodyPr/>
          <a:lstStyle/>
          <a:p>
            <a:fld id="{FC5ECCAA-5C7A-408B-9F67-6D5DCD62711B}" type="slidenum">
              <a:rPr lang="de-DE" smtClean="0"/>
              <a:t>20</a:t>
            </a:fld>
            <a:endParaRPr lang="de-DE" dirty="0"/>
          </a:p>
        </p:txBody>
      </p:sp>
    </p:spTree>
    <p:extLst>
      <p:ext uri="{BB962C8B-B14F-4D97-AF65-F5344CB8AC3E}">
        <p14:creationId xmlns:p14="http://schemas.microsoft.com/office/powerpoint/2010/main" val="1998409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C5ECCAA-5C7A-408B-9F67-6D5DCD62711B}" type="slidenum">
              <a:rPr lang="de-DE" smtClean="0"/>
              <a:t>21</a:t>
            </a:fld>
            <a:endParaRPr lang="de-DE" dirty="0"/>
          </a:p>
        </p:txBody>
      </p:sp>
    </p:spTree>
    <p:extLst>
      <p:ext uri="{BB962C8B-B14F-4D97-AF65-F5344CB8AC3E}">
        <p14:creationId xmlns:p14="http://schemas.microsoft.com/office/powerpoint/2010/main" val="1804383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19875" cy="37242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80170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78034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19875" cy="37242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6337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19875" cy="37242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5158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568325"/>
            <a:ext cx="6616700" cy="3722688"/>
          </a:xfrm>
        </p:spPr>
      </p:sp>
      <p:sp>
        <p:nvSpPr>
          <p:cNvPr id="3" name="Notizenplatzhalter 2"/>
          <p:cNvSpPr>
            <a:spLocks noGrp="1"/>
          </p:cNvSpPr>
          <p:nvPr>
            <p:ph type="body" idx="1"/>
          </p:nvPr>
        </p:nvSpPr>
        <p:spPr/>
        <p:txBody>
          <a:bodyPr/>
          <a:lstStyle/>
          <a:p>
            <a:r>
              <a:rPr lang="de-DE"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D4176-0EC8-4F5B-9EF6-04C131717BB5}" type="slidenum">
              <a:rPr kumimoji="0" lang="de-D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6475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19875" cy="37242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49059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74370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19586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4758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80141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19875" cy="37242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77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FC5ECCAA-5C7A-408B-9F67-6D5DCD62711B}" type="slidenum">
              <a:rPr lang="de-DE" smtClean="0"/>
              <a:t>4</a:t>
            </a:fld>
            <a:endParaRPr lang="de-DE" dirty="0"/>
          </a:p>
        </p:txBody>
      </p:sp>
    </p:spTree>
    <p:extLst>
      <p:ext uri="{BB962C8B-B14F-4D97-AF65-F5344CB8AC3E}">
        <p14:creationId xmlns:p14="http://schemas.microsoft.com/office/powerpoint/2010/main" val="328017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19875" cy="37242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6372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3257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19875" cy="372427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3927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19875" cy="3724275"/>
          </a:xfrm>
        </p:spPr>
      </p:sp>
      <p:sp>
        <p:nvSpPr>
          <p:cNvPr id="3" name="Notizenplatzhalter 2"/>
          <p:cNvSpPr>
            <a:spLocks noGrp="1"/>
          </p:cNvSpPr>
          <p:nvPr>
            <p:ph type="body" idx="1"/>
          </p:nvPr>
        </p:nvSpPr>
        <p:spPr/>
        <p:txBody>
          <a:bodyPr/>
          <a:lstStyle/>
          <a:p>
            <a:endParaRPr lang="en-US" sz="1800" b="0" i="0" u="none" strike="noStrike" baseline="0" dirty="0">
              <a:latin typeface="Helvetica" panose="020B0604020202020204" pitchFamily="34" charset="0"/>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9371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4538"/>
            <a:ext cx="6619875" cy="37242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ECCAA-5C7A-408B-9F67-6D5DCD62711B}" type="slidenum">
              <a:rPr kumimoji="0" lang="de-D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47547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007091" y="1268760"/>
            <a:ext cx="10744200" cy="1872208"/>
          </a:xfrm>
        </p:spPr>
        <p:txBody>
          <a:bodyPr anchor="b" anchorCtr="0">
            <a:noAutofit/>
          </a:bodyPr>
          <a:lstStyle>
            <a:lvl1pPr>
              <a:defRPr sz="3600" b="0">
                <a:solidFill>
                  <a:schemeClr val="accent1"/>
                </a:solidFill>
              </a:defRPr>
            </a:lvl1pPr>
          </a:lstStyle>
          <a:p>
            <a:r>
              <a:rPr lang="de-DE" noProof="0"/>
              <a:t>Mastertitelformat bearbeiten</a:t>
            </a:r>
          </a:p>
        </p:txBody>
      </p:sp>
      <p:sp>
        <p:nvSpPr>
          <p:cNvPr id="3" name="Untertitel 2"/>
          <p:cNvSpPr>
            <a:spLocks noGrp="1"/>
          </p:cNvSpPr>
          <p:nvPr>
            <p:ph type="subTitle" idx="1"/>
          </p:nvPr>
        </p:nvSpPr>
        <p:spPr>
          <a:xfrm>
            <a:off x="1007091" y="3351350"/>
            <a:ext cx="10744200" cy="792088"/>
          </a:xfrm>
        </p:spPr>
        <p:txBody>
          <a:bodyPr>
            <a:noAutofit/>
          </a:bodyPr>
          <a:lstStyle>
            <a:lvl1pPr marL="0" indent="0" algn="l">
              <a:spcBef>
                <a:spcPts val="500"/>
              </a:spcBef>
              <a:buNone/>
              <a:defRPr sz="2400" b="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de-DE" noProof="0"/>
              <a:t>Master-Untertitelformat bearbeiten</a:t>
            </a:r>
          </a:p>
        </p:txBody>
      </p:sp>
      <p:sp>
        <p:nvSpPr>
          <p:cNvPr id="14" name="Textplatzhalter 13"/>
          <p:cNvSpPr>
            <a:spLocks noGrp="1"/>
          </p:cNvSpPr>
          <p:nvPr>
            <p:ph type="body" sz="quarter" idx="10"/>
          </p:nvPr>
        </p:nvSpPr>
        <p:spPr>
          <a:xfrm>
            <a:off x="1007092" y="4653136"/>
            <a:ext cx="5164024" cy="648000"/>
          </a:xfrm>
        </p:spPr>
        <p:txBody>
          <a:bodyPr anchor="b" anchorCtr="0">
            <a:normAutofit/>
          </a:bodyPr>
          <a:lstStyle>
            <a:lvl1pPr marL="0" indent="0">
              <a:spcBef>
                <a:spcPts val="500"/>
              </a:spcBef>
              <a:buFontTx/>
              <a:buNone/>
              <a:defRPr sz="2000"/>
            </a:lvl1pPr>
          </a:lstStyle>
          <a:p>
            <a:pPr lvl="0"/>
            <a:r>
              <a:rPr lang="de-DE" noProof="0"/>
              <a:t>Mastertextformat bearbeiten</a:t>
            </a:r>
          </a:p>
        </p:txBody>
      </p:sp>
      <p:cxnSp>
        <p:nvCxnSpPr>
          <p:cNvPr id="15" name="Gerade Verbindung 14"/>
          <p:cNvCxnSpPr/>
          <p:nvPr userDrawn="1"/>
        </p:nvCxnSpPr>
        <p:spPr>
          <a:xfrm>
            <a:off x="577489" y="6237288"/>
            <a:ext cx="11616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 name="Gruppieren 5"/>
          <p:cNvGrpSpPr/>
          <p:nvPr userDrawn="1"/>
        </p:nvGrpSpPr>
        <p:grpSpPr>
          <a:xfrm>
            <a:off x="240567" y="0"/>
            <a:ext cx="336000" cy="6858000"/>
            <a:chOff x="180425" y="0"/>
            <a:chExt cx="252000" cy="685800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25" y="0"/>
              <a:ext cx="252000" cy="6858000"/>
            </a:xfrm>
            <a:prstGeom prst="rect">
              <a:avLst/>
            </a:prstGeom>
          </p:spPr>
        </p:pic>
        <p:sp>
          <p:nvSpPr>
            <p:cNvPr id="16" name="Rechteck 15"/>
            <p:cNvSpPr/>
            <p:nvPr userDrawn="1"/>
          </p:nvSpPr>
          <p:spPr>
            <a:xfrm>
              <a:off x="180425" y="0"/>
              <a:ext cx="252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360000" rIns="18000" bIns="0" rtlCol="0" anchor="ctr"/>
            <a:lstStyle/>
            <a:p>
              <a:pPr marL="0" algn="r"/>
              <a:r>
                <a:rPr lang="de-DE" sz="1400" b="1" noProof="0" dirty="0">
                  <a:latin typeface="Arial" pitchFamily="34" charset="0"/>
                  <a:cs typeface="Arial" pitchFamily="34" charset="0"/>
                </a:rPr>
                <a:t>www.oeko.de</a:t>
              </a:r>
            </a:p>
          </p:txBody>
        </p:sp>
      </p:grpSp>
      <p:cxnSp>
        <p:nvCxnSpPr>
          <p:cNvPr id="17" name="Gerade Verbindung 16"/>
          <p:cNvCxnSpPr/>
          <p:nvPr userDrawn="1"/>
        </p:nvCxnSpPr>
        <p:spPr>
          <a:xfrm>
            <a:off x="577496" y="1124744"/>
            <a:ext cx="11614511" cy="0"/>
          </a:xfrm>
          <a:prstGeom prst="line">
            <a:avLst/>
          </a:prstGeom>
          <a:ln w="12700">
            <a:solidFill>
              <a:srgbClr val="97BF0D"/>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5C1031E5-A6FB-9FFE-E20F-42E9BF61800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17565" y="351952"/>
            <a:ext cx="2869200" cy="405540"/>
          </a:xfrm>
          <a:prstGeom prst="rect">
            <a:avLst/>
          </a:prstGeom>
        </p:spPr>
      </p:pic>
    </p:spTree>
    <p:extLst>
      <p:ext uri="{BB962C8B-B14F-4D97-AF65-F5344CB8AC3E}">
        <p14:creationId xmlns:p14="http://schemas.microsoft.com/office/powerpoint/2010/main" val="259985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1C6E1-D754-4B77-9722-BD7A649C8D6A}"/>
              </a:ext>
            </a:extLst>
          </p:cNvPr>
          <p:cNvSpPr>
            <a:spLocks noGrp="1"/>
          </p:cNvSpPr>
          <p:nvPr>
            <p:ph type="title"/>
          </p:nvPr>
        </p:nvSpPr>
        <p:spPr/>
        <p:txBody>
          <a:bodyPr anchor="b" anchorCtr="0"/>
          <a:lstStyle/>
          <a:p>
            <a:r>
              <a:rPr lang="de-DE"/>
              <a:t>Mastertitelformat bearbeiten</a:t>
            </a:r>
            <a:endParaRPr lang="de-DE" dirty="0"/>
          </a:p>
        </p:txBody>
      </p:sp>
      <p:sp>
        <p:nvSpPr>
          <p:cNvPr id="9" name="Fußzeilenplatzhalter 4">
            <a:extLst>
              <a:ext uri="{FF2B5EF4-FFF2-40B4-BE49-F238E27FC236}">
                <a16:creationId xmlns:a16="http://schemas.microsoft.com/office/drawing/2014/main" id="{125C5049-13D2-4257-BCD0-1030FF6AEC59}"/>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Ökobilanz von Software und digitalen Dienstleistungen | Jens Gröger | Öko-Institut e.V. | Berlin 30.06.2025</a:t>
            </a:r>
          </a:p>
        </p:txBody>
      </p:sp>
      <p:sp>
        <p:nvSpPr>
          <p:cNvPr id="10" name="Foliennummernplatzhalter 5">
            <a:extLst>
              <a:ext uri="{FF2B5EF4-FFF2-40B4-BE49-F238E27FC236}">
                <a16:creationId xmlns:a16="http://schemas.microsoft.com/office/drawing/2014/main" id="{5C32EADF-5DA3-47E2-B4A3-A5C9777CC835}"/>
              </a:ext>
            </a:extLst>
          </p:cNvPr>
          <p:cNvSpPr>
            <a:spLocks noGrp="1"/>
          </p:cNvSpPr>
          <p:nvPr>
            <p:ph type="sldNum" sz="quarter" idx="4"/>
          </p:nvPr>
        </p:nvSpPr>
        <p:spPr>
          <a:xfrm>
            <a:off x="11173216" y="6381750"/>
            <a:ext cx="609584"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5" name="Textplatzhalter 4">
            <a:extLst>
              <a:ext uri="{FF2B5EF4-FFF2-40B4-BE49-F238E27FC236}">
                <a16:creationId xmlns:a16="http://schemas.microsoft.com/office/drawing/2014/main" id="{800E8966-19DE-4458-921D-2490FCB6762E}"/>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sp>
        <p:nvSpPr>
          <p:cNvPr id="6" name="Textplatzhalter 5">
            <a:extLst>
              <a:ext uri="{FF2B5EF4-FFF2-40B4-BE49-F238E27FC236}">
                <a16:creationId xmlns:a16="http://schemas.microsoft.com/office/drawing/2014/main" id="{59FD9403-AE85-467F-AB6F-DD17935E434A}"/>
              </a:ext>
            </a:extLst>
          </p:cNvPr>
          <p:cNvSpPr>
            <a:spLocks noGrp="1"/>
          </p:cNvSpPr>
          <p:nvPr>
            <p:ph type="body" sz="quarter" idx="11"/>
          </p:nvPr>
        </p:nvSpPr>
        <p:spPr>
          <a:xfrm>
            <a:off x="982800" y="1483200"/>
            <a:ext cx="10800000"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grpSp>
        <p:nvGrpSpPr>
          <p:cNvPr id="15" name="Gruppieren 14">
            <a:extLst>
              <a:ext uri="{FF2B5EF4-FFF2-40B4-BE49-F238E27FC236}">
                <a16:creationId xmlns:a16="http://schemas.microsoft.com/office/drawing/2014/main" id="{B75277FE-48BC-4537-A4BD-061EF6217E64}"/>
              </a:ext>
            </a:extLst>
          </p:cNvPr>
          <p:cNvGrpSpPr/>
          <p:nvPr userDrawn="1"/>
        </p:nvGrpSpPr>
        <p:grpSpPr>
          <a:xfrm>
            <a:off x="-3132658" y="0"/>
            <a:ext cx="2844000" cy="2558234"/>
            <a:chOff x="-3327392" y="-13153"/>
            <a:chExt cx="2844000" cy="2558234"/>
          </a:xfrm>
        </p:grpSpPr>
        <p:sp>
          <p:nvSpPr>
            <p:cNvPr id="20" name="Textfeld 19">
              <a:extLst>
                <a:ext uri="{FF2B5EF4-FFF2-40B4-BE49-F238E27FC236}">
                  <a16:creationId xmlns:a16="http://schemas.microsoft.com/office/drawing/2014/main" id="{1FFC92D8-66D9-4A17-982C-AFFF4FBB585B}"/>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21" name="Grafik 20">
              <a:extLst>
                <a:ext uri="{FF2B5EF4-FFF2-40B4-BE49-F238E27FC236}">
                  <a16:creationId xmlns:a16="http://schemas.microsoft.com/office/drawing/2014/main" id="{F5BD6F1E-6703-4504-B1B5-8AC3456B25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4551" y="1116553"/>
              <a:ext cx="1365622" cy="585267"/>
            </a:xfrm>
            <a:prstGeom prst="rect">
              <a:avLst/>
            </a:prstGeom>
            <a:ln>
              <a:solidFill>
                <a:schemeClr val="bg1">
                  <a:lumMod val="50000"/>
                </a:schemeClr>
              </a:solidFill>
            </a:ln>
          </p:spPr>
        </p:pic>
        <p:sp>
          <p:nvSpPr>
            <p:cNvPr id="22" name="Rechteck 21">
              <a:extLst>
                <a:ext uri="{FF2B5EF4-FFF2-40B4-BE49-F238E27FC236}">
                  <a16:creationId xmlns:a16="http://schemas.microsoft.com/office/drawing/2014/main" id="{5E77EA64-B403-4264-B958-E784810A46D2}"/>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Tree>
    <p:extLst>
      <p:ext uri="{BB962C8B-B14F-4D97-AF65-F5344CB8AC3E}">
        <p14:creationId xmlns:p14="http://schemas.microsoft.com/office/powerpoint/2010/main" val="4169307198"/>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folie | Logo schwarz">
    <p:bg>
      <p:bgPr>
        <a:solidFill>
          <a:schemeClr val="bg1"/>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E9B487E-ED75-433A-A652-ADEE04FAD93C}"/>
              </a:ext>
            </a:extLst>
          </p:cNvPr>
          <p:cNvSpPr>
            <a:spLocks noGrp="1"/>
          </p:cNvSpPr>
          <p:nvPr>
            <p:ph type="body" sz="quarter" idx="11"/>
          </p:nvPr>
        </p:nvSpPr>
        <p:spPr>
          <a:xfrm>
            <a:off x="0" y="4293288"/>
            <a:ext cx="12192000" cy="1944000"/>
          </a:xfrm>
          <a:solidFill>
            <a:schemeClr val="bg1">
              <a:alpha val="90000"/>
            </a:schemeClr>
          </a:solidFill>
        </p:spPr>
        <p:txBody>
          <a:bodyPr/>
          <a:lstStyle>
            <a:lvl1pPr>
              <a:defRPr sz="200">
                <a:solidFill>
                  <a:schemeClr val="bg1"/>
                </a:solidFill>
              </a:defRPr>
            </a:lvl1pPr>
          </a:lstStyle>
          <a:p>
            <a:pPr lvl="0"/>
            <a:r>
              <a:rPr lang="de-DE"/>
              <a:t>Mastertextformat bearbeiten</a:t>
            </a:r>
          </a:p>
        </p:txBody>
      </p:sp>
      <p:sp>
        <p:nvSpPr>
          <p:cNvPr id="2" name="Titel 1">
            <a:extLst>
              <a:ext uri="{FF2B5EF4-FFF2-40B4-BE49-F238E27FC236}">
                <a16:creationId xmlns:a16="http://schemas.microsoft.com/office/drawing/2014/main" id="{161597BA-38BE-46F2-85CA-2CE38ECAE951}"/>
              </a:ext>
            </a:extLst>
          </p:cNvPr>
          <p:cNvSpPr>
            <a:spLocks noGrp="1"/>
          </p:cNvSpPr>
          <p:nvPr>
            <p:ph type="ctrTitle"/>
          </p:nvPr>
        </p:nvSpPr>
        <p:spPr>
          <a:xfrm>
            <a:off x="982663" y="4531841"/>
            <a:ext cx="10800000" cy="576000"/>
          </a:xfrm>
        </p:spPr>
        <p:txBody>
          <a:bodyPr anchor="b"/>
          <a:lstStyle>
            <a:lvl1pPr algn="l">
              <a:defRPr sz="3600" spc="0" baseline="0"/>
            </a:lvl1pPr>
          </a:lstStyle>
          <a:p>
            <a:r>
              <a:rPr lang="de-DE"/>
              <a:t>Mastertitelformat bearbeiten</a:t>
            </a:r>
            <a:endParaRPr lang="de-DE" dirty="0"/>
          </a:p>
        </p:txBody>
      </p:sp>
      <p:sp>
        <p:nvSpPr>
          <p:cNvPr id="3" name="Untertitel 2">
            <a:extLst>
              <a:ext uri="{FF2B5EF4-FFF2-40B4-BE49-F238E27FC236}">
                <a16:creationId xmlns:a16="http://schemas.microsoft.com/office/drawing/2014/main" id="{E1F2D59E-D0AE-4FC6-BEEB-2F266188D3EC}"/>
              </a:ext>
            </a:extLst>
          </p:cNvPr>
          <p:cNvSpPr>
            <a:spLocks noGrp="1"/>
          </p:cNvSpPr>
          <p:nvPr>
            <p:ph type="subTitle" idx="1"/>
          </p:nvPr>
        </p:nvSpPr>
        <p:spPr>
          <a:xfrm>
            <a:off x="982663" y="5184000"/>
            <a:ext cx="10800000" cy="396000"/>
          </a:xfrm>
        </p:spPr>
        <p:txBody>
          <a:bodyPr/>
          <a:lstStyle>
            <a:lvl1pPr marL="0" indent="0" algn="l">
              <a:buNone/>
              <a:defRPr sz="2600" spc="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sp>
        <p:nvSpPr>
          <p:cNvPr id="12" name="Textplatzhalter 11">
            <a:extLst>
              <a:ext uri="{FF2B5EF4-FFF2-40B4-BE49-F238E27FC236}">
                <a16:creationId xmlns:a16="http://schemas.microsoft.com/office/drawing/2014/main" id="{B0117BD7-D522-4CD1-8181-0DE2E4DDB831}"/>
              </a:ext>
            </a:extLst>
          </p:cNvPr>
          <p:cNvSpPr>
            <a:spLocks noGrp="1"/>
          </p:cNvSpPr>
          <p:nvPr>
            <p:ph type="body" sz="quarter" idx="10"/>
          </p:nvPr>
        </p:nvSpPr>
        <p:spPr>
          <a:xfrm>
            <a:off x="982663" y="5753295"/>
            <a:ext cx="10800000" cy="265404"/>
          </a:xfrm>
        </p:spPr>
        <p:txBody>
          <a:bodyPr/>
          <a:lstStyle>
            <a:lvl1pPr>
              <a:defRPr sz="1800" spc="0" baseline="0">
                <a:solidFill>
                  <a:schemeClr val="tx1"/>
                </a:solidFill>
              </a:defRPr>
            </a:lvl1pPr>
            <a:lvl2pPr>
              <a:defRPr sz="1800"/>
            </a:lvl2pPr>
          </a:lstStyle>
          <a:p>
            <a:pPr lvl="0"/>
            <a:r>
              <a:rPr lang="de-DE"/>
              <a:t>Mastertextformat bearbeiten</a:t>
            </a:r>
          </a:p>
        </p:txBody>
      </p:sp>
      <p:pic>
        <p:nvPicPr>
          <p:cNvPr id="6" name="Grafik 5">
            <a:extLst>
              <a:ext uri="{FF2B5EF4-FFF2-40B4-BE49-F238E27FC236}">
                <a16:creationId xmlns:a16="http://schemas.microsoft.com/office/drawing/2014/main" id="{3C833028-9092-41DF-AB62-002EDB5264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7565" y="241200"/>
            <a:ext cx="2869200" cy="627044"/>
          </a:xfrm>
          <a:prstGeom prst="rect">
            <a:avLst/>
          </a:prstGeom>
        </p:spPr>
      </p:pic>
      <p:sp>
        <p:nvSpPr>
          <p:cNvPr id="13" name="Textfeld 12">
            <a:extLst>
              <a:ext uri="{FF2B5EF4-FFF2-40B4-BE49-F238E27FC236}">
                <a16:creationId xmlns:a16="http://schemas.microsoft.com/office/drawing/2014/main" id="{A17EAAED-25E6-4D35-BF59-309DBA124759}"/>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9" name="Textfeld 8">
            <a:extLst>
              <a:ext uri="{FF2B5EF4-FFF2-40B4-BE49-F238E27FC236}">
                <a16:creationId xmlns:a16="http://schemas.microsoft.com/office/drawing/2014/main" id="{436E2D7B-975E-4C1B-810C-780FD66A75F4}"/>
              </a:ext>
            </a:extLst>
          </p:cNvPr>
          <p:cNvSpPr txBox="1"/>
          <p:nvPr userDrawn="1"/>
        </p:nvSpPr>
        <p:spPr>
          <a:xfrm>
            <a:off x="12581855" y="4552487"/>
            <a:ext cx="2844000" cy="1535112"/>
          </a:xfrm>
          <a:prstGeom prst="rect">
            <a:avLst/>
          </a:prstGeom>
          <a:solidFill>
            <a:schemeClr val="bg1">
              <a:lumMod val="95000"/>
            </a:schemeClr>
          </a:solidFill>
        </p:spPr>
        <p:txBody>
          <a:bodyPr wrap="square" lIns="108000" tIns="72000" rIns="108000" bIns="72000" rtlCol="0">
            <a:noAutofit/>
          </a:bodyPr>
          <a:lstStyle/>
          <a:p>
            <a:r>
              <a:rPr lang="de-DE" sz="1600" b="1" dirty="0"/>
              <a:t>Hinweis Logo</a:t>
            </a:r>
          </a:p>
          <a:p>
            <a:pPr>
              <a:spcBef>
                <a:spcPts val="500"/>
              </a:spcBef>
            </a:pPr>
            <a:r>
              <a:rPr lang="de-DE" sz="1400" dirty="0"/>
              <a:t>Bei hellen Hintergrundbildern nutzen Sie bitte diese Folie mit dem ÖI-Logo mit schwarzer Schrift</a:t>
            </a:r>
          </a:p>
          <a:p>
            <a:endParaRPr lang="de-DE" sz="1400" dirty="0"/>
          </a:p>
        </p:txBody>
      </p:sp>
      <p:sp>
        <p:nvSpPr>
          <p:cNvPr id="10" name="Textfeld 9">
            <a:extLst>
              <a:ext uri="{FF2B5EF4-FFF2-40B4-BE49-F238E27FC236}">
                <a16:creationId xmlns:a16="http://schemas.microsoft.com/office/drawing/2014/main" id="{47749D28-7099-4BAC-93CE-C2C46CF03FFB}"/>
              </a:ext>
            </a:extLst>
          </p:cNvPr>
          <p:cNvSpPr txBox="1"/>
          <p:nvPr userDrawn="1"/>
        </p:nvSpPr>
        <p:spPr>
          <a:xfrm>
            <a:off x="12581855" y="2451314"/>
            <a:ext cx="2844000" cy="2034962"/>
          </a:xfrm>
          <a:prstGeom prst="rect">
            <a:avLst/>
          </a:prstGeom>
          <a:solidFill>
            <a:schemeClr val="bg1">
              <a:lumMod val="95000"/>
            </a:schemeClr>
          </a:solidFill>
        </p:spPr>
        <p:txBody>
          <a:bodyPr wrap="square" lIns="108000" tIns="72000" rIns="108000" bIns="72000" rtlCol="0">
            <a:noAutofit/>
          </a:bodyPr>
          <a:lstStyle/>
          <a:p>
            <a:r>
              <a:rPr lang="de-DE" sz="1600" b="1" dirty="0"/>
              <a:t>Hinweis Titelformate</a:t>
            </a:r>
          </a:p>
          <a:p>
            <a:pPr>
              <a:spcBef>
                <a:spcPts val="500"/>
              </a:spcBef>
            </a:pPr>
            <a:r>
              <a:rPr lang="de-DE" sz="1400" dirty="0"/>
              <a:t>Falls die Texte in Titel und Untertitel zweizeilig werden, können Sie die Inhaltsfelder vergrößern und den weißen  Hintergrundbalken ebenfalls </a:t>
            </a:r>
            <a:br>
              <a:rPr lang="de-DE" sz="1400" dirty="0"/>
            </a:br>
            <a:r>
              <a:rPr lang="de-DE" sz="1400" dirty="0"/>
              <a:t>in der Höhe (nach oben) anpassen </a:t>
            </a:r>
          </a:p>
          <a:p>
            <a:endParaRPr lang="de-DE" sz="1400" dirty="0"/>
          </a:p>
        </p:txBody>
      </p:sp>
      <p:sp>
        <p:nvSpPr>
          <p:cNvPr id="4" name="Textfeld 3">
            <a:extLst>
              <a:ext uri="{FF2B5EF4-FFF2-40B4-BE49-F238E27FC236}">
                <a16:creationId xmlns:a16="http://schemas.microsoft.com/office/drawing/2014/main" id="{0E599AAE-A58F-4B34-863F-03F128233B6B}"/>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spTree>
    <p:extLst>
      <p:ext uri="{BB962C8B-B14F-4D97-AF65-F5344CB8AC3E}">
        <p14:creationId xmlns:p14="http://schemas.microsoft.com/office/powerpoint/2010/main" val="2687849719"/>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 Logo weiss">
    <p:bg>
      <p:bgPr>
        <a:solidFill>
          <a:schemeClr val="bg1"/>
        </a:solidFill>
        <a:effectLst/>
      </p:bgPr>
    </p:bg>
    <p:spTree>
      <p:nvGrpSpPr>
        <p:cNvPr id="1" name=""/>
        <p:cNvGrpSpPr/>
        <p:nvPr/>
      </p:nvGrpSpPr>
      <p:grpSpPr>
        <a:xfrm>
          <a:off x="0" y="0"/>
          <a:ext cx="0" cy="0"/>
          <a:chOff x="0" y="0"/>
          <a:chExt cx="0" cy="0"/>
        </a:xfrm>
      </p:grpSpPr>
      <p:sp>
        <p:nvSpPr>
          <p:cNvPr id="13" name="Textplatzhalter 4">
            <a:extLst>
              <a:ext uri="{FF2B5EF4-FFF2-40B4-BE49-F238E27FC236}">
                <a16:creationId xmlns:a16="http://schemas.microsoft.com/office/drawing/2014/main" id="{EE43B6E7-6711-44D8-B17B-A765059DF030}"/>
              </a:ext>
            </a:extLst>
          </p:cNvPr>
          <p:cNvSpPr>
            <a:spLocks noGrp="1"/>
          </p:cNvSpPr>
          <p:nvPr>
            <p:ph type="body" sz="quarter" idx="11"/>
          </p:nvPr>
        </p:nvSpPr>
        <p:spPr>
          <a:xfrm>
            <a:off x="0" y="4293288"/>
            <a:ext cx="12192000" cy="1944000"/>
          </a:xfrm>
          <a:solidFill>
            <a:schemeClr val="bg1">
              <a:alpha val="90000"/>
            </a:schemeClr>
          </a:solidFill>
        </p:spPr>
        <p:txBody>
          <a:bodyPr/>
          <a:lstStyle>
            <a:lvl1pPr>
              <a:defRPr sz="200">
                <a:solidFill>
                  <a:schemeClr val="bg1"/>
                </a:solidFill>
              </a:defRPr>
            </a:lvl1pPr>
          </a:lstStyle>
          <a:p>
            <a:pPr lvl="0"/>
            <a:r>
              <a:rPr lang="de-DE"/>
              <a:t>Mastertextformat bearbeiten</a:t>
            </a:r>
          </a:p>
        </p:txBody>
      </p:sp>
      <p:sp>
        <p:nvSpPr>
          <p:cNvPr id="2" name="Titel 1">
            <a:extLst>
              <a:ext uri="{FF2B5EF4-FFF2-40B4-BE49-F238E27FC236}">
                <a16:creationId xmlns:a16="http://schemas.microsoft.com/office/drawing/2014/main" id="{161597BA-38BE-46F2-85CA-2CE38ECAE951}"/>
              </a:ext>
            </a:extLst>
          </p:cNvPr>
          <p:cNvSpPr>
            <a:spLocks noGrp="1"/>
          </p:cNvSpPr>
          <p:nvPr>
            <p:ph type="ctrTitle"/>
          </p:nvPr>
        </p:nvSpPr>
        <p:spPr>
          <a:xfrm>
            <a:off x="982800" y="4531841"/>
            <a:ext cx="10800000" cy="576000"/>
          </a:xfrm>
        </p:spPr>
        <p:txBody>
          <a:bodyPr anchor="b"/>
          <a:lstStyle>
            <a:lvl1pPr algn="l">
              <a:defRPr sz="3600" spc="0" baseline="0"/>
            </a:lvl1pPr>
          </a:lstStyle>
          <a:p>
            <a:r>
              <a:rPr lang="de-DE"/>
              <a:t>Mastertitelformat bearbeiten</a:t>
            </a:r>
            <a:endParaRPr lang="de-DE" dirty="0"/>
          </a:p>
        </p:txBody>
      </p:sp>
      <p:sp>
        <p:nvSpPr>
          <p:cNvPr id="3" name="Untertitel 2">
            <a:extLst>
              <a:ext uri="{FF2B5EF4-FFF2-40B4-BE49-F238E27FC236}">
                <a16:creationId xmlns:a16="http://schemas.microsoft.com/office/drawing/2014/main" id="{E1F2D59E-D0AE-4FC6-BEEB-2F266188D3EC}"/>
              </a:ext>
            </a:extLst>
          </p:cNvPr>
          <p:cNvSpPr>
            <a:spLocks noGrp="1"/>
          </p:cNvSpPr>
          <p:nvPr>
            <p:ph type="subTitle" idx="1"/>
          </p:nvPr>
        </p:nvSpPr>
        <p:spPr>
          <a:xfrm>
            <a:off x="982800" y="5184000"/>
            <a:ext cx="10800000" cy="396000"/>
          </a:xfrm>
        </p:spPr>
        <p:txBody>
          <a:bodyPr/>
          <a:lstStyle>
            <a:lvl1pPr marL="0" indent="0" algn="l">
              <a:buNone/>
              <a:defRPr sz="2600" spc="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sp>
        <p:nvSpPr>
          <p:cNvPr id="12" name="Textplatzhalter 11">
            <a:extLst>
              <a:ext uri="{FF2B5EF4-FFF2-40B4-BE49-F238E27FC236}">
                <a16:creationId xmlns:a16="http://schemas.microsoft.com/office/drawing/2014/main" id="{B0117BD7-D522-4CD1-8181-0DE2E4DDB831}"/>
              </a:ext>
            </a:extLst>
          </p:cNvPr>
          <p:cNvSpPr>
            <a:spLocks noGrp="1"/>
          </p:cNvSpPr>
          <p:nvPr>
            <p:ph type="body" sz="quarter" idx="10"/>
          </p:nvPr>
        </p:nvSpPr>
        <p:spPr>
          <a:xfrm>
            <a:off x="982800" y="5753295"/>
            <a:ext cx="10800000" cy="265404"/>
          </a:xfrm>
        </p:spPr>
        <p:txBody>
          <a:bodyPr/>
          <a:lstStyle>
            <a:lvl1pPr>
              <a:defRPr sz="1800" spc="0" baseline="0">
                <a:solidFill>
                  <a:schemeClr val="tx1"/>
                </a:solidFill>
              </a:defRPr>
            </a:lvl1pPr>
            <a:lvl2pPr>
              <a:defRPr sz="1800"/>
            </a:lvl2pPr>
          </a:lstStyle>
          <a:p>
            <a:pPr lvl="0"/>
            <a:r>
              <a:rPr lang="de-DE"/>
              <a:t>Mastertextformat bearbeiten</a:t>
            </a:r>
          </a:p>
        </p:txBody>
      </p:sp>
      <p:pic>
        <p:nvPicPr>
          <p:cNvPr id="9" name="Grafik 8">
            <a:extLst>
              <a:ext uri="{FF2B5EF4-FFF2-40B4-BE49-F238E27FC236}">
                <a16:creationId xmlns:a16="http://schemas.microsoft.com/office/drawing/2014/main" id="{61C62783-5451-4BFF-8583-DF3B647246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7200" y="241200"/>
            <a:ext cx="2869200" cy="627044"/>
          </a:xfrm>
          <a:prstGeom prst="rect">
            <a:avLst/>
          </a:prstGeom>
        </p:spPr>
      </p:pic>
      <p:sp>
        <p:nvSpPr>
          <p:cNvPr id="10" name="Textfeld 9">
            <a:extLst>
              <a:ext uri="{FF2B5EF4-FFF2-40B4-BE49-F238E27FC236}">
                <a16:creationId xmlns:a16="http://schemas.microsoft.com/office/drawing/2014/main" id="{890F564D-D46D-45CD-983B-520816B8BDF2}"/>
              </a:ext>
            </a:extLst>
          </p:cNvPr>
          <p:cNvSpPr txBox="1"/>
          <p:nvPr userDrawn="1"/>
        </p:nvSpPr>
        <p:spPr>
          <a:xfrm>
            <a:off x="12581855" y="4552487"/>
            <a:ext cx="2844000" cy="1535112"/>
          </a:xfrm>
          <a:prstGeom prst="rect">
            <a:avLst/>
          </a:prstGeom>
          <a:solidFill>
            <a:schemeClr val="bg1">
              <a:lumMod val="95000"/>
            </a:schemeClr>
          </a:solidFill>
        </p:spPr>
        <p:txBody>
          <a:bodyPr wrap="square" lIns="108000" tIns="72000" rIns="108000" bIns="72000" rtlCol="0">
            <a:noAutofit/>
          </a:bodyPr>
          <a:lstStyle/>
          <a:p>
            <a:r>
              <a:rPr lang="de-DE" sz="1600" b="1" dirty="0"/>
              <a:t>Hinweis Logo</a:t>
            </a:r>
          </a:p>
          <a:p>
            <a:pPr>
              <a:spcBef>
                <a:spcPts val="500"/>
              </a:spcBef>
            </a:pPr>
            <a:r>
              <a:rPr lang="de-DE" sz="1400" dirty="0"/>
              <a:t>Bei dunklen Hintergrundbildern nutzen Sie bitte diese Folie mit dem ÖI-Logo mit weißer Schrift</a:t>
            </a:r>
          </a:p>
          <a:p>
            <a:endParaRPr lang="de-DE" sz="1400" dirty="0"/>
          </a:p>
        </p:txBody>
      </p:sp>
      <p:sp>
        <p:nvSpPr>
          <p:cNvPr id="11" name="Textfeld 10">
            <a:extLst>
              <a:ext uri="{FF2B5EF4-FFF2-40B4-BE49-F238E27FC236}">
                <a16:creationId xmlns:a16="http://schemas.microsoft.com/office/drawing/2014/main" id="{EEFCAA34-9B6A-4630-91C9-FBFFA2B8CC2B}"/>
              </a:ext>
            </a:extLst>
          </p:cNvPr>
          <p:cNvSpPr txBox="1"/>
          <p:nvPr userDrawn="1"/>
        </p:nvSpPr>
        <p:spPr>
          <a:xfrm>
            <a:off x="12581855" y="2451314"/>
            <a:ext cx="2844000" cy="2034962"/>
          </a:xfrm>
          <a:prstGeom prst="rect">
            <a:avLst/>
          </a:prstGeom>
          <a:solidFill>
            <a:schemeClr val="bg1">
              <a:lumMod val="95000"/>
            </a:schemeClr>
          </a:solidFill>
        </p:spPr>
        <p:txBody>
          <a:bodyPr wrap="square" lIns="108000" tIns="72000" rIns="108000" bIns="72000" rtlCol="0">
            <a:noAutofit/>
          </a:bodyPr>
          <a:lstStyle/>
          <a:p>
            <a:r>
              <a:rPr lang="de-DE" sz="1600" b="1" dirty="0"/>
              <a:t>Hinweis Titelformate</a:t>
            </a:r>
          </a:p>
          <a:p>
            <a:pPr>
              <a:spcBef>
                <a:spcPts val="500"/>
              </a:spcBef>
            </a:pPr>
            <a:r>
              <a:rPr lang="de-DE" sz="1400" dirty="0"/>
              <a:t>Falls die Texte in Titel und Untertitel zweizeilig werden, können Sie die Inhaltsfelder vergrößern und den weißen  Hintergrundbalken ebenfalls </a:t>
            </a:r>
            <a:br>
              <a:rPr lang="de-DE" sz="1400" dirty="0"/>
            </a:br>
            <a:r>
              <a:rPr lang="de-DE" sz="1400" dirty="0"/>
              <a:t>in der Höhe (nach oben) anpassen </a:t>
            </a:r>
          </a:p>
          <a:p>
            <a:endParaRPr lang="de-DE" sz="1400" dirty="0"/>
          </a:p>
        </p:txBody>
      </p:sp>
      <p:sp>
        <p:nvSpPr>
          <p:cNvPr id="16" name="Textfeld 15">
            <a:extLst>
              <a:ext uri="{FF2B5EF4-FFF2-40B4-BE49-F238E27FC236}">
                <a16:creationId xmlns:a16="http://schemas.microsoft.com/office/drawing/2014/main" id="{4457F5C7-CF99-4E7A-9AED-5A4A4141A31D}"/>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5" name="Textfeld 4">
            <a:extLst>
              <a:ext uri="{FF2B5EF4-FFF2-40B4-BE49-F238E27FC236}">
                <a16:creationId xmlns:a16="http://schemas.microsoft.com/office/drawing/2014/main" id="{AA5256A2-EFDD-46CE-BD44-F9F18D65CD60}"/>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spTree>
    <p:extLst>
      <p:ext uri="{BB962C8B-B14F-4D97-AF65-F5344CB8AC3E}">
        <p14:creationId xmlns:p14="http://schemas.microsoft.com/office/powerpoint/2010/main" val="1760946936"/>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2 | Logo schwarz">
    <p:bg>
      <p:bgPr>
        <a:solidFill>
          <a:schemeClr val="bg1"/>
        </a:solidFill>
        <a:effectLst/>
      </p:bgPr>
    </p:bg>
    <p:spTree>
      <p:nvGrpSpPr>
        <p:cNvPr id="1" name=""/>
        <p:cNvGrpSpPr/>
        <p:nvPr/>
      </p:nvGrpSpPr>
      <p:grpSpPr>
        <a:xfrm>
          <a:off x="0" y="0"/>
          <a:ext cx="0" cy="0"/>
          <a:chOff x="0" y="0"/>
          <a:chExt cx="0" cy="0"/>
        </a:xfrm>
      </p:grpSpPr>
      <p:sp>
        <p:nvSpPr>
          <p:cNvPr id="13" name="Textplatzhalter 4">
            <a:extLst>
              <a:ext uri="{FF2B5EF4-FFF2-40B4-BE49-F238E27FC236}">
                <a16:creationId xmlns:a16="http://schemas.microsoft.com/office/drawing/2014/main" id="{A4D6FE0B-2CE6-48C0-B0D8-8716C7DBD0FD}"/>
              </a:ext>
            </a:extLst>
          </p:cNvPr>
          <p:cNvSpPr>
            <a:spLocks noGrp="1"/>
          </p:cNvSpPr>
          <p:nvPr>
            <p:ph type="body" sz="quarter" idx="11"/>
          </p:nvPr>
        </p:nvSpPr>
        <p:spPr>
          <a:xfrm>
            <a:off x="0" y="1483200"/>
            <a:ext cx="12192000" cy="1944000"/>
          </a:xfrm>
          <a:solidFill>
            <a:schemeClr val="bg1">
              <a:alpha val="90000"/>
            </a:schemeClr>
          </a:solidFill>
        </p:spPr>
        <p:txBody>
          <a:bodyPr/>
          <a:lstStyle>
            <a:lvl1pPr>
              <a:defRPr sz="200">
                <a:solidFill>
                  <a:schemeClr val="bg1"/>
                </a:solidFill>
              </a:defRPr>
            </a:lvl1pPr>
          </a:lstStyle>
          <a:p>
            <a:pPr lvl="0"/>
            <a:r>
              <a:rPr lang="de-DE"/>
              <a:t>Mastertextformat bearbeiten</a:t>
            </a:r>
          </a:p>
        </p:txBody>
      </p:sp>
      <p:sp>
        <p:nvSpPr>
          <p:cNvPr id="2" name="Titel 1">
            <a:extLst>
              <a:ext uri="{FF2B5EF4-FFF2-40B4-BE49-F238E27FC236}">
                <a16:creationId xmlns:a16="http://schemas.microsoft.com/office/drawing/2014/main" id="{161597BA-38BE-46F2-85CA-2CE38ECAE951}"/>
              </a:ext>
            </a:extLst>
          </p:cNvPr>
          <p:cNvSpPr>
            <a:spLocks noGrp="1"/>
          </p:cNvSpPr>
          <p:nvPr>
            <p:ph type="ctrTitle"/>
          </p:nvPr>
        </p:nvSpPr>
        <p:spPr>
          <a:xfrm>
            <a:off x="982800" y="1683429"/>
            <a:ext cx="10800000" cy="576000"/>
          </a:xfrm>
        </p:spPr>
        <p:txBody>
          <a:bodyPr anchor="b"/>
          <a:lstStyle>
            <a:lvl1pPr algn="l">
              <a:defRPr sz="3600" baseline="0"/>
            </a:lvl1pPr>
          </a:lstStyle>
          <a:p>
            <a:r>
              <a:rPr lang="de-DE"/>
              <a:t>Mastertitelformat bearbeiten</a:t>
            </a:r>
            <a:endParaRPr lang="de-DE" dirty="0"/>
          </a:p>
        </p:txBody>
      </p:sp>
      <p:sp>
        <p:nvSpPr>
          <p:cNvPr id="3" name="Untertitel 2">
            <a:extLst>
              <a:ext uri="{FF2B5EF4-FFF2-40B4-BE49-F238E27FC236}">
                <a16:creationId xmlns:a16="http://schemas.microsoft.com/office/drawing/2014/main" id="{E1F2D59E-D0AE-4FC6-BEEB-2F266188D3EC}"/>
              </a:ext>
            </a:extLst>
          </p:cNvPr>
          <p:cNvSpPr>
            <a:spLocks noGrp="1"/>
          </p:cNvSpPr>
          <p:nvPr>
            <p:ph type="subTitle" idx="1"/>
          </p:nvPr>
        </p:nvSpPr>
        <p:spPr>
          <a:xfrm>
            <a:off x="982800" y="2340000"/>
            <a:ext cx="10800000" cy="396000"/>
          </a:xfrm>
        </p:spPr>
        <p:txBody>
          <a:bodyPr/>
          <a:lstStyle>
            <a:lvl1pPr marL="0" indent="0" algn="l">
              <a:buNone/>
              <a:defRPr sz="26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sp>
        <p:nvSpPr>
          <p:cNvPr id="12" name="Textplatzhalter 11">
            <a:extLst>
              <a:ext uri="{FF2B5EF4-FFF2-40B4-BE49-F238E27FC236}">
                <a16:creationId xmlns:a16="http://schemas.microsoft.com/office/drawing/2014/main" id="{B0117BD7-D522-4CD1-8181-0DE2E4DDB831}"/>
              </a:ext>
            </a:extLst>
          </p:cNvPr>
          <p:cNvSpPr>
            <a:spLocks noGrp="1"/>
          </p:cNvSpPr>
          <p:nvPr>
            <p:ph type="body" sz="quarter" idx="10"/>
          </p:nvPr>
        </p:nvSpPr>
        <p:spPr>
          <a:xfrm>
            <a:off x="982800" y="2904883"/>
            <a:ext cx="10800000" cy="265404"/>
          </a:xfrm>
        </p:spPr>
        <p:txBody>
          <a:bodyPr/>
          <a:lstStyle>
            <a:lvl1pPr>
              <a:defRPr sz="1800" baseline="0">
                <a:solidFill>
                  <a:schemeClr val="tx1"/>
                </a:solidFill>
              </a:defRPr>
            </a:lvl1pPr>
            <a:lvl2pPr>
              <a:defRPr sz="1800"/>
            </a:lvl2pPr>
          </a:lstStyle>
          <a:p>
            <a:pPr lvl="0"/>
            <a:r>
              <a:rPr lang="de-DE"/>
              <a:t>Mastertextformat bearbeiten</a:t>
            </a:r>
          </a:p>
        </p:txBody>
      </p:sp>
      <p:sp>
        <p:nvSpPr>
          <p:cNvPr id="16" name="Textfeld 15">
            <a:extLst>
              <a:ext uri="{FF2B5EF4-FFF2-40B4-BE49-F238E27FC236}">
                <a16:creationId xmlns:a16="http://schemas.microsoft.com/office/drawing/2014/main" id="{C8052CB6-97CA-4AE8-9996-9EA4C5DD37F2}"/>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17" name="Textfeld 16">
            <a:extLst>
              <a:ext uri="{FF2B5EF4-FFF2-40B4-BE49-F238E27FC236}">
                <a16:creationId xmlns:a16="http://schemas.microsoft.com/office/drawing/2014/main" id="{92E47399-14CC-4350-A4BB-6CA73ED79E91}"/>
              </a:ext>
            </a:extLst>
          </p:cNvPr>
          <p:cNvSpPr txBox="1"/>
          <p:nvPr userDrawn="1"/>
        </p:nvSpPr>
        <p:spPr>
          <a:xfrm>
            <a:off x="12581855" y="2451314"/>
            <a:ext cx="2844000" cy="2034962"/>
          </a:xfrm>
          <a:prstGeom prst="rect">
            <a:avLst/>
          </a:prstGeom>
          <a:solidFill>
            <a:schemeClr val="bg1">
              <a:lumMod val="95000"/>
            </a:schemeClr>
          </a:solidFill>
        </p:spPr>
        <p:txBody>
          <a:bodyPr wrap="square" lIns="108000" tIns="72000" rIns="108000" bIns="72000" rtlCol="0">
            <a:noAutofit/>
          </a:bodyPr>
          <a:lstStyle/>
          <a:p>
            <a:r>
              <a:rPr lang="de-DE" sz="1600" b="1" dirty="0"/>
              <a:t>Hinweis Titelformate</a:t>
            </a:r>
          </a:p>
          <a:p>
            <a:pPr>
              <a:spcBef>
                <a:spcPts val="500"/>
              </a:spcBef>
            </a:pPr>
            <a:r>
              <a:rPr lang="de-DE" sz="1400" dirty="0"/>
              <a:t>Falls die Texte in Titel und Untertitel zweizeilig werden, können Sie die Inhaltsfelder vergrößern und den weißen  Hintergrundbalken ebenfalls </a:t>
            </a:r>
            <a:br>
              <a:rPr lang="de-DE" sz="1400" dirty="0"/>
            </a:br>
            <a:r>
              <a:rPr lang="de-DE" sz="1400" dirty="0"/>
              <a:t>in der Höhe (nach unten) anpassen </a:t>
            </a:r>
          </a:p>
          <a:p>
            <a:endParaRPr lang="de-DE" sz="1400" dirty="0"/>
          </a:p>
        </p:txBody>
      </p:sp>
      <p:sp>
        <p:nvSpPr>
          <p:cNvPr id="10" name="Textfeld 9">
            <a:extLst>
              <a:ext uri="{FF2B5EF4-FFF2-40B4-BE49-F238E27FC236}">
                <a16:creationId xmlns:a16="http://schemas.microsoft.com/office/drawing/2014/main" id="{31D5D94A-6FA3-449B-9CEB-62493BA3A3BE}"/>
              </a:ext>
            </a:extLst>
          </p:cNvPr>
          <p:cNvSpPr txBox="1"/>
          <p:nvPr userDrawn="1"/>
        </p:nvSpPr>
        <p:spPr>
          <a:xfrm>
            <a:off x="12581855" y="5881439"/>
            <a:ext cx="2844000" cy="1410321"/>
          </a:xfrm>
          <a:prstGeom prst="rect">
            <a:avLst/>
          </a:prstGeom>
          <a:solidFill>
            <a:schemeClr val="bg1">
              <a:lumMod val="95000"/>
            </a:schemeClr>
          </a:solidFill>
        </p:spPr>
        <p:txBody>
          <a:bodyPr wrap="square" lIns="108000" tIns="72000" rIns="108000" bIns="72000" rtlCol="0">
            <a:noAutofit/>
          </a:bodyPr>
          <a:lstStyle/>
          <a:p>
            <a:r>
              <a:rPr lang="de-DE" sz="1600" b="1" dirty="0"/>
              <a:t>Hinweis Stand Titel</a:t>
            </a:r>
          </a:p>
          <a:p>
            <a:pPr>
              <a:spcBef>
                <a:spcPts val="500"/>
              </a:spcBef>
            </a:pPr>
            <a:r>
              <a:rPr lang="de-DE" sz="1400" dirty="0"/>
              <a:t>Bei Titelbildern, die das Hauptmotiv im unteren Bereich der Folie haben, können Sie diese Folienalternative nutzen</a:t>
            </a:r>
          </a:p>
          <a:p>
            <a:endParaRPr lang="de-DE" sz="1400" dirty="0"/>
          </a:p>
        </p:txBody>
      </p:sp>
      <p:sp>
        <p:nvSpPr>
          <p:cNvPr id="11" name="Textfeld 10">
            <a:extLst>
              <a:ext uri="{FF2B5EF4-FFF2-40B4-BE49-F238E27FC236}">
                <a16:creationId xmlns:a16="http://schemas.microsoft.com/office/drawing/2014/main" id="{86A49507-BDFD-4457-9D70-0A85F57B122C}"/>
              </a:ext>
            </a:extLst>
          </p:cNvPr>
          <p:cNvSpPr txBox="1"/>
          <p:nvPr userDrawn="1"/>
        </p:nvSpPr>
        <p:spPr>
          <a:xfrm>
            <a:off x="12581855" y="4581063"/>
            <a:ext cx="2844000" cy="1219663"/>
          </a:xfrm>
          <a:prstGeom prst="rect">
            <a:avLst/>
          </a:prstGeom>
          <a:solidFill>
            <a:schemeClr val="bg1">
              <a:lumMod val="95000"/>
            </a:schemeClr>
          </a:solidFill>
        </p:spPr>
        <p:txBody>
          <a:bodyPr wrap="square" lIns="108000" tIns="72000" rIns="108000" bIns="72000" rtlCol="0">
            <a:noAutofit/>
          </a:bodyPr>
          <a:lstStyle/>
          <a:p>
            <a:r>
              <a:rPr lang="de-DE" sz="1600" b="1" dirty="0"/>
              <a:t>Hinweis Logo</a:t>
            </a:r>
          </a:p>
          <a:p>
            <a:pPr>
              <a:spcBef>
                <a:spcPts val="500"/>
              </a:spcBef>
            </a:pPr>
            <a:r>
              <a:rPr lang="de-DE" sz="1400" dirty="0"/>
              <a:t>Bei hellen Hintergrundbildern nutzen Sie bitte diese Folie mit dem ÖI-Logo mit schwarzer Schrift</a:t>
            </a:r>
          </a:p>
          <a:p>
            <a:endParaRPr lang="de-DE" sz="1400" dirty="0"/>
          </a:p>
        </p:txBody>
      </p:sp>
      <p:sp>
        <p:nvSpPr>
          <p:cNvPr id="6" name="Textfeld 5">
            <a:extLst>
              <a:ext uri="{FF2B5EF4-FFF2-40B4-BE49-F238E27FC236}">
                <a16:creationId xmlns:a16="http://schemas.microsoft.com/office/drawing/2014/main" id="{C9B389ED-37FA-4490-8C14-4E5B013A4890}"/>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pic>
        <p:nvPicPr>
          <p:cNvPr id="5" name="Grafik 4">
            <a:extLst>
              <a:ext uri="{FF2B5EF4-FFF2-40B4-BE49-F238E27FC236}">
                <a16:creationId xmlns:a16="http://schemas.microsoft.com/office/drawing/2014/main" id="{03F62E39-3678-479D-B4C6-2B1D5A6B1F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7565" y="241200"/>
            <a:ext cx="2869200" cy="627044"/>
          </a:xfrm>
          <a:prstGeom prst="rect">
            <a:avLst/>
          </a:prstGeom>
        </p:spPr>
      </p:pic>
    </p:spTree>
    <p:extLst>
      <p:ext uri="{BB962C8B-B14F-4D97-AF65-F5344CB8AC3E}">
        <p14:creationId xmlns:p14="http://schemas.microsoft.com/office/powerpoint/2010/main" val="3972019346"/>
      </p:ext>
    </p:extLst>
  </p:cSld>
  <p:clrMapOvr>
    <a:masterClrMapping/>
  </p:clrMapOvr>
  <p:extLst>
    <p:ext uri="{DCECCB84-F9BA-43D5-87BE-67443E8EF086}">
      <p15:sldGuideLst xmlns:p15="http://schemas.microsoft.com/office/powerpoint/2012/main">
        <p15:guide id="1" orient="horz" pos="216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folie 2 | Logo weiß">
    <p:bg>
      <p:bgPr>
        <a:solidFill>
          <a:schemeClr val="bg1"/>
        </a:solidFill>
        <a:effectLst/>
      </p:bgPr>
    </p:bg>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429FD9FF-D9EF-4940-9E29-C6B84755D68D}"/>
              </a:ext>
            </a:extLst>
          </p:cNvPr>
          <p:cNvSpPr>
            <a:spLocks noGrp="1"/>
          </p:cNvSpPr>
          <p:nvPr>
            <p:ph type="body" sz="quarter" idx="11"/>
          </p:nvPr>
        </p:nvSpPr>
        <p:spPr>
          <a:xfrm>
            <a:off x="0" y="1483200"/>
            <a:ext cx="12192000" cy="1944000"/>
          </a:xfrm>
          <a:solidFill>
            <a:schemeClr val="bg1">
              <a:alpha val="90000"/>
            </a:schemeClr>
          </a:solidFill>
        </p:spPr>
        <p:txBody>
          <a:bodyPr/>
          <a:lstStyle>
            <a:lvl1pPr>
              <a:defRPr sz="200">
                <a:solidFill>
                  <a:schemeClr val="bg1"/>
                </a:solidFill>
              </a:defRPr>
            </a:lvl1pPr>
          </a:lstStyle>
          <a:p>
            <a:pPr lvl="0"/>
            <a:r>
              <a:rPr lang="de-DE"/>
              <a:t>Mastertextformat bearbeiten</a:t>
            </a:r>
          </a:p>
        </p:txBody>
      </p:sp>
      <p:sp>
        <p:nvSpPr>
          <p:cNvPr id="2" name="Titel 1">
            <a:extLst>
              <a:ext uri="{FF2B5EF4-FFF2-40B4-BE49-F238E27FC236}">
                <a16:creationId xmlns:a16="http://schemas.microsoft.com/office/drawing/2014/main" id="{161597BA-38BE-46F2-85CA-2CE38ECAE951}"/>
              </a:ext>
            </a:extLst>
          </p:cNvPr>
          <p:cNvSpPr>
            <a:spLocks noGrp="1"/>
          </p:cNvSpPr>
          <p:nvPr>
            <p:ph type="ctrTitle"/>
          </p:nvPr>
        </p:nvSpPr>
        <p:spPr>
          <a:xfrm>
            <a:off x="982800" y="1683429"/>
            <a:ext cx="10800000" cy="576000"/>
          </a:xfrm>
        </p:spPr>
        <p:txBody>
          <a:bodyPr anchor="b"/>
          <a:lstStyle>
            <a:lvl1pPr algn="l">
              <a:defRPr sz="3600" baseline="0"/>
            </a:lvl1pPr>
          </a:lstStyle>
          <a:p>
            <a:r>
              <a:rPr lang="de-DE"/>
              <a:t>Mastertitelformat bearbeiten</a:t>
            </a:r>
            <a:endParaRPr lang="de-DE" dirty="0"/>
          </a:p>
        </p:txBody>
      </p:sp>
      <p:sp>
        <p:nvSpPr>
          <p:cNvPr id="3" name="Untertitel 2">
            <a:extLst>
              <a:ext uri="{FF2B5EF4-FFF2-40B4-BE49-F238E27FC236}">
                <a16:creationId xmlns:a16="http://schemas.microsoft.com/office/drawing/2014/main" id="{E1F2D59E-D0AE-4FC6-BEEB-2F266188D3EC}"/>
              </a:ext>
            </a:extLst>
          </p:cNvPr>
          <p:cNvSpPr>
            <a:spLocks noGrp="1"/>
          </p:cNvSpPr>
          <p:nvPr>
            <p:ph type="subTitle" idx="1"/>
          </p:nvPr>
        </p:nvSpPr>
        <p:spPr>
          <a:xfrm>
            <a:off x="982800" y="2340000"/>
            <a:ext cx="10800000" cy="396000"/>
          </a:xfrm>
        </p:spPr>
        <p:txBody>
          <a:bodyPr/>
          <a:lstStyle>
            <a:lvl1pPr marL="0" indent="0" algn="l">
              <a:buNone/>
              <a:defRPr sz="26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sp>
        <p:nvSpPr>
          <p:cNvPr id="12" name="Textplatzhalter 11">
            <a:extLst>
              <a:ext uri="{FF2B5EF4-FFF2-40B4-BE49-F238E27FC236}">
                <a16:creationId xmlns:a16="http://schemas.microsoft.com/office/drawing/2014/main" id="{B0117BD7-D522-4CD1-8181-0DE2E4DDB831}"/>
              </a:ext>
            </a:extLst>
          </p:cNvPr>
          <p:cNvSpPr>
            <a:spLocks noGrp="1"/>
          </p:cNvSpPr>
          <p:nvPr>
            <p:ph type="body" sz="quarter" idx="10"/>
          </p:nvPr>
        </p:nvSpPr>
        <p:spPr>
          <a:xfrm>
            <a:off x="982800" y="2904883"/>
            <a:ext cx="10800000" cy="265404"/>
          </a:xfrm>
        </p:spPr>
        <p:txBody>
          <a:bodyPr/>
          <a:lstStyle>
            <a:lvl1pPr>
              <a:defRPr sz="1800" baseline="0">
                <a:solidFill>
                  <a:schemeClr val="tx1"/>
                </a:solidFill>
              </a:defRPr>
            </a:lvl1pPr>
          </a:lstStyle>
          <a:p>
            <a:pPr lvl="0"/>
            <a:r>
              <a:rPr lang="de-DE"/>
              <a:t>Mastertextformat bearbeiten</a:t>
            </a:r>
          </a:p>
        </p:txBody>
      </p:sp>
      <p:sp>
        <p:nvSpPr>
          <p:cNvPr id="14" name="Textfeld 13">
            <a:extLst>
              <a:ext uri="{FF2B5EF4-FFF2-40B4-BE49-F238E27FC236}">
                <a16:creationId xmlns:a16="http://schemas.microsoft.com/office/drawing/2014/main" id="{25A27949-C337-47FE-BE9F-4D739668E121}"/>
              </a:ext>
            </a:extLst>
          </p:cNvPr>
          <p:cNvSpPr txBox="1"/>
          <p:nvPr userDrawn="1"/>
        </p:nvSpPr>
        <p:spPr>
          <a:xfrm>
            <a:off x="12581855" y="5881439"/>
            <a:ext cx="2844000" cy="1410321"/>
          </a:xfrm>
          <a:prstGeom prst="rect">
            <a:avLst/>
          </a:prstGeom>
          <a:solidFill>
            <a:schemeClr val="bg1">
              <a:lumMod val="95000"/>
            </a:schemeClr>
          </a:solidFill>
        </p:spPr>
        <p:txBody>
          <a:bodyPr wrap="square" lIns="108000" tIns="72000" rIns="108000" bIns="72000" rtlCol="0">
            <a:noAutofit/>
          </a:bodyPr>
          <a:lstStyle/>
          <a:p>
            <a:r>
              <a:rPr lang="de-DE" sz="1600" b="1" dirty="0"/>
              <a:t>Hinweis Stand Titel</a:t>
            </a:r>
          </a:p>
          <a:p>
            <a:pPr>
              <a:spcBef>
                <a:spcPts val="500"/>
              </a:spcBef>
            </a:pPr>
            <a:r>
              <a:rPr lang="de-DE" sz="1400" dirty="0"/>
              <a:t>Bei Titelbildern, die das Hauptmotiv im unteren Bereich der Folie haben, können Sie diese Folienalternative nutzen</a:t>
            </a:r>
          </a:p>
          <a:p>
            <a:endParaRPr lang="de-DE" sz="1400" dirty="0"/>
          </a:p>
        </p:txBody>
      </p:sp>
      <p:sp>
        <p:nvSpPr>
          <p:cNvPr id="15" name="Textfeld 14">
            <a:extLst>
              <a:ext uri="{FF2B5EF4-FFF2-40B4-BE49-F238E27FC236}">
                <a16:creationId xmlns:a16="http://schemas.microsoft.com/office/drawing/2014/main" id="{E6AE952B-01A0-4770-83BB-39A26FE4F264}"/>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18" name="Textfeld 17">
            <a:extLst>
              <a:ext uri="{FF2B5EF4-FFF2-40B4-BE49-F238E27FC236}">
                <a16:creationId xmlns:a16="http://schemas.microsoft.com/office/drawing/2014/main" id="{534645CD-FD21-4A0C-AFE0-FA6845ED14FE}"/>
              </a:ext>
            </a:extLst>
          </p:cNvPr>
          <p:cNvSpPr txBox="1"/>
          <p:nvPr userDrawn="1"/>
        </p:nvSpPr>
        <p:spPr>
          <a:xfrm>
            <a:off x="12581855" y="2451314"/>
            <a:ext cx="2844000" cy="2034962"/>
          </a:xfrm>
          <a:prstGeom prst="rect">
            <a:avLst/>
          </a:prstGeom>
          <a:solidFill>
            <a:schemeClr val="bg1">
              <a:lumMod val="95000"/>
            </a:schemeClr>
          </a:solidFill>
        </p:spPr>
        <p:txBody>
          <a:bodyPr wrap="square" lIns="108000" tIns="72000" rIns="108000" bIns="72000" rtlCol="0">
            <a:noAutofit/>
          </a:bodyPr>
          <a:lstStyle/>
          <a:p>
            <a:r>
              <a:rPr lang="de-DE" sz="1600" b="1" dirty="0"/>
              <a:t>Hinweis Titelformate</a:t>
            </a:r>
          </a:p>
          <a:p>
            <a:pPr>
              <a:spcBef>
                <a:spcPts val="500"/>
              </a:spcBef>
            </a:pPr>
            <a:r>
              <a:rPr lang="de-DE" sz="1400" dirty="0"/>
              <a:t>Falls die Texte in Titel und Untertitel zweizeilig werden, können Sie die Inhaltsfelder vergrößern und den weißen  Hintergrundbalken ebenfalls </a:t>
            </a:r>
            <a:br>
              <a:rPr lang="de-DE" sz="1400" dirty="0"/>
            </a:br>
            <a:r>
              <a:rPr lang="de-DE" sz="1400" dirty="0"/>
              <a:t>in der Höhe (nach unten) anpassen </a:t>
            </a:r>
          </a:p>
          <a:p>
            <a:endParaRPr lang="de-DE" sz="1400" dirty="0"/>
          </a:p>
        </p:txBody>
      </p:sp>
      <p:sp>
        <p:nvSpPr>
          <p:cNvPr id="19" name="Textfeld 18">
            <a:extLst>
              <a:ext uri="{FF2B5EF4-FFF2-40B4-BE49-F238E27FC236}">
                <a16:creationId xmlns:a16="http://schemas.microsoft.com/office/drawing/2014/main" id="{A31B97A2-D010-4F2E-8423-EF0B92900E08}"/>
              </a:ext>
            </a:extLst>
          </p:cNvPr>
          <p:cNvSpPr txBox="1"/>
          <p:nvPr userDrawn="1"/>
        </p:nvSpPr>
        <p:spPr>
          <a:xfrm>
            <a:off x="12581855" y="4581063"/>
            <a:ext cx="2844000" cy="1219663"/>
          </a:xfrm>
          <a:prstGeom prst="rect">
            <a:avLst/>
          </a:prstGeom>
          <a:solidFill>
            <a:schemeClr val="bg1">
              <a:lumMod val="95000"/>
            </a:schemeClr>
          </a:solidFill>
        </p:spPr>
        <p:txBody>
          <a:bodyPr wrap="square" lIns="108000" tIns="72000" rIns="108000" bIns="72000" rtlCol="0">
            <a:noAutofit/>
          </a:bodyPr>
          <a:lstStyle/>
          <a:p>
            <a:r>
              <a:rPr lang="de-DE" sz="1600" b="1" dirty="0"/>
              <a:t>Hinweis Logo</a:t>
            </a:r>
          </a:p>
          <a:p>
            <a:pPr>
              <a:spcBef>
                <a:spcPts val="500"/>
              </a:spcBef>
            </a:pPr>
            <a:r>
              <a:rPr lang="de-DE" sz="1400" dirty="0"/>
              <a:t>Bei dunklen Hintergrundbildern nutzen Sie bitte diese Folie mit dem ÖI-Logo mit weißer Schrift</a:t>
            </a:r>
          </a:p>
          <a:p>
            <a:endParaRPr lang="de-DE" sz="1400" dirty="0"/>
          </a:p>
        </p:txBody>
      </p:sp>
      <p:sp>
        <p:nvSpPr>
          <p:cNvPr id="6" name="Textfeld 5">
            <a:extLst>
              <a:ext uri="{FF2B5EF4-FFF2-40B4-BE49-F238E27FC236}">
                <a16:creationId xmlns:a16="http://schemas.microsoft.com/office/drawing/2014/main" id="{EFA236FB-6255-4958-A4EB-B1A53E96F298}"/>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pic>
        <p:nvPicPr>
          <p:cNvPr id="7" name="Grafik 6">
            <a:extLst>
              <a:ext uri="{FF2B5EF4-FFF2-40B4-BE49-F238E27FC236}">
                <a16:creationId xmlns:a16="http://schemas.microsoft.com/office/drawing/2014/main" id="{7D417861-4C52-4BF6-B186-62A63F8DE5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7200" y="241200"/>
            <a:ext cx="2869200" cy="627044"/>
          </a:xfrm>
          <a:prstGeom prst="rect">
            <a:avLst/>
          </a:prstGeom>
        </p:spPr>
      </p:pic>
    </p:spTree>
    <p:extLst>
      <p:ext uri="{BB962C8B-B14F-4D97-AF65-F5344CB8AC3E}">
        <p14:creationId xmlns:p14="http://schemas.microsoft.com/office/powerpoint/2010/main" val="1977572653"/>
      </p:ext>
    </p:extLst>
  </p:cSld>
  <p:clrMapOvr>
    <a:masterClrMapping/>
  </p:clrMapOvr>
  <p:extLst>
    <p:ext uri="{DCECCB84-F9BA-43D5-87BE-67443E8EF086}">
      <p15:sldGuideLst xmlns:p15="http://schemas.microsoft.com/office/powerpoint/2012/main">
        <p15:guide id="1" orient="horz" pos="216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folie |  Logo schwarz">
    <p:spTree>
      <p:nvGrpSpPr>
        <p:cNvPr id="1" name=""/>
        <p:cNvGrpSpPr/>
        <p:nvPr/>
      </p:nvGrpSpPr>
      <p:grpSpPr>
        <a:xfrm>
          <a:off x="0" y="0"/>
          <a:ext cx="0" cy="0"/>
          <a:chOff x="0" y="0"/>
          <a:chExt cx="0" cy="0"/>
        </a:xfrm>
      </p:grpSpPr>
      <p:sp>
        <p:nvSpPr>
          <p:cNvPr id="12" name="Textplatzhalter 4">
            <a:extLst>
              <a:ext uri="{FF2B5EF4-FFF2-40B4-BE49-F238E27FC236}">
                <a16:creationId xmlns:a16="http://schemas.microsoft.com/office/drawing/2014/main" id="{3D53FE2F-7357-4724-B234-7358566C7A49}"/>
              </a:ext>
            </a:extLst>
          </p:cNvPr>
          <p:cNvSpPr>
            <a:spLocks noGrp="1"/>
          </p:cNvSpPr>
          <p:nvPr>
            <p:ph type="body" sz="quarter" idx="11"/>
          </p:nvPr>
        </p:nvSpPr>
        <p:spPr>
          <a:xfrm>
            <a:off x="0" y="4618800"/>
            <a:ext cx="12192000" cy="1620000"/>
          </a:xfrm>
          <a:solidFill>
            <a:schemeClr val="bg1">
              <a:alpha val="90000"/>
            </a:schemeClr>
          </a:solidFill>
        </p:spPr>
        <p:txBody>
          <a:bodyPr/>
          <a:lstStyle>
            <a:lvl1pPr>
              <a:defRPr sz="200">
                <a:solidFill>
                  <a:schemeClr val="bg1"/>
                </a:solidFill>
              </a:defRPr>
            </a:lvl1pPr>
          </a:lstStyle>
          <a:p>
            <a:pPr lvl="0"/>
            <a:r>
              <a:rPr lang="de-DE"/>
              <a:t>Mastertextformat bearbeiten</a:t>
            </a:r>
          </a:p>
        </p:txBody>
      </p:sp>
      <p:sp>
        <p:nvSpPr>
          <p:cNvPr id="2" name="Titel 1">
            <a:extLst>
              <a:ext uri="{FF2B5EF4-FFF2-40B4-BE49-F238E27FC236}">
                <a16:creationId xmlns:a16="http://schemas.microsoft.com/office/drawing/2014/main" id="{B0CC50DD-64E3-4C0F-A20B-D8C7D6E14CE6}"/>
              </a:ext>
            </a:extLst>
          </p:cNvPr>
          <p:cNvSpPr>
            <a:spLocks noGrp="1"/>
          </p:cNvSpPr>
          <p:nvPr>
            <p:ph type="title"/>
          </p:nvPr>
        </p:nvSpPr>
        <p:spPr>
          <a:xfrm>
            <a:off x="982800" y="4849408"/>
            <a:ext cx="10800000" cy="612000"/>
          </a:xfrm>
        </p:spPr>
        <p:txBody>
          <a:bodyPr anchor="b"/>
          <a:lstStyle>
            <a:lvl1pPr>
              <a:defRPr sz="3000"/>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33BC0E9A-6994-4B9E-B644-A0B4648CEBC5}"/>
              </a:ext>
            </a:extLst>
          </p:cNvPr>
          <p:cNvSpPr>
            <a:spLocks noGrp="1"/>
          </p:cNvSpPr>
          <p:nvPr>
            <p:ph type="body" idx="1"/>
          </p:nvPr>
        </p:nvSpPr>
        <p:spPr>
          <a:xfrm>
            <a:off x="982800" y="5479408"/>
            <a:ext cx="10800000" cy="54000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7" name="Textfeld 6">
            <a:extLst>
              <a:ext uri="{FF2B5EF4-FFF2-40B4-BE49-F238E27FC236}">
                <a16:creationId xmlns:a16="http://schemas.microsoft.com/office/drawing/2014/main" id="{0D905918-B510-49CD-A683-A4A5ADDC6C00}"/>
              </a:ext>
            </a:extLst>
          </p:cNvPr>
          <p:cNvSpPr txBox="1"/>
          <p:nvPr userDrawn="1"/>
        </p:nvSpPr>
        <p:spPr>
          <a:xfrm>
            <a:off x="12581855" y="4552487"/>
            <a:ext cx="2844000" cy="1535112"/>
          </a:xfrm>
          <a:prstGeom prst="rect">
            <a:avLst/>
          </a:prstGeom>
          <a:solidFill>
            <a:schemeClr val="bg1">
              <a:lumMod val="95000"/>
            </a:schemeClr>
          </a:solidFill>
        </p:spPr>
        <p:txBody>
          <a:bodyPr wrap="square" lIns="108000" tIns="72000" rIns="108000" bIns="72000" rtlCol="0">
            <a:noAutofit/>
          </a:bodyPr>
          <a:lstStyle/>
          <a:p>
            <a:r>
              <a:rPr lang="de-DE" sz="1600" b="1" dirty="0"/>
              <a:t>Hinweis Logo</a:t>
            </a:r>
          </a:p>
          <a:p>
            <a:pPr>
              <a:spcBef>
                <a:spcPts val="500"/>
              </a:spcBef>
            </a:pPr>
            <a:r>
              <a:rPr lang="de-DE" sz="1400" dirty="0"/>
              <a:t>Bei hellen Hintergrundbildern nutzen Sie bitte diese Folie mit dem ÖI-Logo mit schwarzer Schrift</a:t>
            </a:r>
          </a:p>
          <a:p>
            <a:endParaRPr lang="de-DE" sz="1400" dirty="0"/>
          </a:p>
        </p:txBody>
      </p:sp>
      <p:sp>
        <p:nvSpPr>
          <p:cNvPr id="8" name="Textfeld 7">
            <a:extLst>
              <a:ext uri="{FF2B5EF4-FFF2-40B4-BE49-F238E27FC236}">
                <a16:creationId xmlns:a16="http://schemas.microsoft.com/office/drawing/2014/main" id="{6A7855D4-16C6-47C3-9C44-A47EB24EBB40}"/>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10" name="Textfeld 9">
            <a:extLst>
              <a:ext uri="{FF2B5EF4-FFF2-40B4-BE49-F238E27FC236}">
                <a16:creationId xmlns:a16="http://schemas.microsoft.com/office/drawing/2014/main" id="{FFF0112A-C02E-4782-A907-760D82F43359}"/>
              </a:ext>
            </a:extLst>
          </p:cNvPr>
          <p:cNvSpPr txBox="1"/>
          <p:nvPr userDrawn="1"/>
        </p:nvSpPr>
        <p:spPr>
          <a:xfrm>
            <a:off x="12581855" y="2451314"/>
            <a:ext cx="2844000" cy="2034962"/>
          </a:xfrm>
          <a:prstGeom prst="rect">
            <a:avLst/>
          </a:prstGeom>
          <a:solidFill>
            <a:schemeClr val="bg1">
              <a:lumMod val="95000"/>
            </a:schemeClr>
          </a:solidFill>
        </p:spPr>
        <p:txBody>
          <a:bodyPr wrap="square" lIns="108000" tIns="72000" rIns="108000" bIns="72000" rtlCol="0">
            <a:noAutofit/>
          </a:bodyPr>
          <a:lstStyle/>
          <a:p>
            <a:r>
              <a:rPr lang="de-DE" sz="1600" b="1" dirty="0"/>
              <a:t>Hinweis Titelformate</a:t>
            </a:r>
          </a:p>
          <a:p>
            <a:pPr>
              <a:spcBef>
                <a:spcPts val="500"/>
              </a:spcBef>
            </a:pPr>
            <a:r>
              <a:rPr lang="de-DE" sz="1400" dirty="0"/>
              <a:t>Falls die Texte in Titel und Untertitel zweizeilig werden, können Sie die Inhaltsfelder vergrößern und den weißen  Hintergrundbalken ebenfalls </a:t>
            </a:r>
            <a:br>
              <a:rPr lang="de-DE" sz="1400" dirty="0"/>
            </a:br>
            <a:r>
              <a:rPr lang="de-DE" sz="1400" dirty="0"/>
              <a:t>in der Höhe (nach oben) anpassen </a:t>
            </a:r>
          </a:p>
          <a:p>
            <a:endParaRPr lang="de-DE" sz="1400" dirty="0"/>
          </a:p>
        </p:txBody>
      </p:sp>
      <p:sp>
        <p:nvSpPr>
          <p:cNvPr id="5" name="Textfeld 4">
            <a:extLst>
              <a:ext uri="{FF2B5EF4-FFF2-40B4-BE49-F238E27FC236}">
                <a16:creationId xmlns:a16="http://schemas.microsoft.com/office/drawing/2014/main" id="{E72469D8-9E4B-4DB4-9A6C-F4DC39539368}"/>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pic>
        <p:nvPicPr>
          <p:cNvPr id="6" name="Grafik 5">
            <a:extLst>
              <a:ext uri="{FF2B5EF4-FFF2-40B4-BE49-F238E27FC236}">
                <a16:creationId xmlns:a16="http://schemas.microsoft.com/office/drawing/2014/main" id="{2ECC4A4F-E72B-4903-B65F-9E9965A61255}"/>
              </a:ext>
            </a:extLst>
          </p:cNvPr>
          <p:cNvPicPr>
            <a:picLocks noChangeAspect="1"/>
          </p:cNvPicPr>
          <p:nvPr userDrawn="1"/>
        </p:nvPicPr>
        <p:blipFill>
          <a:blip r:embed="rId2"/>
          <a:stretch>
            <a:fillRect/>
          </a:stretch>
        </p:blipFill>
        <p:spPr>
          <a:xfrm>
            <a:off x="9982418" y="128698"/>
            <a:ext cx="1800000" cy="197802"/>
          </a:xfrm>
          <a:prstGeom prst="rect">
            <a:avLst/>
          </a:prstGeom>
        </p:spPr>
      </p:pic>
    </p:spTree>
    <p:extLst>
      <p:ext uri="{BB962C8B-B14F-4D97-AF65-F5344CB8AC3E}">
        <p14:creationId xmlns:p14="http://schemas.microsoft.com/office/powerpoint/2010/main" val="2451455857"/>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folie | Logo weiss">
    <p:bg>
      <p:bgPr>
        <a:solidFill>
          <a:schemeClr val="bg1"/>
        </a:solidFill>
        <a:effectLst/>
      </p:bgPr>
    </p:bg>
    <p:spTree>
      <p:nvGrpSpPr>
        <p:cNvPr id="1" name=""/>
        <p:cNvGrpSpPr/>
        <p:nvPr/>
      </p:nvGrpSpPr>
      <p:grpSpPr>
        <a:xfrm>
          <a:off x="0" y="0"/>
          <a:ext cx="0" cy="0"/>
          <a:chOff x="0" y="0"/>
          <a:chExt cx="0" cy="0"/>
        </a:xfrm>
      </p:grpSpPr>
      <p:sp>
        <p:nvSpPr>
          <p:cNvPr id="12" name="Textplatzhalter 4">
            <a:extLst>
              <a:ext uri="{FF2B5EF4-FFF2-40B4-BE49-F238E27FC236}">
                <a16:creationId xmlns:a16="http://schemas.microsoft.com/office/drawing/2014/main" id="{3E0CB019-2B9F-4067-B75B-DD3F84BC3554}"/>
              </a:ext>
            </a:extLst>
          </p:cNvPr>
          <p:cNvSpPr>
            <a:spLocks noGrp="1"/>
          </p:cNvSpPr>
          <p:nvPr>
            <p:ph type="body" sz="quarter" idx="11"/>
          </p:nvPr>
        </p:nvSpPr>
        <p:spPr>
          <a:xfrm>
            <a:off x="0" y="4618800"/>
            <a:ext cx="12192000" cy="1620000"/>
          </a:xfrm>
          <a:solidFill>
            <a:schemeClr val="bg1">
              <a:alpha val="90000"/>
            </a:schemeClr>
          </a:solidFill>
        </p:spPr>
        <p:txBody>
          <a:bodyPr/>
          <a:lstStyle>
            <a:lvl1pPr>
              <a:defRPr sz="200">
                <a:solidFill>
                  <a:schemeClr val="bg1"/>
                </a:solidFill>
              </a:defRPr>
            </a:lvl1pPr>
          </a:lstStyle>
          <a:p>
            <a:pPr lvl="0"/>
            <a:r>
              <a:rPr lang="de-DE"/>
              <a:t>Mastertextformat bearbeiten</a:t>
            </a:r>
          </a:p>
        </p:txBody>
      </p:sp>
      <p:sp>
        <p:nvSpPr>
          <p:cNvPr id="2" name="Titel 1">
            <a:extLst>
              <a:ext uri="{FF2B5EF4-FFF2-40B4-BE49-F238E27FC236}">
                <a16:creationId xmlns:a16="http://schemas.microsoft.com/office/drawing/2014/main" id="{B0CC50DD-64E3-4C0F-A20B-D8C7D6E14CE6}"/>
              </a:ext>
            </a:extLst>
          </p:cNvPr>
          <p:cNvSpPr>
            <a:spLocks noGrp="1"/>
          </p:cNvSpPr>
          <p:nvPr>
            <p:ph type="title"/>
          </p:nvPr>
        </p:nvSpPr>
        <p:spPr>
          <a:xfrm>
            <a:off x="982800" y="4849924"/>
            <a:ext cx="10800000" cy="612000"/>
          </a:xfrm>
        </p:spPr>
        <p:txBody>
          <a:bodyPr anchor="b"/>
          <a:lstStyle>
            <a:lvl1pPr>
              <a:defRPr sz="3000"/>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33BC0E9A-6994-4B9E-B644-A0B4648CEBC5}"/>
              </a:ext>
            </a:extLst>
          </p:cNvPr>
          <p:cNvSpPr>
            <a:spLocks noGrp="1"/>
          </p:cNvSpPr>
          <p:nvPr>
            <p:ph type="body" idx="1"/>
          </p:nvPr>
        </p:nvSpPr>
        <p:spPr>
          <a:xfrm>
            <a:off x="982800" y="5480405"/>
            <a:ext cx="10800000" cy="54000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7" name="Textfeld 6">
            <a:extLst>
              <a:ext uri="{FF2B5EF4-FFF2-40B4-BE49-F238E27FC236}">
                <a16:creationId xmlns:a16="http://schemas.microsoft.com/office/drawing/2014/main" id="{6AA81EC0-B847-43EA-B3BA-2137E6938D24}"/>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10" name="Textfeld 9">
            <a:extLst>
              <a:ext uri="{FF2B5EF4-FFF2-40B4-BE49-F238E27FC236}">
                <a16:creationId xmlns:a16="http://schemas.microsoft.com/office/drawing/2014/main" id="{8D78A934-5D12-40D2-A75F-4761AE568FD0}"/>
              </a:ext>
            </a:extLst>
          </p:cNvPr>
          <p:cNvSpPr txBox="1"/>
          <p:nvPr userDrawn="1"/>
        </p:nvSpPr>
        <p:spPr>
          <a:xfrm>
            <a:off x="12581855" y="4552487"/>
            <a:ext cx="2844000" cy="1535112"/>
          </a:xfrm>
          <a:prstGeom prst="rect">
            <a:avLst/>
          </a:prstGeom>
          <a:solidFill>
            <a:schemeClr val="bg1">
              <a:lumMod val="95000"/>
            </a:schemeClr>
          </a:solidFill>
        </p:spPr>
        <p:txBody>
          <a:bodyPr wrap="square" lIns="108000" tIns="72000" rIns="108000" bIns="72000" rtlCol="0">
            <a:noAutofit/>
          </a:bodyPr>
          <a:lstStyle/>
          <a:p>
            <a:r>
              <a:rPr lang="de-DE" sz="1600" b="1" dirty="0"/>
              <a:t>Hinweis Logo</a:t>
            </a:r>
          </a:p>
          <a:p>
            <a:pPr>
              <a:spcBef>
                <a:spcPts val="500"/>
              </a:spcBef>
            </a:pPr>
            <a:r>
              <a:rPr lang="de-DE" sz="1400" dirty="0"/>
              <a:t>Bei dunklen Hintergrundbildern nutzen Sie bitte diese Folie mit dem ÖI-Logo mit weißer Schrift</a:t>
            </a:r>
          </a:p>
          <a:p>
            <a:endParaRPr lang="de-DE" sz="1400" dirty="0"/>
          </a:p>
        </p:txBody>
      </p:sp>
      <p:sp>
        <p:nvSpPr>
          <p:cNvPr id="11" name="Textfeld 10">
            <a:extLst>
              <a:ext uri="{FF2B5EF4-FFF2-40B4-BE49-F238E27FC236}">
                <a16:creationId xmlns:a16="http://schemas.microsoft.com/office/drawing/2014/main" id="{2B4FEC5F-7B31-43CC-A34A-BF59077D4400}"/>
              </a:ext>
            </a:extLst>
          </p:cNvPr>
          <p:cNvSpPr txBox="1"/>
          <p:nvPr userDrawn="1"/>
        </p:nvSpPr>
        <p:spPr>
          <a:xfrm>
            <a:off x="12581855" y="2451314"/>
            <a:ext cx="2844000" cy="2034962"/>
          </a:xfrm>
          <a:prstGeom prst="rect">
            <a:avLst/>
          </a:prstGeom>
          <a:solidFill>
            <a:schemeClr val="bg1">
              <a:lumMod val="95000"/>
            </a:schemeClr>
          </a:solidFill>
        </p:spPr>
        <p:txBody>
          <a:bodyPr wrap="square" lIns="108000" tIns="72000" rIns="108000" bIns="72000" rtlCol="0">
            <a:noAutofit/>
          </a:bodyPr>
          <a:lstStyle/>
          <a:p>
            <a:r>
              <a:rPr lang="de-DE" sz="1600" b="1" dirty="0"/>
              <a:t>Hinweis Titelformate</a:t>
            </a:r>
          </a:p>
          <a:p>
            <a:pPr>
              <a:spcBef>
                <a:spcPts val="500"/>
              </a:spcBef>
            </a:pPr>
            <a:r>
              <a:rPr lang="de-DE" sz="1400" dirty="0"/>
              <a:t>Falls die Texte in Titel und Untertitel zweizeilig werden, können Sie die Inhaltsfelder vergrößern und den weißen  Hintergrundbalken ebenfalls </a:t>
            </a:r>
            <a:br>
              <a:rPr lang="de-DE" sz="1400" dirty="0"/>
            </a:br>
            <a:r>
              <a:rPr lang="de-DE" sz="1400" dirty="0"/>
              <a:t>in der Höhe (nach oben) anpassen </a:t>
            </a:r>
          </a:p>
          <a:p>
            <a:endParaRPr lang="de-DE" sz="1400" dirty="0"/>
          </a:p>
        </p:txBody>
      </p:sp>
      <p:pic>
        <p:nvPicPr>
          <p:cNvPr id="21" name="Grafik 20">
            <a:extLst>
              <a:ext uri="{FF2B5EF4-FFF2-40B4-BE49-F238E27FC236}">
                <a16:creationId xmlns:a16="http://schemas.microsoft.com/office/drawing/2014/main" id="{00017540-F5F2-41F5-B8F2-689C07C1B914}"/>
              </a:ext>
            </a:extLst>
          </p:cNvPr>
          <p:cNvPicPr>
            <a:picLocks noChangeAspect="1"/>
          </p:cNvPicPr>
          <p:nvPr userDrawn="1"/>
        </p:nvPicPr>
        <p:blipFill>
          <a:blip r:embed="rId2"/>
          <a:stretch>
            <a:fillRect/>
          </a:stretch>
        </p:blipFill>
        <p:spPr>
          <a:xfrm>
            <a:off x="9982800" y="129600"/>
            <a:ext cx="1800000" cy="197802"/>
          </a:xfrm>
          <a:prstGeom prst="rect">
            <a:avLst/>
          </a:prstGeom>
        </p:spPr>
      </p:pic>
      <p:sp>
        <p:nvSpPr>
          <p:cNvPr id="4" name="Textfeld 3">
            <a:extLst>
              <a:ext uri="{FF2B5EF4-FFF2-40B4-BE49-F238E27FC236}">
                <a16:creationId xmlns:a16="http://schemas.microsoft.com/office/drawing/2014/main" id="{B7631187-30E8-4661-BFFA-BAA86A98F875}"/>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spTree>
    <p:extLst>
      <p:ext uri="{BB962C8B-B14F-4D97-AF65-F5344CB8AC3E}">
        <p14:creationId xmlns:p14="http://schemas.microsoft.com/office/powerpoint/2010/main" val="475561490"/>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1C6E1-D754-4B77-9722-BD7A649C8D6A}"/>
              </a:ext>
            </a:extLst>
          </p:cNvPr>
          <p:cNvSpPr>
            <a:spLocks noGrp="1"/>
          </p:cNvSpPr>
          <p:nvPr>
            <p:ph type="title"/>
          </p:nvPr>
        </p:nvSpPr>
        <p:spPr/>
        <p:txBody>
          <a:bodyPr anchor="b" anchorCtr="0"/>
          <a:lstStyle/>
          <a:p>
            <a:r>
              <a:rPr lang="de-DE"/>
              <a:t>Mastertitelformat bearbeiten</a:t>
            </a:r>
            <a:endParaRPr lang="de-DE" dirty="0"/>
          </a:p>
        </p:txBody>
      </p:sp>
      <p:sp>
        <p:nvSpPr>
          <p:cNvPr id="3" name="Inhaltsplatzhalter 2">
            <a:extLst>
              <a:ext uri="{FF2B5EF4-FFF2-40B4-BE49-F238E27FC236}">
                <a16:creationId xmlns:a16="http://schemas.microsoft.com/office/drawing/2014/main" id="{EB18CAAB-5B90-4790-AE3C-55F614BE3A1E}"/>
              </a:ext>
            </a:extLst>
          </p:cNvPr>
          <p:cNvSpPr>
            <a:spLocks noGrp="1"/>
          </p:cNvSpPr>
          <p:nvPr>
            <p:ph idx="1"/>
          </p:nvPr>
        </p:nvSpPr>
        <p:spPr>
          <a:xfrm>
            <a:off x="982800" y="1483200"/>
            <a:ext cx="10800000" cy="4536000"/>
          </a:xfrm>
        </p:spPr>
        <p:txBody>
          <a:bodyPr/>
          <a:lstStyle>
            <a:lvl1pPr>
              <a:spcBef>
                <a:spcPts val="2000"/>
              </a:spcBef>
              <a:defRPr/>
            </a:lvl1pPr>
            <a:lvl3pPr marL="504000">
              <a:defRPr/>
            </a:lvl3pPr>
            <a:lvl4pPr marL="756000" indent="-252000">
              <a:buFont typeface="Arial" panose="020B0604020202020204" pitchFamily="34" charset="0"/>
              <a:buChar char="●"/>
              <a:defRPr sz="1600"/>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Fußzeilenplatzhalter 4">
            <a:extLst>
              <a:ext uri="{FF2B5EF4-FFF2-40B4-BE49-F238E27FC236}">
                <a16:creationId xmlns:a16="http://schemas.microsoft.com/office/drawing/2014/main" id="{125C5049-13D2-4257-BCD0-1030FF6AEC59}"/>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Vortragstitel│Referentenname│Ort│Datum</a:t>
            </a:r>
          </a:p>
        </p:txBody>
      </p:sp>
      <p:sp>
        <p:nvSpPr>
          <p:cNvPr id="10" name="Foliennummernplatzhalter 5">
            <a:extLst>
              <a:ext uri="{FF2B5EF4-FFF2-40B4-BE49-F238E27FC236}">
                <a16:creationId xmlns:a16="http://schemas.microsoft.com/office/drawing/2014/main" id="{5C32EADF-5DA3-47E2-B4A3-A5C9777CC835}"/>
              </a:ext>
            </a:extLst>
          </p:cNvPr>
          <p:cNvSpPr>
            <a:spLocks noGrp="1"/>
          </p:cNvSpPr>
          <p:nvPr>
            <p:ph type="sldNum" sz="quarter" idx="4"/>
          </p:nvPr>
        </p:nvSpPr>
        <p:spPr>
          <a:xfrm>
            <a:off x="11149949" y="6381750"/>
            <a:ext cx="609584"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5" name="Textplatzhalter 4">
            <a:extLst>
              <a:ext uri="{FF2B5EF4-FFF2-40B4-BE49-F238E27FC236}">
                <a16:creationId xmlns:a16="http://schemas.microsoft.com/office/drawing/2014/main" id="{800E8966-19DE-4458-921D-2490FCB6762E}"/>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grpSp>
        <p:nvGrpSpPr>
          <p:cNvPr id="11" name="Gruppieren 10">
            <a:extLst>
              <a:ext uri="{FF2B5EF4-FFF2-40B4-BE49-F238E27FC236}">
                <a16:creationId xmlns:a16="http://schemas.microsoft.com/office/drawing/2014/main" id="{92F7D009-28C1-4824-A005-A4BD684CB1B6}"/>
              </a:ext>
            </a:extLst>
          </p:cNvPr>
          <p:cNvGrpSpPr/>
          <p:nvPr userDrawn="1"/>
        </p:nvGrpSpPr>
        <p:grpSpPr>
          <a:xfrm>
            <a:off x="-3132658" y="0"/>
            <a:ext cx="2844000" cy="2558234"/>
            <a:chOff x="-3327392" y="-13153"/>
            <a:chExt cx="2844000" cy="2558234"/>
          </a:xfrm>
        </p:grpSpPr>
        <p:sp>
          <p:nvSpPr>
            <p:cNvPr id="12" name="Textfeld 11">
              <a:extLst>
                <a:ext uri="{FF2B5EF4-FFF2-40B4-BE49-F238E27FC236}">
                  <a16:creationId xmlns:a16="http://schemas.microsoft.com/office/drawing/2014/main" id="{E1A444FD-35E4-4F4F-9DC2-B6F74A78445A}"/>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13" name="Grafik 12">
              <a:extLst>
                <a:ext uri="{FF2B5EF4-FFF2-40B4-BE49-F238E27FC236}">
                  <a16:creationId xmlns:a16="http://schemas.microsoft.com/office/drawing/2014/main" id="{723E214F-2547-4F79-ADE8-53C3ED48D9B7}"/>
                </a:ext>
              </a:extLst>
            </p:cNvPr>
            <p:cNvPicPr>
              <a:picLocks noChangeAspect="1"/>
            </p:cNvPicPr>
            <p:nvPr userDrawn="1"/>
          </p:nvPicPr>
          <p:blipFill>
            <a:blip r:embed="rId2"/>
            <a:stretch>
              <a:fillRect/>
            </a:stretch>
          </p:blipFill>
          <p:spPr>
            <a:xfrm>
              <a:off x="-3174551" y="1116553"/>
              <a:ext cx="1365622" cy="585267"/>
            </a:xfrm>
            <a:prstGeom prst="rect">
              <a:avLst/>
            </a:prstGeom>
            <a:ln>
              <a:solidFill>
                <a:schemeClr val="bg1">
                  <a:lumMod val="50000"/>
                </a:schemeClr>
              </a:solidFill>
            </a:ln>
          </p:spPr>
        </p:pic>
        <p:sp>
          <p:nvSpPr>
            <p:cNvPr id="14" name="Rechteck 13">
              <a:extLst>
                <a:ext uri="{FF2B5EF4-FFF2-40B4-BE49-F238E27FC236}">
                  <a16:creationId xmlns:a16="http://schemas.microsoft.com/office/drawing/2014/main" id="{4296C59A-2432-4497-BA11-75A8B71BA58B}"/>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
        <p:nvSpPr>
          <p:cNvPr id="4" name="Textfeld 3">
            <a:extLst>
              <a:ext uri="{FF2B5EF4-FFF2-40B4-BE49-F238E27FC236}">
                <a16:creationId xmlns:a16="http://schemas.microsoft.com/office/drawing/2014/main" id="{E78DCE38-E000-41D3-0EE1-201A93051605}"/>
              </a:ext>
            </a:extLst>
          </p:cNvPr>
          <p:cNvSpPr txBox="1"/>
          <p:nvPr userDrawn="1"/>
        </p:nvSpPr>
        <p:spPr>
          <a:xfrm>
            <a:off x="0" y="7104300"/>
            <a:ext cx="3096344" cy="2308324"/>
          </a:xfrm>
          <a:prstGeom prst="rect">
            <a:avLst/>
          </a:prstGeom>
          <a:noFill/>
          <a:ln>
            <a:solidFill>
              <a:schemeClr val="accent1"/>
            </a:solidFill>
          </a:ln>
        </p:spPr>
        <p:txBody>
          <a:bodyPr wrap="square" rtlCol="0">
            <a:spAutoFit/>
          </a:bodyPr>
          <a:lstStyle/>
          <a:p>
            <a:r>
              <a:rPr lang="de-DE" sz="1200" b="1" dirty="0"/>
              <a:t>Hinweis zur Textbox „Vortragstitel etc.“:</a:t>
            </a:r>
          </a:p>
          <a:p>
            <a:r>
              <a:rPr lang="de-DE" sz="1200" dirty="0"/>
              <a:t>Text eingeben und dann über das Menü „Einfügen“ /  „Kopf- und Fußzeile“, Häkchen setzen und „für alle Folien übernehmen“. So muss der Text nur ein einziges Mal eingegeben werden. Der Text wird aber nach Aktualisierung einzeilig dargestellt und muss manuell umgebrochen werden. </a:t>
            </a:r>
          </a:p>
          <a:p>
            <a:r>
              <a:rPr lang="de-DE" sz="1200" dirty="0"/>
              <a:t>Wenn keine Fußzeile gewünscht ist, dort das Häkchen „Fußzeile“ entfernen und „für alle übernehmen“.</a:t>
            </a:r>
          </a:p>
        </p:txBody>
      </p:sp>
    </p:spTree>
    <p:extLst>
      <p:ext uri="{BB962C8B-B14F-4D97-AF65-F5344CB8AC3E}">
        <p14:creationId xmlns:p14="http://schemas.microsoft.com/office/powerpoint/2010/main" val="1784976697"/>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18CAAB-5B90-4790-AE3C-55F614BE3A1E}"/>
              </a:ext>
            </a:extLst>
          </p:cNvPr>
          <p:cNvSpPr>
            <a:spLocks noGrp="1"/>
          </p:cNvSpPr>
          <p:nvPr>
            <p:ph idx="1"/>
          </p:nvPr>
        </p:nvSpPr>
        <p:spPr>
          <a:xfrm>
            <a:off x="982800" y="1483200"/>
            <a:ext cx="5184000" cy="4536000"/>
          </a:xfrm>
        </p:spPr>
        <p:txBody>
          <a:bodyPr/>
          <a:lstStyle>
            <a:lvl1pPr>
              <a:spcBef>
                <a:spcPts val="2000"/>
              </a:spcBef>
              <a:defRPr/>
            </a:lvl1pPr>
            <a:lvl3pPr marL="504000">
              <a:defRPr/>
            </a:lvl3pPr>
            <a:lvl4pPr marL="756000" indent="-252000">
              <a:buFont typeface="Arial" panose="020B0604020202020204" pitchFamily="34" charset="0"/>
              <a:buChar char="●"/>
              <a:defRPr sz="1600"/>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Fußzeilenplatzhalter 4">
            <a:extLst>
              <a:ext uri="{FF2B5EF4-FFF2-40B4-BE49-F238E27FC236}">
                <a16:creationId xmlns:a16="http://schemas.microsoft.com/office/drawing/2014/main" id="{125C5049-13D2-4257-BCD0-1030FF6AEC59}"/>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Vortragstitel│Referentenname│Ort│Datum</a:t>
            </a:r>
          </a:p>
        </p:txBody>
      </p:sp>
      <p:sp>
        <p:nvSpPr>
          <p:cNvPr id="10" name="Foliennummernplatzhalter 5">
            <a:extLst>
              <a:ext uri="{FF2B5EF4-FFF2-40B4-BE49-F238E27FC236}">
                <a16:creationId xmlns:a16="http://schemas.microsoft.com/office/drawing/2014/main" id="{5C32EADF-5DA3-47E2-B4A3-A5C9777CC835}"/>
              </a:ext>
            </a:extLst>
          </p:cNvPr>
          <p:cNvSpPr>
            <a:spLocks noGrp="1"/>
          </p:cNvSpPr>
          <p:nvPr>
            <p:ph type="sldNum" sz="quarter" idx="4"/>
          </p:nvPr>
        </p:nvSpPr>
        <p:spPr>
          <a:xfrm>
            <a:off x="11173079" y="6381750"/>
            <a:ext cx="609584"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5" name="Textplatzhalter 4">
            <a:extLst>
              <a:ext uri="{FF2B5EF4-FFF2-40B4-BE49-F238E27FC236}">
                <a16:creationId xmlns:a16="http://schemas.microsoft.com/office/drawing/2014/main" id="{800E8966-19DE-4458-921D-2490FCB6762E}"/>
              </a:ext>
            </a:extLst>
          </p:cNvPr>
          <p:cNvSpPr>
            <a:spLocks noGrp="1"/>
          </p:cNvSpPr>
          <p:nvPr>
            <p:ph type="body" sz="quarter" idx="10"/>
          </p:nvPr>
        </p:nvSpPr>
        <p:spPr>
          <a:xfrm>
            <a:off x="6598663" y="6382800"/>
            <a:ext cx="4512000" cy="360000"/>
          </a:xfrm>
        </p:spPr>
        <p:txBody>
          <a:bodyPr rIns="0"/>
          <a:lstStyle>
            <a:lvl1pPr>
              <a:defRPr sz="800"/>
            </a:lvl1pPr>
          </a:lstStyle>
          <a:p>
            <a:pPr lvl="0"/>
            <a:r>
              <a:rPr lang="de-DE"/>
              <a:t>Mastertextformat bearbeiten</a:t>
            </a:r>
          </a:p>
        </p:txBody>
      </p:sp>
      <p:sp>
        <p:nvSpPr>
          <p:cNvPr id="11" name="Inhaltsplatzhalter 2">
            <a:extLst>
              <a:ext uri="{FF2B5EF4-FFF2-40B4-BE49-F238E27FC236}">
                <a16:creationId xmlns:a16="http://schemas.microsoft.com/office/drawing/2014/main" id="{9BEB80EA-BDE2-4FF6-B7C7-4156FCD37979}"/>
              </a:ext>
            </a:extLst>
          </p:cNvPr>
          <p:cNvSpPr>
            <a:spLocks noGrp="1"/>
          </p:cNvSpPr>
          <p:nvPr>
            <p:ph idx="11"/>
          </p:nvPr>
        </p:nvSpPr>
        <p:spPr>
          <a:xfrm>
            <a:off x="6598663" y="1483200"/>
            <a:ext cx="5184000" cy="4536000"/>
          </a:xfrm>
        </p:spPr>
        <p:txBody>
          <a:bodyPr/>
          <a:lstStyle>
            <a:lvl1pPr>
              <a:spcBef>
                <a:spcPts val="2000"/>
              </a:spcBef>
              <a:defRPr/>
            </a:lvl1pPr>
            <a:lvl3pPr marL="504000">
              <a:defRPr/>
            </a:lvl3pPr>
            <a:lvl4pPr marL="756000" indent="-252000">
              <a:buFont typeface="Arial" panose="020B0604020202020204" pitchFamily="34" charset="0"/>
              <a:buChar char="●"/>
              <a:defRPr sz="1600"/>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grpSp>
        <p:nvGrpSpPr>
          <p:cNvPr id="20" name="Gruppieren 19">
            <a:extLst>
              <a:ext uri="{FF2B5EF4-FFF2-40B4-BE49-F238E27FC236}">
                <a16:creationId xmlns:a16="http://schemas.microsoft.com/office/drawing/2014/main" id="{E7437965-460F-406A-B7B7-E43D94EBBBF4}"/>
              </a:ext>
            </a:extLst>
          </p:cNvPr>
          <p:cNvGrpSpPr/>
          <p:nvPr userDrawn="1"/>
        </p:nvGrpSpPr>
        <p:grpSpPr>
          <a:xfrm>
            <a:off x="-3132658" y="0"/>
            <a:ext cx="2844000" cy="2558234"/>
            <a:chOff x="-3327392" y="-13153"/>
            <a:chExt cx="2844000" cy="2558234"/>
          </a:xfrm>
        </p:grpSpPr>
        <p:sp>
          <p:nvSpPr>
            <p:cNvPr id="21" name="Textfeld 20">
              <a:extLst>
                <a:ext uri="{FF2B5EF4-FFF2-40B4-BE49-F238E27FC236}">
                  <a16:creationId xmlns:a16="http://schemas.microsoft.com/office/drawing/2014/main" id="{1807510D-4F35-4A00-92AC-5C312E43C6B9}"/>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22" name="Grafik 21">
              <a:extLst>
                <a:ext uri="{FF2B5EF4-FFF2-40B4-BE49-F238E27FC236}">
                  <a16:creationId xmlns:a16="http://schemas.microsoft.com/office/drawing/2014/main" id="{13AC05DE-30A2-4775-9A31-C41AEC707D93}"/>
                </a:ext>
              </a:extLst>
            </p:cNvPr>
            <p:cNvPicPr>
              <a:picLocks noChangeAspect="1"/>
            </p:cNvPicPr>
            <p:nvPr userDrawn="1"/>
          </p:nvPicPr>
          <p:blipFill>
            <a:blip r:embed="rId2"/>
            <a:stretch>
              <a:fillRect/>
            </a:stretch>
          </p:blipFill>
          <p:spPr>
            <a:xfrm>
              <a:off x="-3174551" y="1116553"/>
              <a:ext cx="1365622" cy="585267"/>
            </a:xfrm>
            <a:prstGeom prst="rect">
              <a:avLst/>
            </a:prstGeom>
            <a:ln>
              <a:solidFill>
                <a:schemeClr val="bg1">
                  <a:lumMod val="50000"/>
                </a:schemeClr>
              </a:solidFill>
            </a:ln>
          </p:spPr>
        </p:pic>
        <p:sp>
          <p:nvSpPr>
            <p:cNvPr id="23" name="Rechteck 22">
              <a:extLst>
                <a:ext uri="{FF2B5EF4-FFF2-40B4-BE49-F238E27FC236}">
                  <a16:creationId xmlns:a16="http://schemas.microsoft.com/office/drawing/2014/main" id="{EB30E743-8548-48DF-A5B8-DA301C07BAF8}"/>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
        <p:nvSpPr>
          <p:cNvPr id="4" name="Titel 3">
            <a:extLst>
              <a:ext uri="{FF2B5EF4-FFF2-40B4-BE49-F238E27FC236}">
                <a16:creationId xmlns:a16="http://schemas.microsoft.com/office/drawing/2014/main" id="{CD025CB4-52D5-413A-B21A-8A6DFBFA875D}"/>
              </a:ext>
            </a:extLst>
          </p:cNvPr>
          <p:cNvSpPr>
            <a:spLocks noGrp="1"/>
          </p:cNvSpPr>
          <p:nvPr>
            <p:ph type="title"/>
          </p:nvPr>
        </p:nvSpPr>
        <p:spPr>
          <a:xfrm>
            <a:off x="982663" y="333374"/>
            <a:ext cx="10800000" cy="746625"/>
          </a:xfrm>
        </p:spPr>
        <p:txBody>
          <a:bodyPr/>
          <a:lstStyle/>
          <a:p>
            <a:r>
              <a:rPr lang="de-DE"/>
              <a:t>Mastertitelformat bearbeiten</a:t>
            </a:r>
          </a:p>
        </p:txBody>
      </p:sp>
      <p:sp>
        <p:nvSpPr>
          <p:cNvPr id="2" name="Textfeld 1">
            <a:extLst>
              <a:ext uri="{FF2B5EF4-FFF2-40B4-BE49-F238E27FC236}">
                <a16:creationId xmlns:a16="http://schemas.microsoft.com/office/drawing/2014/main" id="{CF0F18D2-8A65-C6F0-6686-9AA8DDAB6D6F}"/>
              </a:ext>
            </a:extLst>
          </p:cNvPr>
          <p:cNvSpPr txBox="1"/>
          <p:nvPr userDrawn="1"/>
        </p:nvSpPr>
        <p:spPr>
          <a:xfrm>
            <a:off x="0" y="7104300"/>
            <a:ext cx="3096344" cy="2308324"/>
          </a:xfrm>
          <a:prstGeom prst="rect">
            <a:avLst/>
          </a:prstGeom>
          <a:noFill/>
          <a:ln>
            <a:solidFill>
              <a:schemeClr val="accent1"/>
            </a:solidFill>
          </a:ln>
        </p:spPr>
        <p:txBody>
          <a:bodyPr wrap="square" rtlCol="0">
            <a:spAutoFit/>
          </a:bodyPr>
          <a:lstStyle/>
          <a:p>
            <a:r>
              <a:rPr lang="de-DE" sz="1200" b="1" dirty="0"/>
              <a:t>Hinweis zur Textbox „Vortragstitel etc.“:</a:t>
            </a:r>
          </a:p>
          <a:p>
            <a:r>
              <a:rPr lang="de-DE" sz="1200" dirty="0"/>
              <a:t>Text eingeben und dann über das Menü „Einfügen“ /  „Kopf- und Fußzeile“, Häkchen setzen und „für alle Folien übernehmen“. So muss der Text nur ein einziges Mal eingegeben werden. Der Text wird aber nach Aktualisierung einzeilig dargestellt und muss manuell umgebrochen werden. </a:t>
            </a:r>
          </a:p>
          <a:p>
            <a:r>
              <a:rPr lang="de-DE" sz="1200" dirty="0"/>
              <a:t>Wenn keine Fußzeile gewünscht ist, dort das Häkchen „Fußzeile“ entfernen und „für alle übernehmen“.</a:t>
            </a:r>
          </a:p>
        </p:txBody>
      </p:sp>
    </p:spTree>
    <p:extLst>
      <p:ext uri="{BB962C8B-B14F-4D97-AF65-F5344CB8AC3E}">
        <p14:creationId xmlns:p14="http://schemas.microsoft.com/office/powerpoint/2010/main" val="1939481797"/>
      </p:ext>
    </p:extLst>
  </p:cSld>
  <p:clrMapOvr>
    <a:masterClrMapping/>
  </p:clrMapOvr>
  <p:extLst>
    <p:ext uri="{DCECCB84-F9BA-43D5-87BE-67443E8EF086}">
      <p15:sldGuideLst xmlns:p15="http://schemas.microsoft.com/office/powerpoint/2012/main">
        <p15:guide id="1" orient="horz" pos="3929">
          <p15:clr>
            <a:srgbClr val="F26B43"/>
          </p15:clr>
        </p15:guide>
        <p15:guide id="2" pos="3885">
          <p15:clr>
            <a:srgbClr val="FBAE40"/>
          </p15:clr>
        </p15:guide>
        <p15:guide id="3" pos="415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1C6E1-D754-4B77-9722-BD7A649C8D6A}"/>
              </a:ext>
            </a:extLst>
          </p:cNvPr>
          <p:cNvSpPr>
            <a:spLocks noGrp="1"/>
          </p:cNvSpPr>
          <p:nvPr>
            <p:ph type="title"/>
          </p:nvPr>
        </p:nvSpPr>
        <p:spPr/>
        <p:txBody>
          <a:bodyPr anchor="b" anchorCtr="0"/>
          <a:lstStyle/>
          <a:p>
            <a:r>
              <a:rPr lang="de-DE"/>
              <a:t>Mastertitelformat bearbeiten</a:t>
            </a:r>
            <a:endParaRPr lang="de-DE" dirty="0"/>
          </a:p>
        </p:txBody>
      </p:sp>
      <p:sp>
        <p:nvSpPr>
          <p:cNvPr id="9" name="Fußzeilenplatzhalter 4">
            <a:extLst>
              <a:ext uri="{FF2B5EF4-FFF2-40B4-BE49-F238E27FC236}">
                <a16:creationId xmlns:a16="http://schemas.microsoft.com/office/drawing/2014/main" id="{125C5049-13D2-4257-BCD0-1030FF6AEC59}"/>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Vortragstitel│Referentenname│Ort│Datum</a:t>
            </a:r>
          </a:p>
        </p:txBody>
      </p:sp>
      <p:sp>
        <p:nvSpPr>
          <p:cNvPr id="10" name="Foliennummernplatzhalter 5">
            <a:extLst>
              <a:ext uri="{FF2B5EF4-FFF2-40B4-BE49-F238E27FC236}">
                <a16:creationId xmlns:a16="http://schemas.microsoft.com/office/drawing/2014/main" id="{5C32EADF-5DA3-47E2-B4A3-A5C9777CC835}"/>
              </a:ext>
            </a:extLst>
          </p:cNvPr>
          <p:cNvSpPr>
            <a:spLocks noGrp="1"/>
          </p:cNvSpPr>
          <p:nvPr>
            <p:ph type="sldNum" sz="quarter" idx="4"/>
          </p:nvPr>
        </p:nvSpPr>
        <p:spPr>
          <a:xfrm>
            <a:off x="11173216" y="6381750"/>
            <a:ext cx="609584"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5" name="Textplatzhalter 4">
            <a:extLst>
              <a:ext uri="{FF2B5EF4-FFF2-40B4-BE49-F238E27FC236}">
                <a16:creationId xmlns:a16="http://schemas.microsoft.com/office/drawing/2014/main" id="{800E8966-19DE-4458-921D-2490FCB6762E}"/>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sp>
        <p:nvSpPr>
          <p:cNvPr id="6" name="Textplatzhalter 5">
            <a:extLst>
              <a:ext uri="{FF2B5EF4-FFF2-40B4-BE49-F238E27FC236}">
                <a16:creationId xmlns:a16="http://schemas.microsoft.com/office/drawing/2014/main" id="{59FD9403-AE85-467F-AB6F-DD17935E434A}"/>
              </a:ext>
            </a:extLst>
          </p:cNvPr>
          <p:cNvSpPr>
            <a:spLocks noGrp="1"/>
          </p:cNvSpPr>
          <p:nvPr>
            <p:ph type="body" sz="quarter" idx="11"/>
          </p:nvPr>
        </p:nvSpPr>
        <p:spPr>
          <a:xfrm>
            <a:off x="982800" y="1483200"/>
            <a:ext cx="10800000"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grpSp>
        <p:nvGrpSpPr>
          <p:cNvPr id="15" name="Gruppieren 14">
            <a:extLst>
              <a:ext uri="{FF2B5EF4-FFF2-40B4-BE49-F238E27FC236}">
                <a16:creationId xmlns:a16="http://schemas.microsoft.com/office/drawing/2014/main" id="{B75277FE-48BC-4537-A4BD-061EF6217E64}"/>
              </a:ext>
            </a:extLst>
          </p:cNvPr>
          <p:cNvGrpSpPr/>
          <p:nvPr userDrawn="1"/>
        </p:nvGrpSpPr>
        <p:grpSpPr>
          <a:xfrm>
            <a:off x="-3132658" y="0"/>
            <a:ext cx="2844000" cy="2558234"/>
            <a:chOff x="-3327392" y="-13153"/>
            <a:chExt cx="2844000" cy="2558234"/>
          </a:xfrm>
        </p:grpSpPr>
        <p:sp>
          <p:nvSpPr>
            <p:cNvPr id="20" name="Textfeld 19">
              <a:extLst>
                <a:ext uri="{FF2B5EF4-FFF2-40B4-BE49-F238E27FC236}">
                  <a16:creationId xmlns:a16="http://schemas.microsoft.com/office/drawing/2014/main" id="{1FFC92D8-66D9-4A17-982C-AFFF4FBB585B}"/>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21" name="Grafik 20">
              <a:extLst>
                <a:ext uri="{FF2B5EF4-FFF2-40B4-BE49-F238E27FC236}">
                  <a16:creationId xmlns:a16="http://schemas.microsoft.com/office/drawing/2014/main" id="{F5BD6F1E-6703-4504-B1B5-8AC3456B2521}"/>
                </a:ext>
              </a:extLst>
            </p:cNvPr>
            <p:cNvPicPr>
              <a:picLocks noChangeAspect="1"/>
            </p:cNvPicPr>
            <p:nvPr userDrawn="1"/>
          </p:nvPicPr>
          <p:blipFill>
            <a:blip r:embed="rId2"/>
            <a:stretch>
              <a:fillRect/>
            </a:stretch>
          </p:blipFill>
          <p:spPr>
            <a:xfrm>
              <a:off x="-3174551" y="1116553"/>
              <a:ext cx="1365622" cy="585267"/>
            </a:xfrm>
            <a:prstGeom prst="rect">
              <a:avLst/>
            </a:prstGeom>
            <a:ln>
              <a:solidFill>
                <a:schemeClr val="bg1">
                  <a:lumMod val="50000"/>
                </a:schemeClr>
              </a:solidFill>
            </a:ln>
          </p:spPr>
        </p:pic>
        <p:sp>
          <p:nvSpPr>
            <p:cNvPr id="22" name="Rechteck 21">
              <a:extLst>
                <a:ext uri="{FF2B5EF4-FFF2-40B4-BE49-F238E27FC236}">
                  <a16:creationId xmlns:a16="http://schemas.microsoft.com/office/drawing/2014/main" id="{5E77EA64-B403-4264-B958-E784810A46D2}"/>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
        <p:nvSpPr>
          <p:cNvPr id="3" name="Textfeld 2">
            <a:extLst>
              <a:ext uri="{FF2B5EF4-FFF2-40B4-BE49-F238E27FC236}">
                <a16:creationId xmlns:a16="http://schemas.microsoft.com/office/drawing/2014/main" id="{393C6250-22B5-5091-3C46-37EDD61C55FC}"/>
              </a:ext>
            </a:extLst>
          </p:cNvPr>
          <p:cNvSpPr txBox="1"/>
          <p:nvPr userDrawn="1"/>
        </p:nvSpPr>
        <p:spPr>
          <a:xfrm>
            <a:off x="0" y="7104300"/>
            <a:ext cx="3096344" cy="2308324"/>
          </a:xfrm>
          <a:prstGeom prst="rect">
            <a:avLst/>
          </a:prstGeom>
          <a:noFill/>
          <a:ln>
            <a:solidFill>
              <a:schemeClr val="accent1"/>
            </a:solidFill>
          </a:ln>
        </p:spPr>
        <p:txBody>
          <a:bodyPr wrap="square" rtlCol="0">
            <a:spAutoFit/>
          </a:bodyPr>
          <a:lstStyle/>
          <a:p>
            <a:r>
              <a:rPr lang="de-DE" sz="1200" b="1" dirty="0"/>
              <a:t>Hinweis zur Textbox „Vortragstitel etc.“:</a:t>
            </a:r>
          </a:p>
          <a:p>
            <a:r>
              <a:rPr lang="de-DE" sz="1200" dirty="0"/>
              <a:t>Text eingeben und dann über das Menü „Einfügen“ /  „Kopf- und Fußzeile“, Häkchen setzen und „für alle Folien übernehmen“. So muss der Text nur ein einziges Mal eingegeben werden. Der Text wird aber nach Aktualisierung einzeilig dargestellt und muss manuell umgebrochen werden. </a:t>
            </a:r>
          </a:p>
          <a:p>
            <a:r>
              <a:rPr lang="de-DE" sz="1200" dirty="0"/>
              <a:t>Wenn keine Fußzeile gewünscht ist, dort das Häkchen „Fußzeile“ entfernen und „für alle übernehmen“.</a:t>
            </a:r>
          </a:p>
        </p:txBody>
      </p:sp>
    </p:spTree>
    <p:extLst>
      <p:ext uri="{BB962C8B-B14F-4D97-AF65-F5344CB8AC3E}">
        <p14:creationId xmlns:p14="http://schemas.microsoft.com/office/powerpoint/2010/main" val="2191016518"/>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ern">
    <p:spTree>
      <p:nvGrpSpPr>
        <p:cNvPr id="1" name=""/>
        <p:cNvGrpSpPr/>
        <p:nvPr/>
      </p:nvGrpSpPr>
      <p:grpSpPr>
        <a:xfrm>
          <a:off x="0" y="0"/>
          <a:ext cx="0" cy="0"/>
          <a:chOff x="0" y="0"/>
          <a:chExt cx="0" cy="0"/>
        </a:xfrm>
      </p:grpSpPr>
      <p:sp>
        <p:nvSpPr>
          <p:cNvPr id="2" name="Titel 1"/>
          <p:cNvSpPr>
            <a:spLocks noGrp="1"/>
          </p:cNvSpPr>
          <p:nvPr>
            <p:ph type="ctrTitle"/>
          </p:nvPr>
        </p:nvSpPr>
        <p:spPr>
          <a:xfrm>
            <a:off x="1007091" y="619200"/>
            <a:ext cx="10744200" cy="1872208"/>
          </a:xfrm>
        </p:spPr>
        <p:txBody>
          <a:bodyPr anchor="b" anchorCtr="0">
            <a:noAutofit/>
          </a:bodyPr>
          <a:lstStyle>
            <a:lvl1pPr>
              <a:defRPr sz="3600" b="0">
                <a:solidFill>
                  <a:schemeClr val="accent1"/>
                </a:solidFill>
              </a:defRPr>
            </a:lvl1pPr>
          </a:lstStyle>
          <a:p>
            <a:r>
              <a:rPr lang="de-DE" noProof="0"/>
              <a:t>Mastertitelformat bearbeiten</a:t>
            </a:r>
          </a:p>
        </p:txBody>
      </p:sp>
      <p:sp>
        <p:nvSpPr>
          <p:cNvPr id="3" name="Untertitel 2"/>
          <p:cNvSpPr>
            <a:spLocks noGrp="1"/>
          </p:cNvSpPr>
          <p:nvPr>
            <p:ph type="subTitle" idx="1"/>
          </p:nvPr>
        </p:nvSpPr>
        <p:spPr>
          <a:xfrm>
            <a:off x="1007091" y="2703600"/>
            <a:ext cx="10744200" cy="792088"/>
          </a:xfrm>
        </p:spPr>
        <p:txBody>
          <a:bodyPr>
            <a:noAutofit/>
          </a:bodyPr>
          <a:lstStyle>
            <a:lvl1pPr marL="0" indent="0" algn="l">
              <a:spcBef>
                <a:spcPts val="500"/>
              </a:spcBef>
              <a:buNone/>
              <a:defRPr sz="2400" b="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de-DE" noProof="0"/>
              <a:t>Master-Untertitelformat bearbeiten</a:t>
            </a:r>
          </a:p>
        </p:txBody>
      </p:sp>
      <p:sp>
        <p:nvSpPr>
          <p:cNvPr id="14" name="Textplatzhalter 13"/>
          <p:cNvSpPr>
            <a:spLocks noGrp="1"/>
          </p:cNvSpPr>
          <p:nvPr>
            <p:ph type="body" sz="quarter" idx="10"/>
          </p:nvPr>
        </p:nvSpPr>
        <p:spPr>
          <a:xfrm>
            <a:off x="1007092" y="3718800"/>
            <a:ext cx="5164024" cy="648000"/>
          </a:xfrm>
        </p:spPr>
        <p:txBody>
          <a:bodyPr anchor="b" anchorCtr="0">
            <a:normAutofit/>
          </a:bodyPr>
          <a:lstStyle>
            <a:lvl1pPr marL="0" indent="0">
              <a:spcBef>
                <a:spcPts val="500"/>
              </a:spcBef>
              <a:buFontTx/>
              <a:buNone/>
              <a:defRPr sz="2000"/>
            </a:lvl1pPr>
          </a:lstStyle>
          <a:p>
            <a:pPr lvl="0"/>
            <a:r>
              <a:rPr lang="de-DE" noProof="0"/>
              <a:t>Mastertextformat bearbeiten</a:t>
            </a:r>
          </a:p>
        </p:txBody>
      </p:sp>
      <p:cxnSp>
        <p:nvCxnSpPr>
          <p:cNvPr id="17" name="Gerade Verbindung 16"/>
          <p:cNvCxnSpPr/>
          <p:nvPr userDrawn="1"/>
        </p:nvCxnSpPr>
        <p:spPr>
          <a:xfrm>
            <a:off x="577496" y="1124744"/>
            <a:ext cx="1161451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platzhalter 13"/>
          <p:cNvSpPr>
            <a:spLocks noGrp="1"/>
          </p:cNvSpPr>
          <p:nvPr>
            <p:ph type="body" sz="quarter" idx="11"/>
          </p:nvPr>
        </p:nvSpPr>
        <p:spPr>
          <a:xfrm>
            <a:off x="6576484" y="3718800"/>
            <a:ext cx="5164024" cy="648000"/>
          </a:xfrm>
        </p:spPr>
        <p:txBody>
          <a:bodyPr anchor="b" anchorCtr="0">
            <a:normAutofit/>
          </a:bodyPr>
          <a:lstStyle>
            <a:lvl1pPr marL="0" indent="0" algn="r">
              <a:spcBef>
                <a:spcPts val="500"/>
              </a:spcBef>
              <a:buFontTx/>
              <a:buNone/>
              <a:defRPr sz="2000"/>
            </a:lvl1pPr>
          </a:lstStyle>
          <a:p>
            <a:pPr lvl="0"/>
            <a:r>
              <a:rPr lang="de-DE" noProof="0"/>
              <a:t>Mastertextformat bearbeiten</a:t>
            </a:r>
          </a:p>
        </p:txBody>
      </p:sp>
      <p:cxnSp>
        <p:nvCxnSpPr>
          <p:cNvPr id="12" name="Gerade Verbindung 11"/>
          <p:cNvCxnSpPr/>
          <p:nvPr userDrawn="1"/>
        </p:nvCxnSpPr>
        <p:spPr>
          <a:xfrm>
            <a:off x="577489" y="6237288"/>
            <a:ext cx="11616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3" name="Gruppieren 12"/>
          <p:cNvGrpSpPr/>
          <p:nvPr userDrawn="1"/>
        </p:nvGrpSpPr>
        <p:grpSpPr>
          <a:xfrm>
            <a:off x="240567" y="0"/>
            <a:ext cx="336000" cy="6858000"/>
            <a:chOff x="180425" y="0"/>
            <a:chExt cx="252000" cy="6858000"/>
          </a:xfrm>
        </p:grpSpPr>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25" y="0"/>
              <a:ext cx="252000" cy="6858000"/>
            </a:xfrm>
            <a:prstGeom prst="rect">
              <a:avLst/>
            </a:prstGeom>
          </p:spPr>
        </p:pic>
        <p:sp>
          <p:nvSpPr>
            <p:cNvPr id="18" name="Rechteck 17"/>
            <p:cNvSpPr/>
            <p:nvPr userDrawn="1"/>
          </p:nvSpPr>
          <p:spPr>
            <a:xfrm>
              <a:off x="180425" y="0"/>
              <a:ext cx="252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360000" rIns="18000" bIns="0" rtlCol="0" anchor="ctr"/>
            <a:lstStyle/>
            <a:p>
              <a:pPr marL="0" algn="r"/>
              <a:r>
                <a:rPr lang="de-DE" sz="1400" b="1" noProof="0" dirty="0">
                  <a:latin typeface="Arial" pitchFamily="34" charset="0"/>
                  <a:cs typeface="Arial" pitchFamily="34" charset="0"/>
                </a:rPr>
                <a:t>www.oeko.de</a:t>
              </a:r>
            </a:p>
          </p:txBody>
        </p:sp>
      </p:grpSp>
      <p:pic>
        <p:nvPicPr>
          <p:cNvPr id="4" name="Grafik 3">
            <a:extLst>
              <a:ext uri="{FF2B5EF4-FFF2-40B4-BE49-F238E27FC236}">
                <a16:creationId xmlns:a16="http://schemas.microsoft.com/office/drawing/2014/main" id="{7653CA06-6AAA-8B16-A093-BA7CF992EF1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17565" y="351952"/>
            <a:ext cx="2869200" cy="405540"/>
          </a:xfrm>
          <a:prstGeom prst="rect">
            <a:avLst/>
          </a:prstGeom>
        </p:spPr>
      </p:pic>
    </p:spTree>
    <p:extLst>
      <p:ext uri="{BB962C8B-B14F-4D97-AF65-F5344CB8AC3E}">
        <p14:creationId xmlns:p14="http://schemas.microsoft.com/office/powerpoint/2010/main" val="2393956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Hintergrundbild 1">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EF3F1FA-8982-49D0-AA39-FFF89C22D496}"/>
              </a:ext>
            </a:extLst>
          </p:cNvPr>
          <p:cNvSpPr/>
          <p:nvPr userDrawn="1"/>
        </p:nvSpPr>
        <p:spPr>
          <a:xfrm>
            <a:off x="0" y="-1"/>
            <a:ext cx="12192000" cy="112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7" name="Textplatzhalter 6">
            <a:extLst>
              <a:ext uri="{FF2B5EF4-FFF2-40B4-BE49-F238E27FC236}">
                <a16:creationId xmlns:a16="http://schemas.microsoft.com/office/drawing/2014/main" id="{A2A948E4-1899-4CA1-97C9-E9E82ED4F9AB}"/>
              </a:ext>
            </a:extLst>
          </p:cNvPr>
          <p:cNvSpPr>
            <a:spLocks noGrp="1"/>
          </p:cNvSpPr>
          <p:nvPr>
            <p:ph type="body" sz="quarter" idx="13"/>
          </p:nvPr>
        </p:nvSpPr>
        <p:spPr>
          <a:xfrm>
            <a:off x="982799" y="2278800"/>
            <a:ext cx="10800000" cy="3600000"/>
          </a:xfrm>
          <a:solidFill>
            <a:schemeClr val="bg1">
              <a:alpha val="90000"/>
            </a:schemeClr>
          </a:solidFill>
        </p:spPr>
        <p:txBody>
          <a:bodyPr lIns="216000" tIns="144000" rIns="144000" bIns="144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ußzeilenplatzhalter 4">
            <a:extLst>
              <a:ext uri="{FF2B5EF4-FFF2-40B4-BE49-F238E27FC236}">
                <a16:creationId xmlns:a16="http://schemas.microsoft.com/office/drawing/2014/main" id="{177392F0-8D08-42D7-BBB6-B0DCDDE8078E}"/>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bg1"/>
                </a:solidFill>
              </a:defRPr>
            </a:lvl1pPr>
          </a:lstStyle>
          <a:p>
            <a:r>
              <a:rPr lang="de-DE" dirty="0"/>
              <a:t>Vortragstitel│Referentenname│Ort│Datum</a:t>
            </a:r>
          </a:p>
        </p:txBody>
      </p:sp>
      <p:cxnSp>
        <p:nvCxnSpPr>
          <p:cNvPr id="8" name="Gerade Verbindung 9">
            <a:extLst>
              <a:ext uri="{FF2B5EF4-FFF2-40B4-BE49-F238E27FC236}">
                <a16:creationId xmlns:a16="http://schemas.microsoft.com/office/drawing/2014/main" id="{6291697C-A4DC-46EF-A463-9465EBA8F6FB}"/>
              </a:ext>
            </a:extLst>
          </p:cNvPr>
          <p:cNvCxnSpPr>
            <a:cxnSpLocks/>
          </p:cNvCxnSpPr>
          <p:nvPr userDrawn="1"/>
        </p:nvCxnSpPr>
        <p:spPr>
          <a:xfrm>
            <a:off x="0" y="6237288"/>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8A9593C3-02F1-4053-A798-30EF223CD8D7}"/>
              </a:ext>
            </a:extLst>
          </p:cNvPr>
          <p:cNvSpPr>
            <a:spLocks noGrp="1"/>
          </p:cNvSpPr>
          <p:nvPr>
            <p:ph type="title"/>
          </p:nvPr>
        </p:nvSpPr>
        <p:spPr/>
        <p:txBody>
          <a:bodyPr/>
          <a:lstStyle/>
          <a:p>
            <a:r>
              <a:rPr lang="de-DE"/>
              <a:t>Mastertitelformat bearbeiten</a:t>
            </a:r>
          </a:p>
        </p:txBody>
      </p:sp>
      <p:sp>
        <p:nvSpPr>
          <p:cNvPr id="17" name="Textfeld 16">
            <a:extLst>
              <a:ext uri="{FF2B5EF4-FFF2-40B4-BE49-F238E27FC236}">
                <a16:creationId xmlns:a16="http://schemas.microsoft.com/office/drawing/2014/main" id="{62EF5525-5655-4439-8C2F-B30752C90755}"/>
              </a:ext>
            </a:extLst>
          </p:cNvPr>
          <p:cNvSpPr txBox="1"/>
          <p:nvPr userDrawn="1"/>
        </p:nvSpPr>
        <p:spPr>
          <a:xfrm>
            <a:off x="12581855" y="1"/>
            <a:ext cx="3792673"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19" name="Foliennummernplatzhalter 5">
            <a:extLst>
              <a:ext uri="{FF2B5EF4-FFF2-40B4-BE49-F238E27FC236}">
                <a16:creationId xmlns:a16="http://schemas.microsoft.com/office/drawing/2014/main" id="{9F59562A-4331-4388-BA0E-9FBC319355FA}"/>
              </a:ext>
            </a:extLst>
          </p:cNvPr>
          <p:cNvSpPr>
            <a:spLocks noGrp="1"/>
          </p:cNvSpPr>
          <p:nvPr>
            <p:ph type="sldNum" sz="quarter" idx="4"/>
          </p:nvPr>
        </p:nvSpPr>
        <p:spPr>
          <a:xfrm>
            <a:off x="11173199" y="6381750"/>
            <a:ext cx="609600" cy="360000"/>
          </a:xfrm>
          <a:prstGeom prst="rect">
            <a:avLst/>
          </a:prstGeom>
        </p:spPr>
        <p:txBody>
          <a:bodyPr vert="horz" lIns="0" tIns="0" rIns="0" bIns="0" rtlCol="0" anchor="t" anchorCtr="0"/>
          <a:lstStyle>
            <a:lvl1pPr algn="r">
              <a:defRPr sz="800">
                <a:solidFill>
                  <a:schemeClr val="bg1"/>
                </a:solidFill>
              </a:defRPr>
            </a:lvl1pPr>
          </a:lstStyle>
          <a:p>
            <a:fld id="{8D1FDA76-8A6B-4230-A6B4-517FD786BCB7}" type="slidenum">
              <a:rPr lang="de-DE" smtClean="0"/>
              <a:pPr/>
              <a:t>‹Nr.›</a:t>
            </a:fld>
            <a:endParaRPr lang="de-DE" dirty="0"/>
          </a:p>
        </p:txBody>
      </p:sp>
      <p:sp>
        <p:nvSpPr>
          <p:cNvPr id="20" name="Textplatzhalter 4">
            <a:extLst>
              <a:ext uri="{FF2B5EF4-FFF2-40B4-BE49-F238E27FC236}">
                <a16:creationId xmlns:a16="http://schemas.microsoft.com/office/drawing/2014/main" id="{13C61312-9897-46D0-95AB-72065A41AB7B}"/>
              </a:ext>
            </a:extLst>
          </p:cNvPr>
          <p:cNvSpPr>
            <a:spLocks noGrp="1"/>
          </p:cNvSpPr>
          <p:nvPr>
            <p:ph type="body" sz="quarter" idx="10"/>
          </p:nvPr>
        </p:nvSpPr>
        <p:spPr>
          <a:xfrm>
            <a:off x="6598800" y="6382800"/>
            <a:ext cx="4512000" cy="360000"/>
          </a:xfrm>
        </p:spPr>
        <p:txBody>
          <a:bodyPr rIns="0"/>
          <a:lstStyle>
            <a:lvl1pPr>
              <a:defRPr sz="800">
                <a:solidFill>
                  <a:schemeClr val="bg1"/>
                </a:solidFill>
              </a:defRPr>
            </a:lvl1pPr>
          </a:lstStyle>
          <a:p>
            <a:pPr lvl="0"/>
            <a:r>
              <a:rPr lang="de-DE"/>
              <a:t>Mastertextformat bearbeiten</a:t>
            </a:r>
          </a:p>
        </p:txBody>
      </p:sp>
      <p:sp>
        <p:nvSpPr>
          <p:cNvPr id="5" name="Textfeld 4">
            <a:extLst>
              <a:ext uri="{FF2B5EF4-FFF2-40B4-BE49-F238E27FC236}">
                <a16:creationId xmlns:a16="http://schemas.microsoft.com/office/drawing/2014/main" id="{AE31145F-A203-483F-90E1-AF92EFD38A62}"/>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grpSp>
        <p:nvGrpSpPr>
          <p:cNvPr id="28" name="Gruppieren 27">
            <a:extLst>
              <a:ext uri="{FF2B5EF4-FFF2-40B4-BE49-F238E27FC236}">
                <a16:creationId xmlns:a16="http://schemas.microsoft.com/office/drawing/2014/main" id="{D054FA72-975B-4AB6-9F90-6C1FA227815E}"/>
              </a:ext>
            </a:extLst>
          </p:cNvPr>
          <p:cNvGrpSpPr/>
          <p:nvPr userDrawn="1"/>
        </p:nvGrpSpPr>
        <p:grpSpPr>
          <a:xfrm>
            <a:off x="-3132658" y="0"/>
            <a:ext cx="2844000" cy="2558234"/>
            <a:chOff x="-3327392" y="-13153"/>
            <a:chExt cx="2844000" cy="2558234"/>
          </a:xfrm>
        </p:grpSpPr>
        <p:sp>
          <p:nvSpPr>
            <p:cNvPr id="29" name="Textfeld 28">
              <a:extLst>
                <a:ext uri="{FF2B5EF4-FFF2-40B4-BE49-F238E27FC236}">
                  <a16:creationId xmlns:a16="http://schemas.microsoft.com/office/drawing/2014/main" id="{5ACF640B-F55D-439E-BE4D-5DC3A551F802}"/>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30" name="Grafik 29">
              <a:extLst>
                <a:ext uri="{FF2B5EF4-FFF2-40B4-BE49-F238E27FC236}">
                  <a16:creationId xmlns:a16="http://schemas.microsoft.com/office/drawing/2014/main" id="{DBCB3D33-4AC1-4A23-B988-2114773CCBD4}"/>
                </a:ext>
              </a:extLst>
            </p:cNvPr>
            <p:cNvPicPr>
              <a:picLocks noChangeAspect="1"/>
            </p:cNvPicPr>
            <p:nvPr userDrawn="1"/>
          </p:nvPicPr>
          <p:blipFill>
            <a:blip r:embed="rId2"/>
            <a:stretch>
              <a:fillRect/>
            </a:stretch>
          </p:blipFill>
          <p:spPr>
            <a:xfrm>
              <a:off x="-3174551" y="1116553"/>
              <a:ext cx="1365622" cy="585267"/>
            </a:xfrm>
            <a:prstGeom prst="rect">
              <a:avLst/>
            </a:prstGeom>
            <a:ln>
              <a:solidFill>
                <a:schemeClr val="bg1">
                  <a:lumMod val="50000"/>
                </a:schemeClr>
              </a:solidFill>
            </a:ln>
          </p:spPr>
        </p:pic>
        <p:sp>
          <p:nvSpPr>
            <p:cNvPr id="31" name="Rechteck 30">
              <a:extLst>
                <a:ext uri="{FF2B5EF4-FFF2-40B4-BE49-F238E27FC236}">
                  <a16:creationId xmlns:a16="http://schemas.microsoft.com/office/drawing/2014/main" id="{F6C060DA-2C09-40D3-ADDE-E637D2A1BF36}"/>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pic>
        <p:nvPicPr>
          <p:cNvPr id="4" name="Grafik 3">
            <a:extLst>
              <a:ext uri="{FF2B5EF4-FFF2-40B4-BE49-F238E27FC236}">
                <a16:creationId xmlns:a16="http://schemas.microsoft.com/office/drawing/2014/main" id="{87FB77D1-08F9-48E6-8F0F-F9CA38E71A57}"/>
              </a:ext>
            </a:extLst>
          </p:cNvPr>
          <p:cNvPicPr>
            <a:picLocks noChangeAspect="1"/>
          </p:cNvPicPr>
          <p:nvPr userDrawn="1"/>
        </p:nvPicPr>
        <p:blipFill>
          <a:blip r:embed="rId3"/>
          <a:stretch>
            <a:fillRect/>
          </a:stretch>
        </p:blipFill>
        <p:spPr>
          <a:xfrm>
            <a:off x="9982418" y="128698"/>
            <a:ext cx="1800000" cy="197802"/>
          </a:xfrm>
          <a:prstGeom prst="rect">
            <a:avLst/>
          </a:prstGeom>
        </p:spPr>
      </p:pic>
    </p:spTree>
    <p:extLst>
      <p:ext uri="{BB962C8B-B14F-4D97-AF65-F5344CB8AC3E}">
        <p14:creationId xmlns:p14="http://schemas.microsoft.com/office/powerpoint/2010/main" val="1930585533"/>
      </p:ext>
    </p:extLst>
  </p:cSld>
  <p:clrMapOvr>
    <a:masterClrMapping/>
  </p:clrMapOvr>
  <p:extLst>
    <p:ext uri="{DCECCB84-F9BA-43D5-87BE-67443E8EF086}">
      <p15:sldGuideLst xmlns:p15="http://schemas.microsoft.com/office/powerpoint/2012/main">
        <p15:guide id="2" orient="horz" pos="3929">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Hintergrundbild 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A5D98FE-61B5-4534-B8D6-92A6C9314411}"/>
              </a:ext>
            </a:extLst>
          </p:cNvPr>
          <p:cNvSpPr/>
          <p:nvPr userDrawn="1"/>
        </p:nvSpPr>
        <p:spPr>
          <a:xfrm>
            <a:off x="0" y="-1"/>
            <a:ext cx="12192000" cy="112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0" name="Rechteck 9">
            <a:extLst>
              <a:ext uri="{FF2B5EF4-FFF2-40B4-BE49-F238E27FC236}">
                <a16:creationId xmlns:a16="http://schemas.microsoft.com/office/drawing/2014/main" id="{42B7959F-2ECE-46AA-BF50-3C963C7A573E}"/>
              </a:ext>
            </a:extLst>
          </p:cNvPr>
          <p:cNvSpPr/>
          <p:nvPr userDrawn="1"/>
        </p:nvSpPr>
        <p:spPr>
          <a:xfrm>
            <a:off x="0" y="6237288"/>
            <a:ext cx="12192000" cy="62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3" name="Fußzeilenplatzhalter 4">
            <a:extLst>
              <a:ext uri="{FF2B5EF4-FFF2-40B4-BE49-F238E27FC236}">
                <a16:creationId xmlns:a16="http://schemas.microsoft.com/office/drawing/2014/main" id="{A0D5B69D-36C9-4479-B707-01AF8CE5C3FE}"/>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Vortragstitel│Referentenname│Ort│Datum</a:t>
            </a:r>
          </a:p>
        </p:txBody>
      </p:sp>
      <p:cxnSp>
        <p:nvCxnSpPr>
          <p:cNvPr id="11" name="Gerade Verbindung 9">
            <a:extLst>
              <a:ext uri="{FF2B5EF4-FFF2-40B4-BE49-F238E27FC236}">
                <a16:creationId xmlns:a16="http://schemas.microsoft.com/office/drawing/2014/main" id="{58279EDC-C4D1-40AB-BC50-3D266BE4065F}"/>
              </a:ext>
            </a:extLst>
          </p:cNvPr>
          <p:cNvCxnSpPr>
            <a:cxnSpLocks/>
          </p:cNvCxnSpPr>
          <p:nvPr userDrawn="1"/>
        </p:nvCxnSpPr>
        <p:spPr>
          <a:xfrm>
            <a:off x="0" y="6237288"/>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platzhalter 6">
            <a:extLst>
              <a:ext uri="{FF2B5EF4-FFF2-40B4-BE49-F238E27FC236}">
                <a16:creationId xmlns:a16="http://schemas.microsoft.com/office/drawing/2014/main" id="{3B1A2E0B-FBEB-4DA3-8226-8AAA0EBBE3F2}"/>
              </a:ext>
            </a:extLst>
          </p:cNvPr>
          <p:cNvSpPr>
            <a:spLocks noGrp="1"/>
          </p:cNvSpPr>
          <p:nvPr>
            <p:ph type="body" sz="quarter" idx="13"/>
          </p:nvPr>
        </p:nvSpPr>
        <p:spPr>
          <a:xfrm>
            <a:off x="982799" y="2278800"/>
            <a:ext cx="10800000" cy="3600000"/>
          </a:xfrm>
          <a:solidFill>
            <a:schemeClr val="bg1">
              <a:alpha val="90000"/>
            </a:schemeClr>
          </a:solidFill>
        </p:spPr>
        <p:txBody>
          <a:bodyPr lIns="216000" tIns="144000" rIns="144000" bIns="144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feld 15">
            <a:extLst>
              <a:ext uri="{FF2B5EF4-FFF2-40B4-BE49-F238E27FC236}">
                <a16:creationId xmlns:a16="http://schemas.microsoft.com/office/drawing/2014/main" id="{14DFEDC6-7967-47BF-9399-296E9079B296}"/>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20" name="Foliennummernplatzhalter 5">
            <a:extLst>
              <a:ext uri="{FF2B5EF4-FFF2-40B4-BE49-F238E27FC236}">
                <a16:creationId xmlns:a16="http://schemas.microsoft.com/office/drawing/2014/main" id="{665870A2-AE31-4949-849F-10659BAB11A1}"/>
              </a:ext>
            </a:extLst>
          </p:cNvPr>
          <p:cNvSpPr>
            <a:spLocks noGrp="1"/>
          </p:cNvSpPr>
          <p:nvPr>
            <p:ph type="sldNum" sz="quarter" idx="4"/>
          </p:nvPr>
        </p:nvSpPr>
        <p:spPr>
          <a:xfrm>
            <a:off x="11173199" y="6381750"/>
            <a:ext cx="609600"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21" name="Textplatzhalter 4">
            <a:extLst>
              <a:ext uri="{FF2B5EF4-FFF2-40B4-BE49-F238E27FC236}">
                <a16:creationId xmlns:a16="http://schemas.microsoft.com/office/drawing/2014/main" id="{4B8F7D94-9A35-49C2-BEB4-9AB591EDF80B}"/>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sp>
        <p:nvSpPr>
          <p:cNvPr id="17" name="Textfeld 16">
            <a:extLst>
              <a:ext uri="{FF2B5EF4-FFF2-40B4-BE49-F238E27FC236}">
                <a16:creationId xmlns:a16="http://schemas.microsoft.com/office/drawing/2014/main" id="{3955971B-A474-480E-AAE6-E18BC0AA4507}"/>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grpSp>
        <p:nvGrpSpPr>
          <p:cNvPr id="18" name="Gruppieren 17">
            <a:extLst>
              <a:ext uri="{FF2B5EF4-FFF2-40B4-BE49-F238E27FC236}">
                <a16:creationId xmlns:a16="http://schemas.microsoft.com/office/drawing/2014/main" id="{2144E081-7B8F-4795-8127-E2F8C341D7CF}"/>
              </a:ext>
            </a:extLst>
          </p:cNvPr>
          <p:cNvGrpSpPr/>
          <p:nvPr userDrawn="1"/>
        </p:nvGrpSpPr>
        <p:grpSpPr>
          <a:xfrm>
            <a:off x="-3132658" y="0"/>
            <a:ext cx="2844000" cy="2558234"/>
            <a:chOff x="-3327392" y="-13153"/>
            <a:chExt cx="2844000" cy="2558234"/>
          </a:xfrm>
        </p:grpSpPr>
        <p:sp>
          <p:nvSpPr>
            <p:cNvPr id="19" name="Textfeld 18">
              <a:extLst>
                <a:ext uri="{FF2B5EF4-FFF2-40B4-BE49-F238E27FC236}">
                  <a16:creationId xmlns:a16="http://schemas.microsoft.com/office/drawing/2014/main" id="{E0476FED-7FBD-4BF2-AC10-86CF52070DE3}"/>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22" name="Grafik 21">
              <a:extLst>
                <a:ext uri="{FF2B5EF4-FFF2-40B4-BE49-F238E27FC236}">
                  <a16:creationId xmlns:a16="http://schemas.microsoft.com/office/drawing/2014/main" id="{D9519232-E6E7-4113-AEB9-535BB9D25164}"/>
                </a:ext>
              </a:extLst>
            </p:cNvPr>
            <p:cNvPicPr>
              <a:picLocks noChangeAspect="1"/>
            </p:cNvPicPr>
            <p:nvPr userDrawn="1"/>
          </p:nvPicPr>
          <p:blipFill>
            <a:blip r:embed="rId2"/>
            <a:stretch>
              <a:fillRect/>
            </a:stretch>
          </p:blipFill>
          <p:spPr>
            <a:xfrm>
              <a:off x="-3174551" y="1116553"/>
              <a:ext cx="1365622" cy="585267"/>
            </a:xfrm>
            <a:prstGeom prst="rect">
              <a:avLst/>
            </a:prstGeom>
            <a:ln>
              <a:solidFill>
                <a:schemeClr val="bg1">
                  <a:lumMod val="50000"/>
                </a:schemeClr>
              </a:solidFill>
            </a:ln>
          </p:spPr>
        </p:pic>
        <p:sp>
          <p:nvSpPr>
            <p:cNvPr id="23" name="Rechteck 22">
              <a:extLst>
                <a:ext uri="{FF2B5EF4-FFF2-40B4-BE49-F238E27FC236}">
                  <a16:creationId xmlns:a16="http://schemas.microsoft.com/office/drawing/2014/main" id="{E6C5FE1A-866E-41DA-92CF-4D71B19690C1}"/>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
        <p:nvSpPr>
          <p:cNvPr id="4" name="Titel 3">
            <a:extLst>
              <a:ext uri="{FF2B5EF4-FFF2-40B4-BE49-F238E27FC236}">
                <a16:creationId xmlns:a16="http://schemas.microsoft.com/office/drawing/2014/main" id="{BEE6AC99-2DE6-4706-AC32-931CE14002F8}"/>
              </a:ext>
            </a:extLst>
          </p:cNvPr>
          <p:cNvSpPr>
            <a:spLocks noGrp="1"/>
          </p:cNvSpPr>
          <p:nvPr>
            <p:ph type="title"/>
          </p:nvPr>
        </p:nvSpPr>
        <p:spPr/>
        <p:txBody>
          <a:bodyPr/>
          <a:lstStyle/>
          <a:p>
            <a:r>
              <a:rPr lang="de-DE"/>
              <a:t>Mastertitelformat bearbeiten</a:t>
            </a:r>
          </a:p>
        </p:txBody>
      </p:sp>
      <p:pic>
        <p:nvPicPr>
          <p:cNvPr id="6" name="Grafik 5">
            <a:extLst>
              <a:ext uri="{FF2B5EF4-FFF2-40B4-BE49-F238E27FC236}">
                <a16:creationId xmlns:a16="http://schemas.microsoft.com/office/drawing/2014/main" id="{84B9D13C-3F7E-44B4-B7E5-0546D4932D85}"/>
              </a:ext>
            </a:extLst>
          </p:cNvPr>
          <p:cNvPicPr>
            <a:picLocks noChangeAspect="1"/>
          </p:cNvPicPr>
          <p:nvPr userDrawn="1"/>
        </p:nvPicPr>
        <p:blipFill>
          <a:blip r:embed="rId3"/>
          <a:stretch>
            <a:fillRect/>
          </a:stretch>
        </p:blipFill>
        <p:spPr>
          <a:xfrm>
            <a:off x="9982418" y="128698"/>
            <a:ext cx="1800000" cy="197802"/>
          </a:xfrm>
          <a:prstGeom prst="rect">
            <a:avLst/>
          </a:prstGeom>
        </p:spPr>
      </p:pic>
      <p:sp>
        <p:nvSpPr>
          <p:cNvPr id="2" name="Textfeld 1">
            <a:extLst>
              <a:ext uri="{FF2B5EF4-FFF2-40B4-BE49-F238E27FC236}">
                <a16:creationId xmlns:a16="http://schemas.microsoft.com/office/drawing/2014/main" id="{F68CB88A-DA58-DC2B-F8F2-D7CE4E5739BF}"/>
              </a:ext>
            </a:extLst>
          </p:cNvPr>
          <p:cNvSpPr txBox="1"/>
          <p:nvPr userDrawn="1"/>
        </p:nvSpPr>
        <p:spPr>
          <a:xfrm>
            <a:off x="0" y="7104300"/>
            <a:ext cx="3096344" cy="2308324"/>
          </a:xfrm>
          <a:prstGeom prst="rect">
            <a:avLst/>
          </a:prstGeom>
          <a:noFill/>
          <a:ln>
            <a:solidFill>
              <a:schemeClr val="accent1"/>
            </a:solidFill>
          </a:ln>
        </p:spPr>
        <p:txBody>
          <a:bodyPr wrap="square" rtlCol="0">
            <a:spAutoFit/>
          </a:bodyPr>
          <a:lstStyle/>
          <a:p>
            <a:r>
              <a:rPr lang="de-DE" sz="1200" b="1" dirty="0"/>
              <a:t>Hinweis zur Textbox „Vortragstitel etc.“:</a:t>
            </a:r>
          </a:p>
          <a:p>
            <a:r>
              <a:rPr lang="de-DE" sz="1200" dirty="0"/>
              <a:t>Text eingeben und dann über das Menü „Einfügen“ /  „Kopf- und Fußzeile“, Häkchen setzen und „für alle Folien übernehmen“. So muss der Text nur ein einziges Mal eingegeben werden. Der Text wird aber nach Aktualisierung einzeilig dargestellt und muss manuell umgebrochen werden. </a:t>
            </a:r>
          </a:p>
          <a:p>
            <a:r>
              <a:rPr lang="de-DE" sz="1200" dirty="0"/>
              <a:t>Wenn keine Fußzeile gewünscht ist, dort das Häkchen „Fußzeile“ entfernen und „für alle übernehmen“.</a:t>
            </a:r>
          </a:p>
        </p:txBody>
      </p:sp>
    </p:spTree>
    <p:extLst>
      <p:ext uri="{BB962C8B-B14F-4D97-AF65-F5344CB8AC3E}">
        <p14:creationId xmlns:p14="http://schemas.microsoft.com/office/powerpoint/2010/main" val="2008661060"/>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 Hintergrundbild 5">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CECA2FD-2A92-486C-9A34-A32D1A5B288A}"/>
              </a:ext>
            </a:extLst>
          </p:cNvPr>
          <p:cNvSpPr/>
          <p:nvPr userDrawn="1"/>
        </p:nvSpPr>
        <p:spPr>
          <a:xfrm>
            <a:off x="0" y="6237288"/>
            <a:ext cx="12192000" cy="62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1" name="Rechteck 20">
            <a:extLst>
              <a:ext uri="{FF2B5EF4-FFF2-40B4-BE49-F238E27FC236}">
                <a16:creationId xmlns:a16="http://schemas.microsoft.com/office/drawing/2014/main" id="{4439AE02-7D20-40A2-9EE3-A6C5D387E7A4}"/>
              </a:ext>
            </a:extLst>
          </p:cNvPr>
          <p:cNvSpPr/>
          <p:nvPr userDrawn="1"/>
        </p:nvSpPr>
        <p:spPr>
          <a:xfrm>
            <a:off x="0" y="-1"/>
            <a:ext cx="12192000" cy="112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8" name="Fußzeilenplatzhalter 4">
            <a:extLst>
              <a:ext uri="{FF2B5EF4-FFF2-40B4-BE49-F238E27FC236}">
                <a16:creationId xmlns:a16="http://schemas.microsoft.com/office/drawing/2014/main" id="{9827398A-DE1C-438F-9286-3D94BC739C45}"/>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Vortragstitel│Referentenname│Ort│Datum</a:t>
            </a:r>
          </a:p>
        </p:txBody>
      </p:sp>
      <p:sp>
        <p:nvSpPr>
          <p:cNvPr id="3" name="Titel 2">
            <a:extLst>
              <a:ext uri="{FF2B5EF4-FFF2-40B4-BE49-F238E27FC236}">
                <a16:creationId xmlns:a16="http://schemas.microsoft.com/office/drawing/2014/main" id="{8EFF8461-7257-4D23-9606-8F902B835958}"/>
              </a:ext>
            </a:extLst>
          </p:cNvPr>
          <p:cNvSpPr>
            <a:spLocks noGrp="1"/>
          </p:cNvSpPr>
          <p:nvPr>
            <p:ph type="title"/>
          </p:nvPr>
        </p:nvSpPr>
        <p:spPr>
          <a:xfrm>
            <a:off x="982663" y="333374"/>
            <a:ext cx="10800000" cy="746625"/>
          </a:xfrm>
        </p:spPr>
        <p:txBody>
          <a:bodyPr/>
          <a:lstStyle/>
          <a:p>
            <a:r>
              <a:rPr lang="de-DE"/>
              <a:t>Mastertitelformat bearbeiten</a:t>
            </a:r>
          </a:p>
        </p:txBody>
      </p:sp>
      <p:cxnSp>
        <p:nvCxnSpPr>
          <p:cNvPr id="16" name="Gerade Verbindung 9">
            <a:extLst>
              <a:ext uri="{FF2B5EF4-FFF2-40B4-BE49-F238E27FC236}">
                <a16:creationId xmlns:a16="http://schemas.microsoft.com/office/drawing/2014/main" id="{2DFBDA5D-2474-48FD-BAAC-8C0F60A7485E}"/>
              </a:ext>
            </a:extLst>
          </p:cNvPr>
          <p:cNvCxnSpPr>
            <a:cxnSpLocks/>
          </p:cNvCxnSpPr>
          <p:nvPr userDrawn="1"/>
        </p:nvCxnSpPr>
        <p:spPr>
          <a:xfrm>
            <a:off x="0" y="6237288"/>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DD7371A0-2C0B-4C1A-A45B-39B8557FC71D}"/>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25" name="Textfeld 24">
            <a:extLst>
              <a:ext uri="{FF2B5EF4-FFF2-40B4-BE49-F238E27FC236}">
                <a16:creationId xmlns:a16="http://schemas.microsoft.com/office/drawing/2014/main" id="{D2F99CF2-A01E-44D4-BFAB-A1AA2A994EF4}"/>
              </a:ext>
            </a:extLst>
          </p:cNvPr>
          <p:cNvSpPr txBox="1"/>
          <p:nvPr userDrawn="1"/>
        </p:nvSpPr>
        <p:spPr>
          <a:xfrm>
            <a:off x="12581855" y="2514538"/>
            <a:ext cx="2844000" cy="1422805"/>
          </a:xfrm>
          <a:prstGeom prst="rect">
            <a:avLst/>
          </a:prstGeom>
          <a:solidFill>
            <a:schemeClr val="bg1">
              <a:lumMod val="95000"/>
            </a:schemeClr>
          </a:solidFill>
        </p:spPr>
        <p:txBody>
          <a:bodyPr wrap="square" lIns="108000" tIns="72000" rIns="108000" bIns="72000" rtlCol="0">
            <a:noAutofit/>
          </a:bodyPr>
          <a:lstStyle/>
          <a:p>
            <a:r>
              <a:rPr lang="de-DE" sz="1600" b="1" dirty="0"/>
              <a:t>Hinweis Bildquelle</a:t>
            </a:r>
          </a:p>
          <a:p>
            <a:pPr>
              <a:spcBef>
                <a:spcPts val="500"/>
              </a:spcBef>
            </a:pPr>
            <a:r>
              <a:rPr lang="de-DE" sz="1400" dirty="0"/>
              <a:t>Die Bildquelle kann in dem Störer erfasst werden. Sollte sie nicht benötigt werden, kann die Textbox gelöscht werden</a:t>
            </a:r>
          </a:p>
          <a:p>
            <a:endParaRPr lang="de-DE" sz="1400" dirty="0"/>
          </a:p>
        </p:txBody>
      </p:sp>
      <p:sp>
        <p:nvSpPr>
          <p:cNvPr id="6" name="Textplatzhalter 5">
            <a:extLst>
              <a:ext uri="{FF2B5EF4-FFF2-40B4-BE49-F238E27FC236}">
                <a16:creationId xmlns:a16="http://schemas.microsoft.com/office/drawing/2014/main" id="{826B0645-819B-445F-9F5A-51E71BE292BA}"/>
              </a:ext>
            </a:extLst>
          </p:cNvPr>
          <p:cNvSpPr>
            <a:spLocks noGrp="1"/>
          </p:cNvSpPr>
          <p:nvPr>
            <p:ph type="body" sz="quarter" idx="20" hasCustomPrompt="1"/>
          </p:nvPr>
        </p:nvSpPr>
        <p:spPr>
          <a:xfrm>
            <a:off x="982800" y="2377172"/>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6" name="Textplatzhalter 5">
            <a:extLst>
              <a:ext uri="{FF2B5EF4-FFF2-40B4-BE49-F238E27FC236}">
                <a16:creationId xmlns:a16="http://schemas.microsoft.com/office/drawing/2014/main" id="{2256CBCE-F630-481D-AA41-889E063063D4}"/>
              </a:ext>
            </a:extLst>
          </p:cNvPr>
          <p:cNvSpPr>
            <a:spLocks noGrp="1"/>
          </p:cNvSpPr>
          <p:nvPr>
            <p:ph type="body" sz="quarter" idx="21" hasCustomPrompt="1"/>
          </p:nvPr>
        </p:nvSpPr>
        <p:spPr>
          <a:xfrm>
            <a:off x="982800" y="3022257"/>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7" name="Textplatzhalter 5">
            <a:extLst>
              <a:ext uri="{FF2B5EF4-FFF2-40B4-BE49-F238E27FC236}">
                <a16:creationId xmlns:a16="http://schemas.microsoft.com/office/drawing/2014/main" id="{0DDEC1E2-EBC4-433F-ABAB-2C08E7036D3B}"/>
              </a:ext>
            </a:extLst>
          </p:cNvPr>
          <p:cNvSpPr>
            <a:spLocks noGrp="1"/>
          </p:cNvSpPr>
          <p:nvPr>
            <p:ph type="body" sz="quarter" idx="22" hasCustomPrompt="1"/>
          </p:nvPr>
        </p:nvSpPr>
        <p:spPr>
          <a:xfrm>
            <a:off x="982800" y="3667342"/>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8" name="Textplatzhalter 5">
            <a:extLst>
              <a:ext uri="{FF2B5EF4-FFF2-40B4-BE49-F238E27FC236}">
                <a16:creationId xmlns:a16="http://schemas.microsoft.com/office/drawing/2014/main" id="{97005419-36BD-4AA0-B8A5-39559CB3CA8B}"/>
              </a:ext>
            </a:extLst>
          </p:cNvPr>
          <p:cNvSpPr>
            <a:spLocks noGrp="1"/>
          </p:cNvSpPr>
          <p:nvPr>
            <p:ph type="body" sz="quarter" idx="23" hasCustomPrompt="1"/>
          </p:nvPr>
        </p:nvSpPr>
        <p:spPr>
          <a:xfrm>
            <a:off x="982800" y="4312427"/>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9" name="Textplatzhalter 5">
            <a:extLst>
              <a:ext uri="{FF2B5EF4-FFF2-40B4-BE49-F238E27FC236}">
                <a16:creationId xmlns:a16="http://schemas.microsoft.com/office/drawing/2014/main" id="{A9DF90C4-9276-4CDC-BBC6-1BA224DF362B}"/>
              </a:ext>
            </a:extLst>
          </p:cNvPr>
          <p:cNvSpPr>
            <a:spLocks noGrp="1"/>
          </p:cNvSpPr>
          <p:nvPr>
            <p:ph type="body" sz="quarter" idx="24" hasCustomPrompt="1"/>
          </p:nvPr>
        </p:nvSpPr>
        <p:spPr>
          <a:xfrm>
            <a:off x="982800" y="4957513"/>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4" name="Foliennummernplatzhalter 5">
            <a:extLst>
              <a:ext uri="{FF2B5EF4-FFF2-40B4-BE49-F238E27FC236}">
                <a16:creationId xmlns:a16="http://schemas.microsoft.com/office/drawing/2014/main" id="{9239B048-5629-469D-8065-A654D60ACCCE}"/>
              </a:ext>
            </a:extLst>
          </p:cNvPr>
          <p:cNvSpPr>
            <a:spLocks noGrp="1"/>
          </p:cNvSpPr>
          <p:nvPr>
            <p:ph type="sldNum" sz="quarter" idx="4"/>
          </p:nvPr>
        </p:nvSpPr>
        <p:spPr>
          <a:xfrm>
            <a:off x="11173063" y="6381750"/>
            <a:ext cx="609600"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30" name="Textplatzhalter 4">
            <a:extLst>
              <a:ext uri="{FF2B5EF4-FFF2-40B4-BE49-F238E27FC236}">
                <a16:creationId xmlns:a16="http://schemas.microsoft.com/office/drawing/2014/main" id="{263BE68F-51B4-4190-9AB6-2CC977E5F35F}"/>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sp>
        <p:nvSpPr>
          <p:cNvPr id="5" name="Textfeld 4">
            <a:extLst>
              <a:ext uri="{FF2B5EF4-FFF2-40B4-BE49-F238E27FC236}">
                <a16:creationId xmlns:a16="http://schemas.microsoft.com/office/drawing/2014/main" id="{FA7AEC80-B903-4C36-8854-9E72AFB956A5}"/>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pic>
        <p:nvPicPr>
          <p:cNvPr id="2" name="Grafik 1">
            <a:extLst>
              <a:ext uri="{FF2B5EF4-FFF2-40B4-BE49-F238E27FC236}">
                <a16:creationId xmlns:a16="http://schemas.microsoft.com/office/drawing/2014/main" id="{24E1A686-0886-430A-8275-024060570212}"/>
              </a:ext>
            </a:extLst>
          </p:cNvPr>
          <p:cNvPicPr>
            <a:picLocks noChangeAspect="1"/>
          </p:cNvPicPr>
          <p:nvPr userDrawn="1"/>
        </p:nvPicPr>
        <p:blipFill>
          <a:blip r:embed="rId2"/>
          <a:stretch>
            <a:fillRect/>
          </a:stretch>
        </p:blipFill>
        <p:spPr>
          <a:xfrm>
            <a:off x="9982418" y="128698"/>
            <a:ext cx="1800000" cy="197802"/>
          </a:xfrm>
          <a:prstGeom prst="rect">
            <a:avLst/>
          </a:prstGeom>
        </p:spPr>
      </p:pic>
    </p:spTree>
    <p:extLst>
      <p:ext uri="{BB962C8B-B14F-4D97-AF65-F5344CB8AC3E}">
        <p14:creationId xmlns:p14="http://schemas.microsoft.com/office/powerpoint/2010/main" val="2205674102"/>
      </p:ext>
    </p:extLst>
  </p:cSld>
  <p:clrMapOvr>
    <a:masterClrMapping/>
  </p:clrMapOvr>
  <p:extLst>
    <p:ext uri="{DCECCB84-F9BA-43D5-87BE-67443E8EF086}">
      <p15:sldGuideLst xmlns:p15="http://schemas.microsoft.com/office/powerpoint/2012/main">
        <p15:guide id="2" orient="horz" pos="709">
          <p15:clr>
            <a:srgbClr val="FBAE40"/>
          </p15:clr>
        </p15:guide>
        <p15:guide id="3" orient="horz" pos="3929">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 Hintergrundbild 6">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EA48E8F9-EE75-4C75-9A95-DB63B04AFFB5}"/>
              </a:ext>
            </a:extLst>
          </p:cNvPr>
          <p:cNvSpPr/>
          <p:nvPr userDrawn="1"/>
        </p:nvSpPr>
        <p:spPr>
          <a:xfrm>
            <a:off x="0" y="-1"/>
            <a:ext cx="12192000" cy="112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8" name="Fußzeilenplatzhalter 4">
            <a:extLst>
              <a:ext uri="{FF2B5EF4-FFF2-40B4-BE49-F238E27FC236}">
                <a16:creationId xmlns:a16="http://schemas.microsoft.com/office/drawing/2014/main" id="{9827398A-DE1C-438F-9286-3D94BC739C45}"/>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bg1"/>
                </a:solidFill>
              </a:defRPr>
            </a:lvl1pPr>
          </a:lstStyle>
          <a:p>
            <a:r>
              <a:rPr lang="de-DE" dirty="0"/>
              <a:t>Vortragstitel│Referentenname│Ort│Datum</a:t>
            </a:r>
          </a:p>
        </p:txBody>
      </p:sp>
      <p:sp>
        <p:nvSpPr>
          <p:cNvPr id="3" name="Titel 2">
            <a:extLst>
              <a:ext uri="{FF2B5EF4-FFF2-40B4-BE49-F238E27FC236}">
                <a16:creationId xmlns:a16="http://schemas.microsoft.com/office/drawing/2014/main" id="{17935D30-242F-40BB-8EE9-FB77E55A6D8F}"/>
              </a:ext>
            </a:extLst>
          </p:cNvPr>
          <p:cNvSpPr>
            <a:spLocks noGrp="1"/>
          </p:cNvSpPr>
          <p:nvPr>
            <p:ph type="title"/>
          </p:nvPr>
        </p:nvSpPr>
        <p:spPr>
          <a:xfrm>
            <a:off x="982663" y="333374"/>
            <a:ext cx="10800000" cy="746625"/>
          </a:xfrm>
        </p:spPr>
        <p:txBody>
          <a:bodyPr/>
          <a:lstStyle/>
          <a:p>
            <a:r>
              <a:rPr lang="de-DE"/>
              <a:t>Mastertitelformat bearbeiten</a:t>
            </a:r>
          </a:p>
        </p:txBody>
      </p:sp>
      <p:cxnSp>
        <p:nvCxnSpPr>
          <p:cNvPr id="17" name="Gerade Verbindung 9">
            <a:extLst>
              <a:ext uri="{FF2B5EF4-FFF2-40B4-BE49-F238E27FC236}">
                <a16:creationId xmlns:a16="http://schemas.microsoft.com/office/drawing/2014/main" id="{FD7072A9-FF55-441E-85B4-A8B34084595D}"/>
              </a:ext>
            </a:extLst>
          </p:cNvPr>
          <p:cNvCxnSpPr>
            <a:cxnSpLocks/>
          </p:cNvCxnSpPr>
          <p:nvPr userDrawn="1"/>
        </p:nvCxnSpPr>
        <p:spPr>
          <a:xfrm>
            <a:off x="0" y="6237288"/>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23B3D4EE-0A24-4192-B0C3-D167F2A73A23}"/>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26" name="Textplatzhalter 5">
            <a:extLst>
              <a:ext uri="{FF2B5EF4-FFF2-40B4-BE49-F238E27FC236}">
                <a16:creationId xmlns:a16="http://schemas.microsoft.com/office/drawing/2014/main" id="{BD7B3A46-CEB3-4005-BB0E-2CFC3FC84539}"/>
              </a:ext>
            </a:extLst>
          </p:cNvPr>
          <p:cNvSpPr>
            <a:spLocks noGrp="1"/>
          </p:cNvSpPr>
          <p:nvPr>
            <p:ph type="body" sz="quarter" idx="20" hasCustomPrompt="1"/>
          </p:nvPr>
        </p:nvSpPr>
        <p:spPr>
          <a:xfrm>
            <a:off x="982800" y="2377172"/>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7" name="Textplatzhalter 5">
            <a:extLst>
              <a:ext uri="{FF2B5EF4-FFF2-40B4-BE49-F238E27FC236}">
                <a16:creationId xmlns:a16="http://schemas.microsoft.com/office/drawing/2014/main" id="{133398C9-8DA0-432E-BAE9-AAB8A9665DB9}"/>
              </a:ext>
            </a:extLst>
          </p:cNvPr>
          <p:cNvSpPr>
            <a:spLocks noGrp="1"/>
          </p:cNvSpPr>
          <p:nvPr>
            <p:ph type="body" sz="quarter" idx="21" hasCustomPrompt="1"/>
          </p:nvPr>
        </p:nvSpPr>
        <p:spPr>
          <a:xfrm>
            <a:off x="982800" y="3022257"/>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8" name="Textplatzhalter 5">
            <a:extLst>
              <a:ext uri="{FF2B5EF4-FFF2-40B4-BE49-F238E27FC236}">
                <a16:creationId xmlns:a16="http://schemas.microsoft.com/office/drawing/2014/main" id="{A950E0D0-3634-403E-9ABF-5CAD0A0A863F}"/>
              </a:ext>
            </a:extLst>
          </p:cNvPr>
          <p:cNvSpPr>
            <a:spLocks noGrp="1"/>
          </p:cNvSpPr>
          <p:nvPr>
            <p:ph type="body" sz="quarter" idx="22" hasCustomPrompt="1"/>
          </p:nvPr>
        </p:nvSpPr>
        <p:spPr>
          <a:xfrm>
            <a:off x="982800" y="3667342"/>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9" name="Textplatzhalter 5">
            <a:extLst>
              <a:ext uri="{FF2B5EF4-FFF2-40B4-BE49-F238E27FC236}">
                <a16:creationId xmlns:a16="http://schemas.microsoft.com/office/drawing/2014/main" id="{FCBB450A-009E-4378-9B56-DFF63F593315}"/>
              </a:ext>
            </a:extLst>
          </p:cNvPr>
          <p:cNvSpPr>
            <a:spLocks noGrp="1"/>
          </p:cNvSpPr>
          <p:nvPr>
            <p:ph type="body" sz="quarter" idx="23" hasCustomPrompt="1"/>
          </p:nvPr>
        </p:nvSpPr>
        <p:spPr>
          <a:xfrm>
            <a:off x="982800" y="4312427"/>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30" name="Textplatzhalter 5">
            <a:extLst>
              <a:ext uri="{FF2B5EF4-FFF2-40B4-BE49-F238E27FC236}">
                <a16:creationId xmlns:a16="http://schemas.microsoft.com/office/drawing/2014/main" id="{1E7E1537-15CE-4528-806B-061CC2DA2BF3}"/>
              </a:ext>
            </a:extLst>
          </p:cNvPr>
          <p:cNvSpPr>
            <a:spLocks noGrp="1"/>
          </p:cNvSpPr>
          <p:nvPr>
            <p:ph type="body" sz="quarter" idx="24" hasCustomPrompt="1"/>
          </p:nvPr>
        </p:nvSpPr>
        <p:spPr>
          <a:xfrm>
            <a:off x="982800" y="4957513"/>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4" name="Foliennummernplatzhalter 5">
            <a:extLst>
              <a:ext uri="{FF2B5EF4-FFF2-40B4-BE49-F238E27FC236}">
                <a16:creationId xmlns:a16="http://schemas.microsoft.com/office/drawing/2014/main" id="{15753822-F80E-48E8-A2D8-C2AE4BD65036}"/>
              </a:ext>
            </a:extLst>
          </p:cNvPr>
          <p:cNvSpPr>
            <a:spLocks noGrp="1"/>
          </p:cNvSpPr>
          <p:nvPr>
            <p:ph type="sldNum" sz="quarter" idx="4"/>
          </p:nvPr>
        </p:nvSpPr>
        <p:spPr>
          <a:xfrm>
            <a:off x="11173063" y="6381750"/>
            <a:ext cx="609600" cy="360000"/>
          </a:xfrm>
          <a:prstGeom prst="rect">
            <a:avLst/>
          </a:prstGeom>
        </p:spPr>
        <p:txBody>
          <a:bodyPr vert="horz" lIns="0" tIns="0" rIns="0" bIns="0" rtlCol="0" anchor="t" anchorCtr="0"/>
          <a:lstStyle>
            <a:lvl1pPr algn="r">
              <a:defRPr sz="800">
                <a:solidFill>
                  <a:schemeClr val="bg1"/>
                </a:solidFill>
              </a:defRPr>
            </a:lvl1pPr>
          </a:lstStyle>
          <a:p>
            <a:fld id="{8D1FDA76-8A6B-4230-A6B4-517FD786BCB7}" type="slidenum">
              <a:rPr lang="de-DE" smtClean="0"/>
              <a:pPr/>
              <a:t>‹Nr.›</a:t>
            </a:fld>
            <a:endParaRPr lang="de-DE" dirty="0"/>
          </a:p>
        </p:txBody>
      </p:sp>
      <p:sp>
        <p:nvSpPr>
          <p:cNvPr id="31" name="Textplatzhalter 4">
            <a:extLst>
              <a:ext uri="{FF2B5EF4-FFF2-40B4-BE49-F238E27FC236}">
                <a16:creationId xmlns:a16="http://schemas.microsoft.com/office/drawing/2014/main" id="{841FADAB-50AD-4F7F-A893-308C6E6E4E37}"/>
              </a:ext>
            </a:extLst>
          </p:cNvPr>
          <p:cNvSpPr>
            <a:spLocks noGrp="1"/>
          </p:cNvSpPr>
          <p:nvPr>
            <p:ph type="body" sz="quarter" idx="10"/>
          </p:nvPr>
        </p:nvSpPr>
        <p:spPr>
          <a:xfrm>
            <a:off x="6598800" y="6382800"/>
            <a:ext cx="4512000" cy="360000"/>
          </a:xfrm>
        </p:spPr>
        <p:txBody>
          <a:bodyPr rIns="0"/>
          <a:lstStyle>
            <a:lvl1pPr>
              <a:defRPr sz="800">
                <a:solidFill>
                  <a:schemeClr val="bg1"/>
                </a:solidFill>
              </a:defRPr>
            </a:lvl1pPr>
          </a:lstStyle>
          <a:p>
            <a:pPr lvl="0"/>
            <a:r>
              <a:rPr lang="de-DE"/>
              <a:t>Mastertextformat bearbeiten</a:t>
            </a:r>
          </a:p>
        </p:txBody>
      </p:sp>
      <p:sp>
        <p:nvSpPr>
          <p:cNvPr id="5" name="Textfeld 4">
            <a:extLst>
              <a:ext uri="{FF2B5EF4-FFF2-40B4-BE49-F238E27FC236}">
                <a16:creationId xmlns:a16="http://schemas.microsoft.com/office/drawing/2014/main" id="{DD236AEC-12E8-43C3-B150-D80DA6B24DBA}"/>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pic>
        <p:nvPicPr>
          <p:cNvPr id="2" name="Grafik 1">
            <a:extLst>
              <a:ext uri="{FF2B5EF4-FFF2-40B4-BE49-F238E27FC236}">
                <a16:creationId xmlns:a16="http://schemas.microsoft.com/office/drawing/2014/main" id="{F8590BEE-017C-4720-8BE5-340E6671DE24}"/>
              </a:ext>
            </a:extLst>
          </p:cNvPr>
          <p:cNvPicPr>
            <a:picLocks noChangeAspect="1"/>
          </p:cNvPicPr>
          <p:nvPr userDrawn="1"/>
        </p:nvPicPr>
        <p:blipFill>
          <a:blip r:embed="rId2"/>
          <a:stretch>
            <a:fillRect/>
          </a:stretch>
        </p:blipFill>
        <p:spPr>
          <a:xfrm>
            <a:off x="9982418" y="128698"/>
            <a:ext cx="1800000" cy="197802"/>
          </a:xfrm>
          <a:prstGeom prst="rect">
            <a:avLst/>
          </a:prstGeom>
        </p:spPr>
      </p:pic>
    </p:spTree>
    <p:extLst>
      <p:ext uri="{BB962C8B-B14F-4D97-AF65-F5344CB8AC3E}">
        <p14:creationId xmlns:p14="http://schemas.microsoft.com/office/powerpoint/2010/main" val="2751565115"/>
      </p:ext>
    </p:extLst>
  </p:cSld>
  <p:clrMapOvr>
    <a:masterClrMapping/>
  </p:clrMapOvr>
  <p:extLst>
    <p:ext uri="{DCECCB84-F9BA-43D5-87BE-67443E8EF086}">
      <p15:sldGuideLst xmlns:p15="http://schemas.microsoft.com/office/powerpoint/2012/main">
        <p15:guide id="2" orient="horz" pos="709">
          <p15:clr>
            <a:srgbClr val="FBAE40"/>
          </p15:clr>
        </p15:guide>
        <p15:guide id="3" orient="horz" pos="3929">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Bildplatzhalter 1">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DBB8C30-5DE3-4CA7-A52B-7A148FD88897}"/>
              </a:ext>
            </a:extLst>
          </p:cNvPr>
          <p:cNvSpPr>
            <a:spLocks noGrp="1"/>
          </p:cNvSpPr>
          <p:nvPr>
            <p:ph type="pic" sz="quarter" idx="14"/>
          </p:nvPr>
        </p:nvSpPr>
        <p:spPr>
          <a:xfrm>
            <a:off x="0" y="0"/>
            <a:ext cx="4800000" cy="6237288"/>
          </a:xfrm>
        </p:spPr>
        <p:txBody>
          <a:bodyPr/>
          <a:lstStyle>
            <a:lvl1pPr>
              <a:defRPr sz="1600"/>
            </a:lvl1pPr>
          </a:lstStyle>
          <a:p>
            <a:r>
              <a:rPr lang="de-DE" dirty="0"/>
              <a:t>Bild durch Klicken auf Symbol hinzufügen</a:t>
            </a:r>
          </a:p>
        </p:txBody>
      </p:sp>
      <p:sp>
        <p:nvSpPr>
          <p:cNvPr id="2" name="Titel 1">
            <a:extLst>
              <a:ext uri="{FF2B5EF4-FFF2-40B4-BE49-F238E27FC236}">
                <a16:creationId xmlns:a16="http://schemas.microsoft.com/office/drawing/2014/main" id="{F4D1C6E1-D754-4B77-9722-BD7A649C8D6A}"/>
              </a:ext>
            </a:extLst>
          </p:cNvPr>
          <p:cNvSpPr>
            <a:spLocks noGrp="1"/>
          </p:cNvSpPr>
          <p:nvPr>
            <p:ph type="title"/>
          </p:nvPr>
        </p:nvSpPr>
        <p:spPr>
          <a:xfrm>
            <a:off x="5088467" y="334800"/>
            <a:ext cx="6695546" cy="745200"/>
          </a:xfrm>
        </p:spPr>
        <p:txBody>
          <a:bodyPr anchor="b" anchorCtr="0"/>
          <a:lstStyle>
            <a:lvl1pPr>
              <a:defRPr/>
            </a:lvl1pPr>
          </a:lstStyle>
          <a:p>
            <a:r>
              <a:rPr lang="de-DE"/>
              <a:t>Mastertitelformat bearbeiten</a:t>
            </a:r>
            <a:endParaRPr lang="de-DE" dirty="0"/>
          </a:p>
        </p:txBody>
      </p:sp>
      <p:sp>
        <p:nvSpPr>
          <p:cNvPr id="7" name="Inhaltsplatzhalter 2">
            <a:extLst>
              <a:ext uri="{FF2B5EF4-FFF2-40B4-BE49-F238E27FC236}">
                <a16:creationId xmlns:a16="http://schemas.microsoft.com/office/drawing/2014/main" id="{E4A58F36-0CA7-4428-A68E-EDBA2A5468F6}"/>
              </a:ext>
            </a:extLst>
          </p:cNvPr>
          <p:cNvSpPr>
            <a:spLocks noGrp="1"/>
          </p:cNvSpPr>
          <p:nvPr>
            <p:ph idx="13"/>
          </p:nvPr>
        </p:nvSpPr>
        <p:spPr>
          <a:xfrm>
            <a:off x="5087533" y="1484313"/>
            <a:ext cx="6696480" cy="4534887"/>
          </a:xfrm>
        </p:spPr>
        <p:txBody>
          <a:bodyPr rIns="108000"/>
          <a:lstStyle>
            <a:lvl1pPr>
              <a:spcBef>
                <a:spcPts val="2000"/>
              </a:spcBef>
              <a:defRPr/>
            </a:lvl1pPr>
            <a:lvl3pPr marL="504000">
              <a:defRPr/>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Fußzeilenplatzhalter 4">
            <a:extLst>
              <a:ext uri="{FF2B5EF4-FFF2-40B4-BE49-F238E27FC236}">
                <a16:creationId xmlns:a16="http://schemas.microsoft.com/office/drawing/2014/main" id="{A9C40E2E-1137-4D5F-B5C1-3C37BCC12FC4}"/>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Vortragstitel│Referentenname│Ort│Datum</a:t>
            </a:r>
          </a:p>
        </p:txBody>
      </p:sp>
      <p:sp>
        <p:nvSpPr>
          <p:cNvPr id="9" name="Textfeld 8">
            <a:extLst>
              <a:ext uri="{FF2B5EF4-FFF2-40B4-BE49-F238E27FC236}">
                <a16:creationId xmlns:a16="http://schemas.microsoft.com/office/drawing/2014/main" id="{1B1D6650-B03E-4CC3-8D0E-3302AD6737F0}"/>
              </a:ext>
            </a:extLst>
          </p:cNvPr>
          <p:cNvSpPr txBox="1"/>
          <p:nvPr userDrawn="1"/>
        </p:nvSpPr>
        <p:spPr>
          <a:xfrm>
            <a:off x="12581855" y="0"/>
            <a:ext cx="2844000" cy="5295900"/>
          </a:xfrm>
          <a:prstGeom prst="rect">
            <a:avLst/>
          </a:prstGeom>
          <a:solidFill>
            <a:schemeClr val="bg1">
              <a:lumMod val="95000"/>
            </a:schemeClr>
          </a:solidFill>
        </p:spPr>
        <p:txBody>
          <a:bodyPr wrap="square" lIns="108000" tIns="72000" rIns="108000" bIns="72000" rtlCol="0">
            <a:noAutofit/>
          </a:bodyPr>
          <a:lstStyle/>
          <a:p>
            <a:r>
              <a:rPr lang="de-DE" sz="1600" b="1" dirty="0"/>
              <a:t>Hinweis Nutzung der Bildplatzhalter</a:t>
            </a:r>
          </a:p>
          <a:p>
            <a:pPr>
              <a:spcBef>
                <a:spcPts val="500"/>
              </a:spcBef>
            </a:pPr>
            <a:r>
              <a:rPr lang="de-DE" sz="1600" b="0" dirty="0"/>
              <a:t>U</a:t>
            </a:r>
            <a:r>
              <a:rPr lang="de-DE" sz="1400" b="0" dirty="0"/>
              <a:t>m ein Foto einzufügen, klicken Sie bitte auf das Icon in der Bildmitte und wählen Sie das gewünschte Bild aus. Das Bild wird genau in den Bildplatzhalter eingefügt.</a:t>
            </a:r>
          </a:p>
          <a:p>
            <a:pPr>
              <a:spcBef>
                <a:spcPts val="500"/>
              </a:spcBef>
            </a:pPr>
            <a:r>
              <a:rPr lang="de-DE" sz="1400" b="0" dirty="0"/>
              <a:t>Das Bild muss nach Einfügen noch in den Hintergrund gelegt werden.</a:t>
            </a:r>
          </a:p>
          <a:p>
            <a:pPr marL="252000" indent="-216000">
              <a:spcBef>
                <a:spcPts val="500"/>
              </a:spcBef>
            </a:pPr>
            <a:r>
              <a:rPr lang="de-DE" sz="1400" b="0" dirty="0"/>
              <a:t>► Bild anklicken, Rechtsklick, „in den Hintergrund“ wählen</a:t>
            </a:r>
          </a:p>
          <a:p>
            <a:pPr>
              <a:spcBef>
                <a:spcPts val="500"/>
              </a:spcBef>
            </a:pPr>
            <a:r>
              <a:rPr lang="de-DE" sz="1400" b="0" dirty="0"/>
              <a:t>Um den Bildausschnitt zu verändern </a:t>
            </a:r>
          </a:p>
          <a:p>
            <a:pPr marL="252000" indent="-216000">
              <a:spcBef>
                <a:spcPts val="500"/>
              </a:spcBef>
            </a:pPr>
            <a:r>
              <a:rPr lang="de-DE" sz="1400" b="0" dirty="0"/>
              <a:t>► auf das Bild klicken</a:t>
            </a:r>
            <a:br>
              <a:rPr lang="de-DE" sz="1400" b="0" dirty="0"/>
            </a:br>
            <a:r>
              <a:rPr lang="de-DE" sz="1400" b="0" dirty="0"/>
              <a:t>und anschließend</a:t>
            </a:r>
          </a:p>
          <a:p>
            <a:pPr marL="252000" indent="-216000">
              <a:spcBef>
                <a:spcPts val="500"/>
              </a:spcBef>
            </a:pPr>
            <a:r>
              <a:rPr lang="de-DE" sz="1400" b="0" dirty="0"/>
              <a:t>► im Menü „Bildformat“ „zuschneiden“ auswählen. </a:t>
            </a:r>
          </a:p>
          <a:p>
            <a:pPr>
              <a:spcBef>
                <a:spcPts val="500"/>
              </a:spcBef>
            </a:pPr>
            <a:r>
              <a:rPr lang="de-DE" sz="1400" b="0" dirty="0"/>
              <a:t>Nun kann das Bild innerhalb des Platzhalters positioniert werden</a:t>
            </a:r>
          </a:p>
          <a:p>
            <a:pPr>
              <a:spcBef>
                <a:spcPts val="500"/>
              </a:spcBef>
            </a:pPr>
            <a:endParaRPr lang="de-DE" sz="1600" b="0" dirty="0"/>
          </a:p>
        </p:txBody>
      </p:sp>
      <p:sp>
        <p:nvSpPr>
          <p:cNvPr id="11" name="Textplatzhalter 4">
            <a:extLst>
              <a:ext uri="{FF2B5EF4-FFF2-40B4-BE49-F238E27FC236}">
                <a16:creationId xmlns:a16="http://schemas.microsoft.com/office/drawing/2014/main" id="{7FC6196C-1824-4CD0-8EE6-181F7684FCC7}"/>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grpSp>
        <p:nvGrpSpPr>
          <p:cNvPr id="18" name="Gruppieren 17">
            <a:extLst>
              <a:ext uri="{FF2B5EF4-FFF2-40B4-BE49-F238E27FC236}">
                <a16:creationId xmlns:a16="http://schemas.microsoft.com/office/drawing/2014/main" id="{BAB352CF-9E81-44CE-9DA3-0767A142CA05}"/>
              </a:ext>
            </a:extLst>
          </p:cNvPr>
          <p:cNvGrpSpPr/>
          <p:nvPr userDrawn="1"/>
        </p:nvGrpSpPr>
        <p:grpSpPr>
          <a:xfrm>
            <a:off x="-3132658" y="0"/>
            <a:ext cx="2844000" cy="2558234"/>
            <a:chOff x="-3327392" y="-13153"/>
            <a:chExt cx="2844000" cy="2558234"/>
          </a:xfrm>
        </p:grpSpPr>
        <p:sp>
          <p:nvSpPr>
            <p:cNvPr id="19" name="Textfeld 18">
              <a:extLst>
                <a:ext uri="{FF2B5EF4-FFF2-40B4-BE49-F238E27FC236}">
                  <a16:creationId xmlns:a16="http://schemas.microsoft.com/office/drawing/2014/main" id="{A6F8B444-BBB5-4B15-B170-FD43F3B67152}"/>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20" name="Grafik 19">
              <a:extLst>
                <a:ext uri="{FF2B5EF4-FFF2-40B4-BE49-F238E27FC236}">
                  <a16:creationId xmlns:a16="http://schemas.microsoft.com/office/drawing/2014/main" id="{0661389E-1DAD-4C9D-8C4A-2A30C9133A93}"/>
                </a:ext>
              </a:extLst>
            </p:cNvPr>
            <p:cNvPicPr>
              <a:picLocks noChangeAspect="1"/>
            </p:cNvPicPr>
            <p:nvPr userDrawn="1"/>
          </p:nvPicPr>
          <p:blipFill>
            <a:blip r:embed="rId2"/>
            <a:stretch>
              <a:fillRect/>
            </a:stretch>
          </p:blipFill>
          <p:spPr>
            <a:xfrm>
              <a:off x="-3174551" y="1116553"/>
              <a:ext cx="1365622" cy="585267"/>
            </a:xfrm>
            <a:prstGeom prst="rect">
              <a:avLst/>
            </a:prstGeom>
            <a:ln>
              <a:solidFill>
                <a:schemeClr val="bg1">
                  <a:lumMod val="50000"/>
                </a:schemeClr>
              </a:solidFill>
            </a:ln>
          </p:spPr>
        </p:pic>
        <p:sp>
          <p:nvSpPr>
            <p:cNvPr id="21" name="Rechteck 20">
              <a:extLst>
                <a:ext uri="{FF2B5EF4-FFF2-40B4-BE49-F238E27FC236}">
                  <a16:creationId xmlns:a16="http://schemas.microsoft.com/office/drawing/2014/main" id="{EFE4AE28-86E7-42A2-BF98-7984A5B0C22B}"/>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
        <p:nvSpPr>
          <p:cNvPr id="13" name="Foliennummernplatzhalter 5">
            <a:extLst>
              <a:ext uri="{FF2B5EF4-FFF2-40B4-BE49-F238E27FC236}">
                <a16:creationId xmlns:a16="http://schemas.microsoft.com/office/drawing/2014/main" id="{BA687CAA-B44A-424C-B01E-7B7BC3E7B23B}"/>
              </a:ext>
            </a:extLst>
          </p:cNvPr>
          <p:cNvSpPr>
            <a:spLocks noGrp="1"/>
          </p:cNvSpPr>
          <p:nvPr>
            <p:ph type="sldNum" sz="quarter" idx="4"/>
          </p:nvPr>
        </p:nvSpPr>
        <p:spPr>
          <a:xfrm>
            <a:off x="11174413" y="6381750"/>
            <a:ext cx="609600" cy="360000"/>
          </a:xfrm>
          <a:prstGeom prst="rect">
            <a:avLst/>
          </a:prstGeom>
        </p:spPr>
        <p:txBody>
          <a:bodyPr vert="horz" lIns="0" tIns="0" rIns="0" bIns="0" rtlCol="0" anchor="t" anchorCtr="0"/>
          <a:lstStyle>
            <a:lvl1pPr algn="r">
              <a:defRPr sz="800">
                <a:solidFill>
                  <a:schemeClr val="bg1"/>
                </a:solidFill>
              </a:defRPr>
            </a:lvl1pPr>
          </a:lstStyle>
          <a:p>
            <a:fld id="{8D1FDA76-8A6B-4230-A6B4-517FD786BCB7}" type="slidenum">
              <a:rPr lang="de-DE" smtClean="0"/>
              <a:pPr/>
              <a:t>‹Nr.›</a:t>
            </a:fld>
            <a:endParaRPr lang="de-DE" dirty="0"/>
          </a:p>
        </p:txBody>
      </p:sp>
      <p:sp>
        <p:nvSpPr>
          <p:cNvPr id="3" name="Textfeld 2">
            <a:extLst>
              <a:ext uri="{FF2B5EF4-FFF2-40B4-BE49-F238E27FC236}">
                <a16:creationId xmlns:a16="http://schemas.microsoft.com/office/drawing/2014/main" id="{0D30402D-3D7F-3855-EAE9-6580378598A2}"/>
              </a:ext>
            </a:extLst>
          </p:cNvPr>
          <p:cNvSpPr txBox="1"/>
          <p:nvPr userDrawn="1"/>
        </p:nvSpPr>
        <p:spPr>
          <a:xfrm>
            <a:off x="0" y="7104300"/>
            <a:ext cx="3096344" cy="2308324"/>
          </a:xfrm>
          <a:prstGeom prst="rect">
            <a:avLst/>
          </a:prstGeom>
          <a:noFill/>
          <a:ln>
            <a:solidFill>
              <a:schemeClr val="accent1"/>
            </a:solidFill>
          </a:ln>
        </p:spPr>
        <p:txBody>
          <a:bodyPr wrap="square" rtlCol="0">
            <a:spAutoFit/>
          </a:bodyPr>
          <a:lstStyle/>
          <a:p>
            <a:r>
              <a:rPr lang="de-DE" sz="1200" b="1" dirty="0"/>
              <a:t>Hinweis zur Textbox „Vortragstitel etc.“:</a:t>
            </a:r>
          </a:p>
          <a:p>
            <a:r>
              <a:rPr lang="de-DE" sz="1200" dirty="0"/>
              <a:t>Text eingeben und dann über das Menü „Einfügen“ /  „Kopf- und Fußzeile“, Häkchen setzen und „für alle Folien übernehmen“. So muss der Text nur ein einziges Mal eingegeben werden. Der Text wird aber nach Aktualisierung einzeilig dargestellt und muss manuell umgebrochen werden. </a:t>
            </a:r>
          </a:p>
          <a:p>
            <a:r>
              <a:rPr lang="de-DE" sz="1200" dirty="0"/>
              <a:t>Wenn keine Fußzeile gewünscht ist, dort das Häkchen „Fußzeile“ entfernen und „für alle übernehmen“.</a:t>
            </a:r>
          </a:p>
        </p:txBody>
      </p:sp>
    </p:spTree>
    <p:extLst>
      <p:ext uri="{BB962C8B-B14F-4D97-AF65-F5344CB8AC3E}">
        <p14:creationId xmlns:p14="http://schemas.microsoft.com/office/powerpoint/2010/main" val="3249235011"/>
      </p:ext>
    </p:extLst>
  </p:cSld>
  <p:clrMapOvr>
    <a:masterClrMapping/>
  </p:clrMapOvr>
  <p:extLst>
    <p:ext uri="{DCECCB84-F9BA-43D5-87BE-67443E8EF086}">
      <p15:sldGuideLst xmlns:p15="http://schemas.microsoft.com/office/powerpoint/2012/main">
        <p15:guide id="2" pos="3205">
          <p15:clr>
            <a:srgbClr val="FBAE40"/>
          </p15:clr>
        </p15:guide>
        <p15:guide id="3" pos="3024">
          <p15:clr>
            <a:srgbClr val="FBAE40"/>
          </p15:clr>
        </p15:guide>
        <p15:guide id="4" orient="horz" pos="3317">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Bildplatzhalter 2">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DBB8C30-5DE3-4CA7-A52B-7A148FD88897}"/>
              </a:ext>
            </a:extLst>
          </p:cNvPr>
          <p:cNvSpPr>
            <a:spLocks noGrp="1"/>
          </p:cNvSpPr>
          <p:nvPr>
            <p:ph type="pic" sz="quarter" idx="14"/>
          </p:nvPr>
        </p:nvSpPr>
        <p:spPr>
          <a:xfrm>
            <a:off x="0" y="0"/>
            <a:ext cx="4800000" cy="6858000"/>
          </a:xfrm>
        </p:spPr>
        <p:txBody>
          <a:bodyPr/>
          <a:lstStyle>
            <a:lvl1pPr>
              <a:defRPr sz="1600"/>
            </a:lvl1pPr>
          </a:lstStyle>
          <a:p>
            <a:r>
              <a:rPr lang="de-DE" dirty="0"/>
              <a:t>Bild durch Klicken auf Symbol hinzufügen</a:t>
            </a:r>
          </a:p>
        </p:txBody>
      </p:sp>
      <p:sp>
        <p:nvSpPr>
          <p:cNvPr id="2" name="Titel 1">
            <a:extLst>
              <a:ext uri="{FF2B5EF4-FFF2-40B4-BE49-F238E27FC236}">
                <a16:creationId xmlns:a16="http://schemas.microsoft.com/office/drawing/2014/main" id="{F4D1C6E1-D754-4B77-9722-BD7A649C8D6A}"/>
              </a:ext>
            </a:extLst>
          </p:cNvPr>
          <p:cNvSpPr>
            <a:spLocks noGrp="1"/>
          </p:cNvSpPr>
          <p:nvPr>
            <p:ph type="title"/>
          </p:nvPr>
        </p:nvSpPr>
        <p:spPr>
          <a:xfrm>
            <a:off x="5088466" y="334800"/>
            <a:ext cx="6696000" cy="745200"/>
          </a:xfrm>
        </p:spPr>
        <p:txBody>
          <a:bodyPr anchor="b" anchorCtr="0"/>
          <a:lstStyle>
            <a:lvl1pPr>
              <a:defRPr/>
            </a:lvl1pPr>
          </a:lstStyle>
          <a:p>
            <a:r>
              <a:rPr lang="de-DE"/>
              <a:t>Mastertitelformat bearbeiten</a:t>
            </a:r>
            <a:endParaRPr lang="de-DE" dirty="0"/>
          </a:p>
        </p:txBody>
      </p:sp>
      <p:sp>
        <p:nvSpPr>
          <p:cNvPr id="7" name="Inhaltsplatzhalter 2">
            <a:extLst>
              <a:ext uri="{FF2B5EF4-FFF2-40B4-BE49-F238E27FC236}">
                <a16:creationId xmlns:a16="http://schemas.microsoft.com/office/drawing/2014/main" id="{E4A58F36-0CA7-4428-A68E-EDBA2A5468F6}"/>
              </a:ext>
            </a:extLst>
          </p:cNvPr>
          <p:cNvSpPr>
            <a:spLocks noGrp="1"/>
          </p:cNvSpPr>
          <p:nvPr>
            <p:ph idx="13"/>
          </p:nvPr>
        </p:nvSpPr>
        <p:spPr>
          <a:xfrm>
            <a:off x="5088466" y="1484313"/>
            <a:ext cx="6696000" cy="4534887"/>
          </a:xfrm>
        </p:spPr>
        <p:txBody>
          <a:bodyPr rIns="108000"/>
          <a:lstStyle>
            <a:lvl1pPr>
              <a:spcBef>
                <a:spcPts val="2000"/>
              </a:spcBef>
              <a:defRPr/>
            </a:lvl1pPr>
            <a:lvl3pPr marL="504000">
              <a:defRPr/>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Fußzeilenplatzhalter 4">
            <a:extLst>
              <a:ext uri="{FF2B5EF4-FFF2-40B4-BE49-F238E27FC236}">
                <a16:creationId xmlns:a16="http://schemas.microsoft.com/office/drawing/2014/main" id="{A9C40E2E-1137-4D5F-B5C1-3C37BCC12FC4}"/>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bg1"/>
                </a:solidFill>
              </a:defRPr>
            </a:lvl1pPr>
          </a:lstStyle>
          <a:p>
            <a:r>
              <a:rPr lang="de-DE" dirty="0"/>
              <a:t>Vortragstitel│Referentenname│Ort│Datum</a:t>
            </a:r>
          </a:p>
        </p:txBody>
      </p:sp>
      <p:sp>
        <p:nvSpPr>
          <p:cNvPr id="9" name="Textfeld 8">
            <a:extLst>
              <a:ext uri="{FF2B5EF4-FFF2-40B4-BE49-F238E27FC236}">
                <a16:creationId xmlns:a16="http://schemas.microsoft.com/office/drawing/2014/main" id="{1B1D6650-B03E-4CC3-8D0E-3302AD6737F0}"/>
              </a:ext>
            </a:extLst>
          </p:cNvPr>
          <p:cNvSpPr txBox="1"/>
          <p:nvPr userDrawn="1"/>
        </p:nvSpPr>
        <p:spPr>
          <a:xfrm>
            <a:off x="12581855" y="0"/>
            <a:ext cx="2844000" cy="5295900"/>
          </a:xfrm>
          <a:prstGeom prst="rect">
            <a:avLst/>
          </a:prstGeom>
          <a:solidFill>
            <a:schemeClr val="bg1">
              <a:lumMod val="95000"/>
            </a:schemeClr>
          </a:solidFill>
        </p:spPr>
        <p:txBody>
          <a:bodyPr wrap="square" lIns="108000" tIns="72000" rIns="108000" bIns="72000" rtlCol="0">
            <a:noAutofit/>
          </a:bodyPr>
          <a:lstStyle/>
          <a:p>
            <a:r>
              <a:rPr lang="de-DE" sz="1600" b="1" dirty="0"/>
              <a:t>Hinweis Nutzung der Bildplatzhalter</a:t>
            </a:r>
          </a:p>
          <a:p>
            <a:pPr>
              <a:spcBef>
                <a:spcPts val="500"/>
              </a:spcBef>
            </a:pPr>
            <a:r>
              <a:rPr lang="de-DE" sz="1600" b="0" dirty="0"/>
              <a:t>U</a:t>
            </a:r>
            <a:r>
              <a:rPr lang="de-DE" sz="1400" b="0" dirty="0"/>
              <a:t>m ein Foto einzufügen, klicken Sie bitte auf das Icon in der Bildmitte und wählen Sie das gewünschte Bild aus. Das Bild wird genau in den Bildplatzhalter eingefügt.</a:t>
            </a:r>
          </a:p>
          <a:p>
            <a:pPr>
              <a:spcBef>
                <a:spcPts val="500"/>
              </a:spcBef>
            </a:pPr>
            <a:r>
              <a:rPr lang="de-DE" sz="1400" b="0" dirty="0"/>
              <a:t>Das Bild muss nach Einfügen noch in den Hintergrund gelegt werden.</a:t>
            </a:r>
          </a:p>
          <a:p>
            <a:pPr marL="252000" indent="-216000">
              <a:spcBef>
                <a:spcPts val="500"/>
              </a:spcBef>
            </a:pPr>
            <a:r>
              <a:rPr lang="de-DE" sz="1400" b="0" dirty="0"/>
              <a:t>► Bild anklicken, Rechtsklick, „in den Hintergrund“ wählen</a:t>
            </a:r>
          </a:p>
          <a:p>
            <a:pPr>
              <a:spcBef>
                <a:spcPts val="500"/>
              </a:spcBef>
            </a:pPr>
            <a:r>
              <a:rPr lang="de-DE" sz="1400" b="0" dirty="0"/>
              <a:t>Um den Bildausschnitt zu verändern </a:t>
            </a:r>
          </a:p>
          <a:p>
            <a:pPr marL="252000" indent="-216000">
              <a:spcBef>
                <a:spcPts val="500"/>
              </a:spcBef>
            </a:pPr>
            <a:r>
              <a:rPr lang="de-DE" sz="1400" b="0" dirty="0"/>
              <a:t>► auf das Bild klicken</a:t>
            </a:r>
            <a:br>
              <a:rPr lang="de-DE" sz="1400" b="0" dirty="0"/>
            </a:br>
            <a:r>
              <a:rPr lang="de-DE" sz="1400" b="0" dirty="0"/>
              <a:t>und anschließend</a:t>
            </a:r>
          </a:p>
          <a:p>
            <a:pPr marL="252000" indent="-216000">
              <a:spcBef>
                <a:spcPts val="500"/>
              </a:spcBef>
            </a:pPr>
            <a:r>
              <a:rPr lang="de-DE" sz="1400" b="0" dirty="0"/>
              <a:t>► im Menü „Bildformat“ „zuschneiden“ auswählen. </a:t>
            </a:r>
          </a:p>
          <a:p>
            <a:pPr>
              <a:spcBef>
                <a:spcPts val="500"/>
              </a:spcBef>
            </a:pPr>
            <a:r>
              <a:rPr lang="de-DE" sz="1400" b="0" dirty="0"/>
              <a:t>Nun kann das Bild innerhalb des Platzhalters positioniert werden</a:t>
            </a:r>
          </a:p>
          <a:p>
            <a:pPr>
              <a:spcBef>
                <a:spcPts val="500"/>
              </a:spcBef>
            </a:pPr>
            <a:endParaRPr lang="de-DE" sz="1600" b="0" dirty="0"/>
          </a:p>
        </p:txBody>
      </p:sp>
      <p:sp>
        <p:nvSpPr>
          <p:cNvPr id="10" name="Foliennummernplatzhalter 5">
            <a:extLst>
              <a:ext uri="{FF2B5EF4-FFF2-40B4-BE49-F238E27FC236}">
                <a16:creationId xmlns:a16="http://schemas.microsoft.com/office/drawing/2014/main" id="{47D103C9-F09D-403B-BAC9-C579802D7BBF}"/>
              </a:ext>
            </a:extLst>
          </p:cNvPr>
          <p:cNvSpPr>
            <a:spLocks noGrp="1"/>
          </p:cNvSpPr>
          <p:nvPr>
            <p:ph type="sldNum" sz="quarter" idx="4"/>
          </p:nvPr>
        </p:nvSpPr>
        <p:spPr>
          <a:xfrm>
            <a:off x="11174866" y="6381750"/>
            <a:ext cx="609600"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11" name="Textplatzhalter 4">
            <a:extLst>
              <a:ext uri="{FF2B5EF4-FFF2-40B4-BE49-F238E27FC236}">
                <a16:creationId xmlns:a16="http://schemas.microsoft.com/office/drawing/2014/main" id="{E8508913-2D5D-4091-9167-69293822C895}"/>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grpSp>
        <p:nvGrpSpPr>
          <p:cNvPr id="13" name="Gruppieren 12">
            <a:extLst>
              <a:ext uri="{FF2B5EF4-FFF2-40B4-BE49-F238E27FC236}">
                <a16:creationId xmlns:a16="http://schemas.microsoft.com/office/drawing/2014/main" id="{CF239034-1EA4-4374-9709-8C1249B05F80}"/>
              </a:ext>
            </a:extLst>
          </p:cNvPr>
          <p:cNvGrpSpPr/>
          <p:nvPr userDrawn="1"/>
        </p:nvGrpSpPr>
        <p:grpSpPr>
          <a:xfrm>
            <a:off x="-3132658" y="0"/>
            <a:ext cx="2844000" cy="2558234"/>
            <a:chOff x="-3327392" y="-13153"/>
            <a:chExt cx="2844000" cy="2558234"/>
          </a:xfrm>
        </p:grpSpPr>
        <p:sp>
          <p:nvSpPr>
            <p:cNvPr id="15" name="Textfeld 14">
              <a:extLst>
                <a:ext uri="{FF2B5EF4-FFF2-40B4-BE49-F238E27FC236}">
                  <a16:creationId xmlns:a16="http://schemas.microsoft.com/office/drawing/2014/main" id="{4839ECB6-EF0A-4412-A24A-3FDFB2422310}"/>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16" name="Grafik 15">
              <a:extLst>
                <a:ext uri="{FF2B5EF4-FFF2-40B4-BE49-F238E27FC236}">
                  <a16:creationId xmlns:a16="http://schemas.microsoft.com/office/drawing/2014/main" id="{8CEAA8CB-B784-4618-AF6C-BED3344C4BFC}"/>
                </a:ext>
              </a:extLst>
            </p:cNvPr>
            <p:cNvPicPr>
              <a:picLocks noChangeAspect="1"/>
            </p:cNvPicPr>
            <p:nvPr userDrawn="1"/>
          </p:nvPicPr>
          <p:blipFill>
            <a:blip r:embed="rId2"/>
            <a:stretch>
              <a:fillRect/>
            </a:stretch>
          </p:blipFill>
          <p:spPr>
            <a:xfrm>
              <a:off x="-3174551" y="1116553"/>
              <a:ext cx="1365622" cy="585267"/>
            </a:xfrm>
            <a:prstGeom prst="rect">
              <a:avLst/>
            </a:prstGeom>
            <a:ln>
              <a:solidFill>
                <a:schemeClr val="bg1">
                  <a:lumMod val="50000"/>
                </a:schemeClr>
              </a:solidFill>
            </a:ln>
          </p:spPr>
        </p:pic>
        <p:sp>
          <p:nvSpPr>
            <p:cNvPr id="17" name="Rechteck 16">
              <a:extLst>
                <a:ext uri="{FF2B5EF4-FFF2-40B4-BE49-F238E27FC236}">
                  <a16:creationId xmlns:a16="http://schemas.microsoft.com/office/drawing/2014/main" id="{0C5266BB-9788-41CA-8E32-74A39532CC7E}"/>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Tree>
    <p:extLst>
      <p:ext uri="{BB962C8B-B14F-4D97-AF65-F5344CB8AC3E}">
        <p14:creationId xmlns:p14="http://schemas.microsoft.com/office/powerpoint/2010/main" val="2785465418"/>
      </p:ext>
    </p:extLst>
  </p:cSld>
  <p:clrMapOvr>
    <a:masterClrMapping/>
  </p:clrMapOvr>
  <p:extLst>
    <p:ext uri="{DCECCB84-F9BA-43D5-87BE-67443E8EF086}">
      <p15:sldGuideLst xmlns:p15="http://schemas.microsoft.com/office/powerpoint/2012/main">
        <p15:guide id="2" pos="3205">
          <p15:clr>
            <a:srgbClr val="FBAE40"/>
          </p15:clr>
        </p15:guide>
        <p15:guide id="3" pos="3024">
          <p15:clr>
            <a:srgbClr val="FBAE40"/>
          </p15:clr>
        </p15:guide>
        <p15:guide id="4" orient="horz" pos="3589">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Bildplatzhalter 3">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DBB8C30-5DE3-4CA7-A52B-7A148FD88897}"/>
              </a:ext>
            </a:extLst>
          </p:cNvPr>
          <p:cNvSpPr>
            <a:spLocks noGrp="1"/>
          </p:cNvSpPr>
          <p:nvPr>
            <p:ph type="pic" sz="quarter" idx="14"/>
          </p:nvPr>
        </p:nvSpPr>
        <p:spPr>
          <a:xfrm>
            <a:off x="6598800" y="1127919"/>
            <a:ext cx="5591177" cy="5108400"/>
          </a:xfrm>
        </p:spPr>
        <p:txBody>
          <a:bodyPr/>
          <a:lstStyle>
            <a:lvl1pPr>
              <a:defRPr sz="1600"/>
            </a:lvl1pPr>
          </a:lstStyle>
          <a:p>
            <a:r>
              <a:rPr lang="de-DE" dirty="0"/>
              <a:t>Bild durch Klicken auf Symbol hinzufügen</a:t>
            </a:r>
          </a:p>
        </p:txBody>
      </p:sp>
      <p:sp>
        <p:nvSpPr>
          <p:cNvPr id="7" name="Inhaltsplatzhalter 2">
            <a:extLst>
              <a:ext uri="{FF2B5EF4-FFF2-40B4-BE49-F238E27FC236}">
                <a16:creationId xmlns:a16="http://schemas.microsoft.com/office/drawing/2014/main" id="{E4A58F36-0CA7-4428-A68E-EDBA2A5468F6}"/>
              </a:ext>
            </a:extLst>
          </p:cNvPr>
          <p:cNvSpPr>
            <a:spLocks noGrp="1"/>
          </p:cNvSpPr>
          <p:nvPr>
            <p:ph idx="13"/>
          </p:nvPr>
        </p:nvSpPr>
        <p:spPr>
          <a:xfrm>
            <a:off x="982800" y="1483200"/>
            <a:ext cx="5280000" cy="4534887"/>
          </a:xfrm>
        </p:spPr>
        <p:txBody>
          <a:bodyPr rIns="108000"/>
          <a:lstStyle>
            <a:lvl1pPr>
              <a:spcBef>
                <a:spcPts val="2000"/>
              </a:spcBef>
              <a:defRPr/>
            </a:lvl1pPr>
            <a:lvl3pPr marL="504000">
              <a:defRPr/>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Fußzeilenplatzhalter 4">
            <a:extLst>
              <a:ext uri="{FF2B5EF4-FFF2-40B4-BE49-F238E27FC236}">
                <a16:creationId xmlns:a16="http://schemas.microsoft.com/office/drawing/2014/main" id="{A9C40E2E-1137-4D5F-B5C1-3C37BCC12FC4}"/>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Vortragstitel│Referentenname│Ort│Datum</a:t>
            </a:r>
          </a:p>
        </p:txBody>
      </p:sp>
      <p:sp>
        <p:nvSpPr>
          <p:cNvPr id="17" name="Textfeld 16">
            <a:extLst>
              <a:ext uri="{FF2B5EF4-FFF2-40B4-BE49-F238E27FC236}">
                <a16:creationId xmlns:a16="http://schemas.microsoft.com/office/drawing/2014/main" id="{A41B89B8-424C-437A-AA9B-C76117122BE0}"/>
              </a:ext>
            </a:extLst>
          </p:cNvPr>
          <p:cNvSpPr txBox="1"/>
          <p:nvPr userDrawn="1"/>
        </p:nvSpPr>
        <p:spPr>
          <a:xfrm>
            <a:off x="12581855" y="0"/>
            <a:ext cx="2844000" cy="5295900"/>
          </a:xfrm>
          <a:prstGeom prst="rect">
            <a:avLst/>
          </a:prstGeom>
          <a:solidFill>
            <a:schemeClr val="bg1">
              <a:lumMod val="95000"/>
            </a:schemeClr>
          </a:solidFill>
        </p:spPr>
        <p:txBody>
          <a:bodyPr wrap="square" lIns="108000" tIns="72000" rIns="108000" bIns="72000" rtlCol="0">
            <a:noAutofit/>
          </a:bodyPr>
          <a:lstStyle/>
          <a:p>
            <a:r>
              <a:rPr lang="de-DE" sz="1600" b="1" dirty="0"/>
              <a:t>Hinweis Nutzung der Bildplatzhalter</a:t>
            </a:r>
          </a:p>
          <a:p>
            <a:pPr>
              <a:spcBef>
                <a:spcPts val="500"/>
              </a:spcBef>
            </a:pPr>
            <a:r>
              <a:rPr lang="de-DE" sz="1600" b="0" dirty="0"/>
              <a:t>U</a:t>
            </a:r>
            <a:r>
              <a:rPr lang="de-DE" sz="1400" b="0" dirty="0"/>
              <a:t>m ein Foto einzufügen, klicken Sie bitte auf das Icon in der Bildmitte und wählen Sie das gewünschte Bild aus. Das Bild wird genau in den Bildplatzhalter eingefügt.</a:t>
            </a:r>
          </a:p>
          <a:p>
            <a:pPr>
              <a:spcBef>
                <a:spcPts val="500"/>
              </a:spcBef>
            </a:pPr>
            <a:r>
              <a:rPr lang="de-DE" sz="1400" b="0" dirty="0"/>
              <a:t>Das Bild muss nach Einfügen noch in den Hintergrund gelegt werden.</a:t>
            </a:r>
          </a:p>
          <a:p>
            <a:pPr marL="252000" indent="-216000">
              <a:spcBef>
                <a:spcPts val="500"/>
              </a:spcBef>
            </a:pPr>
            <a:r>
              <a:rPr lang="de-DE" sz="1400" b="0" dirty="0"/>
              <a:t>► Bild anklicken, Rechtsklick, „in den Hintergrund“ wählen</a:t>
            </a:r>
          </a:p>
          <a:p>
            <a:pPr>
              <a:spcBef>
                <a:spcPts val="500"/>
              </a:spcBef>
            </a:pPr>
            <a:r>
              <a:rPr lang="de-DE" sz="1400" b="0" dirty="0"/>
              <a:t>Um den Bildausschnitt zu verändern </a:t>
            </a:r>
          </a:p>
          <a:p>
            <a:pPr marL="252000" indent="-216000">
              <a:spcBef>
                <a:spcPts val="500"/>
              </a:spcBef>
            </a:pPr>
            <a:r>
              <a:rPr lang="de-DE" sz="1400" b="0" dirty="0"/>
              <a:t>► auf das Bild klicken</a:t>
            </a:r>
            <a:br>
              <a:rPr lang="de-DE" sz="1400" b="0" dirty="0"/>
            </a:br>
            <a:r>
              <a:rPr lang="de-DE" sz="1400" b="0" dirty="0"/>
              <a:t>und anschließend</a:t>
            </a:r>
          </a:p>
          <a:p>
            <a:pPr marL="252000" indent="-216000">
              <a:spcBef>
                <a:spcPts val="500"/>
              </a:spcBef>
            </a:pPr>
            <a:r>
              <a:rPr lang="de-DE" sz="1400" b="0" dirty="0"/>
              <a:t>► im Menü „Bildformat“ „zuschneiden“ auswählen. </a:t>
            </a:r>
          </a:p>
          <a:p>
            <a:pPr>
              <a:spcBef>
                <a:spcPts val="500"/>
              </a:spcBef>
            </a:pPr>
            <a:r>
              <a:rPr lang="de-DE" sz="1400" b="0" dirty="0"/>
              <a:t>Nun kann das Bild innerhalb des Platzhalters positioniert werden</a:t>
            </a:r>
          </a:p>
          <a:p>
            <a:pPr>
              <a:spcBef>
                <a:spcPts val="500"/>
              </a:spcBef>
            </a:pPr>
            <a:endParaRPr lang="de-DE" sz="1600" b="0" dirty="0"/>
          </a:p>
        </p:txBody>
      </p:sp>
      <p:sp>
        <p:nvSpPr>
          <p:cNvPr id="9" name="Foliennummernplatzhalter 5">
            <a:extLst>
              <a:ext uri="{FF2B5EF4-FFF2-40B4-BE49-F238E27FC236}">
                <a16:creationId xmlns:a16="http://schemas.microsoft.com/office/drawing/2014/main" id="{81A984AB-4728-428B-9BDE-0F07677933E4}"/>
              </a:ext>
            </a:extLst>
          </p:cNvPr>
          <p:cNvSpPr>
            <a:spLocks noGrp="1"/>
          </p:cNvSpPr>
          <p:nvPr>
            <p:ph type="sldNum" sz="quarter" idx="4"/>
          </p:nvPr>
        </p:nvSpPr>
        <p:spPr>
          <a:xfrm>
            <a:off x="11173063" y="6381750"/>
            <a:ext cx="609600"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10" name="Textplatzhalter 4">
            <a:extLst>
              <a:ext uri="{FF2B5EF4-FFF2-40B4-BE49-F238E27FC236}">
                <a16:creationId xmlns:a16="http://schemas.microsoft.com/office/drawing/2014/main" id="{2928517A-CBD0-4B6D-AE18-7EEF5518CDBF}"/>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grpSp>
        <p:nvGrpSpPr>
          <p:cNvPr id="13" name="Gruppieren 12">
            <a:extLst>
              <a:ext uri="{FF2B5EF4-FFF2-40B4-BE49-F238E27FC236}">
                <a16:creationId xmlns:a16="http://schemas.microsoft.com/office/drawing/2014/main" id="{CA859727-BACD-4A15-9357-8D8BBEA0B6D8}"/>
              </a:ext>
            </a:extLst>
          </p:cNvPr>
          <p:cNvGrpSpPr/>
          <p:nvPr userDrawn="1"/>
        </p:nvGrpSpPr>
        <p:grpSpPr>
          <a:xfrm>
            <a:off x="-3132658" y="0"/>
            <a:ext cx="2844000" cy="2558234"/>
            <a:chOff x="-3327392" y="-13153"/>
            <a:chExt cx="2844000" cy="2558234"/>
          </a:xfrm>
        </p:grpSpPr>
        <p:sp>
          <p:nvSpPr>
            <p:cNvPr id="15" name="Textfeld 14">
              <a:extLst>
                <a:ext uri="{FF2B5EF4-FFF2-40B4-BE49-F238E27FC236}">
                  <a16:creationId xmlns:a16="http://schemas.microsoft.com/office/drawing/2014/main" id="{9DF7752E-892B-41C1-9FD4-F39AC05E8EDD}"/>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18" name="Grafik 17">
              <a:extLst>
                <a:ext uri="{FF2B5EF4-FFF2-40B4-BE49-F238E27FC236}">
                  <a16:creationId xmlns:a16="http://schemas.microsoft.com/office/drawing/2014/main" id="{4FC591A9-C69F-4F69-8B0B-E40A36A054D7}"/>
                </a:ext>
              </a:extLst>
            </p:cNvPr>
            <p:cNvPicPr>
              <a:picLocks noChangeAspect="1"/>
            </p:cNvPicPr>
            <p:nvPr userDrawn="1"/>
          </p:nvPicPr>
          <p:blipFill>
            <a:blip r:embed="rId2"/>
            <a:stretch>
              <a:fillRect/>
            </a:stretch>
          </p:blipFill>
          <p:spPr>
            <a:xfrm>
              <a:off x="-3174551" y="1116553"/>
              <a:ext cx="1365622" cy="585267"/>
            </a:xfrm>
            <a:prstGeom prst="rect">
              <a:avLst/>
            </a:prstGeom>
            <a:ln>
              <a:solidFill>
                <a:schemeClr val="bg1">
                  <a:lumMod val="50000"/>
                </a:schemeClr>
              </a:solidFill>
            </a:ln>
          </p:spPr>
        </p:pic>
        <p:sp>
          <p:nvSpPr>
            <p:cNvPr id="22" name="Rechteck 21">
              <a:extLst>
                <a:ext uri="{FF2B5EF4-FFF2-40B4-BE49-F238E27FC236}">
                  <a16:creationId xmlns:a16="http://schemas.microsoft.com/office/drawing/2014/main" id="{C54C1BC8-D256-421B-B53D-8B1982981561}"/>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
        <p:nvSpPr>
          <p:cNvPr id="3" name="Titel 2">
            <a:extLst>
              <a:ext uri="{FF2B5EF4-FFF2-40B4-BE49-F238E27FC236}">
                <a16:creationId xmlns:a16="http://schemas.microsoft.com/office/drawing/2014/main" id="{91F20E31-3DF8-4DD5-8C6E-F817BFC9A04D}"/>
              </a:ext>
            </a:extLst>
          </p:cNvPr>
          <p:cNvSpPr>
            <a:spLocks noGrp="1"/>
          </p:cNvSpPr>
          <p:nvPr>
            <p:ph type="title"/>
          </p:nvPr>
        </p:nvSpPr>
        <p:spPr>
          <a:xfrm>
            <a:off x="982663" y="333374"/>
            <a:ext cx="10800000" cy="746625"/>
          </a:xfrm>
        </p:spPr>
        <p:txBody>
          <a:bodyPr/>
          <a:lstStyle/>
          <a:p>
            <a:r>
              <a:rPr lang="de-DE"/>
              <a:t>Mastertitelformat bearbeiten</a:t>
            </a:r>
          </a:p>
        </p:txBody>
      </p:sp>
      <p:sp>
        <p:nvSpPr>
          <p:cNvPr id="2" name="Textfeld 1">
            <a:extLst>
              <a:ext uri="{FF2B5EF4-FFF2-40B4-BE49-F238E27FC236}">
                <a16:creationId xmlns:a16="http://schemas.microsoft.com/office/drawing/2014/main" id="{2232BFAC-F2DE-0040-29F4-86DBA2134099}"/>
              </a:ext>
            </a:extLst>
          </p:cNvPr>
          <p:cNvSpPr txBox="1"/>
          <p:nvPr userDrawn="1"/>
        </p:nvSpPr>
        <p:spPr>
          <a:xfrm>
            <a:off x="0" y="7104300"/>
            <a:ext cx="3096344" cy="2308324"/>
          </a:xfrm>
          <a:prstGeom prst="rect">
            <a:avLst/>
          </a:prstGeom>
          <a:noFill/>
          <a:ln>
            <a:solidFill>
              <a:schemeClr val="accent1"/>
            </a:solidFill>
          </a:ln>
        </p:spPr>
        <p:txBody>
          <a:bodyPr wrap="square" rtlCol="0">
            <a:spAutoFit/>
          </a:bodyPr>
          <a:lstStyle/>
          <a:p>
            <a:r>
              <a:rPr lang="de-DE" sz="1200" b="1" dirty="0"/>
              <a:t>Hinweis zur Textbox „Vortragstitel etc.“:</a:t>
            </a:r>
          </a:p>
          <a:p>
            <a:r>
              <a:rPr lang="de-DE" sz="1200" dirty="0"/>
              <a:t>Text eingeben und dann über das Menü „Einfügen“ /  „Kopf- und Fußzeile“, Häkchen setzen und „für alle Folien übernehmen“. So muss der Text nur ein einziges Mal eingegeben werden. Der Text wird aber nach Aktualisierung einzeilig dargestellt und muss manuell umgebrochen werden. </a:t>
            </a:r>
          </a:p>
          <a:p>
            <a:r>
              <a:rPr lang="de-DE" sz="1200" dirty="0"/>
              <a:t>Wenn keine Fußzeile gewünscht ist, dort das Häkchen „Fußzeile“ entfernen und „für alle übernehmen“.</a:t>
            </a:r>
          </a:p>
        </p:txBody>
      </p:sp>
    </p:spTree>
    <p:extLst>
      <p:ext uri="{BB962C8B-B14F-4D97-AF65-F5344CB8AC3E}">
        <p14:creationId xmlns:p14="http://schemas.microsoft.com/office/powerpoint/2010/main" val="3787021320"/>
      </p:ext>
    </p:extLst>
  </p:cSld>
  <p:clrMapOvr>
    <a:masterClrMapping/>
  </p:clrMapOvr>
  <p:extLst>
    <p:ext uri="{DCECCB84-F9BA-43D5-87BE-67443E8EF086}">
      <p15:sldGuideLst xmlns:p15="http://schemas.microsoft.com/office/powerpoint/2012/main">
        <p15:guide id="4" orient="horz" pos="3385">
          <p15:clr>
            <a:srgbClr val="F26B43"/>
          </p15:clr>
        </p15:guide>
        <p15:guide id="5" pos="415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1C6E1-D754-4B77-9722-BD7A649C8D6A}"/>
              </a:ext>
            </a:extLst>
          </p:cNvPr>
          <p:cNvSpPr>
            <a:spLocks noGrp="1"/>
          </p:cNvSpPr>
          <p:nvPr>
            <p:ph type="title"/>
          </p:nvPr>
        </p:nvSpPr>
        <p:spPr>
          <a:xfrm>
            <a:off x="982663" y="333374"/>
            <a:ext cx="10800000" cy="746625"/>
          </a:xfrm>
        </p:spPr>
        <p:txBody>
          <a:bodyPr anchor="b" anchorCtr="0"/>
          <a:lstStyle/>
          <a:p>
            <a:r>
              <a:rPr lang="de-DE"/>
              <a:t>Mastertitelformat bearbeiten</a:t>
            </a:r>
            <a:endParaRPr lang="de-DE" dirty="0"/>
          </a:p>
        </p:txBody>
      </p:sp>
      <p:sp>
        <p:nvSpPr>
          <p:cNvPr id="9" name="Fußzeilenplatzhalter 4">
            <a:extLst>
              <a:ext uri="{FF2B5EF4-FFF2-40B4-BE49-F238E27FC236}">
                <a16:creationId xmlns:a16="http://schemas.microsoft.com/office/drawing/2014/main" id="{8D59E8D2-A872-4DBE-A2C5-F76299F235A7}"/>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Vortragstitel│Referentenname│Ort│Datum</a:t>
            </a:r>
          </a:p>
        </p:txBody>
      </p:sp>
      <p:sp>
        <p:nvSpPr>
          <p:cNvPr id="5" name="Foliennummernplatzhalter 5">
            <a:extLst>
              <a:ext uri="{FF2B5EF4-FFF2-40B4-BE49-F238E27FC236}">
                <a16:creationId xmlns:a16="http://schemas.microsoft.com/office/drawing/2014/main" id="{DC5957DD-381C-43AC-BBA2-6F0884D78745}"/>
              </a:ext>
            </a:extLst>
          </p:cNvPr>
          <p:cNvSpPr>
            <a:spLocks noGrp="1"/>
          </p:cNvSpPr>
          <p:nvPr>
            <p:ph type="sldNum" sz="quarter" idx="4"/>
          </p:nvPr>
        </p:nvSpPr>
        <p:spPr>
          <a:xfrm>
            <a:off x="11173063" y="6381750"/>
            <a:ext cx="609600"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6" name="Textplatzhalter 4">
            <a:extLst>
              <a:ext uri="{FF2B5EF4-FFF2-40B4-BE49-F238E27FC236}">
                <a16:creationId xmlns:a16="http://schemas.microsoft.com/office/drawing/2014/main" id="{26F9D7CD-3EC9-4F63-94D5-116C8624EC85}"/>
              </a:ext>
            </a:extLst>
          </p:cNvPr>
          <p:cNvSpPr>
            <a:spLocks noGrp="1"/>
          </p:cNvSpPr>
          <p:nvPr>
            <p:ph type="body" sz="quarter" idx="10"/>
          </p:nvPr>
        </p:nvSpPr>
        <p:spPr>
          <a:xfrm>
            <a:off x="6598800" y="6382799"/>
            <a:ext cx="4512000" cy="360000"/>
          </a:xfrm>
        </p:spPr>
        <p:txBody>
          <a:bodyPr rIns="0"/>
          <a:lstStyle>
            <a:lvl1pPr>
              <a:defRPr sz="800"/>
            </a:lvl1pPr>
          </a:lstStyle>
          <a:p>
            <a:pPr lvl="0"/>
            <a:r>
              <a:rPr lang="de-DE"/>
              <a:t>Mastertextformat bearbeiten</a:t>
            </a:r>
          </a:p>
        </p:txBody>
      </p:sp>
    </p:spTree>
    <p:extLst>
      <p:ext uri="{BB962C8B-B14F-4D97-AF65-F5344CB8AC3E}">
        <p14:creationId xmlns:p14="http://schemas.microsoft.com/office/powerpoint/2010/main" val="2958038258"/>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hne Text">
    <p:spTree>
      <p:nvGrpSpPr>
        <p:cNvPr id="1" name=""/>
        <p:cNvGrpSpPr/>
        <p:nvPr/>
      </p:nvGrpSpPr>
      <p:grpSpPr>
        <a:xfrm>
          <a:off x="0" y="0"/>
          <a:ext cx="0" cy="0"/>
          <a:chOff x="0" y="0"/>
          <a:chExt cx="0" cy="0"/>
        </a:xfrm>
      </p:grpSpPr>
      <p:sp>
        <p:nvSpPr>
          <p:cNvPr id="2" name="Fußzeilenplatzhalter 4">
            <a:extLst>
              <a:ext uri="{FF2B5EF4-FFF2-40B4-BE49-F238E27FC236}">
                <a16:creationId xmlns:a16="http://schemas.microsoft.com/office/drawing/2014/main" id="{20B4D203-0033-4001-B1C7-795C97F16854}"/>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Vortragstitel│Referentenname│Ort│Datum</a:t>
            </a:r>
          </a:p>
        </p:txBody>
      </p:sp>
      <p:sp>
        <p:nvSpPr>
          <p:cNvPr id="5" name="Textplatzhalter 4">
            <a:extLst>
              <a:ext uri="{FF2B5EF4-FFF2-40B4-BE49-F238E27FC236}">
                <a16:creationId xmlns:a16="http://schemas.microsoft.com/office/drawing/2014/main" id="{0B92EE12-6998-410E-A0B8-E6C776788A3A}"/>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sp>
        <p:nvSpPr>
          <p:cNvPr id="6" name="Foliennummernplatzhalter 5">
            <a:extLst>
              <a:ext uri="{FF2B5EF4-FFF2-40B4-BE49-F238E27FC236}">
                <a16:creationId xmlns:a16="http://schemas.microsoft.com/office/drawing/2014/main" id="{B6231050-AB03-445C-99F2-609356B6DF64}"/>
              </a:ext>
            </a:extLst>
          </p:cNvPr>
          <p:cNvSpPr>
            <a:spLocks noGrp="1"/>
          </p:cNvSpPr>
          <p:nvPr>
            <p:ph type="sldNum" sz="quarter" idx="4"/>
          </p:nvPr>
        </p:nvSpPr>
        <p:spPr>
          <a:xfrm>
            <a:off x="11174866" y="6381750"/>
            <a:ext cx="609600"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Tree>
    <p:extLst>
      <p:ext uri="{BB962C8B-B14F-4D97-AF65-F5344CB8AC3E}">
        <p14:creationId xmlns:p14="http://schemas.microsoft.com/office/powerpoint/2010/main" val="22872013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folie | Logo schwarz">
    <p:bg>
      <p:bgPr>
        <a:solidFill>
          <a:schemeClr val="bg1"/>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E9B487E-ED75-433A-A652-ADEE04FAD93C}"/>
              </a:ext>
            </a:extLst>
          </p:cNvPr>
          <p:cNvSpPr>
            <a:spLocks noGrp="1"/>
          </p:cNvSpPr>
          <p:nvPr>
            <p:ph type="body" sz="quarter" idx="11"/>
          </p:nvPr>
        </p:nvSpPr>
        <p:spPr>
          <a:xfrm>
            <a:off x="0" y="4293288"/>
            <a:ext cx="12192000" cy="1944000"/>
          </a:xfrm>
          <a:solidFill>
            <a:schemeClr val="bg1">
              <a:alpha val="90000"/>
            </a:schemeClr>
          </a:solidFill>
        </p:spPr>
        <p:txBody>
          <a:bodyPr/>
          <a:lstStyle>
            <a:lvl1pPr>
              <a:defRPr sz="200">
                <a:solidFill>
                  <a:schemeClr val="bg1"/>
                </a:solidFill>
              </a:defRPr>
            </a:lvl1pPr>
          </a:lstStyle>
          <a:p>
            <a:pPr lvl="0"/>
            <a:r>
              <a:rPr lang="de-DE"/>
              <a:t>Mastertextformat bearbeiten</a:t>
            </a:r>
          </a:p>
        </p:txBody>
      </p:sp>
      <p:sp>
        <p:nvSpPr>
          <p:cNvPr id="2" name="Titel 1">
            <a:extLst>
              <a:ext uri="{FF2B5EF4-FFF2-40B4-BE49-F238E27FC236}">
                <a16:creationId xmlns:a16="http://schemas.microsoft.com/office/drawing/2014/main" id="{161597BA-38BE-46F2-85CA-2CE38ECAE951}"/>
              </a:ext>
            </a:extLst>
          </p:cNvPr>
          <p:cNvSpPr>
            <a:spLocks noGrp="1"/>
          </p:cNvSpPr>
          <p:nvPr>
            <p:ph type="ctrTitle"/>
          </p:nvPr>
        </p:nvSpPr>
        <p:spPr>
          <a:xfrm>
            <a:off x="982663" y="4531841"/>
            <a:ext cx="10800000" cy="576000"/>
          </a:xfrm>
        </p:spPr>
        <p:txBody>
          <a:bodyPr anchor="b"/>
          <a:lstStyle>
            <a:lvl1pPr algn="l">
              <a:defRPr sz="3600" spc="0" baseline="0"/>
            </a:lvl1pPr>
          </a:lstStyle>
          <a:p>
            <a:r>
              <a:rPr lang="de-DE"/>
              <a:t>Mastertitelformat bearbeiten</a:t>
            </a:r>
            <a:endParaRPr lang="de-DE" dirty="0"/>
          </a:p>
        </p:txBody>
      </p:sp>
      <p:sp>
        <p:nvSpPr>
          <p:cNvPr id="3" name="Untertitel 2">
            <a:extLst>
              <a:ext uri="{FF2B5EF4-FFF2-40B4-BE49-F238E27FC236}">
                <a16:creationId xmlns:a16="http://schemas.microsoft.com/office/drawing/2014/main" id="{E1F2D59E-D0AE-4FC6-BEEB-2F266188D3EC}"/>
              </a:ext>
            </a:extLst>
          </p:cNvPr>
          <p:cNvSpPr>
            <a:spLocks noGrp="1"/>
          </p:cNvSpPr>
          <p:nvPr>
            <p:ph type="subTitle" idx="1"/>
          </p:nvPr>
        </p:nvSpPr>
        <p:spPr>
          <a:xfrm>
            <a:off x="982663" y="5184000"/>
            <a:ext cx="10800000" cy="396000"/>
          </a:xfrm>
        </p:spPr>
        <p:txBody>
          <a:bodyPr/>
          <a:lstStyle>
            <a:lvl1pPr marL="0" indent="0" algn="l">
              <a:buNone/>
              <a:defRPr sz="2600" spc="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sp>
        <p:nvSpPr>
          <p:cNvPr id="12" name="Textplatzhalter 11">
            <a:extLst>
              <a:ext uri="{FF2B5EF4-FFF2-40B4-BE49-F238E27FC236}">
                <a16:creationId xmlns:a16="http://schemas.microsoft.com/office/drawing/2014/main" id="{B0117BD7-D522-4CD1-8181-0DE2E4DDB831}"/>
              </a:ext>
            </a:extLst>
          </p:cNvPr>
          <p:cNvSpPr>
            <a:spLocks noGrp="1"/>
          </p:cNvSpPr>
          <p:nvPr>
            <p:ph type="body" sz="quarter" idx="10"/>
          </p:nvPr>
        </p:nvSpPr>
        <p:spPr>
          <a:xfrm>
            <a:off x="982663" y="5753295"/>
            <a:ext cx="10800000" cy="265404"/>
          </a:xfrm>
        </p:spPr>
        <p:txBody>
          <a:bodyPr/>
          <a:lstStyle>
            <a:lvl1pPr>
              <a:defRPr sz="1800" spc="0" baseline="0">
                <a:solidFill>
                  <a:schemeClr val="tx1"/>
                </a:solidFill>
              </a:defRPr>
            </a:lvl1pPr>
            <a:lvl2pPr>
              <a:defRPr sz="1800"/>
            </a:lvl2pPr>
          </a:lstStyle>
          <a:p>
            <a:pPr lvl="0"/>
            <a:r>
              <a:rPr lang="de-DE"/>
              <a:t>Mastertextformat bearbeiten</a:t>
            </a:r>
          </a:p>
        </p:txBody>
      </p:sp>
      <p:sp>
        <p:nvSpPr>
          <p:cNvPr id="13" name="Textfeld 12">
            <a:extLst>
              <a:ext uri="{FF2B5EF4-FFF2-40B4-BE49-F238E27FC236}">
                <a16:creationId xmlns:a16="http://schemas.microsoft.com/office/drawing/2014/main" id="{A17EAAED-25E6-4D35-BF59-309DBA124759}"/>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9" name="Textfeld 8">
            <a:extLst>
              <a:ext uri="{FF2B5EF4-FFF2-40B4-BE49-F238E27FC236}">
                <a16:creationId xmlns:a16="http://schemas.microsoft.com/office/drawing/2014/main" id="{436E2D7B-975E-4C1B-810C-780FD66A75F4}"/>
              </a:ext>
            </a:extLst>
          </p:cNvPr>
          <p:cNvSpPr txBox="1"/>
          <p:nvPr userDrawn="1"/>
        </p:nvSpPr>
        <p:spPr>
          <a:xfrm>
            <a:off x="12581855" y="4552487"/>
            <a:ext cx="2844000" cy="1535112"/>
          </a:xfrm>
          <a:prstGeom prst="rect">
            <a:avLst/>
          </a:prstGeom>
          <a:solidFill>
            <a:schemeClr val="bg1">
              <a:lumMod val="95000"/>
            </a:schemeClr>
          </a:solidFill>
        </p:spPr>
        <p:txBody>
          <a:bodyPr wrap="square" lIns="108000" tIns="72000" rIns="108000" bIns="72000" rtlCol="0">
            <a:noAutofit/>
          </a:bodyPr>
          <a:lstStyle/>
          <a:p>
            <a:r>
              <a:rPr lang="de-DE" sz="1600" b="1" dirty="0"/>
              <a:t>Hinweis Logo</a:t>
            </a:r>
          </a:p>
          <a:p>
            <a:pPr>
              <a:spcBef>
                <a:spcPts val="500"/>
              </a:spcBef>
            </a:pPr>
            <a:r>
              <a:rPr lang="de-DE" sz="1400" dirty="0"/>
              <a:t>Bei hellen Hintergrundbildern nutzen Sie bitte diese Folie mit dem ÖI-Logo mit schwarzer Schrift</a:t>
            </a:r>
          </a:p>
          <a:p>
            <a:endParaRPr lang="de-DE" sz="1400" dirty="0"/>
          </a:p>
        </p:txBody>
      </p:sp>
      <p:sp>
        <p:nvSpPr>
          <p:cNvPr id="10" name="Textfeld 9">
            <a:extLst>
              <a:ext uri="{FF2B5EF4-FFF2-40B4-BE49-F238E27FC236}">
                <a16:creationId xmlns:a16="http://schemas.microsoft.com/office/drawing/2014/main" id="{47749D28-7099-4BAC-93CE-C2C46CF03FFB}"/>
              </a:ext>
            </a:extLst>
          </p:cNvPr>
          <p:cNvSpPr txBox="1"/>
          <p:nvPr userDrawn="1"/>
        </p:nvSpPr>
        <p:spPr>
          <a:xfrm>
            <a:off x="12581855" y="2451314"/>
            <a:ext cx="2844000" cy="2034962"/>
          </a:xfrm>
          <a:prstGeom prst="rect">
            <a:avLst/>
          </a:prstGeom>
          <a:solidFill>
            <a:schemeClr val="bg1">
              <a:lumMod val="95000"/>
            </a:schemeClr>
          </a:solidFill>
        </p:spPr>
        <p:txBody>
          <a:bodyPr wrap="square" lIns="108000" tIns="72000" rIns="108000" bIns="72000" rtlCol="0">
            <a:noAutofit/>
          </a:bodyPr>
          <a:lstStyle/>
          <a:p>
            <a:r>
              <a:rPr lang="de-DE" sz="1600" b="1" dirty="0"/>
              <a:t>Hinweis Titelformate</a:t>
            </a:r>
          </a:p>
          <a:p>
            <a:pPr>
              <a:spcBef>
                <a:spcPts val="500"/>
              </a:spcBef>
            </a:pPr>
            <a:r>
              <a:rPr lang="de-DE" sz="1400" dirty="0"/>
              <a:t>Falls die Texte in Titel und Untertitel zweizeilig werden, können Sie die Inhaltsfelder vergrößern und den weißen  Hintergrundbalken ebenfalls </a:t>
            </a:r>
            <a:br>
              <a:rPr lang="de-DE" sz="1400" dirty="0"/>
            </a:br>
            <a:r>
              <a:rPr lang="de-DE" sz="1400" dirty="0"/>
              <a:t>in der Höhe (nach oben) anpassen </a:t>
            </a:r>
          </a:p>
          <a:p>
            <a:endParaRPr lang="de-DE" sz="1400" dirty="0"/>
          </a:p>
        </p:txBody>
      </p:sp>
      <p:sp>
        <p:nvSpPr>
          <p:cNvPr id="4" name="Textfeld 3">
            <a:extLst>
              <a:ext uri="{FF2B5EF4-FFF2-40B4-BE49-F238E27FC236}">
                <a16:creationId xmlns:a16="http://schemas.microsoft.com/office/drawing/2014/main" id="{0E599AAE-A58F-4B34-863F-03F128233B6B}"/>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spTree>
    <p:extLst>
      <p:ext uri="{BB962C8B-B14F-4D97-AF65-F5344CB8AC3E}">
        <p14:creationId xmlns:p14="http://schemas.microsoft.com/office/powerpoint/2010/main" val="2237534116"/>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einem Bild">
    <p:spTree>
      <p:nvGrpSpPr>
        <p:cNvPr id="1" name=""/>
        <p:cNvGrpSpPr/>
        <p:nvPr/>
      </p:nvGrpSpPr>
      <p:grpSpPr>
        <a:xfrm>
          <a:off x="0" y="0"/>
          <a:ext cx="0" cy="0"/>
          <a:chOff x="0" y="0"/>
          <a:chExt cx="0" cy="0"/>
        </a:xfrm>
      </p:grpSpPr>
      <p:sp>
        <p:nvSpPr>
          <p:cNvPr id="2" name="Titel 1"/>
          <p:cNvSpPr>
            <a:spLocks noGrp="1"/>
          </p:cNvSpPr>
          <p:nvPr>
            <p:ph type="ctrTitle"/>
          </p:nvPr>
        </p:nvSpPr>
        <p:spPr>
          <a:xfrm>
            <a:off x="1007533" y="1260000"/>
            <a:ext cx="10744200" cy="1872208"/>
          </a:xfrm>
        </p:spPr>
        <p:txBody>
          <a:bodyPr anchor="b" anchorCtr="0">
            <a:noAutofit/>
          </a:bodyPr>
          <a:lstStyle>
            <a:lvl1pPr>
              <a:defRPr sz="3600" b="0">
                <a:solidFill>
                  <a:schemeClr val="accent1"/>
                </a:solidFill>
              </a:defRPr>
            </a:lvl1pPr>
          </a:lstStyle>
          <a:p>
            <a:r>
              <a:rPr lang="de-DE" noProof="0"/>
              <a:t>Mastertitelformat bearbeiten</a:t>
            </a:r>
          </a:p>
        </p:txBody>
      </p:sp>
      <p:sp>
        <p:nvSpPr>
          <p:cNvPr id="3" name="Untertitel 2"/>
          <p:cNvSpPr>
            <a:spLocks noGrp="1"/>
          </p:cNvSpPr>
          <p:nvPr>
            <p:ph type="subTitle" idx="1" hasCustomPrompt="1"/>
          </p:nvPr>
        </p:nvSpPr>
        <p:spPr>
          <a:xfrm>
            <a:off x="1007092" y="3348000"/>
            <a:ext cx="6241037" cy="792088"/>
          </a:xfrm>
        </p:spPr>
        <p:txBody>
          <a:bodyPr>
            <a:noAutofit/>
          </a:bodyPr>
          <a:lstStyle>
            <a:lvl1pPr marL="0" indent="0" algn="l">
              <a:spcBef>
                <a:spcPts val="500"/>
              </a:spcBef>
              <a:buNone/>
              <a:defRPr sz="2400" b="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de-DE" noProof="0"/>
              <a:t>Formatvorlage des Untertitel-masters durch Klicken bearbeiten</a:t>
            </a:r>
          </a:p>
        </p:txBody>
      </p:sp>
      <p:sp>
        <p:nvSpPr>
          <p:cNvPr id="14" name="Textplatzhalter 13"/>
          <p:cNvSpPr>
            <a:spLocks noGrp="1"/>
          </p:cNvSpPr>
          <p:nvPr>
            <p:ph type="body" sz="quarter" idx="10"/>
          </p:nvPr>
        </p:nvSpPr>
        <p:spPr>
          <a:xfrm>
            <a:off x="1007092" y="4572000"/>
            <a:ext cx="5164024" cy="1080000"/>
          </a:xfrm>
        </p:spPr>
        <p:txBody>
          <a:bodyPr anchor="b" anchorCtr="0">
            <a:normAutofit/>
          </a:bodyPr>
          <a:lstStyle>
            <a:lvl1pPr marL="0" indent="0">
              <a:spcBef>
                <a:spcPts val="500"/>
              </a:spcBef>
              <a:buFontTx/>
              <a:buNone/>
              <a:defRPr sz="2000"/>
            </a:lvl1pPr>
          </a:lstStyle>
          <a:p>
            <a:pPr lvl="0"/>
            <a:r>
              <a:rPr lang="de-DE" noProof="0"/>
              <a:t>Mastertextformat bearbeiten</a:t>
            </a:r>
          </a:p>
        </p:txBody>
      </p:sp>
      <p:cxnSp>
        <p:nvCxnSpPr>
          <p:cNvPr id="17" name="Gerade Verbindung 16"/>
          <p:cNvCxnSpPr/>
          <p:nvPr userDrawn="1"/>
        </p:nvCxnSpPr>
        <p:spPr>
          <a:xfrm>
            <a:off x="577496" y="1124744"/>
            <a:ext cx="11614511" cy="0"/>
          </a:xfrm>
          <a:prstGeom prst="line">
            <a:avLst/>
          </a:prstGeom>
          <a:ln w="12700">
            <a:solidFill>
              <a:srgbClr val="97BF0D"/>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577489" y="6237288"/>
            <a:ext cx="11616000" cy="0"/>
          </a:xfrm>
          <a:prstGeom prst="line">
            <a:avLst/>
          </a:prstGeom>
          <a:ln w="12700">
            <a:solidFill>
              <a:srgbClr val="97BF0D"/>
            </a:solidFill>
          </a:ln>
        </p:spPr>
        <p:style>
          <a:lnRef idx="1">
            <a:schemeClr val="accent1"/>
          </a:lnRef>
          <a:fillRef idx="0">
            <a:schemeClr val="accent1"/>
          </a:fillRef>
          <a:effectRef idx="0">
            <a:schemeClr val="accent1"/>
          </a:effectRef>
          <a:fontRef idx="minor">
            <a:schemeClr val="tx1"/>
          </a:fontRef>
        </p:style>
      </p:cxnSp>
      <p:grpSp>
        <p:nvGrpSpPr>
          <p:cNvPr id="10" name="Gruppieren 9"/>
          <p:cNvGrpSpPr/>
          <p:nvPr userDrawn="1"/>
        </p:nvGrpSpPr>
        <p:grpSpPr>
          <a:xfrm>
            <a:off x="240567" y="0"/>
            <a:ext cx="336000" cy="6858000"/>
            <a:chOff x="180425" y="0"/>
            <a:chExt cx="252000" cy="6858000"/>
          </a:xfrm>
        </p:grpSpPr>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25" y="0"/>
              <a:ext cx="252000" cy="6858000"/>
            </a:xfrm>
            <a:prstGeom prst="rect">
              <a:avLst/>
            </a:prstGeom>
          </p:spPr>
        </p:pic>
        <p:sp>
          <p:nvSpPr>
            <p:cNvPr id="15" name="Rechteck 14"/>
            <p:cNvSpPr/>
            <p:nvPr userDrawn="1"/>
          </p:nvSpPr>
          <p:spPr>
            <a:xfrm>
              <a:off x="180425" y="0"/>
              <a:ext cx="252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360000" rIns="18000" bIns="0" rtlCol="0" anchor="ctr"/>
            <a:lstStyle/>
            <a:p>
              <a:pPr marL="0" algn="r"/>
              <a:r>
                <a:rPr lang="de-DE" sz="1400" b="1" noProof="0" dirty="0">
                  <a:latin typeface="Arial" pitchFamily="34" charset="0"/>
                  <a:cs typeface="Arial" pitchFamily="34" charset="0"/>
                </a:rPr>
                <a:t>www.oeko.de</a:t>
              </a:r>
            </a:p>
          </p:txBody>
        </p:sp>
      </p:grpSp>
      <p:pic>
        <p:nvPicPr>
          <p:cNvPr id="4" name="Grafik 3">
            <a:extLst>
              <a:ext uri="{FF2B5EF4-FFF2-40B4-BE49-F238E27FC236}">
                <a16:creationId xmlns:a16="http://schemas.microsoft.com/office/drawing/2014/main" id="{90806A0A-EF04-7D28-FCD8-5AC2BAC5C4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17565" y="351952"/>
            <a:ext cx="2869200" cy="405540"/>
          </a:xfrm>
          <a:prstGeom prst="rect">
            <a:avLst/>
          </a:prstGeom>
        </p:spPr>
      </p:pic>
    </p:spTree>
    <p:extLst>
      <p:ext uri="{BB962C8B-B14F-4D97-AF65-F5344CB8AC3E}">
        <p14:creationId xmlns:p14="http://schemas.microsoft.com/office/powerpoint/2010/main" val="985630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folie | Logo weiss">
    <p:bg>
      <p:bgRef idx="1001">
        <a:schemeClr val="bg1"/>
      </p:bgRef>
    </p:bg>
    <p:spTree>
      <p:nvGrpSpPr>
        <p:cNvPr id="1" name=""/>
        <p:cNvGrpSpPr/>
        <p:nvPr/>
      </p:nvGrpSpPr>
      <p:grpSpPr>
        <a:xfrm>
          <a:off x="0" y="0"/>
          <a:ext cx="0" cy="0"/>
          <a:chOff x="0" y="0"/>
          <a:chExt cx="0" cy="0"/>
        </a:xfrm>
      </p:grpSpPr>
      <p:sp>
        <p:nvSpPr>
          <p:cNvPr id="13" name="Textplatzhalter 4">
            <a:extLst>
              <a:ext uri="{FF2B5EF4-FFF2-40B4-BE49-F238E27FC236}">
                <a16:creationId xmlns:a16="http://schemas.microsoft.com/office/drawing/2014/main" id="{EE43B6E7-6711-44D8-B17B-A765059DF030}"/>
              </a:ext>
            </a:extLst>
          </p:cNvPr>
          <p:cNvSpPr>
            <a:spLocks noGrp="1"/>
          </p:cNvSpPr>
          <p:nvPr>
            <p:ph type="body" sz="quarter" idx="11"/>
          </p:nvPr>
        </p:nvSpPr>
        <p:spPr>
          <a:xfrm>
            <a:off x="0" y="4293288"/>
            <a:ext cx="12192000" cy="1944000"/>
          </a:xfrm>
          <a:solidFill>
            <a:schemeClr val="bg1">
              <a:alpha val="90000"/>
            </a:schemeClr>
          </a:solidFill>
        </p:spPr>
        <p:txBody>
          <a:bodyPr/>
          <a:lstStyle>
            <a:lvl1pPr>
              <a:defRPr sz="200">
                <a:solidFill>
                  <a:schemeClr val="bg1"/>
                </a:solidFill>
              </a:defRPr>
            </a:lvl1pPr>
          </a:lstStyle>
          <a:p>
            <a:pPr lvl="0"/>
            <a:r>
              <a:rPr lang="de-DE"/>
              <a:t>Mastertextformat bearbeiten</a:t>
            </a:r>
          </a:p>
        </p:txBody>
      </p:sp>
      <p:sp>
        <p:nvSpPr>
          <p:cNvPr id="2" name="Titel 1">
            <a:extLst>
              <a:ext uri="{FF2B5EF4-FFF2-40B4-BE49-F238E27FC236}">
                <a16:creationId xmlns:a16="http://schemas.microsoft.com/office/drawing/2014/main" id="{161597BA-38BE-46F2-85CA-2CE38ECAE951}"/>
              </a:ext>
            </a:extLst>
          </p:cNvPr>
          <p:cNvSpPr>
            <a:spLocks noGrp="1"/>
          </p:cNvSpPr>
          <p:nvPr>
            <p:ph type="ctrTitle"/>
          </p:nvPr>
        </p:nvSpPr>
        <p:spPr>
          <a:xfrm>
            <a:off x="982800" y="4531841"/>
            <a:ext cx="10800000" cy="576000"/>
          </a:xfrm>
        </p:spPr>
        <p:txBody>
          <a:bodyPr anchor="b"/>
          <a:lstStyle>
            <a:lvl1pPr algn="l">
              <a:defRPr sz="3600" spc="0" baseline="0"/>
            </a:lvl1pPr>
          </a:lstStyle>
          <a:p>
            <a:r>
              <a:rPr lang="de-DE"/>
              <a:t>Mastertitelformat bearbeiten</a:t>
            </a:r>
            <a:endParaRPr lang="de-DE" dirty="0"/>
          </a:p>
        </p:txBody>
      </p:sp>
      <p:sp>
        <p:nvSpPr>
          <p:cNvPr id="3" name="Untertitel 2">
            <a:extLst>
              <a:ext uri="{FF2B5EF4-FFF2-40B4-BE49-F238E27FC236}">
                <a16:creationId xmlns:a16="http://schemas.microsoft.com/office/drawing/2014/main" id="{E1F2D59E-D0AE-4FC6-BEEB-2F266188D3EC}"/>
              </a:ext>
            </a:extLst>
          </p:cNvPr>
          <p:cNvSpPr>
            <a:spLocks noGrp="1"/>
          </p:cNvSpPr>
          <p:nvPr>
            <p:ph type="subTitle" idx="1"/>
          </p:nvPr>
        </p:nvSpPr>
        <p:spPr>
          <a:xfrm>
            <a:off x="982800" y="5184000"/>
            <a:ext cx="10800000" cy="396000"/>
          </a:xfrm>
        </p:spPr>
        <p:txBody>
          <a:bodyPr/>
          <a:lstStyle>
            <a:lvl1pPr marL="0" indent="0" algn="l">
              <a:buNone/>
              <a:defRPr sz="2600" spc="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sp>
        <p:nvSpPr>
          <p:cNvPr id="12" name="Textplatzhalter 11">
            <a:extLst>
              <a:ext uri="{FF2B5EF4-FFF2-40B4-BE49-F238E27FC236}">
                <a16:creationId xmlns:a16="http://schemas.microsoft.com/office/drawing/2014/main" id="{B0117BD7-D522-4CD1-8181-0DE2E4DDB831}"/>
              </a:ext>
            </a:extLst>
          </p:cNvPr>
          <p:cNvSpPr>
            <a:spLocks noGrp="1"/>
          </p:cNvSpPr>
          <p:nvPr>
            <p:ph type="body" sz="quarter" idx="10"/>
          </p:nvPr>
        </p:nvSpPr>
        <p:spPr>
          <a:xfrm>
            <a:off x="982800" y="5753295"/>
            <a:ext cx="10800000" cy="265404"/>
          </a:xfrm>
        </p:spPr>
        <p:txBody>
          <a:bodyPr/>
          <a:lstStyle>
            <a:lvl1pPr>
              <a:defRPr sz="1800" spc="0" baseline="0">
                <a:solidFill>
                  <a:schemeClr val="tx1"/>
                </a:solidFill>
              </a:defRPr>
            </a:lvl1pPr>
            <a:lvl2pPr>
              <a:defRPr sz="1800"/>
            </a:lvl2pPr>
          </a:lstStyle>
          <a:p>
            <a:pPr lvl="0"/>
            <a:r>
              <a:rPr lang="de-DE"/>
              <a:t>Mastertextformat bearbeiten</a:t>
            </a:r>
          </a:p>
        </p:txBody>
      </p:sp>
      <p:sp>
        <p:nvSpPr>
          <p:cNvPr id="10" name="Textfeld 9">
            <a:extLst>
              <a:ext uri="{FF2B5EF4-FFF2-40B4-BE49-F238E27FC236}">
                <a16:creationId xmlns:a16="http://schemas.microsoft.com/office/drawing/2014/main" id="{890F564D-D46D-45CD-983B-520816B8BDF2}"/>
              </a:ext>
            </a:extLst>
          </p:cNvPr>
          <p:cNvSpPr txBox="1"/>
          <p:nvPr userDrawn="1"/>
        </p:nvSpPr>
        <p:spPr>
          <a:xfrm>
            <a:off x="12581855" y="4552487"/>
            <a:ext cx="2844000" cy="1535112"/>
          </a:xfrm>
          <a:prstGeom prst="rect">
            <a:avLst/>
          </a:prstGeom>
          <a:solidFill>
            <a:schemeClr val="bg1">
              <a:lumMod val="95000"/>
            </a:schemeClr>
          </a:solidFill>
        </p:spPr>
        <p:txBody>
          <a:bodyPr wrap="square" lIns="108000" tIns="72000" rIns="108000" bIns="72000" rtlCol="0">
            <a:noAutofit/>
          </a:bodyPr>
          <a:lstStyle/>
          <a:p>
            <a:r>
              <a:rPr lang="de-DE" sz="1600" b="1" dirty="0"/>
              <a:t>Hinweis Logo</a:t>
            </a:r>
          </a:p>
          <a:p>
            <a:pPr>
              <a:spcBef>
                <a:spcPts val="500"/>
              </a:spcBef>
            </a:pPr>
            <a:r>
              <a:rPr lang="de-DE" sz="1400" dirty="0"/>
              <a:t>Bei dunklen Hintergrundbildern nutzen Sie bitte diese Folie mit dem ÖI-Logo mit weißer Schrift</a:t>
            </a:r>
          </a:p>
          <a:p>
            <a:endParaRPr lang="de-DE" sz="1400" dirty="0"/>
          </a:p>
        </p:txBody>
      </p:sp>
      <p:sp>
        <p:nvSpPr>
          <p:cNvPr id="11" name="Textfeld 10">
            <a:extLst>
              <a:ext uri="{FF2B5EF4-FFF2-40B4-BE49-F238E27FC236}">
                <a16:creationId xmlns:a16="http://schemas.microsoft.com/office/drawing/2014/main" id="{EEFCAA34-9B6A-4630-91C9-FBFFA2B8CC2B}"/>
              </a:ext>
            </a:extLst>
          </p:cNvPr>
          <p:cNvSpPr txBox="1"/>
          <p:nvPr userDrawn="1"/>
        </p:nvSpPr>
        <p:spPr>
          <a:xfrm>
            <a:off x="12581855" y="2451314"/>
            <a:ext cx="2844000" cy="2034962"/>
          </a:xfrm>
          <a:prstGeom prst="rect">
            <a:avLst/>
          </a:prstGeom>
          <a:solidFill>
            <a:schemeClr val="bg1">
              <a:lumMod val="95000"/>
            </a:schemeClr>
          </a:solidFill>
        </p:spPr>
        <p:txBody>
          <a:bodyPr wrap="square" lIns="108000" tIns="72000" rIns="108000" bIns="72000" rtlCol="0">
            <a:noAutofit/>
          </a:bodyPr>
          <a:lstStyle/>
          <a:p>
            <a:r>
              <a:rPr lang="de-DE" sz="1600" b="1" dirty="0"/>
              <a:t>Hinweis Titelformate</a:t>
            </a:r>
          </a:p>
          <a:p>
            <a:pPr>
              <a:spcBef>
                <a:spcPts val="500"/>
              </a:spcBef>
            </a:pPr>
            <a:r>
              <a:rPr lang="de-DE" sz="1400" dirty="0"/>
              <a:t>Falls die Texte in Titel und Untertitel zweizeilig werden, können Sie die Inhaltsfelder vergrößern und den weißen  Hintergrundbalken ebenfalls </a:t>
            </a:r>
            <a:br>
              <a:rPr lang="de-DE" sz="1400" dirty="0"/>
            </a:br>
            <a:r>
              <a:rPr lang="de-DE" sz="1400" dirty="0"/>
              <a:t>in der Höhe (nach oben) anpassen </a:t>
            </a:r>
          </a:p>
          <a:p>
            <a:endParaRPr lang="de-DE" sz="1400" dirty="0"/>
          </a:p>
        </p:txBody>
      </p:sp>
      <p:sp>
        <p:nvSpPr>
          <p:cNvPr id="16" name="Textfeld 15">
            <a:extLst>
              <a:ext uri="{FF2B5EF4-FFF2-40B4-BE49-F238E27FC236}">
                <a16:creationId xmlns:a16="http://schemas.microsoft.com/office/drawing/2014/main" id="{4457F5C7-CF99-4E7A-9AED-5A4A4141A31D}"/>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5" name="Textfeld 4">
            <a:extLst>
              <a:ext uri="{FF2B5EF4-FFF2-40B4-BE49-F238E27FC236}">
                <a16:creationId xmlns:a16="http://schemas.microsoft.com/office/drawing/2014/main" id="{AA5256A2-EFDD-46CE-BD44-F9F18D65CD60}"/>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pic>
        <p:nvPicPr>
          <p:cNvPr id="22" name="Grafik 21">
            <a:extLst>
              <a:ext uri="{FF2B5EF4-FFF2-40B4-BE49-F238E27FC236}">
                <a16:creationId xmlns:a16="http://schemas.microsoft.com/office/drawing/2014/main" id="{B2BABB45-460C-FF08-404F-CEB0E2A27304}"/>
              </a:ext>
            </a:extLst>
          </p:cNvPr>
          <p:cNvPicPr>
            <a:picLocks noChangeAspect="1"/>
          </p:cNvPicPr>
          <p:nvPr userDrawn="1"/>
        </p:nvPicPr>
        <p:blipFill>
          <a:blip r:embed="rId2"/>
          <a:stretch>
            <a:fillRect/>
          </a:stretch>
        </p:blipFill>
        <p:spPr>
          <a:xfrm>
            <a:off x="9018319" y="139450"/>
            <a:ext cx="421672" cy="407131"/>
          </a:xfrm>
          <a:prstGeom prst="rect">
            <a:avLst/>
          </a:prstGeom>
        </p:spPr>
      </p:pic>
      <p:pic>
        <p:nvPicPr>
          <p:cNvPr id="24" name="Grafik 23">
            <a:extLst>
              <a:ext uri="{FF2B5EF4-FFF2-40B4-BE49-F238E27FC236}">
                <a16:creationId xmlns:a16="http://schemas.microsoft.com/office/drawing/2014/main" id="{DC8B6CD8-6E95-F4F8-06E8-964EA4DEEB87}"/>
              </a:ext>
            </a:extLst>
          </p:cNvPr>
          <p:cNvPicPr>
            <a:picLocks noChangeAspect="1"/>
          </p:cNvPicPr>
          <p:nvPr userDrawn="1"/>
        </p:nvPicPr>
        <p:blipFill>
          <a:blip r:embed="rId3"/>
          <a:stretch>
            <a:fillRect/>
          </a:stretch>
        </p:blipFill>
        <p:spPr>
          <a:xfrm>
            <a:off x="9421331" y="132013"/>
            <a:ext cx="2447209" cy="378332"/>
          </a:xfrm>
          <a:prstGeom prst="rect">
            <a:avLst/>
          </a:prstGeom>
        </p:spPr>
      </p:pic>
    </p:spTree>
    <p:extLst>
      <p:ext uri="{BB962C8B-B14F-4D97-AF65-F5344CB8AC3E}">
        <p14:creationId xmlns:p14="http://schemas.microsoft.com/office/powerpoint/2010/main" val="31532229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folie 2 | Logo schwarz">
    <p:bg>
      <p:bgPr>
        <a:solidFill>
          <a:schemeClr val="bg1"/>
        </a:solidFill>
        <a:effectLst/>
      </p:bgPr>
    </p:bg>
    <p:spTree>
      <p:nvGrpSpPr>
        <p:cNvPr id="1" name=""/>
        <p:cNvGrpSpPr/>
        <p:nvPr/>
      </p:nvGrpSpPr>
      <p:grpSpPr>
        <a:xfrm>
          <a:off x="0" y="0"/>
          <a:ext cx="0" cy="0"/>
          <a:chOff x="0" y="0"/>
          <a:chExt cx="0" cy="0"/>
        </a:xfrm>
      </p:grpSpPr>
      <p:sp>
        <p:nvSpPr>
          <p:cNvPr id="13" name="Textplatzhalter 4">
            <a:extLst>
              <a:ext uri="{FF2B5EF4-FFF2-40B4-BE49-F238E27FC236}">
                <a16:creationId xmlns:a16="http://schemas.microsoft.com/office/drawing/2014/main" id="{A4D6FE0B-2CE6-48C0-B0D8-8716C7DBD0FD}"/>
              </a:ext>
            </a:extLst>
          </p:cNvPr>
          <p:cNvSpPr>
            <a:spLocks noGrp="1"/>
          </p:cNvSpPr>
          <p:nvPr>
            <p:ph type="body" sz="quarter" idx="11"/>
          </p:nvPr>
        </p:nvSpPr>
        <p:spPr>
          <a:xfrm>
            <a:off x="0" y="1483200"/>
            <a:ext cx="12192000" cy="1944000"/>
          </a:xfrm>
          <a:solidFill>
            <a:schemeClr val="bg1">
              <a:alpha val="90000"/>
            </a:schemeClr>
          </a:solidFill>
        </p:spPr>
        <p:txBody>
          <a:bodyPr/>
          <a:lstStyle>
            <a:lvl1pPr>
              <a:defRPr sz="200">
                <a:solidFill>
                  <a:schemeClr val="bg1"/>
                </a:solidFill>
              </a:defRPr>
            </a:lvl1pPr>
          </a:lstStyle>
          <a:p>
            <a:pPr lvl="0"/>
            <a:r>
              <a:rPr lang="de-DE"/>
              <a:t>Mastertextformat bearbeiten</a:t>
            </a:r>
          </a:p>
        </p:txBody>
      </p:sp>
      <p:sp>
        <p:nvSpPr>
          <p:cNvPr id="2" name="Titel 1">
            <a:extLst>
              <a:ext uri="{FF2B5EF4-FFF2-40B4-BE49-F238E27FC236}">
                <a16:creationId xmlns:a16="http://schemas.microsoft.com/office/drawing/2014/main" id="{161597BA-38BE-46F2-85CA-2CE38ECAE951}"/>
              </a:ext>
            </a:extLst>
          </p:cNvPr>
          <p:cNvSpPr>
            <a:spLocks noGrp="1"/>
          </p:cNvSpPr>
          <p:nvPr>
            <p:ph type="ctrTitle"/>
          </p:nvPr>
        </p:nvSpPr>
        <p:spPr>
          <a:xfrm>
            <a:off x="982800" y="1683429"/>
            <a:ext cx="10800000" cy="576000"/>
          </a:xfrm>
        </p:spPr>
        <p:txBody>
          <a:bodyPr anchor="b"/>
          <a:lstStyle>
            <a:lvl1pPr algn="l">
              <a:defRPr sz="3600" baseline="0"/>
            </a:lvl1pPr>
          </a:lstStyle>
          <a:p>
            <a:r>
              <a:rPr lang="de-DE"/>
              <a:t>Mastertitelformat bearbeiten</a:t>
            </a:r>
            <a:endParaRPr lang="de-DE" dirty="0"/>
          </a:p>
        </p:txBody>
      </p:sp>
      <p:sp>
        <p:nvSpPr>
          <p:cNvPr id="3" name="Untertitel 2">
            <a:extLst>
              <a:ext uri="{FF2B5EF4-FFF2-40B4-BE49-F238E27FC236}">
                <a16:creationId xmlns:a16="http://schemas.microsoft.com/office/drawing/2014/main" id="{E1F2D59E-D0AE-4FC6-BEEB-2F266188D3EC}"/>
              </a:ext>
            </a:extLst>
          </p:cNvPr>
          <p:cNvSpPr>
            <a:spLocks noGrp="1"/>
          </p:cNvSpPr>
          <p:nvPr>
            <p:ph type="subTitle" idx="1"/>
          </p:nvPr>
        </p:nvSpPr>
        <p:spPr>
          <a:xfrm>
            <a:off x="982800" y="2340000"/>
            <a:ext cx="10800000" cy="396000"/>
          </a:xfrm>
        </p:spPr>
        <p:txBody>
          <a:bodyPr/>
          <a:lstStyle>
            <a:lvl1pPr marL="0" indent="0" algn="l">
              <a:buNone/>
              <a:defRPr sz="26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sp>
        <p:nvSpPr>
          <p:cNvPr id="12" name="Textplatzhalter 11">
            <a:extLst>
              <a:ext uri="{FF2B5EF4-FFF2-40B4-BE49-F238E27FC236}">
                <a16:creationId xmlns:a16="http://schemas.microsoft.com/office/drawing/2014/main" id="{B0117BD7-D522-4CD1-8181-0DE2E4DDB831}"/>
              </a:ext>
            </a:extLst>
          </p:cNvPr>
          <p:cNvSpPr>
            <a:spLocks noGrp="1"/>
          </p:cNvSpPr>
          <p:nvPr>
            <p:ph type="body" sz="quarter" idx="10"/>
          </p:nvPr>
        </p:nvSpPr>
        <p:spPr>
          <a:xfrm>
            <a:off x="982800" y="2904883"/>
            <a:ext cx="10800000" cy="265404"/>
          </a:xfrm>
        </p:spPr>
        <p:txBody>
          <a:bodyPr/>
          <a:lstStyle>
            <a:lvl1pPr>
              <a:defRPr sz="1800" baseline="0">
                <a:solidFill>
                  <a:schemeClr val="tx1"/>
                </a:solidFill>
              </a:defRPr>
            </a:lvl1pPr>
            <a:lvl2pPr>
              <a:defRPr sz="1800"/>
            </a:lvl2pPr>
          </a:lstStyle>
          <a:p>
            <a:pPr lvl="0"/>
            <a:r>
              <a:rPr lang="de-DE"/>
              <a:t>Mastertextformat bearbeiten</a:t>
            </a:r>
          </a:p>
        </p:txBody>
      </p:sp>
      <p:sp>
        <p:nvSpPr>
          <p:cNvPr id="16" name="Textfeld 15">
            <a:extLst>
              <a:ext uri="{FF2B5EF4-FFF2-40B4-BE49-F238E27FC236}">
                <a16:creationId xmlns:a16="http://schemas.microsoft.com/office/drawing/2014/main" id="{C8052CB6-97CA-4AE8-9996-9EA4C5DD37F2}"/>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17" name="Textfeld 16">
            <a:extLst>
              <a:ext uri="{FF2B5EF4-FFF2-40B4-BE49-F238E27FC236}">
                <a16:creationId xmlns:a16="http://schemas.microsoft.com/office/drawing/2014/main" id="{92E47399-14CC-4350-A4BB-6CA73ED79E91}"/>
              </a:ext>
            </a:extLst>
          </p:cNvPr>
          <p:cNvSpPr txBox="1"/>
          <p:nvPr userDrawn="1"/>
        </p:nvSpPr>
        <p:spPr>
          <a:xfrm>
            <a:off x="12581855" y="2451314"/>
            <a:ext cx="2844000" cy="2034962"/>
          </a:xfrm>
          <a:prstGeom prst="rect">
            <a:avLst/>
          </a:prstGeom>
          <a:solidFill>
            <a:schemeClr val="bg1">
              <a:lumMod val="95000"/>
            </a:schemeClr>
          </a:solidFill>
        </p:spPr>
        <p:txBody>
          <a:bodyPr wrap="square" lIns="108000" tIns="72000" rIns="108000" bIns="72000" rtlCol="0">
            <a:noAutofit/>
          </a:bodyPr>
          <a:lstStyle/>
          <a:p>
            <a:r>
              <a:rPr lang="de-DE" sz="1600" b="1" dirty="0"/>
              <a:t>Hinweis Titelformate</a:t>
            </a:r>
          </a:p>
          <a:p>
            <a:pPr>
              <a:spcBef>
                <a:spcPts val="500"/>
              </a:spcBef>
            </a:pPr>
            <a:r>
              <a:rPr lang="de-DE" sz="1400" dirty="0"/>
              <a:t>Falls die Texte in Titel und Untertitel zweizeilig werden, können Sie die Inhaltsfelder vergrößern und den weißen  Hintergrundbalken ebenfalls </a:t>
            </a:r>
            <a:br>
              <a:rPr lang="de-DE" sz="1400" dirty="0"/>
            </a:br>
            <a:r>
              <a:rPr lang="de-DE" sz="1400" dirty="0"/>
              <a:t>in der Höhe (nach unten) anpassen </a:t>
            </a:r>
          </a:p>
          <a:p>
            <a:endParaRPr lang="de-DE" sz="1400" dirty="0"/>
          </a:p>
        </p:txBody>
      </p:sp>
      <p:sp>
        <p:nvSpPr>
          <p:cNvPr id="10" name="Textfeld 9">
            <a:extLst>
              <a:ext uri="{FF2B5EF4-FFF2-40B4-BE49-F238E27FC236}">
                <a16:creationId xmlns:a16="http://schemas.microsoft.com/office/drawing/2014/main" id="{31D5D94A-6FA3-449B-9CEB-62493BA3A3BE}"/>
              </a:ext>
            </a:extLst>
          </p:cNvPr>
          <p:cNvSpPr txBox="1"/>
          <p:nvPr userDrawn="1"/>
        </p:nvSpPr>
        <p:spPr>
          <a:xfrm>
            <a:off x="12581855" y="5881439"/>
            <a:ext cx="2844000" cy="1410321"/>
          </a:xfrm>
          <a:prstGeom prst="rect">
            <a:avLst/>
          </a:prstGeom>
          <a:solidFill>
            <a:schemeClr val="bg1">
              <a:lumMod val="95000"/>
            </a:schemeClr>
          </a:solidFill>
        </p:spPr>
        <p:txBody>
          <a:bodyPr wrap="square" lIns="108000" tIns="72000" rIns="108000" bIns="72000" rtlCol="0">
            <a:noAutofit/>
          </a:bodyPr>
          <a:lstStyle/>
          <a:p>
            <a:r>
              <a:rPr lang="de-DE" sz="1600" b="1" dirty="0"/>
              <a:t>Hinweis Stand Titel</a:t>
            </a:r>
          </a:p>
          <a:p>
            <a:pPr>
              <a:spcBef>
                <a:spcPts val="500"/>
              </a:spcBef>
            </a:pPr>
            <a:r>
              <a:rPr lang="de-DE" sz="1400" dirty="0"/>
              <a:t>Bei Titelbildern, die das Hauptmotiv im unteren Bereich der Folie haben, können Sie diese Folienalternative nutzen</a:t>
            </a:r>
          </a:p>
          <a:p>
            <a:endParaRPr lang="de-DE" sz="1400" dirty="0"/>
          </a:p>
        </p:txBody>
      </p:sp>
      <p:sp>
        <p:nvSpPr>
          <p:cNvPr id="11" name="Textfeld 10">
            <a:extLst>
              <a:ext uri="{FF2B5EF4-FFF2-40B4-BE49-F238E27FC236}">
                <a16:creationId xmlns:a16="http://schemas.microsoft.com/office/drawing/2014/main" id="{86A49507-BDFD-4457-9D70-0A85F57B122C}"/>
              </a:ext>
            </a:extLst>
          </p:cNvPr>
          <p:cNvSpPr txBox="1"/>
          <p:nvPr userDrawn="1"/>
        </p:nvSpPr>
        <p:spPr>
          <a:xfrm>
            <a:off x="12581855" y="4581063"/>
            <a:ext cx="2844000" cy="1219663"/>
          </a:xfrm>
          <a:prstGeom prst="rect">
            <a:avLst/>
          </a:prstGeom>
          <a:solidFill>
            <a:schemeClr val="bg1">
              <a:lumMod val="95000"/>
            </a:schemeClr>
          </a:solidFill>
        </p:spPr>
        <p:txBody>
          <a:bodyPr wrap="square" lIns="108000" tIns="72000" rIns="108000" bIns="72000" rtlCol="0">
            <a:noAutofit/>
          </a:bodyPr>
          <a:lstStyle/>
          <a:p>
            <a:r>
              <a:rPr lang="de-DE" sz="1600" b="1" dirty="0"/>
              <a:t>Hinweis Logo</a:t>
            </a:r>
          </a:p>
          <a:p>
            <a:pPr>
              <a:spcBef>
                <a:spcPts val="500"/>
              </a:spcBef>
            </a:pPr>
            <a:r>
              <a:rPr lang="de-DE" sz="1400" dirty="0"/>
              <a:t>Bei hellen Hintergrundbildern nutzen Sie bitte diese Folie mit dem ÖI-Logo mit schwarzer Schrift</a:t>
            </a:r>
          </a:p>
          <a:p>
            <a:endParaRPr lang="de-DE" sz="1400" dirty="0"/>
          </a:p>
        </p:txBody>
      </p:sp>
      <p:sp>
        <p:nvSpPr>
          <p:cNvPr id="6" name="Textfeld 5">
            <a:extLst>
              <a:ext uri="{FF2B5EF4-FFF2-40B4-BE49-F238E27FC236}">
                <a16:creationId xmlns:a16="http://schemas.microsoft.com/office/drawing/2014/main" id="{C9B389ED-37FA-4490-8C14-4E5B013A4890}"/>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pic>
        <p:nvPicPr>
          <p:cNvPr id="5" name="Grafik 4">
            <a:extLst>
              <a:ext uri="{FF2B5EF4-FFF2-40B4-BE49-F238E27FC236}">
                <a16:creationId xmlns:a16="http://schemas.microsoft.com/office/drawing/2014/main" id="{03F62E39-3678-479D-B4C6-2B1D5A6B1F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17565" y="241200"/>
            <a:ext cx="2869200" cy="627044"/>
          </a:xfrm>
          <a:prstGeom prst="rect">
            <a:avLst/>
          </a:prstGeom>
        </p:spPr>
      </p:pic>
    </p:spTree>
    <p:extLst>
      <p:ext uri="{BB962C8B-B14F-4D97-AF65-F5344CB8AC3E}">
        <p14:creationId xmlns:p14="http://schemas.microsoft.com/office/powerpoint/2010/main" val="3049772757"/>
      </p:ext>
    </p:extLst>
  </p:cSld>
  <p:clrMapOvr>
    <a:masterClrMapping/>
  </p:clrMapOvr>
  <p:extLst>
    <p:ext uri="{DCECCB84-F9BA-43D5-87BE-67443E8EF086}">
      <p15:sldGuideLst xmlns:p15="http://schemas.microsoft.com/office/powerpoint/2012/main">
        <p15:guide id="1" orient="horz" pos="216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folie 2 | Logo weiß">
    <p:bg>
      <p:bgPr>
        <a:solidFill>
          <a:schemeClr val="bg1"/>
        </a:solidFill>
        <a:effectLst/>
      </p:bgPr>
    </p:bg>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429FD9FF-D9EF-4940-9E29-C6B84755D68D}"/>
              </a:ext>
            </a:extLst>
          </p:cNvPr>
          <p:cNvSpPr>
            <a:spLocks noGrp="1"/>
          </p:cNvSpPr>
          <p:nvPr>
            <p:ph type="body" sz="quarter" idx="11"/>
          </p:nvPr>
        </p:nvSpPr>
        <p:spPr>
          <a:xfrm>
            <a:off x="0" y="1483200"/>
            <a:ext cx="12192000" cy="1944000"/>
          </a:xfrm>
          <a:solidFill>
            <a:schemeClr val="bg1">
              <a:alpha val="90000"/>
            </a:schemeClr>
          </a:solidFill>
        </p:spPr>
        <p:txBody>
          <a:bodyPr/>
          <a:lstStyle>
            <a:lvl1pPr>
              <a:defRPr sz="200">
                <a:solidFill>
                  <a:schemeClr val="bg1"/>
                </a:solidFill>
              </a:defRPr>
            </a:lvl1pPr>
          </a:lstStyle>
          <a:p>
            <a:pPr lvl="0"/>
            <a:r>
              <a:rPr lang="de-DE"/>
              <a:t>Mastertextformat bearbeiten</a:t>
            </a:r>
          </a:p>
        </p:txBody>
      </p:sp>
      <p:sp>
        <p:nvSpPr>
          <p:cNvPr id="2" name="Titel 1">
            <a:extLst>
              <a:ext uri="{FF2B5EF4-FFF2-40B4-BE49-F238E27FC236}">
                <a16:creationId xmlns:a16="http://schemas.microsoft.com/office/drawing/2014/main" id="{161597BA-38BE-46F2-85CA-2CE38ECAE951}"/>
              </a:ext>
            </a:extLst>
          </p:cNvPr>
          <p:cNvSpPr>
            <a:spLocks noGrp="1"/>
          </p:cNvSpPr>
          <p:nvPr>
            <p:ph type="ctrTitle"/>
          </p:nvPr>
        </p:nvSpPr>
        <p:spPr>
          <a:xfrm>
            <a:off x="982800" y="1683429"/>
            <a:ext cx="10800000" cy="576000"/>
          </a:xfrm>
        </p:spPr>
        <p:txBody>
          <a:bodyPr anchor="b"/>
          <a:lstStyle>
            <a:lvl1pPr algn="l">
              <a:defRPr sz="3600" baseline="0"/>
            </a:lvl1pPr>
          </a:lstStyle>
          <a:p>
            <a:r>
              <a:rPr lang="de-DE"/>
              <a:t>Mastertitelformat bearbeiten</a:t>
            </a:r>
            <a:endParaRPr lang="de-DE" dirty="0"/>
          </a:p>
        </p:txBody>
      </p:sp>
      <p:sp>
        <p:nvSpPr>
          <p:cNvPr id="3" name="Untertitel 2">
            <a:extLst>
              <a:ext uri="{FF2B5EF4-FFF2-40B4-BE49-F238E27FC236}">
                <a16:creationId xmlns:a16="http://schemas.microsoft.com/office/drawing/2014/main" id="{E1F2D59E-D0AE-4FC6-BEEB-2F266188D3EC}"/>
              </a:ext>
            </a:extLst>
          </p:cNvPr>
          <p:cNvSpPr>
            <a:spLocks noGrp="1"/>
          </p:cNvSpPr>
          <p:nvPr>
            <p:ph type="subTitle" idx="1"/>
          </p:nvPr>
        </p:nvSpPr>
        <p:spPr>
          <a:xfrm>
            <a:off x="982800" y="2340000"/>
            <a:ext cx="10800000" cy="396000"/>
          </a:xfrm>
        </p:spPr>
        <p:txBody>
          <a:bodyPr/>
          <a:lstStyle>
            <a:lvl1pPr marL="0" indent="0" algn="l">
              <a:buNone/>
              <a:defRPr sz="26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DE" dirty="0"/>
          </a:p>
        </p:txBody>
      </p:sp>
      <p:sp>
        <p:nvSpPr>
          <p:cNvPr id="12" name="Textplatzhalter 11">
            <a:extLst>
              <a:ext uri="{FF2B5EF4-FFF2-40B4-BE49-F238E27FC236}">
                <a16:creationId xmlns:a16="http://schemas.microsoft.com/office/drawing/2014/main" id="{B0117BD7-D522-4CD1-8181-0DE2E4DDB831}"/>
              </a:ext>
            </a:extLst>
          </p:cNvPr>
          <p:cNvSpPr>
            <a:spLocks noGrp="1"/>
          </p:cNvSpPr>
          <p:nvPr>
            <p:ph type="body" sz="quarter" idx="10"/>
          </p:nvPr>
        </p:nvSpPr>
        <p:spPr>
          <a:xfrm>
            <a:off x="982800" y="2904883"/>
            <a:ext cx="10800000" cy="265404"/>
          </a:xfrm>
        </p:spPr>
        <p:txBody>
          <a:bodyPr/>
          <a:lstStyle>
            <a:lvl1pPr>
              <a:defRPr sz="1800" baseline="0">
                <a:solidFill>
                  <a:schemeClr val="tx1"/>
                </a:solidFill>
              </a:defRPr>
            </a:lvl1pPr>
          </a:lstStyle>
          <a:p>
            <a:pPr lvl="0"/>
            <a:r>
              <a:rPr lang="de-DE"/>
              <a:t>Mastertextformat bearbeiten</a:t>
            </a:r>
          </a:p>
        </p:txBody>
      </p:sp>
      <p:sp>
        <p:nvSpPr>
          <p:cNvPr id="14" name="Textfeld 13">
            <a:extLst>
              <a:ext uri="{FF2B5EF4-FFF2-40B4-BE49-F238E27FC236}">
                <a16:creationId xmlns:a16="http://schemas.microsoft.com/office/drawing/2014/main" id="{25A27949-C337-47FE-BE9F-4D739668E121}"/>
              </a:ext>
            </a:extLst>
          </p:cNvPr>
          <p:cNvSpPr txBox="1"/>
          <p:nvPr userDrawn="1"/>
        </p:nvSpPr>
        <p:spPr>
          <a:xfrm>
            <a:off x="12581855" y="5881439"/>
            <a:ext cx="2844000" cy="1410321"/>
          </a:xfrm>
          <a:prstGeom prst="rect">
            <a:avLst/>
          </a:prstGeom>
          <a:solidFill>
            <a:schemeClr val="bg1">
              <a:lumMod val="95000"/>
            </a:schemeClr>
          </a:solidFill>
        </p:spPr>
        <p:txBody>
          <a:bodyPr wrap="square" lIns="108000" tIns="72000" rIns="108000" bIns="72000" rtlCol="0">
            <a:noAutofit/>
          </a:bodyPr>
          <a:lstStyle/>
          <a:p>
            <a:r>
              <a:rPr lang="de-DE" sz="1600" b="1" dirty="0"/>
              <a:t>Hinweis Stand Titel</a:t>
            </a:r>
          </a:p>
          <a:p>
            <a:pPr>
              <a:spcBef>
                <a:spcPts val="500"/>
              </a:spcBef>
            </a:pPr>
            <a:r>
              <a:rPr lang="de-DE" sz="1400" dirty="0"/>
              <a:t>Bei Titelbildern, die das Hauptmotiv im unteren Bereich der Folie haben, können Sie diese Folienalternative nutzen</a:t>
            </a:r>
          </a:p>
          <a:p>
            <a:endParaRPr lang="de-DE" sz="1400" dirty="0"/>
          </a:p>
        </p:txBody>
      </p:sp>
      <p:sp>
        <p:nvSpPr>
          <p:cNvPr id="15" name="Textfeld 14">
            <a:extLst>
              <a:ext uri="{FF2B5EF4-FFF2-40B4-BE49-F238E27FC236}">
                <a16:creationId xmlns:a16="http://schemas.microsoft.com/office/drawing/2014/main" id="{E6AE952B-01A0-4770-83BB-39A26FE4F264}"/>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18" name="Textfeld 17">
            <a:extLst>
              <a:ext uri="{FF2B5EF4-FFF2-40B4-BE49-F238E27FC236}">
                <a16:creationId xmlns:a16="http://schemas.microsoft.com/office/drawing/2014/main" id="{534645CD-FD21-4A0C-AFE0-FA6845ED14FE}"/>
              </a:ext>
            </a:extLst>
          </p:cNvPr>
          <p:cNvSpPr txBox="1"/>
          <p:nvPr userDrawn="1"/>
        </p:nvSpPr>
        <p:spPr>
          <a:xfrm>
            <a:off x="12581855" y="2451314"/>
            <a:ext cx="2844000" cy="2034962"/>
          </a:xfrm>
          <a:prstGeom prst="rect">
            <a:avLst/>
          </a:prstGeom>
          <a:solidFill>
            <a:schemeClr val="bg1">
              <a:lumMod val="95000"/>
            </a:schemeClr>
          </a:solidFill>
        </p:spPr>
        <p:txBody>
          <a:bodyPr wrap="square" lIns="108000" tIns="72000" rIns="108000" bIns="72000" rtlCol="0">
            <a:noAutofit/>
          </a:bodyPr>
          <a:lstStyle/>
          <a:p>
            <a:r>
              <a:rPr lang="de-DE" sz="1600" b="1" dirty="0"/>
              <a:t>Hinweis Titelformate</a:t>
            </a:r>
          </a:p>
          <a:p>
            <a:pPr>
              <a:spcBef>
                <a:spcPts val="500"/>
              </a:spcBef>
            </a:pPr>
            <a:r>
              <a:rPr lang="de-DE" sz="1400" dirty="0"/>
              <a:t>Falls die Texte in Titel und Untertitel zweizeilig werden, können Sie die Inhaltsfelder vergrößern und den weißen  Hintergrundbalken ebenfalls </a:t>
            </a:r>
            <a:br>
              <a:rPr lang="de-DE" sz="1400" dirty="0"/>
            </a:br>
            <a:r>
              <a:rPr lang="de-DE" sz="1400" dirty="0"/>
              <a:t>in der Höhe (nach unten) anpassen </a:t>
            </a:r>
          </a:p>
          <a:p>
            <a:endParaRPr lang="de-DE" sz="1400" dirty="0"/>
          </a:p>
        </p:txBody>
      </p:sp>
      <p:sp>
        <p:nvSpPr>
          <p:cNvPr id="19" name="Textfeld 18">
            <a:extLst>
              <a:ext uri="{FF2B5EF4-FFF2-40B4-BE49-F238E27FC236}">
                <a16:creationId xmlns:a16="http://schemas.microsoft.com/office/drawing/2014/main" id="{A31B97A2-D010-4F2E-8423-EF0B92900E08}"/>
              </a:ext>
            </a:extLst>
          </p:cNvPr>
          <p:cNvSpPr txBox="1"/>
          <p:nvPr userDrawn="1"/>
        </p:nvSpPr>
        <p:spPr>
          <a:xfrm>
            <a:off x="12581855" y="4581063"/>
            <a:ext cx="2844000" cy="1219663"/>
          </a:xfrm>
          <a:prstGeom prst="rect">
            <a:avLst/>
          </a:prstGeom>
          <a:solidFill>
            <a:schemeClr val="bg1">
              <a:lumMod val="95000"/>
            </a:schemeClr>
          </a:solidFill>
        </p:spPr>
        <p:txBody>
          <a:bodyPr wrap="square" lIns="108000" tIns="72000" rIns="108000" bIns="72000" rtlCol="0">
            <a:noAutofit/>
          </a:bodyPr>
          <a:lstStyle/>
          <a:p>
            <a:r>
              <a:rPr lang="de-DE" sz="1600" b="1" dirty="0"/>
              <a:t>Hinweis Logo</a:t>
            </a:r>
          </a:p>
          <a:p>
            <a:pPr>
              <a:spcBef>
                <a:spcPts val="500"/>
              </a:spcBef>
            </a:pPr>
            <a:r>
              <a:rPr lang="de-DE" sz="1400" dirty="0"/>
              <a:t>Bei dunklen Hintergrundbildern nutzen Sie bitte diese Folie mit dem ÖI-Logo mit weißer Schrift</a:t>
            </a:r>
          </a:p>
          <a:p>
            <a:endParaRPr lang="de-DE" sz="1400" dirty="0"/>
          </a:p>
        </p:txBody>
      </p:sp>
      <p:sp>
        <p:nvSpPr>
          <p:cNvPr id="6" name="Textfeld 5">
            <a:extLst>
              <a:ext uri="{FF2B5EF4-FFF2-40B4-BE49-F238E27FC236}">
                <a16:creationId xmlns:a16="http://schemas.microsoft.com/office/drawing/2014/main" id="{EFA236FB-6255-4958-A4EB-B1A53E96F298}"/>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pic>
        <p:nvPicPr>
          <p:cNvPr id="7" name="Grafik 6">
            <a:extLst>
              <a:ext uri="{FF2B5EF4-FFF2-40B4-BE49-F238E27FC236}">
                <a16:creationId xmlns:a16="http://schemas.microsoft.com/office/drawing/2014/main" id="{7D417861-4C52-4BF6-B186-62A63F8DE5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17200" y="241200"/>
            <a:ext cx="2869200" cy="627044"/>
          </a:xfrm>
          <a:prstGeom prst="rect">
            <a:avLst/>
          </a:prstGeom>
        </p:spPr>
      </p:pic>
      <p:pic>
        <p:nvPicPr>
          <p:cNvPr id="4" name="Grafik 3">
            <a:extLst>
              <a:ext uri="{FF2B5EF4-FFF2-40B4-BE49-F238E27FC236}">
                <a16:creationId xmlns:a16="http://schemas.microsoft.com/office/drawing/2014/main" id="{FE743619-A2D6-ABFC-4380-E701AC4196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8750" y="1041539"/>
            <a:ext cx="2948778" cy="460002"/>
          </a:xfrm>
          <a:prstGeom prst="rect">
            <a:avLst/>
          </a:prstGeom>
        </p:spPr>
      </p:pic>
    </p:spTree>
    <p:extLst>
      <p:ext uri="{BB962C8B-B14F-4D97-AF65-F5344CB8AC3E}">
        <p14:creationId xmlns:p14="http://schemas.microsoft.com/office/powerpoint/2010/main" val="1867506207"/>
      </p:ext>
    </p:extLst>
  </p:cSld>
  <p:clrMapOvr>
    <a:masterClrMapping/>
  </p:clrMapOvr>
  <p:extLst>
    <p:ext uri="{DCECCB84-F9BA-43D5-87BE-67443E8EF086}">
      <p15:sldGuideLst xmlns:p15="http://schemas.microsoft.com/office/powerpoint/2012/main">
        <p15:guide id="1" orient="horz" pos="216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pitelfolie |  Logo schwarz">
    <p:spTree>
      <p:nvGrpSpPr>
        <p:cNvPr id="1" name=""/>
        <p:cNvGrpSpPr/>
        <p:nvPr/>
      </p:nvGrpSpPr>
      <p:grpSpPr>
        <a:xfrm>
          <a:off x="0" y="0"/>
          <a:ext cx="0" cy="0"/>
          <a:chOff x="0" y="0"/>
          <a:chExt cx="0" cy="0"/>
        </a:xfrm>
      </p:grpSpPr>
      <p:sp>
        <p:nvSpPr>
          <p:cNvPr id="12" name="Textplatzhalter 4">
            <a:extLst>
              <a:ext uri="{FF2B5EF4-FFF2-40B4-BE49-F238E27FC236}">
                <a16:creationId xmlns:a16="http://schemas.microsoft.com/office/drawing/2014/main" id="{3D53FE2F-7357-4724-B234-7358566C7A49}"/>
              </a:ext>
            </a:extLst>
          </p:cNvPr>
          <p:cNvSpPr>
            <a:spLocks noGrp="1"/>
          </p:cNvSpPr>
          <p:nvPr>
            <p:ph type="body" sz="quarter" idx="11"/>
          </p:nvPr>
        </p:nvSpPr>
        <p:spPr>
          <a:xfrm>
            <a:off x="0" y="4618800"/>
            <a:ext cx="12192000" cy="1620000"/>
          </a:xfrm>
          <a:solidFill>
            <a:schemeClr val="bg1">
              <a:alpha val="90000"/>
            </a:schemeClr>
          </a:solidFill>
        </p:spPr>
        <p:txBody>
          <a:bodyPr/>
          <a:lstStyle>
            <a:lvl1pPr>
              <a:defRPr sz="200">
                <a:solidFill>
                  <a:schemeClr val="bg1"/>
                </a:solidFill>
              </a:defRPr>
            </a:lvl1pPr>
          </a:lstStyle>
          <a:p>
            <a:pPr lvl="0"/>
            <a:r>
              <a:rPr lang="de-DE"/>
              <a:t>Mastertextformat bearbeiten</a:t>
            </a:r>
          </a:p>
        </p:txBody>
      </p:sp>
      <p:sp>
        <p:nvSpPr>
          <p:cNvPr id="2" name="Titel 1">
            <a:extLst>
              <a:ext uri="{FF2B5EF4-FFF2-40B4-BE49-F238E27FC236}">
                <a16:creationId xmlns:a16="http://schemas.microsoft.com/office/drawing/2014/main" id="{B0CC50DD-64E3-4C0F-A20B-D8C7D6E14CE6}"/>
              </a:ext>
            </a:extLst>
          </p:cNvPr>
          <p:cNvSpPr>
            <a:spLocks noGrp="1"/>
          </p:cNvSpPr>
          <p:nvPr>
            <p:ph type="title"/>
          </p:nvPr>
        </p:nvSpPr>
        <p:spPr>
          <a:xfrm>
            <a:off x="982800" y="4849408"/>
            <a:ext cx="10800000" cy="612000"/>
          </a:xfrm>
        </p:spPr>
        <p:txBody>
          <a:bodyPr anchor="b"/>
          <a:lstStyle>
            <a:lvl1pPr>
              <a:defRPr sz="3000"/>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33BC0E9A-6994-4B9E-B644-A0B4648CEBC5}"/>
              </a:ext>
            </a:extLst>
          </p:cNvPr>
          <p:cNvSpPr>
            <a:spLocks noGrp="1"/>
          </p:cNvSpPr>
          <p:nvPr>
            <p:ph type="body" idx="1"/>
          </p:nvPr>
        </p:nvSpPr>
        <p:spPr>
          <a:xfrm>
            <a:off x="982800" y="5479408"/>
            <a:ext cx="10800000" cy="54000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7" name="Textfeld 6">
            <a:extLst>
              <a:ext uri="{FF2B5EF4-FFF2-40B4-BE49-F238E27FC236}">
                <a16:creationId xmlns:a16="http://schemas.microsoft.com/office/drawing/2014/main" id="{0D905918-B510-49CD-A683-A4A5ADDC6C00}"/>
              </a:ext>
            </a:extLst>
          </p:cNvPr>
          <p:cNvSpPr txBox="1"/>
          <p:nvPr userDrawn="1"/>
        </p:nvSpPr>
        <p:spPr>
          <a:xfrm>
            <a:off x="12581855" y="4552487"/>
            <a:ext cx="2844000" cy="1535112"/>
          </a:xfrm>
          <a:prstGeom prst="rect">
            <a:avLst/>
          </a:prstGeom>
          <a:solidFill>
            <a:schemeClr val="bg1">
              <a:lumMod val="95000"/>
            </a:schemeClr>
          </a:solidFill>
        </p:spPr>
        <p:txBody>
          <a:bodyPr wrap="square" lIns="108000" tIns="72000" rIns="108000" bIns="72000" rtlCol="0">
            <a:noAutofit/>
          </a:bodyPr>
          <a:lstStyle/>
          <a:p>
            <a:r>
              <a:rPr lang="de-DE" sz="1600" b="1" dirty="0"/>
              <a:t>Hinweis Logo</a:t>
            </a:r>
          </a:p>
          <a:p>
            <a:pPr>
              <a:spcBef>
                <a:spcPts val="500"/>
              </a:spcBef>
            </a:pPr>
            <a:r>
              <a:rPr lang="de-DE" sz="1400" dirty="0"/>
              <a:t>Bei hellen Hintergrundbildern nutzen Sie bitte diese Folie mit dem ÖI-Logo mit schwarzer Schrift</a:t>
            </a:r>
          </a:p>
          <a:p>
            <a:endParaRPr lang="de-DE" sz="1400" dirty="0"/>
          </a:p>
        </p:txBody>
      </p:sp>
      <p:sp>
        <p:nvSpPr>
          <p:cNvPr id="8" name="Textfeld 7">
            <a:extLst>
              <a:ext uri="{FF2B5EF4-FFF2-40B4-BE49-F238E27FC236}">
                <a16:creationId xmlns:a16="http://schemas.microsoft.com/office/drawing/2014/main" id="{6A7855D4-16C6-47C3-9C44-A47EB24EBB40}"/>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10" name="Textfeld 9">
            <a:extLst>
              <a:ext uri="{FF2B5EF4-FFF2-40B4-BE49-F238E27FC236}">
                <a16:creationId xmlns:a16="http://schemas.microsoft.com/office/drawing/2014/main" id="{FFF0112A-C02E-4782-A907-760D82F43359}"/>
              </a:ext>
            </a:extLst>
          </p:cNvPr>
          <p:cNvSpPr txBox="1"/>
          <p:nvPr userDrawn="1"/>
        </p:nvSpPr>
        <p:spPr>
          <a:xfrm>
            <a:off x="12581855" y="2451314"/>
            <a:ext cx="2844000" cy="2034962"/>
          </a:xfrm>
          <a:prstGeom prst="rect">
            <a:avLst/>
          </a:prstGeom>
          <a:solidFill>
            <a:schemeClr val="bg1">
              <a:lumMod val="95000"/>
            </a:schemeClr>
          </a:solidFill>
        </p:spPr>
        <p:txBody>
          <a:bodyPr wrap="square" lIns="108000" tIns="72000" rIns="108000" bIns="72000" rtlCol="0">
            <a:noAutofit/>
          </a:bodyPr>
          <a:lstStyle/>
          <a:p>
            <a:r>
              <a:rPr lang="de-DE" sz="1600" b="1" dirty="0"/>
              <a:t>Hinweis Titelformate</a:t>
            </a:r>
          </a:p>
          <a:p>
            <a:pPr>
              <a:spcBef>
                <a:spcPts val="500"/>
              </a:spcBef>
            </a:pPr>
            <a:r>
              <a:rPr lang="de-DE" sz="1400" dirty="0"/>
              <a:t>Falls die Texte in Titel und Untertitel zweizeilig werden, können Sie die Inhaltsfelder vergrößern und den weißen  Hintergrundbalken ebenfalls </a:t>
            </a:r>
            <a:br>
              <a:rPr lang="de-DE" sz="1400" dirty="0"/>
            </a:br>
            <a:r>
              <a:rPr lang="de-DE" sz="1400" dirty="0"/>
              <a:t>in der Höhe (nach oben) anpassen </a:t>
            </a:r>
          </a:p>
          <a:p>
            <a:endParaRPr lang="de-DE" sz="1400" dirty="0"/>
          </a:p>
        </p:txBody>
      </p:sp>
      <p:sp>
        <p:nvSpPr>
          <p:cNvPr id="5" name="Textfeld 4">
            <a:extLst>
              <a:ext uri="{FF2B5EF4-FFF2-40B4-BE49-F238E27FC236}">
                <a16:creationId xmlns:a16="http://schemas.microsoft.com/office/drawing/2014/main" id="{E72469D8-9E4B-4DB4-9A6C-F4DC39539368}"/>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spTree>
    <p:extLst>
      <p:ext uri="{BB962C8B-B14F-4D97-AF65-F5344CB8AC3E}">
        <p14:creationId xmlns:p14="http://schemas.microsoft.com/office/powerpoint/2010/main" val="3545056203"/>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pitelfolie | Logo weiss">
    <p:bg>
      <p:bgRef idx="1001">
        <a:schemeClr val="bg1"/>
      </p:bgRef>
    </p:bg>
    <p:spTree>
      <p:nvGrpSpPr>
        <p:cNvPr id="1" name=""/>
        <p:cNvGrpSpPr/>
        <p:nvPr/>
      </p:nvGrpSpPr>
      <p:grpSpPr>
        <a:xfrm>
          <a:off x="0" y="0"/>
          <a:ext cx="0" cy="0"/>
          <a:chOff x="0" y="0"/>
          <a:chExt cx="0" cy="0"/>
        </a:xfrm>
      </p:grpSpPr>
      <p:sp>
        <p:nvSpPr>
          <p:cNvPr id="12" name="Textplatzhalter 4">
            <a:extLst>
              <a:ext uri="{FF2B5EF4-FFF2-40B4-BE49-F238E27FC236}">
                <a16:creationId xmlns:a16="http://schemas.microsoft.com/office/drawing/2014/main" id="{3E0CB019-2B9F-4067-B75B-DD3F84BC3554}"/>
              </a:ext>
            </a:extLst>
          </p:cNvPr>
          <p:cNvSpPr>
            <a:spLocks noGrp="1"/>
          </p:cNvSpPr>
          <p:nvPr>
            <p:ph type="body" sz="quarter" idx="11"/>
          </p:nvPr>
        </p:nvSpPr>
        <p:spPr>
          <a:xfrm>
            <a:off x="0" y="4618800"/>
            <a:ext cx="12192000" cy="1620000"/>
          </a:xfrm>
          <a:solidFill>
            <a:schemeClr val="bg1">
              <a:alpha val="90000"/>
            </a:schemeClr>
          </a:solidFill>
        </p:spPr>
        <p:txBody>
          <a:bodyPr/>
          <a:lstStyle>
            <a:lvl1pPr>
              <a:defRPr sz="200">
                <a:solidFill>
                  <a:schemeClr val="bg1"/>
                </a:solidFill>
              </a:defRPr>
            </a:lvl1pPr>
          </a:lstStyle>
          <a:p>
            <a:pPr lvl="0"/>
            <a:r>
              <a:rPr lang="de-DE"/>
              <a:t>Mastertextformat bearbeiten</a:t>
            </a:r>
          </a:p>
        </p:txBody>
      </p:sp>
      <p:sp>
        <p:nvSpPr>
          <p:cNvPr id="2" name="Titel 1">
            <a:extLst>
              <a:ext uri="{FF2B5EF4-FFF2-40B4-BE49-F238E27FC236}">
                <a16:creationId xmlns:a16="http://schemas.microsoft.com/office/drawing/2014/main" id="{B0CC50DD-64E3-4C0F-A20B-D8C7D6E14CE6}"/>
              </a:ext>
            </a:extLst>
          </p:cNvPr>
          <p:cNvSpPr>
            <a:spLocks noGrp="1"/>
          </p:cNvSpPr>
          <p:nvPr>
            <p:ph type="title"/>
          </p:nvPr>
        </p:nvSpPr>
        <p:spPr>
          <a:xfrm>
            <a:off x="982800" y="4849924"/>
            <a:ext cx="10800000" cy="612000"/>
          </a:xfrm>
        </p:spPr>
        <p:txBody>
          <a:bodyPr anchor="b"/>
          <a:lstStyle>
            <a:lvl1pPr>
              <a:defRPr sz="3000"/>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33BC0E9A-6994-4B9E-B644-A0B4648CEBC5}"/>
              </a:ext>
            </a:extLst>
          </p:cNvPr>
          <p:cNvSpPr>
            <a:spLocks noGrp="1"/>
          </p:cNvSpPr>
          <p:nvPr>
            <p:ph type="body" idx="1"/>
          </p:nvPr>
        </p:nvSpPr>
        <p:spPr>
          <a:xfrm>
            <a:off x="982800" y="5480405"/>
            <a:ext cx="10800000" cy="54000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7" name="Textfeld 6">
            <a:extLst>
              <a:ext uri="{FF2B5EF4-FFF2-40B4-BE49-F238E27FC236}">
                <a16:creationId xmlns:a16="http://schemas.microsoft.com/office/drawing/2014/main" id="{6AA81EC0-B847-43EA-B3BA-2137E6938D24}"/>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10" name="Textfeld 9">
            <a:extLst>
              <a:ext uri="{FF2B5EF4-FFF2-40B4-BE49-F238E27FC236}">
                <a16:creationId xmlns:a16="http://schemas.microsoft.com/office/drawing/2014/main" id="{8D78A934-5D12-40D2-A75F-4761AE568FD0}"/>
              </a:ext>
            </a:extLst>
          </p:cNvPr>
          <p:cNvSpPr txBox="1"/>
          <p:nvPr userDrawn="1"/>
        </p:nvSpPr>
        <p:spPr>
          <a:xfrm>
            <a:off x="12581855" y="4552487"/>
            <a:ext cx="2844000" cy="1535112"/>
          </a:xfrm>
          <a:prstGeom prst="rect">
            <a:avLst/>
          </a:prstGeom>
          <a:solidFill>
            <a:schemeClr val="bg1">
              <a:lumMod val="95000"/>
            </a:schemeClr>
          </a:solidFill>
        </p:spPr>
        <p:txBody>
          <a:bodyPr wrap="square" lIns="108000" tIns="72000" rIns="108000" bIns="72000" rtlCol="0">
            <a:noAutofit/>
          </a:bodyPr>
          <a:lstStyle/>
          <a:p>
            <a:r>
              <a:rPr lang="de-DE" sz="1600" b="1" dirty="0"/>
              <a:t>Hinweis Logo</a:t>
            </a:r>
          </a:p>
          <a:p>
            <a:pPr>
              <a:spcBef>
                <a:spcPts val="500"/>
              </a:spcBef>
            </a:pPr>
            <a:r>
              <a:rPr lang="de-DE" sz="1400" dirty="0"/>
              <a:t>Bei dunklen Hintergrundbildern nutzen Sie bitte diese Folie mit dem ÖI-Logo mit weißer Schrift</a:t>
            </a:r>
          </a:p>
          <a:p>
            <a:endParaRPr lang="de-DE" sz="1400" dirty="0"/>
          </a:p>
        </p:txBody>
      </p:sp>
      <p:sp>
        <p:nvSpPr>
          <p:cNvPr id="11" name="Textfeld 10">
            <a:extLst>
              <a:ext uri="{FF2B5EF4-FFF2-40B4-BE49-F238E27FC236}">
                <a16:creationId xmlns:a16="http://schemas.microsoft.com/office/drawing/2014/main" id="{2B4FEC5F-7B31-43CC-A34A-BF59077D4400}"/>
              </a:ext>
            </a:extLst>
          </p:cNvPr>
          <p:cNvSpPr txBox="1"/>
          <p:nvPr userDrawn="1"/>
        </p:nvSpPr>
        <p:spPr>
          <a:xfrm>
            <a:off x="12581855" y="2451314"/>
            <a:ext cx="2844000" cy="2034962"/>
          </a:xfrm>
          <a:prstGeom prst="rect">
            <a:avLst/>
          </a:prstGeom>
          <a:solidFill>
            <a:schemeClr val="bg1">
              <a:lumMod val="95000"/>
            </a:schemeClr>
          </a:solidFill>
        </p:spPr>
        <p:txBody>
          <a:bodyPr wrap="square" lIns="108000" tIns="72000" rIns="108000" bIns="72000" rtlCol="0">
            <a:noAutofit/>
          </a:bodyPr>
          <a:lstStyle/>
          <a:p>
            <a:r>
              <a:rPr lang="de-DE" sz="1600" b="1" dirty="0"/>
              <a:t>Hinweis Titelformate</a:t>
            </a:r>
          </a:p>
          <a:p>
            <a:pPr>
              <a:spcBef>
                <a:spcPts val="500"/>
              </a:spcBef>
            </a:pPr>
            <a:r>
              <a:rPr lang="de-DE" sz="1400" dirty="0"/>
              <a:t>Falls die Texte in Titel und Untertitel zweizeilig werden, können Sie die Inhaltsfelder vergrößern und den weißen  Hintergrundbalken ebenfalls </a:t>
            </a:r>
            <a:br>
              <a:rPr lang="de-DE" sz="1400" dirty="0"/>
            </a:br>
            <a:r>
              <a:rPr lang="de-DE" sz="1400" dirty="0"/>
              <a:t>in der Höhe (nach oben) anpassen </a:t>
            </a:r>
          </a:p>
          <a:p>
            <a:endParaRPr lang="de-DE" sz="1400" dirty="0"/>
          </a:p>
        </p:txBody>
      </p:sp>
      <p:pic>
        <p:nvPicPr>
          <p:cNvPr id="21" name="Grafik 20">
            <a:extLst>
              <a:ext uri="{FF2B5EF4-FFF2-40B4-BE49-F238E27FC236}">
                <a16:creationId xmlns:a16="http://schemas.microsoft.com/office/drawing/2014/main" id="{00017540-F5F2-41F5-B8F2-689C07C1B9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82800" y="129600"/>
            <a:ext cx="1800000" cy="197802"/>
          </a:xfrm>
          <a:prstGeom prst="rect">
            <a:avLst/>
          </a:prstGeom>
        </p:spPr>
      </p:pic>
      <p:sp>
        <p:nvSpPr>
          <p:cNvPr id="4" name="Textfeld 3">
            <a:extLst>
              <a:ext uri="{FF2B5EF4-FFF2-40B4-BE49-F238E27FC236}">
                <a16:creationId xmlns:a16="http://schemas.microsoft.com/office/drawing/2014/main" id="{B7631187-30E8-4661-BFFA-BAA86A98F875}"/>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pic>
        <p:nvPicPr>
          <p:cNvPr id="5" name="Grafik 4">
            <a:extLst>
              <a:ext uri="{FF2B5EF4-FFF2-40B4-BE49-F238E27FC236}">
                <a16:creationId xmlns:a16="http://schemas.microsoft.com/office/drawing/2014/main" id="{779A63E8-8D7D-0EBC-1142-C78FB2287D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2800" y="478802"/>
            <a:ext cx="1800000" cy="280796"/>
          </a:xfrm>
          <a:prstGeom prst="rect">
            <a:avLst/>
          </a:prstGeom>
        </p:spPr>
      </p:pic>
    </p:spTree>
    <p:extLst>
      <p:ext uri="{BB962C8B-B14F-4D97-AF65-F5344CB8AC3E}">
        <p14:creationId xmlns:p14="http://schemas.microsoft.com/office/powerpoint/2010/main" val="34194087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1C6E1-D754-4B77-9722-BD7A649C8D6A}"/>
              </a:ext>
            </a:extLst>
          </p:cNvPr>
          <p:cNvSpPr>
            <a:spLocks noGrp="1"/>
          </p:cNvSpPr>
          <p:nvPr>
            <p:ph type="title"/>
          </p:nvPr>
        </p:nvSpPr>
        <p:spPr/>
        <p:txBody>
          <a:bodyPr anchor="b" anchorCtr="0"/>
          <a:lstStyle/>
          <a:p>
            <a:r>
              <a:rPr lang="de-DE"/>
              <a:t>Mastertitelformat bearbeiten</a:t>
            </a:r>
            <a:endParaRPr lang="de-DE" dirty="0"/>
          </a:p>
        </p:txBody>
      </p:sp>
      <p:sp>
        <p:nvSpPr>
          <p:cNvPr id="3" name="Inhaltsplatzhalter 2">
            <a:extLst>
              <a:ext uri="{FF2B5EF4-FFF2-40B4-BE49-F238E27FC236}">
                <a16:creationId xmlns:a16="http://schemas.microsoft.com/office/drawing/2014/main" id="{EB18CAAB-5B90-4790-AE3C-55F614BE3A1E}"/>
              </a:ext>
            </a:extLst>
          </p:cNvPr>
          <p:cNvSpPr>
            <a:spLocks noGrp="1"/>
          </p:cNvSpPr>
          <p:nvPr>
            <p:ph idx="1"/>
          </p:nvPr>
        </p:nvSpPr>
        <p:spPr>
          <a:xfrm>
            <a:off x="982800" y="1483200"/>
            <a:ext cx="10800000" cy="4536000"/>
          </a:xfrm>
        </p:spPr>
        <p:txBody>
          <a:bodyPr/>
          <a:lstStyle>
            <a:lvl1pPr>
              <a:spcBef>
                <a:spcPts val="2000"/>
              </a:spcBef>
              <a:defRPr/>
            </a:lvl1pPr>
            <a:lvl3pPr marL="504000">
              <a:defRPr/>
            </a:lvl3pPr>
            <a:lvl4pPr marL="756000" indent="-252000">
              <a:buFont typeface="Arial" panose="020B0604020202020204" pitchFamily="34" charset="0"/>
              <a:buChar char="●"/>
              <a:defRPr sz="1600"/>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Fußzeilenplatzhalter 4">
            <a:extLst>
              <a:ext uri="{FF2B5EF4-FFF2-40B4-BE49-F238E27FC236}">
                <a16:creationId xmlns:a16="http://schemas.microsoft.com/office/drawing/2014/main" id="{125C5049-13D2-4257-BCD0-1030FF6AEC59}"/>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Ökobilanz von Software und digitalen Dienstleistungen | Jens Gröger | Öko-Institut e.V. | Berlin 30.06.2025</a:t>
            </a:r>
          </a:p>
        </p:txBody>
      </p:sp>
      <p:sp>
        <p:nvSpPr>
          <p:cNvPr id="10" name="Foliennummernplatzhalter 5">
            <a:extLst>
              <a:ext uri="{FF2B5EF4-FFF2-40B4-BE49-F238E27FC236}">
                <a16:creationId xmlns:a16="http://schemas.microsoft.com/office/drawing/2014/main" id="{5C32EADF-5DA3-47E2-B4A3-A5C9777CC835}"/>
              </a:ext>
            </a:extLst>
          </p:cNvPr>
          <p:cNvSpPr>
            <a:spLocks noGrp="1"/>
          </p:cNvSpPr>
          <p:nvPr>
            <p:ph type="sldNum" sz="quarter" idx="4"/>
          </p:nvPr>
        </p:nvSpPr>
        <p:spPr>
          <a:xfrm>
            <a:off x="11149949" y="6381750"/>
            <a:ext cx="609584"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5" name="Textplatzhalter 4">
            <a:extLst>
              <a:ext uri="{FF2B5EF4-FFF2-40B4-BE49-F238E27FC236}">
                <a16:creationId xmlns:a16="http://schemas.microsoft.com/office/drawing/2014/main" id="{800E8966-19DE-4458-921D-2490FCB6762E}"/>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grpSp>
        <p:nvGrpSpPr>
          <p:cNvPr id="11" name="Gruppieren 10">
            <a:extLst>
              <a:ext uri="{FF2B5EF4-FFF2-40B4-BE49-F238E27FC236}">
                <a16:creationId xmlns:a16="http://schemas.microsoft.com/office/drawing/2014/main" id="{92F7D009-28C1-4824-A005-A4BD684CB1B6}"/>
              </a:ext>
            </a:extLst>
          </p:cNvPr>
          <p:cNvGrpSpPr/>
          <p:nvPr userDrawn="1"/>
        </p:nvGrpSpPr>
        <p:grpSpPr>
          <a:xfrm>
            <a:off x="-3132658" y="0"/>
            <a:ext cx="2844000" cy="2558234"/>
            <a:chOff x="-3327392" y="-13153"/>
            <a:chExt cx="2844000" cy="2558234"/>
          </a:xfrm>
        </p:grpSpPr>
        <p:sp>
          <p:nvSpPr>
            <p:cNvPr id="12" name="Textfeld 11">
              <a:extLst>
                <a:ext uri="{FF2B5EF4-FFF2-40B4-BE49-F238E27FC236}">
                  <a16:creationId xmlns:a16="http://schemas.microsoft.com/office/drawing/2014/main" id="{E1A444FD-35E4-4F4F-9DC2-B6F74A78445A}"/>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13" name="Grafik 12">
              <a:extLst>
                <a:ext uri="{FF2B5EF4-FFF2-40B4-BE49-F238E27FC236}">
                  <a16:creationId xmlns:a16="http://schemas.microsoft.com/office/drawing/2014/main" id="{723E214F-2547-4F79-ADE8-53C3ED48D9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4551" y="1116553"/>
              <a:ext cx="1365622" cy="585267"/>
            </a:xfrm>
            <a:prstGeom prst="rect">
              <a:avLst/>
            </a:prstGeom>
            <a:ln>
              <a:solidFill>
                <a:schemeClr val="bg1">
                  <a:lumMod val="50000"/>
                </a:schemeClr>
              </a:solidFill>
            </a:ln>
          </p:spPr>
        </p:pic>
        <p:sp>
          <p:nvSpPr>
            <p:cNvPr id="14" name="Rechteck 13">
              <a:extLst>
                <a:ext uri="{FF2B5EF4-FFF2-40B4-BE49-F238E27FC236}">
                  <a16:creationId xmlns:a16="http://schemas.microsoft.com/office/drawing/2014/main" id="{4296C59A-2432-4497-BA11-75A8B71BA58B}"/>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Tree>
    <p:extLst>
      <p:ext uri="{BB962C8B-B14F-4D97-AF65-F5344CB8AC3E}">
        <p14:creationId xmlns:p14="http://schemas.microsoft.com/office/powerpoint/2010/main" val="1661056167"/>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18CAAB-5B90-4790-AE3C-55F614BE3A1E}"/>
              </a:ext>
            </a:extLst>
          </p:cNvPr>
          <p:cNvSpPr>
            <a:spLocks noGrp="1"/>
          </p:cNvSpPr>
          <p:nvPr>
            <p:ph idx="1"/>
          </p:nvPr>
        </p:nvSpPr>
        <p:spPr>
          <a:xfrm>
            <a:off x="982800" y="1483200"/>
            <a:ext cx="5184000" cy="4536000"/>
          </a:xfrm>
        </p:spPr>
        <p:txBody>
          <a:bodyPr/>
          <a:lstStyle>
            <a:lvl1pPr>
              <a:spcBef>
                <a:spcPts val="2000"/>
              </a:spcBef>
              <a:defRPr/>
            </a:lvl1pPr>
            <a:lvl3pPr marL="504000">
              <a:defRPr/>
            </a:lvl3pPr>
            <a:lvl4pPr marL="756000" indent="-252000">
              <a:buFont typeface="Arial" panose="020B0604020202020204" pitchFamily="34" charset="0"/>
              <a:buChar char="●"/>
              <a:defRPr sz="1600"/>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Fußzeilenplatzhalter 4">
            <a:extLst>
              <a:ext uri="{FF2B5EF4-FFF2-40B4-BE49-F238E27FC236}">
                <a16:creationId xmlns:a16="http://schemas.microsoft.com/office/drawing/2014/main" id="{125C5049-13D2-4257-BCD0-1030FF6AEC59}"/>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Ökobilanz von Software und digitalen Dienstleistungen | Jens Gröger | Öko-Institut e.V. | Berlin 30.06.2025</a:t>
            </a:r>
          </a:p>
        </p:txBody>
      </p:sp>
      <p:sp>
        <p:nvSpPr>
          <p:cNvPr id="10" name="Foliennummernplatzhalter 5">
            <a:extLst>
              <a:ext uri="{FF2B5EF4-FFF2-40B4-BE49-F238E27FC236}">
                <a16:creationId xmlns:a16="http://schemas.microsoft.com/office/drawing/2014/main" id="{5C32EADF-5DA3-47E2-B4A3-A5C9777CC835}"/>
              </a:ext>
            </a:extLst>
          </p:cNvPr>
          <p:cNvSpPr>
            <a:spLocks noGrp="1"/>
          </p:cNvSpPr>
          <p:nvPr>
            <p:ph type="sldNum" sz="quarter" idx="4"/>
          </p:nvPr>
        </p:nvSpPr>
        <p:spPr>
          <a:xfrm>
            <a:off x="11173079" y="6381750"/>
            <a:ext cx="609584"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5" name="Textplatzhalter 4">
            <a:extLst>
              <a:ext uri="{FF2B5EF4-FFF2-40B4-BE49-F238E27FC236}">
                <a16:creationId xmlns:a16="http://schemas.microsoft.com/office/drawing/2014/main" id="{800E8966-19DE-4458-921D-2490FCB6762E}"/>
              </a:ext>
            </a:extLst>
          </p:cNvPr>
          <p:cNvSpPr>
            <a:spLocks noGrp="1"/>
          </p:cNvSpPr>
          <p:nvPr>
            <p:ph type="body" sz="quarter" idx="10"/>
          </p:nvPr>
        </p:nvSpPr>
        <p:spPr>
          <a:xfrm>
            <a:off x="6598663" y="6382800"/>
            <a:ext cx="4512000" cy="360000"/>
          </a:xfrm>
        </p:spPr>
        <p:txBody>
          <a:bodyPr rIns="0"/>
          <a:lstStyle>
            <a:lvl1pPr>
              <a:defRPr sz="800"/>
            </a:lvl1pPr>
          </a:lstStyle>
          <a:p>
            <a:pPr lvl="0"/>
            <a:r>
              <a:rPr lang="de-DE"/>
              <a:t>Mastertextformat bearbeiten</a:t>
            </a:r>
          </a:p>
        </p:txBody>
      </p:sp>
      <p:sp>
        <p:nvSpPr>
          <p:cNvPr id="11" name="Inhaltsplatzhalter 2">
            <a:extLst>
              <a:ext uri="{FF2B5EF4-FFF2-40B4-BE49-F238E27FC236}">
                <a16:creationId xmlns:a16="http://schemas.microsoft.com/office/drawing/2014/main" id="{9BEB80EA-BDE2-4FF6-B7C7-4156FCD37979}"/>
              </a:ext>
            </a:extLst>
          </p:cNvPr>
          <p:cNvSpPr>
            <a:spLocks noGrp="1"/>
          </p:cNvSpPr>
          <p:nvPr>
            <p:ph idx="11"/>
          </p:nvPr>
        </p:nvSpPr>
        <p:spPr>
          <a:xfrm>
            <a:off x="6598663" y="1483200"/>
            <a:ext cx="5184000" cy="4536000"/>
          </a:xfrm>
        </p:spPr>
        <p:txBody>
          <a:bodyPr/>
          <a:lstStyle>
            <a:lvl1pPr>
              <a:spcBef>
                <a:spcPts val="2000"/>
              </a:spcBef>
              <a:defRPr/>
            </a:lvl1pPr>
            <a:lvl3pPr marL="504000">
              <a:defRPr/>
            </a:lvl3pPr>
            <a:lvl4pPr marL="756000" indent="-252000">
              <a:buFont typeface="Arial" panose="020B0604020202020204" pitchFamily="34" charset="0"/>
              <a:buChar char="●"/>
              <a:defRPr sz="1600"/>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grpSp>
        <p:nvGrpSpPr>
          <p:cNvPr id="20" name="Gruppieren 19">
            <a:extLst>
              <a:ext uri="{FF2B5EF4-FFF2-40B4-BE49-F238E27FC236}">
                <a16:creationId xmlns:a16="http://schemas.microsoft.com/office/drawing/2014/main" id="{E7437965-460F-406A-B7B7-E43D94EBBBF4}"/>
              </a:ext>
            </a:extLst>
          </p:cNvPr>
          <p:cNvGrpSpPr/>
          <p:nvPr userDrawn="1"/>
        </p:nvGrpSpPr>
        <p:grpSpPr>
          <a:xfrm>
            <a:off x="-3132658" y="0"/>
            <a:ext cx="2844000" cy="2558234"/>
            <a:chOff x="-3327392" y="-13153"/>
            <a:chExt cx="2844000" cy="2558234"/>
          </a:xfrm>
        </p:grpSpPr>
        <p:sp>
          <p:nvSpPr>
            <p:cNvPr id="21" name="Textfeld 20">
              <a:extLst>
                <a:ext uri="{FF2B5EF4-FFF2-40B4-BE49-F238E27FC236}">
                  <a16:creationId xmlns:a16="http://schemas.microsoft.com/office/drawing/2014/main" id="{1807510D-4F35-4A00-92AC-5C312E43C6B9}"/>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22" name="Grafik 21">
              <a:extLst>
                <a:ext uri="{FF2B5EF4-FFF2-40B4-BE49-F238E27FC236}">
                  <a16:creationId xmlns:a16="http://schemas.microsoft.com/office/drawing/2014/main" id="{13AC05DE-30A2-4775-9A31-C41AEC707D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4551" y="1116553"/>
              <a:ext cx="1365622" cy="585267"/>
            </a:xfrm>
            <a:prstGeom prst="rect">
              <a:avLst/>
            </a:prstGeom>
            <a:ln>
              <a:solidFill>
                <a:schemeClr val="bg1">
                  <a:lumMod val="50000"/>
                </a:schemeClr>
              </a:solidFill>
            </a:ln>
          </p:spPr>
        </p:pic>
        <p:sp>
          <p:nvSpPr>
            <p:cNvPr id="23" name="Rechteck 22">
              <a:extLst>
                <a:ext uri="{FF2B5EF4-FFF2-40B4-BE49-F238E27FC236}">
                  <a16:creationId xmlns:a16="http://schemas.microsoft.com/office/drawing/2014/main" id="{EB30E743-8548-48DF-A5B8-DA301C07BAF8}"/>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
        <p:nvSpPr>
          <p:cNvPr id="4" name="Titel 3">
            <a:extLst>
              <a:ext uri="{FF2B5EF4-FFF2-40B4-BE49-F238E27FC236}">
                <a16:creationId xmlns:a16="http://schemas.microsoft.com/office/drawing/2014/main" id="{CD025CB4-52D5-413A-B21A-8A6DFBFA875D}"/>
              </a:ext>
            </a:extLst>
          </p:cNvPr>
          <p:cNvSpPr>
            <a:spLocks noGrp="1"/>
          </p:cNvSpPr>
          <p:nvPr>
            <p:ph type="title"/>
          </p:nvPr>
        </p:nvSpPr>
        <p:spPr>
          <a:xfrm>
            <a:off x="982663" y="333374"/>
            <a:ext cx="10800000" cy="746625"/>
          </a:xfrm>
        </p:spPr>
        <p:txBody>
          <a:bodyPr/>
          <a:lstStyle/>
          <a:p>
            <a:r>
              <a:rPr lang="de-DE"/>
              <a:t>Mastertitelformat bearbeiten</a:t>
            </a:r>
          </a:p>
        </p:txBody>
      </p:sp>
    </p:spTree>
    <p:extLst>
      <p:ext uri="{BB962C8B-B14F-4D97-AF65-F5344CB8AC3E}">
        <p14:creationId xmlns:p14="http://schemas.microsoft.com/office/powerpoint/2010/main" val="3306615165"/>
      </p:ext>
    </p:extLst>
  </p:cSld>
  <p:clrMapOvr>
    <a:masterClrMapping/>
  </p:clrMapOvr>
  <p:extLst>
    <p:ext uri="{DCECCB84-F9BA-43D5-87BE-67443E8EF086}">
      <p15:sldGuideLst xmlns:p15="http://schemas.microsoft.com/office/powerpoint/2012/main">
        <p15:guide id="1" orient="horz" pos="3929">
          <p15:clr>
            <a:srgbClr val="F26B43"/>
          </p15:clr>
        </p15:guide>
        <p15:guide id="2" pos="3885">
          <p15:clr>
            <a:srgbClr val="FBAE40"/>
          </p15:clr>
        </p15:guide>
        <p15:guide id="3" pos="415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1C6E1-D754-4B77-9722-BD7A649C8D6A}"/>
              </a:ext>
            </a:extLst>
          </p:cNvPr>
          <p:cNvSpPr>
            <a:spLocks noGrp="1"/>
          </p:cNvSpPr>
          <p:nvPr>
            <p:ph type="title"/>
          </p:nvPr>
        </p:nvSpPr>
        <p:spPr/>
        <p:txBody>
          <a:bodyPr anchor="b" anchorCtr="0"/>
          <a:lstStyle/>
          <a:p>
            <a:r>
              <a:rPr lang="de-DE"/>
              <a:t>Mastertitelformat bearbeiten</a:t>
            </a:r>
            <a:endParaRPr lang="de-DE" dirty="0"/>
          </a:p>
        </p:txBody>
      </p:sp>
      <p:sp>
        <p:nvSpPr>
          <p:cNvPr id="9" name="Fußzeilenplatzhalter 4">
            <a:extLst>
              <a:ext uri="{FF2B5EF4-FFF2-40B4-BE49-F238E27FC236}">
                <a16:creationId xmlns:a16="http://schemas.microsoft.com/office/drawing/2014/main" id="{125C5049-13D2-4257-BCD0-1030FF6AEC59}"/>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Ökobilanz von Software und digitalen Dienstleistungen | Jens Gröger | Öko-Institut e.V. | Berlin 30.06.2025</a:t>
            </a:r>
          </a:p>
        </p:txBody>
      </p:sp>
      <p:sp>
        <p:nvSpPr>
          <p:cNvPr id="10" name="Foliennummernplatzhalter 5">
            <a:extLst>
              <a:ext uri="{FF2B5EF4-FFF2-40B4-BE49-F238E27FC236}">
                <a16:creationId xmlns:a16="http://schemas.microsoft.com/office/drawing/2014/main" id="{5C32EADF-5DA3-47E2-B4A3-A5C9777CC835}"/>
              </a:ext>
            </a:extLst>
          </p:cNvPr>
          <p:cNvSpPr>
            <a:spLocks noGrp="1"/>
          </p:cNvSpPr>
          <p:nvPr>
            <p:ph type="sldNum" sz="quarter" idx="4"/>
          </p:nvPr>
        </p:nvSpPr>
        <p:spPr>
          <a:xfrm>
            <a:off x="11173216" y="6381750"/>
            <a:ext cx="609584"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5" name="Textplatzhalter 4">
            <a:extLst>
              <a:ext uri="{FF2B5EF4-FFF2-40B4-BE49-F238E27FC236}">
                <a16:creationId xmlns:a16="http://schemas.microsoft.com/office/drawing/2014/main" id="{800E8966-19DE-4458-921D-2490FCB6762E}"/>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sp>
        <p:nvSpPr>
          <p:cNvPr id="6" name="Textplatzhalter 5">
            <a:extLst>
              <a:ext uri="{FF2B5EF4-FFF2-40B4-BE49-F238E27FC236}">
                <a16:creationId xmlns:a16="http://schemas.microsoft.com/office/drawing/2014/main" id="{59FD9403-AE85-467F-AB6F-DD17935E434A}"/>
              </a:ext>
            </a:extLst>
          </p:cNvPr>
          <p:cNvSpPr>
            <a:spLocks noGrp="1"/>
          </p:cNvSpPr>
          <p:nvPr>
            <p:ph type="body" sz="quarter" idx="11"/>
          </p:nvPr>
        </p:nvSpPr>
        <p:spPr>
          <a:xfrm>
            <a:off x="982800" y="1483200"/>
            <a:ext cx="10800000"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grpSp>
        <p:nvGrpSpPr>
          <p:cNvPr id="15" name="Gruppieren 14">
            <a:extLst>
              <a:ext uri="{FF2B5EF4-FFF2-40B4-BE49-F238E27FC236}">
                <a16:creationId xmlns:a16="http://schemas.microsoft.com/office/drawing/2014/main" id="{B75277FE-48BC-4537-A4BD-061EF6217E64}"/>
              </a:ext>
            </a:extLst>
          </p:cNvPr>
          <p:cNvGrpSpPr/>
          <p:nvPr userDrawn="1"/>
        </p:nvGrpSpPr>
        <p:grpSpPr>
          <a:xfrm>
            <a:off x="-3132658" y="0"/>
            <a:ext cx="2844000" cy="2558234"/>
            <a:chOff x="-3327392" y="-13153"/>
            <a:chExt cx="2844000" cy="2558234"/>
          </a:xfrm>
        </p:grpSpPr>
        <p:sp>
          <p:nvSpPr>
            <p:cNvPr id="20" name="Textfeld 19">
              <a:extLst>
                <a:ext uri="{FF2B5EF4-FFF2-40B4-BE49-F238E27FC236}">
                  <a16:creationId xmlns:a16="http://schemas.microsoft.com/office/drawing/2014/main" id="{1FFC92D8-66D9-4A17-982C-AFFF4FBB585B}"/>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21" name="Grafik 20">
              <a:extLst>
                <a:ext uri="{FF2B5EF4-FFF2-40B4-BE49-F238E27FC236}">
                  <a16:creationId xmlns:a16="http://schemas.microsoft.com/office/drawing/2014/main" id="{F5BD6F1E-6703-4504-B1B5-8AC3456B25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4551" y="1116553"/>
              <a:ext cx="1365622" cy="585267"/>
            </a:xfrm>
            <a:prstGeom prst="rect">
              <a:avLst/>
            </a:prstGeom>
            <a:ln>
              <a:solidFill>
                <a:schemeClr val="bg1">
                  <a:lumMod val="50000"/>
                </a:schemeClr>
              </a:solidFill>
            </a:ln>
          </p:spPr>
        </p:pic>
        <p:sp>
          <p:nvSpPr>
            <p:cNvPr id="22" name="Rechteck 21">
              <a:extLst>
                <a:ext uri="{FF2B5EF4-FFF2-40B4-BE49-F238E27FC236}">
                  <a16:creationId xmlns:a16="http://schemas.microsoft.com/office/drawing/2014/main" id="{5E77EA64-B403-4264-B958-E784810A46D2}"/>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Tree>
    <p:extLst>
      <p:ext uri="{BB962C8B-B14F-4D97-AF65-F5344CB8AC3E}">
        <p14:creationId xmlns:p14="http://schemas.microsoft.com/office/powerpoint/2010/main" val="515492497"/>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Hintergrundbild 1">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EF3F1FA-8982-49D0-AA39-FFF89C22D496}"/>
              </a:ext>
            </a:extLst>
          </p:cNvPr>
          <p:cNvSpPr/>
          <p:nvPr userDrawn="1"/>
        </p:nvSpPr>
        <p:spPr>
          <a:xfrm>
            <a:off x="0" y="-1"/>
            <a:ext cx="12192000" cy="112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7" name="Textplatzhalter 6">
            <a:extLst>
              <a:ext uri="{FF2B5EF4-FFF2-40B4-BE49-F238E27FC236}">
                <a16:creationId xmlns:a16="http://schemas.microsoft.com/office/drawing/2014/main" id="{A2A948E4-1899-4CA1-97C9-E9E82ED4F9AB}"/>
              </a:ext>
            </a:extLst>
          </p:cNvPr>
          <p:cNvSpPr>
            <a:spLocks noGrp="1"/>
          </p:cNvSpPr>
          <p:nvPr>
            <p:ph type="body" sz="quarter" idx="13"/>
          </p:nvPr>
        </p:nvSpPr>
        <p:spPr>
          <a:xfrm>
            <a:off x="982799" y="2278800"/>
            <a:ext cx="10800000" cy="3600000"/>
          </a:xfrm>
          <a:solidFill>
            <a:schemeClr val="bg1">
              <a:alpha val="90000"/>
            </a:schemeClr>
          </a:solidFill>
        </p:spPr>
        <p:txBody>
          <a:bodyPr lIns="216000" tIns="144000" rIns="144000" bIns="144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ußzeilenplatzhalter 4">
            <a:extLst>
              <a:ext uri="{FF2B5EF4-FFF2-40B4-BE49-F238E27FC236}">
                <a16:creationId xmlns:a16="http://schemas.microsoft.com/office/drawing/2014/main" id="{177392F0-8D08-42D7-BBB6-B0DCDDE8078E}"/>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bg1"/>
                </a:solidFill>
              </a:defRPr>
            </a:lvl1pPr>
          </a:lstStyle>
          <a:p>
            <a:r>
              <a:rPr lang="de-DE" dirty="0"/>
              <a:t>Ökobilanz von Software und digitalen Dienstleistungen | Jens Gröger | Öko-Institut e.V. | Berlin 30.06.2025</a:t>
            </a:r>
          </a:p>
        </p:txBody>
      </p:sp>
      <p:cxnSp>
        <p:nvCxnSpPr>
          <p:cNvPr id="8" name="Gerade Verbindung 9">
            <a:extLst>
              <a:ext uri="{FF2B5EF4-FFF2-40B4-BE49-F238E27FC236}">
                <a16:creationId xmlns:a16="http://schemas.microsoft.com/office/drawing/2014/main" id="{6291697C-A4DC-46EF-A463-9465EBA8F6FB}"/>
              </a:ext>
            </a:extLst>
          </p:cNvPr>
          <p:cNvCxnSpPr>
            <a:cxnSpLocks/>
          </p:cNvCxnSpPr>
          <p:nvPr userDrawn="1"/>
        </p:nvCxnSpPr>
        <p:spPr>
          <a:xfrm>
            <a:off x="0" y="6237288"/>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8A9593C3-02F1-4053-A798-30EF223CD8D7}"/>
              </a:ext>
            </a:extLst>
          </p:cNvPr>
          <p:cNvSpPr>
            <a:spLocks noGrp="1"/>
          </p:cNvSpPr>
          <p:nvPr>
            <p:ph type="title"/>
          </p:nvPr>
        </p:nvSpPr>
        <p:spPr/>
        <p:txBody>
          <a:bodyPr/>
          <a:lstStyle/>
          <a:p>
            <a:r>
              <a:rPr lang="de-DE"/>
              <a:t>Mastertitelformat bearbeiten</a:t>
            </a:r>
          </a:p>
        </p:txBody>
      </p:sp>
      <p:sp>
        <p:nvSpPr>
          <p:cNvPr id="17" name="Textfeld 16">
            <a:extLst>
              <a:ext uri="{FF2B5EF4-FFF2-40B4-BE49-F238E27FC236}">
                <a16:creationId xmlns:a16="http://schemas.microsoft.com/office/drawing/2014/main" id="{62EF5525-5655-4439-8C2F-B30752C90755}"/>
              </a:ext>
            </a:extLst>
          </p:cNvPr>
          <p:cNvSpPr txBox="1"/>
          <p:nvPr userDrawn="1"/>
        </p:nvSpPr>
        <p:spPr>
          <a:xfrm>
            <a:off x="12581855" y="1"/>
            <a:ext cx="3792673"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19" name="Foliennummernplatzhalter 5">
            <a:extLst>
              <a:ext uri="{FF2B5EF4-FFF2-40B4-BE49-F238E27FC236}">
                <a16:creationId xmlns:a16="http://schemas.microsoft.com/office/drawing/2014/main" id="{9F59562A-4331-4388-BA0E-9FBC319355FA}"/>
              </a:ext>
            </a:extLst>
          </p:cNvPr>
          <p:cNvSpPr>
            <a:spLocks noGrp="1"/>
          </p:cNvSpPr>
          <p:nvPr>
            <p:ph type="sldNum" sz="quarter" idx="4"/>
          </p:nvPr>
        </p:nvSpPr>
        <p:spPr>
          <a:xfrm>
            <a:off x="11173199" y="6381750"/>
            <a:ext cx="609600" cy="360000"/>
          </a:xfrm>
          <a:prstGeom prst="rect">
            <a:avLst/>
          </a:prstGeom>
        </p:spPr>
        <p:txBody>
          <a:bodyPr vert="horz" lIns="0" tIns="0" rIns="0" bIns="0" rtlCol="0" anchor="t" anchorCtr="0"/>
          <a:lstStyle>
            <a:lvl1pPr algn="r">
              <a:defRPr sz="800">
                <a:solidFill>
                  <a:schemeClr val="bg1"/>
                </a:solidFill>
              </a:defRPr>
            </a:lvl1pPr>
          </a:lstStyle>
          <a:p>
            <a:fld id="{8D1FDA76-8A6B-4230-A6B4-517FD786BCB7}" type="slidenum">
              <a:rPr lang="de-DE" smtClean="0"/>
              <a:pPr/>
              <a:t>‹Nr.›</a:t>
            </a:fld>
            <a:endParaRPr lang="de-DE" dirty="0"/>
          </a:p>
        </p:txBody>
      </p:sp>
      <p:sp>
        <p:nvSpPr>
          <p:cNvPr id="20" name="Textplatzhalter 4">
            <a:extLst>
              <a:ext uri="{FF2B5EF4-FFF2-40B4-BE49-F238E27FC236}">
                <a16:creationId xmlns:a16="http://schemas.microsoft.com/office/drawing/2014/main" id="{13C61312-9897-46D0-95AB-72065A41AB7B}"/>
              </a:ext>
            </a:extLst>
          </p:cNvPr>
          <p:cNvSpPr>
            <a:spLocks noGrp="1"/>
          </p:cNvSpPr>
          <p:nvPr>
            <p:ph type="body" sz="quarter" idx="10"/>
          </p:nvPr>
        </p:nvSpPr>
        <p:spPr>
          <a:xfrm>
            <a:off x="6598800" y="6382800"/>
            <a:ext cx="4512000" cy="360000"/>
          </a:xfrm>
        </p:spPr>
        <p:txBody>
          <a:bodyPr rIns="0"/>
          <a:lstStyle>
            <a:lvl1pPr>
              <a:defRPr sz="800">
                <a:solidFill>
                  <a:schemeClr val="bg1"/>
                </a:solidFill>
              </a:defRPr>
            </a:lvl1pPr>
          </a:lstStyle>
          <a:p>
            <a:pPr lvl="0"/>
            <a:r>
              <a:rPr lang="de-DE"/>
              <a:t>Mastertextformat bearbeiten</a:t>
            </a:r>
          </a:p>
        </p:txBody>
      </p:sp>
      <p:sp>
        <p:nvSpPr>
          <p:cNvPr id="5" name="Textfeld 4">
            <a:extLst>
              <a:ext uri="{FF2B5EF4-FFF2-40B4-BE49-F238E27FC236}">
                <a16:creationId xmlns:a16="http://schemas.microsoft.com/office/drawing/2014/main" id="{AE31145F-A203-483F-90E1-AF92EFD38A62}"/>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grpSp>
        <p:nvGrpSpPr>
          <p:cNvPr id="28" name="Gruppieren 27">
            <a:extLst>
              <a:ext uri="{FF2B5EF4-FFF2-40B4-BE49-F238E27FC236}">
                <a16:creationId xmlns:a16="http://schemas.microsoft.com/office/drawing/2014/main" id="{D054FA72-975B-4AB6-9F90-6C1FA227815E}"/>
              </a:ext>
            </a:extLst>
          </p:cNvPr>
          <p:cNvGrpSpPr/>
          <p:nvPr userDrawn="1"/>
        </p:nvGrpSpPr>
        <p:grpSpPr>
          <a:xfrm>
            <a:off x="-3132658" y="0"/>
            <a:ext cx="2844000" cy="2558234"/>
            <a:chOff x="-3327392" y="-13153"/>
            <a:chExt cx="2844000" cy="2558234"/>
          </a:xfrm>
        </p:grpSpPr>
        <p:sp>
          <p:nvSpPr>
            <p:cNvPr id="29" name="Textfeld 28">
              <a:extLst>
                <a:ext uri="{FF2B5EF4-FFF2-40B4-BE49-F238E27FC236}">
                  <a16:creationId xmlns:a16="http://schemas.microsoft.com/office/drawing/2014/main" id="{5ACF640B-F55D-439E-BE4D-5DC3A551F802}"/>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30" name="Grafik 29">
              <a:extLst>
                <a:ext uri="{FF2B5EF4-FFF2-40B4-BE49-F238E27FC236}">
                  <a16:creationId xmlns:a16="http://schemas.microsoft.com/office/drawing/2014/main" id="{DBCB3D33-4AC1-4A23-B988-2114773CC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4551" y="1116553"/>
              <a:ext cx="1365622" cy="585267"/>
            </a:xfrm>
            <a:prstGeom prst="rect">
              <a:avLst/>
            </a:prstGeom>
            <a:ln>
              <a:solidFill>
                <a:schemeClr val="bg1">
                  <a:lumMod val="50000"/>
                </a:schemeClr>
              </a:solidFill>
            </a:ln>
          </p:spPr>
        </p:pic>
        <p:sp>
          <p:nvSpPr>
            <p:cNvPr id="31" name="Rechteck 30">
              <a:extLst>
                <a:ext uri="{FF2B5EF4-FFF2-40B4-BE49-F238E27FC236}">
                  <a16:creationId xmlns:a16="http://schemas.microsoft.com/office/drawing/2014/main" id="{F6C060DA-2C09-40D3-ADDE-E637D2A1BF36}"/>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Tree>
    <p:extLst>
      <p:ext uri="{BB962C8B-B14F-4D97-AF65-F5344CB8AC3E}">
        <p14:creationId xmlns:p14="http://schemas.microsoft.com/office/powerpoint/2010/main" val="1461824113"/>
      </p:ext>
    </p:extLst>
  </p:cSld>
  <p:clrMapOvr>
    <a:masterClrMapping/>
  </p:clrMapOvr>
  <p:extLst>
    <p:ext uri="{DCECCB84-F9BA-43D5-87BE-67443E8EF086}">
      <p15:sldGuideLst xmlns:p15="http://schemas.microsoft.com/office/powerpoint/2012/main">
        <p15:guide id="2" orient="horz" pos="3929">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Hintergrundbild 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A5D98FE-61B5-4534-B8D6-92A6C9314411}"/>
              </a:ext>
            </a:extLst>
          </p:cNvPr>
          <p:cNvSpPr/>
          <p:nvPr userDrawn="1"/>
        </p:nvSpPr>
        <p:spPr>
          <a:xfrm>
            <a:off x="0" y="-1"/>
            <a:ext cx="12192000" cy="112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0" name="Rechteck 9">
            <a:extLst>
              <a:ext uri="{FF2B5EF4-FFF2-40B4-BE49-F238E27FC236}">
                <a16:creationId xmlns:a16="http://schemas.microsoft.com/office/drawing/2014/main" id="{42B7959F-2ECE-46AA-BF50-3C963C7A573E}"/>
              </a:ext>
            </a:extLst>
          </p:cNvPr>
          <p:cNvSpPr/>
          <p:nvPr userDrawn="1"/>
        </p:nvSpPr>
        <p:spPr>
          <a:xfrm>
            <a:off x="0" y="6237288"/>
            <a:ext cx="12192000" cy="62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3" name="Fußzeilenplatzhalter 4">
            <a:extLst>
              <a:ext uri="{FF2B5EF4-FFF2-40B4-BE49-F238E27FC236}">
                <a16:creationId xmlns:a16="http://schemas.microsoft.com/office/drawing/2014/main" id="{A0D5B69D-36C9-4479-B707-01AF8CE5C3FE}"/>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Ökobilanz von Software und digitalen Dienstleistungen | Jens Gröger | Öko-Institut e.V. | Berlin 30.06.2025</a:t>
            </a:r>
          </a:p>
        </p:txBody>
      </p:sp>
      <p:cxnSp>
        <p:nvCxnSpPr>
          <p:cNvPr id="11" name="Gerade Verbindung 9">
            <a:extLst>
              <a:ext uri="{FF2B5EF4-FFF2-40B4-BE49-F238E27FC236}">
                <a16:creationId xmlns:a16="http://schemas.microsoft.com/office/drawing/2014/main" id="{58279EDC-C4D1-40AB-BC50-3D266BE4065F}"/>
              </a:ext>
            </a:extLst>
          </p:cNvPr>
          <p:cNvCxnSpPr>
            <a:cxnSpLocks/>
          </p:cNvCxnSpPr>
          <p:nvPr userDrawn="1"/>
        </p:nvCxnSpPr>
        <p:spPr>
          <a:xfrm>
            <a:off x="0" y="6237288"/>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platzhalter 6">
            <a:extLst>
              <a:ext uri="{FF2B5EF4-FFF2-40B4-BE49-F238E27FC236}">
                <a16:creationId xmlns:a16="http://schemas.microsoft.com/office/drawing/2014/main" id="{3B1A2E0B-FBEB-4DA3-8226-8AAA0EBBE3F2}"/>
              </a:ext>
            </a:extLst>
          </p:cNvPr>
          <p:cNvSpPr>
            <a:spLocks noGrp="1"/>
          </p:cNvSpPr>
          <p:nvPr>
            <p:ph type="body" sz="quarter" idx="13"/>
          </p:nvPr>
        </p:nvSpPr>
        <p:spPr>
          <a:xfrm>
            <a:off x="982799" y="2278800"/>
            <a:ext cx="10800000" cy="3600000"/>
          </a:xfrm>
          <a:solidFill>
            <a:schemeClr val="bg1">
              <a:alpha val="90000"/>
            </a:schemeClr>
          </a:solidFill>
        </p:spPr>
        <p:txBody>
          <a:bodyPr lIns="216000" tIns="144000" rIns="144000" bIns="144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feld 15">
            <a:extLst>
              <a:ext uri="{FF2B5EF4-FFF2-40B4-BE49-F238E27FC236}">
                <a16:creationId xmlns:a16="http://schemas.microsoft.com/office/drawing/2014/main" id="{14DFEDC6-7967-47BF-9399-296E9079B296}"/>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20" name="Foliennummernplatzhalter 5">
            <a:extLst>
              <a:ext uri="{FF2B5EF4-FFF2-40B4-BE49-F238E27FC236}">
                <a16:creationId xmlns:a16="http://schemas.microsoft.com/office/drawing/2014/main" id="{665870A2-AE31-4949-849F-10659BAB11A1}"/>
              </a:ext>
            </a:extLst>
          </p:cNvPr>
          <p:cNvSpPr>
            <a:spLocks noGrp="1"/>
          </p:cNvSpPr>
          <p:nvPr>
            <p:ph type="sldNum" sz="quarter" idx="4"/>
          </p:nvPr>
        </p:nvSpPr>
        <p:spPr>
          <a:xfrm>
            <a:off x="11173199" y="6381750"/>
            <a:ext cx="609600"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21" name="Textplatzhalter 4">
            <a:extLst>
              <a:ext uri="{FF2B5EF4-FFF2-40B4-BE49-F238E27FC236}">
                <a16:creationId xmlns:a16="http://schemas.microsoft.com/office/drawing/2014/main" id="{4B8F7D94-9A35-49C2-BEB4-9AB591EDF80B}"/>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sp>
        <p:nvSpPr>
          <p:cNvPr id="17" name="Textfeld 16">
            <a:extLst>
              <a:ext uri="{FF2B5EF4-FFF2-40B4-BE49-F238E27FC236}">
                <a16:creationId xmlns:a16="http://schemas.microsoft.com/office/drawing/2014/main" id="{3955971B-A474-480E-AAE6-E18BC0AA4507}"/>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grpSp>
        <p:nvGrpSpPr>
          <p:cNvPr id="18" name="Gruppieren 17">
            <a:extLst>
              <a:ext uri="{FF2B5EF4-FFF2-40B4-BE49-F238E27FC236}">
                <a16:creationId xmlns:a16="http://schemas.microsoft.com/office/drawing/2014/main" id="{2144E081-7B8F-4795-8127-E2F8C341D7CF}"/>
              </a:ext>
            </a:extLst>
          </p:cNvPr>
          <p:cNvGrpSpPr/>
          <p:nvPr userDrawn="1"/>
        </p:nvGrpSpPr>
        <p:grpSpPr>
          <a:xfrm>
            <a:off x="-3132658" y="0"/>
            <a:ext cx="2844000" cy="2558234"/>
            <a:chOff x="-3327392" y="-13153"/>
            <a:chExt cx="2844000" cy="2558234"/>
          </a:xfrm>
        </p:grpSpPr>
        <p:sp>
          <p:nvSpPr>
            <p:cNvPr id="19" name="Textfeld 18">
              <a:extLst>
                <a:ext uri="{FF2B5EF4-FFF2-40B4-BE49-F238E27FC236}">
                  <a16:creationId xmlns:a16="http://schemas.microsoft.com/office/drawing/2014/main" id="{E0476FED-7FBD-4BF2-AC10-86CF52070DE3}"/>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22" name="Grafik 21">
              <a:extLst>
                <a:ext uri="{FF2B5EF4-FFF2-40B4-BE49-F238E27FC236}">
                  <a16:creationId xmlns:a16="http://schemas.microsoft.com/office/drawing/2014/main" id="{D9519232-E6E7-4113-AEB9-535BB9D251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4551" y="1116553"/>
              <a:ext cx="1365622" cy="585267"/>
            </a:xfrm>
            <a:prstGeom prst="rect">
              <a:avLst/>
            </a:prstGeom>
            <a:ln>
              <a:solidFill>
                <a:schemeClr val="bg1">
                  <a:lumMod val="50000"/>
                </a:schemeClr>
              </a:solidFill>
            </a:ln>
          </p:spPr>
        </p:pic>
        <p:sp>
          <p:nvSpPr>
            <p:cNvPr id="23" name="Rechteck 22">
              <a:extLst>
                <a:ext uri="{FF2B5EF4-FFF2-40B4-BE49-F238E27FC236}">
                  <a16:creationId xmlns:a16="http://schemas.microsoft.com/office/drawing/2014/main" id="{E6C5FE1A-866E-41DA-92CF-4D71B19690C1}"/>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
        <p:nvSpPr>
          <p:cNvPr id="4" name="Titel 3">
            <a:extLst>
              <a:ext uri="{FF2B5EF4-FFF2-40B4-BE49-F238E27FC236}">
                <a16:creationId xmlns:a16="http://schemas.microsoft.com/office/drawing/2014/main" id="{BEE6AC99-2DE6-4706-AC32-931CE14002F8}"/>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533293951"/>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itelplatzhalter 1"/>
          <p:cNvSpPr>
            <a:spLocks noGrp="1"/>
          </p:cNvSpPr>
          <p:nvPr>
            <p:ph type="title"/>
          </p:nvPr>
        </p:nvSpPr>
        <p:spPr>
          <a:xfrm>
            <a:off x="1007535" y="288000"/>
            <a:ext cx="10752668" cy="792000"/>
          </a:xfrm>
          <a:prstGeom prst="rect">
            <a:avLst/>
          </a:prstGeom>
        </p:spPr>
        <p:txBody>
          <a:bodyPr vert="horz" lIns="0" tIns="0" rIns="0" bIns="0" rtlCol="0" anchor="b" anchorCtr="0">
            <a:noAutofit/>
          </a:bodyPr>
          <a:lstStyle>
            <a:lvl1pPr>
              <a:defRPr>
                <a:solidFill>
                  <a:schemeClr val="accent1"/>
                </a:solidFill>
              </a:defRPr>
            </a:lvl1pPr>
          </a:lstStyle>
          <a:p>
            <a:r>
              <a:rPr lang="de-DE" noProof="0" dirty="0"/>
              <a:t>Mastertitelformat bearbeiten</a:t>
            </a:r>
          </a:p>
        </p:txBody>
      </p:sp>
      <p:sp>
        <p:nvSpPr>
          <p:cNvPr id="3" name="Textplatzhalter 2"/>
          <p:cNvSpPr>
            <a:spLocks noGrp="1"/>
          </p:cNvSpPr>
          <p:nvPr>
            <p:ph type="body" sz="quarter" idx="11"/>
          </p:nvPr>
        </p:nvSpPr>
        <p:spPr>
          <a:xfrm>
            <a:off x="1007533" y="1484320"/>
            <a:ext cx="10752667" cy="4537075"/>
          </a:xfrm>
        </p:spPr>
        <p:txBody>
          <a:bodyPr/>
          <a:lstStyle>
            <a:lvl1pPr marL="0" indent="0">
              <a:lnSpc>
                <a:spcPct val="100000"/>
              </a:lnSpc>
              <a:spcBef>
                <a:spcPts val="1200"/>
              </a:spcBef>
              <a:spcAft>
                <a:spcPts val="0"/>
              </a:spcAft>
              <a:buClr>
                <a:schemeClr val="accent1"/>
              </a:buClr>
              <a:buSzPct val="100000"/>
              <a:buFont typeface="+mj-lt"/>
              <a:buNone/>
              <a:defRPr sz="2200">
                <a:solidFill>
                  <a:schemeClr val="tx1"/>
                </a:solidFill>
              </a:defRPr>
            </a:lvl1pPr>
            <a:lvl2pPr marL="251988" indent="-251988">
              <a:lnSpc>
                <a:spcPct val="100000"/>
              </a:lnSpc>
              <a:spcBef>
                <a:spcPts val="1200"/>
              </a:spcBef>
              <a:spcAft>
                <a:spcPts val="0"/>
              </a:spcAft>
              <a:buClr>
                <a:schemeClr val="accent1"/>
              </a:buClr>
              <a:buSzPct val="80000"/>
              <a:buFont typeface="Arial" pitchFamily="34" charset="0"/>
              <a:buChar char="●"/>
              <a:defRPr sz="2000">
                <a:solidFill>
                  <a:schemeClr val="tx1"/>
                </a:solidFill>
              </a:defRPr>
            </a:lvl2pPr>
            <a:lvl3pPr marL="503974" indent="-251988">
              <a:lnSpc>
                <a:spcPct val="100000"/>
              </a:lnSpc>
              <a:spcBef>
                <a:spcPts val="1200"/>
              </a:spcBef>
              <a:spcAft>
                <a:spcPts val="0"/>
              </a:spcAft>
              <a:buClr>
                <a:schemeClr val="accent1"/>
              </a:buClr>
              <a:buSzPct val="80000"/>
              <a:buFont typeface="Arial" pitchFamily="34" charset="0"/>
              <a:buChar char="‒"/>
              <a:defRPr sz="1800"/>
            </a:lvl3pPr>
            <a:lvl4pPr>
              <a:defRPr sz="1600">
                <a:latin typeface="Arial" pitchFamily="34" charset="0"/>
                <a:cs typeface="Arial" pitchFamily="34" charset="0"/>
              </a:defRPr>
            </a:lvl4pPr>
          </a:lstStyle>
          <a:p>
            <a:pPr lvl="0"/>
            <a:r>
              <a:rPr lang="de-DE" noProof="0"/>
              <a:t>Mastertextformat bearbeiten</a:t>
            </a:r>
          </a:p>
          <a:p>
            <a:pPr lvl="1"/>
            <a:r>
              <a:rPr lang="de-DE" noProof="0"/>
              <a:t>Zweite Ebene</a:t>
            </a:r>
          </a:p>
          <a:p>
            <a:pPr lvl="2"/>
            <a:r>
              <a:rPr lang="de-DE" noProof="0"/>
              <a:t>Dritte Ebene</a:t>
            </a:r>
          </a:p>
          <a:p>
            <a:pPr lvl="3"/>
            <a:r>
              <a:rPr lang="de-DE" noProof="0"/>
              <a:t>Vierte Ebene</a:t>
            </a:r>
          </a:p>
        </p:txBody>
      </p:sp>
      <p:sp>
        <p:nvSpPr>
          <p:cNvPr id="11" name="Textplatzhalter 11"/>
          <p:cNvSpPr>
            <a:spLocks noGrp="1"/>
          </p:cNvSpPr>
          <p:nvPr>
            <p:ph type="body" sz="quarter" idx="23"/>
          </p:nvPr>
        </p:nvSpPr>
        <p:spPr>
          <a:xfrm>
            <a:off x="6576491" y="6381750"/>
            <a:ext cx="4512071" cy="432048"/>
          </a:xfrm>
        </p:spPr>
        <p:txBody>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b="0">
                <a:solidFill>
                  <a:schemeClr val="tx1"/>
                </a:solidFill>
              </a:defRPr>
            </a:lvl2pPr>
            <a:lvl3pPr marL="0" indent="0">
              <a:lnSpc>
                <a:spcPct val="100000"/>
              </a:lnSpc>
              <a:spcBef>
                <a:spcPts val="0"/>
              </a:spcBef>
              <a:buFontTx/>
              <a:buNone/>
              <a:defRPr sz="800" b="0">
                <a:solidFill>
                  <a:schemeClr val="tx1"/>
                </a:solidFill>
              </a:defRPr>
            </a:lvl3pPr>
            <a:lvl4pPr marL="0" indent="0">
              <a:lnSpc>
                <a:spcPct val="100000"/>
              </a:lnSpc>
              <a:buFontTx/>
              <a:buNone/>
              <a:defRPr sz="800" b="0">
                <a:solidFill>
                  <a:schemeClr val="tx1"/>
                </a:solidFill>
              </a:defRPr>
            </a:lvl4pPr>
            <a:lvl5pPr marL="0" indent="0">
              <a:lnSpc>
                <a:spcPct val="100000"/>
              </a:lnSpc>
              <a:buFontTx/>
              <a:buNone/>
              <a:defRPr sz="800" b="0">
                <a:solidFill>
                  <a:schemeClr val="tx1"/>
                </a:solidFill>
              </a:defRPr>
            </a:lvl5pPr>
          </a:lstStyle>
          <a:p>
            <a:pPr lvl="0"/>
            <a:r>
              <a:rPr lang="de-DE" noProof="0"/>
              <a:t>Mastertextformat bearbeiten</a:t>
            </a:r>
          </a:p>
        </p:txBody>
      </p:sp>
      <p:sp>
        <p:nvSpPr>
          <p:cNvPr id="7" name="Fußzeilenplatzhalter 4"/>
          <p:cNvSpPr>
            <a:spLocks noGrp="1"/>
          </p:cNvSpPr>
          <p:nvPr>
            <p:ph type="ftr" sz="quarter" idx="3"/>
          </p:nvPr>
        </p:nvSpPr>
        <p:spPr>
          <a:xfrm>
            <a:off x="1007536" y="6381761"/>
            <a:ext cx="5183717" cy="365125"/>
          </a:xfrm>
          <a:prstGeom prst="rect">
            <a:avLst/>
          </a:prstGeom>
        </p:spPr>
        <p:txBody>
          <a:bodyPr vert="horz" lIns="0" tIns="0" rIns="0" bIns="0" rtlCol="0" anchor="t" anchorCtr="0"/>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Arial"/>
                <a:cs typeface="Arial"/>
              </a:rPr>
              <a:t>PT3 Projekttreffen 2</a:t>
            </a:r>
            <a:r>
              <a:rPr kumimoji="0" lang="de-DE" sz="800" b="0" i="0" u="none" strike="noStrike" kern="1200" cap="none" spc="0" normalizeH="0" baseline="0" noProof="0" dirty="0">
                <a:ln>
                  <a:noFill/>
                </a:ln>
                <a:solidFill>
                  <a:prstClr val="black"/>
                </a:solidFill>
                <a:effectLst/>
                <a:uLnTx/>
                <a:uFillTx/>
                <a:latin typeface="Arial"/>
                <a:ea typeface="+mn-ea"/>
                <a:cs typeface="Arial"/>
              </a:rPr>
              <a:t>│R.Liu / </a:t>
            </a:r>
            <a:r>
              <a:rPr lang="de-DE" dirty="0"/>
              <a:t>L. Albus / A. Köhler / M. Möller</a:t>
            </a:r>
            <a:r>
              <a:rPr kumimoji="0" lang="de-DE" sz="800" b="0" i="0" u="none" strike="noStrike" kern="1200" cap="none" spc="0" normalizeH="0" baseline="0" noProof="0" dirty="0">
                <a:ln>
                  <a:noFill/>
                </a:ln>
                <a:solidFill>
                  <a:prstClr val="black"/>
                </a:solidFill>
                <a:effectLst/>
                <a:uLnTx/>
                <a:uFillTx/>
                <a:latin typeface="Arial"/>
                <a:ea typeface="+mn-ea"/>
                <a:cs typeface="Arial"/>
              </a:rPr>
              <a:t>│online│27</a:t>
            </a:r>
            <a:r>
              <a:rPr lang="de-DE" dirty="0"/>
              <a:t>.01.2025</a:t>
            </a:r>
            <a:endParaRPr kumimoji="0" lang="de-DE" sz="8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167668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xt | Hintergrundbild 5">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CECA2FD-2A92-486C-9A34-A32D1A5B288A}"/>
              </a:ext>
            </a:extLst>
          </p:cNvPr>
          <p:cNvSpPr/>
          <p:nvPr userDrawn="1"/>
        </p:nvSpPr>
        <p:spPr>
          <a:xfrm>
            <a:off x="0" y="6237288"/>
            <a:ext cx="12192000" cy="62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1" name="Rechteck 20">
            <a:extLst>
              <a:ext uri="{FF2B5EF4-FFF2-40B4-BE49-F238E27FC236}">
                <a16:creationId xmlns:a16="http://schemas.microsoft.com/office/drawing/2014/main" id="{4439AE02-7D20-40A2-9EE3-A6C5D387E7A4}"/>
              </a:ext>
            </a:extLst>
          </p:cNvPr>
          <p:cNvSpPr/>
          <p:nvPr userDrawn="1"/>
        </p:nvSpPr>
        <p:spPr>
          <a:xfrm>
            <a:off x="0" y="-1"/>
            <a:ext cx="12192000" cy="112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8" name="Fußzeilenplatzhalter 4">
            <a:extLst>
              <a:ext uri="{FF2B5EF4-FFF2-40B4-BE49-F238E27FC236}">
                <a16:creationId xmlns:a16="http://schemas.microsoft.com/office/drawing/2014/main" id="{9827398A-DE1C-438F-9286-3D94BC739C45}"/>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Ökobilanz von Software und digitalen Dienstleistungen | Jens Gröger | Öko-Institut e.V. | Berlin 30.06.2025</a:t>
            </a:r>
          </a:p>
        </p:txBody>
      </p:sp>
      <p:sp>
        <p:nvSpPr>
          <p:cNvPr id="3" name="Titel 2">
            <a:extLst>
              <a:ext uri="{FF2B5EF4-FFF2-40B4-BE49-F238E27FC236}">
                <a16:creationId xmlns:a16="http://schemas.microsoft.com/office/drawing/2014/main" id="{8EFF8461-7257-4D23-9606-8F902B835958}"/>
              </a:ext>
            </a:extLst>
          </p:cNvPr>
          <p:cNvSpPr>
            <a:spLocks noGrp="1"/>
          </p:cNvSpPr>
          <p:nvPr>
            <p:ph type="title"/>
          </p:nvPr>
        </p:nvSpPr>
        <p:spPr>
          <a:xfrm>
            <a:off x="982663" y="333374"/>
            <a:ext cx="10800000" cy="746625"/>
          </a:xfrm>
        </p:spPr>
        <p:txBody>
          <a:bodyPr/>
          <a:lstStyle/>
          <a:p>
            <a:r>
              <a:rPr lang="de-DE"/>
              <a:t>Mastertitelformat bearbeiten</a:t>
            </a:r>
          </a:p>
        </p:txBody>
      </p:sp>
      <p:cxnSp>
        <p:nvCxnSpPr>
          <p:cNvPr id="16" name="Gerade Verbindung 9">
            <a:extLst>
              <a:ext uri="{FF2B5EF4-FFF2-40B4-BE49-F238E27FC236}">
                <a16:creationId xmlns:a16="http://schemas.microsoft.com/office/drawing/2014/main" id="{2DFBDA5D-2474-48FD-BAAC-8C0F60A7485E}"/>
              </a:ext>
            </a:extLst>
          </p:cNvPr>
          <p:cNvCxnSpPr>
            <a:cxnSpLocks/>
          </p:cNvCxnSpPr>
          <p:nvPr userDrawn="1"/>
        </p:nvCxnSpPr>
        <p:spPr>
          <a:xfrm>
            <a:off x="0" y="6237288"/>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DD7371A0-2C0B-4C1A-A45B-39B8557FC71D}"/>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25" name="Textfeld 24">
            <a:extLst>
              <a:ext uri="{FF2B5EF4-FFF2-40B4-BE49-F238E27FC236}">
                <a16:creationId xmlns:a16="http://schemas.microsoft.com/office/drawing/2014/main" id="{D2F99CF2-A01E-44D4-BFAB-A1AA2A994EF4}"/>
              </a:ext>
            </a:extLst>
          </p:cNvPr>
          <p:cNvSpPr txBox="1"/>
          <p:nvPr userDrawn="1"/>
        </p:nvSpPr>
        <p:spPr>
          <a:xfrm>
            <a:off x="12581855" y="2514538"/>
            <a:ext cx="2844000" cy="1422805"/>
          </a:xfrm>
          <a:prstGeom prst="rect">
            <a:avLst/>
          </a:prstGeom>
          <a:solidFill>
            <a:schemeClr val="bg1">
              <a:lumMod val="95000"/>
            </a:schemeClr>
          </a:solidFill>
        </p:spPr>
        <p:txBody>
          <a:bodyPr wrap="square" lIns="108000" tIns="72000" rIns="108000" bIns="72000" rtlCol="0">
            <a:noAutofit/>
          </a:bodyPr>
          <a:lstStyle/>
          <a:p>
            <a:r>
              <a:rPr lang="de-DE" sz="1600" b="1" dirty="0"/>
              <a:t>Hinweis Bildquelle</a:t>
            </a:r>
          </a:p>
          <a:p>
            <a:pPr>
              <a:spcBef>
                <a:spcPts val="500"/>
              </a:spcBef>
            </a:pPr>
            <a:r>
              <a:rPr lang="de-DE" sz="1400" dirty="0"/>
              <a:t>Die Bildquelle kann in dem Störer erfasst werden. Sollte sie nicht benötigt werden, kann die Textbox gelöscht werden</a:t>
            </a:r>
          </a:p>
          <a:p>
            <a:endParaRPr lang="de-DE" sz="1400" dirty="0"/>
          </a:p>
        </p:txBody>
      </p:sp>
      <p:sp>
        <p:nvSpPr>
          <p:cNvPr id="6" name="Textplatzhalter 5">
            <a:extLst>
              <a:ext uri="{FF2B5EF4-FFF2-40B4-BE49-F238E27FC236}">
                <a16:creationId xmlns:a16="http://schemas.microsoft.com/office/drawing/2014/main" id="{826B0645-819B-445F-9F5A-51E71BE292BA}"/>
              </a:ext>
            </a:extLst>
          </p:cNvPr>
          <p:cNvSpPr>
            <a:spLocks noGrp="1"/>
          </p:cNvSpPr>
          <p:nvPr>
            <p:ph type="body" sz="quarter" idx="20" hasCustomPrompt="1"/>
          </p:nvPr>
        </p:nvSpPr>
        <p:spPr>
          <a:xfrm>
            <a:off x="982800" y="2377172"/>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6" name="Textplatzhalter 5">
            <a:extLst>
              <a:ext uri="{FF2B5EF4-FFF2-40B4-BE49-F238E27FC236}">
                <a16:creationId xmlns:a16="http://schemas.microsoft.com/office/drawing/2014/main" id="{2256CBCE-F630-481D-AA41-889E063063D4}"/>
              </a:ext>
            </a:extLst>
          </p:cNvPr>
          <p:cNvSpPr>
            <a:spLocks noGrp="1"/>
          </p:cNvSpPr>
          <p:nvPr>
            <p:ph type="body" sz="quarter" idx="21" hasCustomPrompt="1"/>
          </p:nvPr>
        </p:nvSpPr>
        <p:spPr>
          <a:xfrm>
            <a:off x="982800" y="3022257"/>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7" name="Textplatzhalter 5">
            <a:extLst>
              <a:ext uri="{FF2B5EF4-FFF2-40B4-BE49-F238E27FC236}">
                <a16:creationId xmlns:a16="http://schemas.microsoft.com/office/drawing/2014/main" id="{0DDEC1E2-EBC4-433F-ABAB-2C08E7036D3B}"/>
              </a:ext>
            </a:extLst>
          </p:cNvPr>
          <p:cNvSpPr>
            <a:spLocks noGrp="1"/>
          </p:cNvSpPr>
          <p:nvPr>
            <p:ph type="body" sz="quarter" idx="22" hasCustomPrompt="1"/>
          </p:nvPr>
        </p:nvSpPr>
        <p:spPr>
          <a:xfrm>
            <a:off x="982800" y="3667342"/>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8" name="Textplatzhalter 5">
            <a:extLst>
              <a:ext uri="{FF2B5EF4-FFF2-40B4-BE49-F238E27FC236}">
                <a16:creationId xmlns:a16="http://schemas.microsoft.com/office/drawing/2014/main" id="{97005419-36BD-4AA0-B8A5-39559CB3CA8B}"/>
              </a:ext>
            </a:extLst>
          </p:cNvPr>
          <p:cNvSpPr>
            <a:spLocks noGrp="1"/>
          </p:cNvSpPr>
          <p:nvPr>
            <p:ph type="body" sz="quarter" idx="23" hasCustomPrompt="1"/>
          </p:nvPr>
        </p:nvSpPr>
        <p:spPr>
          <a:xfrm>
            <a:off x="982800" y="4312427"/>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9" name="Textplatzhalter 5">
            <a:extLst>
              <a:ext uri="{FF2B5EF4-FFF2-40B4-BE49-F238E27FC236}">
                <a16:creationId xmlns:a16="http://schemas.microsoft.com/office/drawing/2014/main" id="{A9DF90C4-9276-4CDC-BBC6-1BA224DF362B}"/>
              </a:ext>
            </a:extLst>
          </p:cNvPr>
          <p:cNvSpPr>
            <a:spLocks noGrp="1"/>
          </p:cNvSpPr>
          <p:nvPr>
            <p:ph type="body" sz="quarter" idx="24" hasCustomPrompt="1"/>
          </p:nvPr>
        </p:nvSpPr>
        <p:spPr>
          <a:xfrm>
            <a:off x="982800" y="4957513"/>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4" name="Foliennummernplatzhalter 5">
            <a:extLst>
              <a:ext uri="{FF2B5EF4-FFF2-40B4-BE49-F238E27FC236}">
                <a16:creationId xmlns:a16="http://schemas.microsoft.com/office/drawing/2014/main" id="{9239B048-5629-469D-8065-A654D60ACCCE}"/>
              </a:ext>
            </a:extLst>
          </p:cNvPr>
          <p:cNvSpPr>
            <a:spLocks noGrp="1"/>
          </p:cNvSpPr>
          <p:nvPr>
            <p:ph type="sldNum" sz="quarter" idx="4"/>
          </p:nvPr>
        </p:nvSpPr>
        <p:spPr>
          <a:xfrm>
            <a:off x="11173063" y="6381750"/>
            <a:ext cx="609600"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30" name="Textplatzhalter 4">
            <a:extLst>
              <a:ext uri="{FF2B5EF4-FFF2-40B4-BE49-F238E27FC236}">
                <a16:creationId xmlns:a16="http://schemas.microsoft.com/office/drawing/2014/main" id="{263BE68F-51B4-4190-9AB6-2CC977E5F35F}"/>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sp>
        <p:nvSpPr>
          <p:cNvPr id="5" name="Textfeld 4">
            <a:extLst>
              <a:ext uri="{FF2B5EF4-FFF2-40B4-BE49-F238E27FC236}">
                <a16:creationId xmlns:a16="http://schemas.microsoft.com/office/drawing/2014/main" id="{FA7AEC80-B903-4C36-8854-9E72AFB956A5}"/>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spTree>
    <p:extLst>
      <p:ext uri="{BB962C8B-B14F-4D97-AF65-F5344CB8AC3E}">
        <p14:creationId xmlns:p14="http://schemas.microsoft.com/office/powerpoint/2010/main" val="2867523022"/>
      </p:ext>
    </p:extLst>
  </p:cSld>
  <p:clrMapOvr>
    <a:masterClrMapping/>
  </p:clrMapOvr>
  <p:extLst>
    <p:ext uri="{DCECCB84-F9BA-43D5-87BE-67443E8EF086}">
      <p15:sldGuideLst xmlns:p15="http://schemas.microsoft.com/office/powerpoint/2012/main">
        <p15:guide id="2" orient="horz" pos="709">
          <p15:clr>
            <a:srgbClr val="FBAE40"/>
          </p15:clr>
        </p15:guide>
        <p15:guide id="3" orient="horz" pos="3929">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 | Hintergrundbild 6">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EA48E8F9-EE75-4C75-9A95-DB63B04AFFB5}"/>
              </a:ext>
            </a:extLst>
          </p:cNvPr>
          <p:cNvSpPr/>
          <p:nvPr userDrawn="1"/>
        </p:nvSpPr>
        <p:spPr>
          <a:xfrm>
            <a:off x="0" y="-1"/>
            <a:ext cx="12192000" cy="112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8" name="Fußzeilenplatzhalter 4">
            <a:extLst>
              <a:ext uri="{FF2B5EF4-FFF2-40B4-BE49-F238E27FC236}">
                <a16:creationId xmlns:a16="http://schemas.microsoft.com/office/drawing/2014/main" id="{9827398A-DE1C-438F-9286-3D94BC739C45}"/>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bg1"/>
                </a:solidFill>
              </a:defRPr>
            </a:lvl1pPr>
          </a:lstStyle>
          <a:p>
            <a:r>
              <a:rPr lang="de-DE" dirty="0"/>
              <a:t>Ökobilanz von Software und digitalen Dienstleistungen | Jens Gröger | Öko-Institut e.V. | Berlin 30.06.2025</a:t>
            </a:r>
          </a:p>
        </p:txBody>
      </p:sp>
      <p:sp>
        <p:nvSpPr>
          <p:cNvPr id="3" name="Titel 2">
            <a:extLst>
              <a:ext uri="{FF2B5EF4-FFF2-40B4-BE49-F238E27FC236}">
                <a16:creationId xmlns:a16="http://schemas.microsoft.com/office/drawing/2014/main" id="{17935D30-242F-40BB-8EE9-FB77E55A6D8F}"/>
              </a:ext>
            </a:extLst>
          </p:cNvPr>
          <p:cNvSpPr>
            <a:spLocks noGrp="1"/>
          </p:cNvSpPr>
          <p:nvPr>
            <p:ph type="title"/>
          </p:nvPr>
        </p:nvSpPr>
        <p:spPr>
          <a:xfrm>
            <a:off x="982663" y="333374"/>
            <a:ext cx="10800000" cy="746625"/>
          </a:xfrm>
        </p:spPr>
        <p:txBody>
          <a:bodyPr/>
          <a:lstStyle/>
          <a:p>
            <a:r>
              <a:rPr lang="de-DE"/>
              <a:t>Mastertitelformat bearbeiten</a:t>
            </a:r>
          </a:p>
        </p:txBody>
      </p:sp>
      <p:cxnSp>
        <p:nvCxnSpPr>
          <p:cNvPr id="17" name="Gerade Verbindung 9">
            <a:extLst>
              <a:ext uri="{FF2B5EF4-FFF2-40B4-BE49-F238E27FC236}">
                <a16:creationId xmlns:a16="http://schemas.microsoft.com/office/drawing/2014/main" id="{FD7072A9-FF55-441E-85B4-A8B34084595D}"/>
              </a:ext>
            </a:extLst>
          </p:cNvPr>
          <p:cNvCxnSpPr>
            <a:cxnSpLocks/>
          </p:cNvCxnSpPr>
          <p:nvPr userDrawn="1"/>
        </p:nvCxnSpPr>
        <p:spPr>
          <a:xfrm>
            <a:off x="0" y="6237288"/>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23B3D4EE-0A24-4192-B0C3-D167F2A73A23}"/>
              </a:ext>
            </a:extLst>
          </p:cNvPr>
          <p:cNvSpPr txBox="1"/>
          <p:nvPr userDrawn="1"/>
        </p:nvSpPr>
        <p:spPr>
          <a:xfrm>
            <a:off x="12581855" y="1"/>
            <a:ext cx="2844000" cy="2371725"/>
          </a:xfrm>
          <a:prstGeom prst="rect">
            <a:avLst/>
          </a:prstGeom>
          <a:solidFill>
            <a:schemeClr val="bg1">
              <a:lumMod val="95000"/>
            </a:schemeClr>
          </a:solidFill>
        </p:spPr>
        <p:txBody>
          <a:bodyPr wrap="square" lIns="108000" tIns="72000" rIns="108000" bIns="72000" rtlCol="0">
            <a:noAutofit/>
          </a:bodyPr>
          <a:lstStyle/>
          <a:p>
            <a:r>
              <a:rPr lang="de-DE" sz="1600" b="1" dirty="0"/>
              <a:t>Hinweis Bildeinsatz</a:t>
            </a:r>
            <a:endParaRPr lang="de-DE" sz="1600" dirty="0"/>
          </a:p>
          <a:p>
            <a:pPr marL="252000" indent="-252000">
              <a:spcBef>
                <a:spcPts val="500"/>
              </a:spcBef>
              <a:buFont typeface="+mj-lt"/>
              <a:buAutoNum type="arabicPeriod"/>
            </a:pPr>
            <a:r>
              <a:rPr lang="de-DE" sz="1400" dirty="0"/>
              <a:t>Bitte „ruhige“ Bilder einsetzen!</a:t>
            </a:r>
          </a:p>
          <a:p>
            <a:pPr marL="252000" indent="-252000">
              <a:spcBef>
                <a:spcPts val="500"/>
              </a:spcBef>
              <a:buFont typeface="+mj-lt"/>
              <a:buAutoNum type="arabicPeriod"/>
            </a:pPr>
            <a:r>
              <a:rPr lang="de-DE" sz="1400" dirty="0"/>
              <a:t>Bild ändern: rechter Mausklick </a:t>
            </a:r>
            <a:br>
              <a:rPr lang="de-DE" sz="1400" dirty="0"/>
            </a:br>
            <a:r>
              <a:rPr lang="de-DE" sz="1400" dirty="0"/>
              <a:t>auf den Folienhintergrund</a:t>
            </a:r>
          </a:p>
          <a:p>
            <a:pPr marL="504000" indent="-252000">
              <a:spcBef>
                <a:spcPts val="500"/>
              </a:spcBef>
            </a:pPr>
            <a:r>
              <a:rPr lang="de-DE" sz="1400" dirty="0"/>
              <a:t>► Hintergrund formatieren</a:t>
            </a:r>
          </a:p>
          <a:p>
            <a:pPr marL="504000" indent="-252000">
              <a:spcBef>
                <a:spcPts val="500"/>
              </a:spcBef>
            </a:pPr>
            <a:r>
              <a:rPr lang="de-DE" sz="1400" dirty="0"/>
              <a:t>► Füllung: Bild- u. Textfüllung </a:t>
            </a:r>
          </a:p>
          <a:p>
            <a:pPr marL="504000" indent="-252000">
              <a:spcBef>
                <a:spcPts val="500"/>
              </a:spcBef>
            </a:pPr>
            <a:r>
              <a:rPr lang="de-DE" sz="1400" dirty="0"/>
              <a:t>► Bild einfügen aus Datei</a:t>
            </a:r>
          </a:p>
        </p:txBody>
      </p:sp>
      <p:sp>
        <p:nvSpPr>
          <p:cNvPr id="26" name="Textplatzhalter 5">
            <a:extLst>
              <a:ext uri="{FF2B5EF4-FFF2-40B4-BE49-F238E27FC236}">
                <a16:creationId xmlns:a16="http://schemas.microsoft.com/office/drawing/2014/main" id="{BD7B3A46-CEB3-4005-BB0E-2CFC3FC84539}"/>
              </a:ext>
            </a:extLst>
          </p:cNvPr>
          <p:cNvSpPr>
            <a:spLocks noGrp="1"/>
          </p:cNvSpPr>
          <p:nvPr>
            <p:ph type="body" sz="quarter" idx="20" hasCustomPrompt="1"/>
          </p:nvPr>
        </p:nvSpPr>
        <p:spPr>
          <a:xfrm>
            <a:off x="982800" y="2377172"/>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7" name="Textplatzhalter 5">
            <a:extLst>
              <a:ext uri="{FF2B5EF4-FFF2-40B4-BE49-F238E27FC236}">
                <a16:creationId xmlns:a16="http://schemas.microsoft.com/office/drawing/2014/main" id="{133398C9-8DA0-432E-BAE9-AAB8A9665DB9}"/>
              </a:ext>
            </a:extLst>
          </p:cNvPr>
          <p:cNvSpPr>
            <a:spLocks noGrp="1"/>
          </p:cNvSpPr>
          <p:nvPr>
            <p:ph type="body" sz="quarter" idx="21" hasCustomPrompt="1"/>
          </p:nvPr>
        </p:nvSpPr>
        <p:spPr>
          <a:xfrm>
            <a:off x="982800" y="3022257"/>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8" name="Textplatzhalter 5">
            <a:extLst>
              <a:ext uri="{FF2B5EF4-FFF2-40B4-BE49-F238E27FC236}">
                <a16:creationId xmlns:a16="http://schemas.microsoft.com/office/drawing/2014/main" id="{A950E0D0-3634-403E-9ABF-5CAD0A0A863F}"/>
              </a:ext>
            </a:extLst>
          </p:cNvPr>
          <p:cNvSpPr>
            <a:spLocks noGrp="1"/>
          </p:cNvSpPr>
          <p:nvPr>
            <p:ph type="body" sz="quarter" idx="22" hasCustomPrompt="1"/>
          </p:nvPr>
        </p:nvSpPr>
        <p:spPr>
          <a:xfrm>
            <a:off x="982800" y="3667342"/>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9" name="Textplatzhalter 5">
            <a:extLst>
              <a:ext uri="{FF2B5EF4-FFF2-40B4-BE49-F238E27FC236}">
                <a16:creationId xmlns:a16="http://schemas.microsoft.com/office/drawing/2014/main" id="{FCBB450A-009E-4378-9B56-DFF63F593315}"/>
              </a:ext>
            </a:extLst>
          </p:cNvPr>
          <p:cNvSpPr>
            <a:spLocks noGrp="1"/>
          </p:cNvSpPr>
          <p:nvPr>
            <p:ph type="body" sz="quarter" idx="23" hasCustomPrompt="1"/>
          </p:nvPr>
        </p:nvSpPr>
        <p:spPr>
          <a:xfrm>
            <a:off x="982800" y="4312427"/>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30" name="Textplatzhalter 5">
            <a:extLst>
              <a:ext uri="{FF2B5EF4-FFF2-40B4-BE49-F238E27FC236}">
                <a16:creationId xmlns:a16="http://schemas.microsoft.com/office/drawing/2014/main" id="{1E7E1537-15CE-4528-806B-061CC2DA2BF3}"/>
              </a:ext>
            </a:extLst>
          </p:cNvPr>
          <p:cNvSpPr>
            <a:spLocks noGrp="1"/>
          </p:cNvSpPr>
          <p:nvPr>
            <p:ph type="body" sz="quarter" idx="24" hasCustomPrompt="1"/>
          </p:nvPr>
        </p:nvSpPr>
        <p:spPr>
          <a:xfrm>
            <a:off x="982800" y="4957513"/>
            <a:ext cx="8746065" cy="540000"/>
          </a:xfrm>
          <a:solidFill>
            <a:schemeClr val="bg1">
              <a:alpha val="90000"/>
            </a:schemeClr>
          </a:solidFill>
        </p:spPr>
        <p:txBody>
          <a:bodyPr lIns="144000" anchor="ctr" anchorCtr="0"/>
          <a:lstStyle>
            <a:lvl1pPr marL="252000" indent="-252000">
              <a:buClr>
                <a:schemeClr val="accent1"/>
              </a:buClr>
              <a:buSzPct val="80000"/>
              <a:buFont typeface="Arial" panose="020B0604020202020204" pitchFamily="34" charset="0"/>
              <a:buChar char="●"/>
              <a:defRPr sz="2000">
                <a:solidFill>
                  <a:schemeClr val="tx1"/>
                </a:solidFill>
              </a:defRPr>
            </a:lvl1pPr>
          </a:lstStyle>
          <a:p>
            <a:pPr lvl="0"/>
            <a:r>
              <a:rPr lang="de-DE" dirty="0"/>
              <a:t>Aufzählungspunkt eingeben</a:t>
            </a:r>
          </a:p>
        </p:txBody>
      </p:sp>
      <p:sp>
        <p:nvSpPr>
          <p:cNvPr id="24" name="Foliennummernplatzhalter 5">
            <a:extLst>
              <a:ext uri="{FF2B5EF4-FFF2-40B4-BE49-F238E27FC236}">
                <a16:creationId xmlns:a16="http://schemas.microsoft.com/office/drawing/2014/main" id="{15753822-F80E-48E8-A2D8-C2AE4BD65036}"/>
              </a:ext>
            </a:extLst>
          </p:cNvPr>
          <p:cNvSpPr>
            <a:spLocks noGrp="1"/>
          </p:cNvSpPr>
          <p:nvPr>
            <p:ph type="sldNum" sz="quarter" idx="4"/>
          </p:nvPr>
        </p:nvSpPr>
        <p:spPr>
          <a:xfrm>
            <a:off x="11173063" y="6381750"/>
            <a:ext cx="609600" cy="360000"/>
          </a:xfrm>
          <a:prstGeom prst="rect">
            <a:avLst/>
          </a:prstGeom>
        </p:spPr>
        <p:txBody>
          <a:bodyPr vert="horz" lIns="0" tIns="0" rIns="0" bIns="0" rtlCol="0" anchor="t" anchorCtr="0"/>
          <a:lstStyle>
            <a:lvl1pPr algn="r">
              <a:defRPr sz="800">
                <a:solidFill>
                  <a:schemeClr val="bg1"/>
                </a:solidFill>
              </a:defRPr>
            </a:lvl1pPr>
          </a:lstStyle>
          <a:p>
            <a:fld id="{8D1FDA76-8A6B-4230-A6B4-517FD786BCB7}" type="slidenum">
              <a:rPr lang="de-DE" smtClean="0"/>
              <a:pPr/>
              <a:t>‹Nr.›</a:t>
            </a:fld>
            <a:endParaRPr lang="de-DE" dirty="0"/>
          </a:p>
        </p:txBody>
      </p:sp>
      <p:sp>
        <p:nvSpPr>
          <p:cNvPr id="31" name="Textplatzhalter 4">
            <a:extLst>
              <a:ext uri="{FF2B5EF4-FFF2-40B4-BE49-F238E27FC236}">
                <a16:creationId xmlns:a16="http://schemas.microsoft.com/office/drawing/2014/main" id="{841FADAB-50AD-4F7F-A893-308C6E6E4E37}"/>
              </a:ext>
            </a:extLst>
          </p:cNvPr>
          <p:cNvSpPr>
            <a:spLocks noGrp="1"/>
          </p:cNvSpPr>
          <p:nvPr>
            <p:ph type="body" sz="quarter" idx="10"/>
          </p:nvPr>
        </p:nvSpPr>
        <p:spPr>
          <a:xfrm>
            <a:off x="6598800" y="6382800"/>
            <a:ext cx="4512000" cy="360000"/>
          </a:xfrm>
        </p:spPr>
        <p:txBody>
          <a:bodyPr rIns="0"/>
          <a:lstStyle>
            <a:lvl1pPr>
              <a:defRPr sz="800">
                <a:solidFill>
                  <a:schemeClr val="bg1"/>
                </a:solidFill>
              </a:defRPr>
            </a:lvl1pPr>
          </a:lstStyle>
          <a:p>
            <a:pPr lvl="0"/>
            <a:r>
              <a:rPr lang="de-DE"/>
              <a:t>Mastertextformat bearbeiten</a:t>
            </a:r>
          </a:p>
        </p:txBody>
      </p:sp>
      <p:sp>
        <p:nvSpPr>
          <p:cNvPr id="5" name="Textfeld 4">
            <a:extLst>
              <a:ext uri="{FF2B5EF4-FFF2-40B4-BE49-F238E27FC236}">
                <a16:creationId xmlns:a16="http://schemas.microsoft.com/office/drawing/2014/main" id="{DD236AEC-12E8-43C3-B150-D80DA6B24DBA}"/>
              </a:ext>
            </a:extLst>
          </p:cNvPr>
          <p:cNvSpPr txBox="1"/>
          <p:nvPr userDrawn="1"/>
        </p:nvSpPr>
        <p:spPr>
          <a:xfrm>
            <a:off x="-3132658" y="2626740"/>
            <a:ext cx="2844000" cy="4907535"/>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Hintergrundbilder</a:t>
            </a:r>
          </a:p>
          <a:p>
            <a:pPr lvl="0">
              <a:spcBef>
                <a:spcPts val="500"/>
              </a:spcBef>
            </a:pPr>
            <a:r>
              <a:rPr lang="de-DE" sz="1400" b="0" dirty="0"/>
              <a:t>In dieser Vorlage finden Sie eine Sammlung gängiger Folien mit Hintergrundmotiv. Hierzu ein paar Hinweise, wie Sie damit am Besten arbeiten.</a:t>
            </a:r>
          </a:p>
          <a:p>
            <a:pPr marL="0" marR="0" lvl="0" indent="0" algn="l" defTabSz="914400" rtl="0" eaLnBrk="1" fontAlgn="auto" latinLnBrk="0" hangingPunct="1">
              <a:lnSpc>
                <a:spcPct val="100000"/>
              </a:lnSpc>
              <a:spcBef>
                <a:spcPts val="500"/>
              </a:spcBef>
              <a:spcAft>
                <a:spcPts val="0"/>
              </a:spcAft>
              <a:buClrTx/>
              <a:buSzTx/>
              <a:buFontTx/>
              <a:buNone/>
              <a:tabLst/>
              <a:defRPr/>
            </a:pPr>
            <a:r>
              <a:rPr lang="de-DE" sz="1400" b="0" dirty="0"/>
              <a:t>Das Hintergrundmotiv verschwindet, wenn Sie eine neue Folie einfügen oder wenn Sie die Folie kopieren. In die „leere Masterfolie“ können Sie ein anderes Wunschmotiv einfügen (siehe Hinweis Bildeinsatz).</a:t>
            </a:r>
          </a:p>
          <a:p>
            <a:pPr lvl="0">
              <a:spcBef>
                <a:spcPts val="500"/>
              </a:spcBef>
            </a:pPr>
            <a:r>
              <a:rPr lang="de-DE" sz="1400" b="0" dirty="0"/>
              <a:t>Um mit dem gleichen Motiv zu arbeiten, wählen Sie nach dem Kopieren der Folie in den Einfügeoptionen </a:t>
            </a:r>
            <a:r>
              <a:rPr lang="de-DE" sz="1400" b="1" dirty="0"/>
              <a:t>„Ursprüngliche Formatierung beibehalten“</a:t>
            </a:r>
            <a:r>
              <a:rPr lang="de-DE" sz="1400" b="0" dirty="0"/>
              <a:t> </a:t>
            </a:r>
            <a:br>
              <a:rPr lang="de-DE" sz="1400" b="0" dirty="0"/>
            </a:br>
            <a:r>
              <a:rPr lang="de-DE" sz="1400" b="0" dirty="0"/>
              <a:t>oder die Funktion die </a:t>
            </a:r>
            <a:br>
              <a:rPr lang="de-DE" sz="1400" b="0" dirty="0"/>
            </a:br>
            <a:r>
              <a:rPr lang="de-DE" sz="1400" b="1" dirty="0"/>
              <a:t>„Folie duplizieren“.</a:t>
            </a:r>
            <a:endParaRPr lang="de-DE" sz="1400" dirty="0"/>
          </a:p>
        </p:txBody>
      </p:sp>
    </p:spTree>
    <p:extLst>
      <p:ext uri="{BB962C8B-B14F-4D97-AF65-F5344CB8AC3E}">
        <p14:creationId xmlns:p14="http://schemas.microsoft.com/office/powerpoint/2010/main" val="2750107565"/>
      </p:ext>
    </p:extLst>
  </p:cSld>
  <p:clrMapOvr>
    <a:masterClrMapping/>
  </p:clrMapOvr>
  <p:extLst>
    <p:ext uri="{DCECCB84-F9BA-43D5-87BE-67443E8EF086}">
      <p15:sldGuideLst xmlns:p15="http://schemas.microsoft.com/office/powerpoint/2012/main">
        <p15:guide id="2" orient="horz" pos="709">
          <p15:clr>
            <a:srgbClr val="FBAE40"/>
          </p15:clr>
        </p15:guide>
        <p15:guide id="3" orient="horz" pos="3929">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Bildplatzhalter 1">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DBB8C30-5DE3-4CA7-A52B-7A148FD88897}"/>
              </a:ext>
            </a:extLst>
          </p:cNvPr>
          <p:cNvSpPr>
            <a:spLocks noGrp="1"/>
          </p:cNvSpPr>
          <p:nvPr>
            <p:ph type="pic" sz="quarter" idx="14"/>
          </p:nvPr>
        </p:nvSpPr>
        <p:spPr>
          <a:xfrm>
            <a:off x="0" y="0"/>
            <a:ext cx="4800000" cy="6237288"/>
          </a:xfrm>
        </p:spPr>
        <p:txBody>
          <a:bodyPr/>
          <a:lstStyle>
            <a:lvl1pPr>
              <a:defRPr sz="1600"/>
            </a:lvl1pPr>
          </a:lstStyle>
          <a:p>
            <a:r>
              <a:rPr lang="de-DE" dirty="0"/>
              <a:t>Bild durch Klicken auf Symbol hinzufügen</a:t>
            </a:r>
          </a:p>
        </p:txBody>
      </p:sp>
      <p:sp>
        <p:nvSpPr>
          <p:cNvPr id="2" name="Titel 1">
            <a:extLst>
              <a:ext uri="{FF2B5EF4-FFF2-40B4-BE49-F238E27FC236}">
                <a16:creationId xmlns:a16="http://schemas.microsoft.com/office/drawing/2014/main" id="{F4D1C6E1-D754-4B77-9722-BD7A649C8D6A}"/>
              </a:ext>
            </a:extLst>
          </p:cNvPr>
          <p:cNvSpPr>
            <a:spLocks noGrp="1"/>
          </p:cNvSpPr>
          <p:nvPr>
            <p:ph type="title"/>
          </p:nvPr>
        </p:nvSpPr>
        <p:spPr>
          <a:xfrm>
            <a:off x="5088467" y="334800"/>
            <a:ext cx="6695546" cy="745200"/>
          </a:xfrm>
        </p:spPr>
        <p:txBody>
          <a:bodyPr anchor="b" anchorCtr="0"/>
          <a:lstStyle>
            <a:lvl1pPr>
              <a:defRPr/>
            </a:lvl1pPr>
          </a:lstStyle>
          <a:p>
            <a:r>
              <a:rPr lang="de-DE"/>
              <a:t>Mastertitelformat bearbeiten</a:t>
            </a:r>
            <a:endParaRPr lang="de-DE" dirty="0"/>
          </a:p>
        </p:txBody>
      </p:sp>
      <p:sp>
        <p:nvSpPr>
          <p:cNvPr id="7" name="Inhaltsplatzhalter 2">
            <a:extLst>
              <a:ext uri="{FF2B5EF4-FFF2-40B4-BE49-F238E27FC236}">
                <a16:creationId xmlns:a16="http://schemas.microsoft.com/office/drawing/2014/main" id="{E4A58F36-0CA7-4428-A68E-EDBA2A5468F6}"/>
              </a:ext>
            </a:extLst>
          </p:cNvPr>
          <p:cNvSpPr>
            <a:spLocks noGrp="1"/>
          </p:cNvSpPr>
          <p:nvPr>
            <p:ph idx="13"/>
          </p:nvPr>
        </p:nvSpPr>
        <p:spPr>
          <a:xfrm>
            <a:off x="5087533" y="1484313"/>
            <a:ext cx="6696480" cy="4534887"/>
          </a:xfrm>
        </p:spPr>
        <p:txBody>
          <a:bodyPr rIns="108000"/>
          <a:lstStyle>
            <a:lvl1pPr>
              <a:spcBef>
                <a:spcPts val="2000"/>
              </a:spcBef>
              <a:defRPr/>
            </a:lvl1pPr>
            <a:lvl3pPr marL="504000">
              <a:defRPr/>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Fußzeilenplatzhalter 4">
            <a:extLst>
              <a:ext uri="{FF2B5EF4-FFF2-40B4-BE49-F238E27FC236}">
                <a16:creationId xmlns:a16="http://schemas.microsoft.com/office/drawing/2014/main" id="{A9C40E2E-1137-4D5F-B5C1-3C37BCC12FC4}"/>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Ökobilanz von Software und digitalen Dienstleistungen | Jens Gröger | Öko-Institut e.V. | Berlin 30.06.2025</a:t>
            </a:r>
          </a:p>
        </p:txBody>
      </p:sp>
      <p:sp>
        <p:nvSpPr>
          <p:cNvPr id="9" name="Textfeld 8">
            <a:extLst>
              <a:ext uri="{FF2B5EF4-FFF2-40B4-BE49-F238E27FC236}">
                <a16:creationId xmlns:a16="http://schemas.microsoft.com/office/drawing/2014/main" id="{1B1D6650-B03E-4CC3-8D0E-3302AD6737F0}"/>
              </a:ext>
            </a:extLst>
          </p:cNvPr>
          <p:cNvSpPr txBox="1"/>
          <p:nvPr userDrawn="1"/>
        </p:nvSpPr>
        <p:spPr>
          <a:xfrm>
            <a:off x="12581855" y="0"/>
            <a:ext cx="2844000" cy="5295900"/>
          </a:xfrm>
          <a:prstGeom prst="rect">
            <a:avLst/>
          </a:prstGeom>
          <a:solidFill>
            <a:schemeClr val="bg1">
              <a:lumMod val="95000"/>
            </a:schemeClr>
          </a:solidFill>
        </p:spPr>
        <p:txBody>
          <a:bodyPr wrap="square" lIns="108000" tIns="72000" rIns="108000" bIns="72000" rtlCol="0">
            <a:noAutofit/>
          </a:bodyPr>
          <a:lstStyle/>
          <a:p>
            <a:r>
              <a:rPr lang="de-DE" sz="1600" b="1" dirty="0"/>
              <a:t>Hinweis Nutzung der Bildplatzhalter</a:t>
            </a:r>
          </a:p>
          <a:p>
            <a:pPr>
              <a:spcBef>
                <a:spcPts val="500"/>
              </a:spcBef>
            </a:pPr>
            <a:r>
              <a:rPr lang="de-DE" sz="1600" b="0" dirty="0"/>
              <a:t>U</a:t>
            </a:r>
            <a:r>
              <a:rPr lang="de-DE" sz="1400" b="0" dirty="0"/>
              <a:t>m ein Foto einzufügen, klicken Sie bitte auf das Icon in der Bildmitte und wählen Sie das gewünschte Bild aus. Das Bild wird genau in den Bildplatzhalter eingefügt.</a:t>
            </a:r>
          </a:p>
          <a:p>
            <a:pPr>
              <a:spcBef>
                <a:spcPts val="500"/>
              </a:spcBef>
            </a:pPr>
            <a:r>
              <a:rPr lang="de-DE" sz="1400" b="0" dirty="0"/>
              <a:t>Das Bild muss nach Einfügen noch in den Hintergrund gelegt werden.</a:t>
            </a:r>
          </a:p>
          <a:p>
            <a:pPr marL="252000" indent="-216000">
              <a:spcBef>
                <a:spcPts val="500"/>
              </a:spcBef>
            </a:pPr>
            <a:r>
              <a:rPr lang="de-DE" sz="1400" b="0" dirty="0"/>
              <a:t>► Bild anklicken, Rechtsklick, „in den Hintergrund“ wählen</a:t>
            </a:r>
          </a:p>
          <a:p>
            <a:pPr>
              <a:spcBef>
                <a:spcPts val="500"/>
              </a:spcBef>
            </a:pPr>
            <a:r>
              <a:rPr lang="de-DE" sz="1400" b="0" dirty="0"/>
              <a:t>Um den Bildausschnitt zu verändern </a:t>
            </a:r>
          </a:p>
          <a:p>
            <a:pPr marL="252000" indent="-216000">
              <a:spcBef>
                <a:spcPts val="500"/>
              </a:spcBef>
            </a:pPr>
            <a:r>
              <a:rPr lang="de-DE" sz="1400" b="0" dirty="0"/>
              <a:t>► auf das Bild klicken</a:t>
            </a:r>
            <a:br>
              <a:rPr lang="de-DE" sz="1400" b="0" dirty="0"/>
            </a:br>
            <a:r>
              <a:rPr lang="de-DE" sz="1400" b="0" dirty="0"/>
              <a:t>und anschließend</a:t>
            </a:r>
          </a:p>
          <a:p>
            <a:pPr marL="252000" indent="-216000">
              <a:spcBef>
                <a:spcPts val="500"/>
              </a:spcBef>
            </a:pPr>
            <a:r>
              <a:rPr lang="de-DE" sz="1400" b="0" dirty="0"/>
              <a:t>► im Menü „Bildformat“ „zuschneiden“ auswählen. </a:t>
            </a:r>
          </a:p>
          <a:p>
            <a:pPr>
              <a:spcBef>
                <a:spcPts val="500"/>
              </a:spcBef>
            </a:pPr>
            <a:r>
              <a:rPr lang="de-DE" sz="1400" b="0" dirty="0"/>
              <a:t>Nun kann das Bild innerhalb des Platzhalters positioniert werden</a:t>
            </a:r>
          </a:p>
          <a:p>
            <a:pPr>
              <a:spcBef>
                <a:spcPts val="500"/>
              </a:spcBef>
            </a:pPr>
            <a:endParaRPr lang="de-DE" sz="1600" b="0" dirty="0"/>
          </a:p>
        </p:txBody>
      </p:sp>
      <p:sp>
        <p:nvSpPr>
          <p:cNvPr id="11" name="Textplatzhalter 4">
            <a:extLst>
              <a:ext uri="{FF2B5EF4-FFF2-40B4-BE49-F238E27FC236}">
                <a16:creationId xmlns:a16="http://schemas.microsoft.com/office/drawing/2014/main" id="{7FC6196C-1824-4CD0-8EE6-181F7684FCC7}"/>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grpSp>
        <p:nvGrpSpPr>
          <p:cNvPr id="18" name="Gruppieren 17">
            <a:extLst>
              <a:ext uri="{FF2B5EF4-FFF2-40B4-BE49-F238E27FC236}">
                <a16:creationId xmlns:a16="http://schemas.microsoft.com/office/drawing/2014/main" id="{BAB352CF-9E81-44CE-9DA3-0767A142CA05}"/>
              </a:ext>
            </a:extLst>
          </p:cNvPr>
          <p:cNvGrpSpPr/>
          <p:nvPr userDrawn="1"/>
        </p:nvGrpSpPr>
        <p:grpSpPr>
          <a:xfrm>
            <a:off x="-3132658" y="0"/>
            <a:ext cx="2844000" cy="2558234"/>
            <a:chOff x="-3327392" y="-13153"/>
            <a:chExt cx="2844000" cy="2558234"/>
          </a:xfrm>
        </p:grpSpPr>
        <p:sp>
          <p:nvSpPr>
            <p:cNvPr id="19" name="Textfeld 18">
              <a:extLst>
                <a:ext uri="{FF2B5EF4-FFF2-40B4-BE49-F238E27FC236}">
                  <a16:creationId xmlns:a16="http://schemas.microsoft.com/office/drawing/2014/main" id="{A6F8B444-BBB5-4B15-B170-FD43F3B67152}"/>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20" name="Grafik 19">
              <a:extLst>
                <a:ext uri="{FF2B5EF4-FFF2-40B4-BE49-F238E27FC236}">
                  <a16:creationId xmlns:a16="http://schemas.microsoft.com/office/drawing/2014/main" id="{0661389E-1DAD-4C9D-8C4A-2A30C9133A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4551" y="1116553"/>
              <a:ext cx="1365622" cy="585267"/>
            </a:xfrm>
            <a:prstGeom prst="rect">
              <a:avLst/>
            </a:prstGeom>
            <a:ln>
              <a:solidFill>
                <a:schemeClr val="bg1">
                  <a:lumMod val="50000"/>
                </a:schemeClr>
              </a:solidFill>
            </a:ln>
          </p:spPr>
        </p:pic>
        <p:sp>
          <p:nvSpPr>
            <p:cNvPr id="21" name="Rechteck 20">
              <a:extLst>
                <a:ext uri="{FF2B5EF4-FFF2-40B4-BE49-F238E27FC236}">
                  <a16:creationId xmlns:a16="http://schemas.microsoft.com/office/drawing/2014/main" id="{EFE4AE28-86E7-42A2-BF98-7984A5B0C22B}"/>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
        <p:nvSpPr>
          <p:cNvPr id="13" name="Foliennummernplatzhalter 5">
            <a:extLst>
              <a:ext uri="{FF2B5EF4-FFF2-40B4-BE49-F238E27FC236}">
                <a16:creationId xmlns:a16="http://schemas.microsoft.com/office/drawing/2014/main" id="{BA687CAA-B44A-424C-B01E-7B7BC3E7B23B}"/>
              </a:ext>
            </a:extLst>
          </p:cNvPr>
          <p:cNvSpPr>
            <a:spLocks noGrp="1"/>
          </p:cNvSpPr>
          <p:nvPr>
            <p:ph type="sldNum" sz="quarter" idx="4"/>
          </p:nvPr>
        </p:nvSpPr>
        <p:spPr>
          <a:xfrm>
            <a:off x="11174413" y="6381750"/>
            <a:ext cx="609600" cy="360000"/>
          </a:xfrm>
          <a:prstGeom prst="rect">
            <a:avLst/>
          </a:prstGeom>
        </p:spPr>
        <p:txBody>
          <a:bodyPr vert="horz" lIns="0" tIns="0" rIns="0" bIns="0" rtlCol="0" anchor="t" anchorCtr="0"/>
          <a:lstStyle>
            <a:lvl1pPr algn="r">
              <a:defRPr sz="800">
                <a:solidFill>
                  <a:schemeClr val="bg1"/>
                </a:solidFill>
              </a:defRPr>
            </a:lvl1pPr>
          </a:lstStyle>
          <a:p>
            <a:fld id="{8D1FDA76-8A6B-4230-A6B4-517FD786BCB7}" type="slidenum">
              <a:rPr lang="de-DE" smtClean="0"/>
              <a:pPr/>
              <a:t>‹Nr.›</a:t>
            </a:fld>
            <a:endParaRPr lang="de-DE" dirty="0"/>
          </a:p>
        </p:txBody>
      </p:sp>
    </p:spTree>
    <p:extLst>
      <p:ext uri="{BB962C8B-B14F-4D97-AF65-F5344CB8AC3E}">
        <p14:creationId xmlns:p14="http://schemas.microsoft.com/office/powerpoint/2010/main" val="4137382451"/>
      </p:ext>
    </p:extLst>
  </p:cSld>
  <p:clrMapOvr>
    <a:masterClrMapping/>
  </p:clrMapOvr>
  <p:extLst>
    <p:ext uri="{DCECCB84-F9BA-43D5-87BE-67443E8EF086}">
      <p15:sldGuideLst xmlns:p15="http://schemas.microsoft.com/office/powerpoint/2012/main">
        <p15:guide id="2" pos="3205">
          <p15:clr>
            <a:srgbClr val="FBAE40"/>
          </p15:clr>
        </p15:guide>
        <p15:guide id="3" pos="3024">
          <p15:clr>
            <a:srgbClr val="FBAE40"/>
          </p15:clr>
        </p15:guide>
        <p15:guide id="4" orient="horz" pos="3317">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Bildplatzhalter 2">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DBB8C30-5DE3-4CA7-A52B-7A148FD88897}"/>
              </a:ext>
            </a:extLst>
          </p:cNvPr>
          <p:cNvSpPr>
            <a:spLocks noGrp="1"/>
          </p:cNvSpPr>
          <p:nvPr>
            <p:ph type="pic" sz="quarter" idx="14"/>
          </p:nvPr>
        </p:nvSpPr>
        <p:spPr>
          <a:xfrm>
            <a:off x="0" y="0"/>
            <a:ext cx="4800000" cy="6858000"/>
          </a:xfrm>
        </p:spPr>
        <p:txBody>
          <a:bodyPr/>
          <a:lstStyle>
            <a:lvl1pPr>
              <a:defRPr sz="1600"/>
            </a:lvl1pPr>
          </a:lstStyle>
          <a:p>
            <a:r>
              <a:rPr lang="de-DE" dirty="0"/>
              <a:t>Bild durch Klicken auf Symbol hinzufügen</a:t>
            </a:r>
          </a:p>
        </p:txBody>
      </p:sp>
      <p:sp>
        <p:nvSpPr>
          <p:cNvPr id="2" name="Titel 1">
            <a:extLst>
              <a:ext uri="{FF2B5EF4-FFF2-40B4-BE49-F238E27FC236}">
                <a16:creationId xmlns:a16="http://schemas.microsoft.com/office/drawing/2014/main" id="{F4D1C6E1-D754-4B77-9722-BD7A649C8D6A}"/>
              </a:ext>
            </a:extLst>
          </p:cNvPr>
          <p:cNvSpPr>
            <a:spLocks noGrp="1"/>
          </p:cNvSpPr>
          <p:nvPr>
            <p:ph type="title"/>
          </p:nvPr>
        </p:nvSpPr>
        <p:spPr>
          <a:xfrm>
            <a:off x="5088466" y="334800"/>
            <a:ext cx="6696000" cy="745200"/>
          </a:xfrm>
        </p:spPr>
        <p:txBody>
          <a:bodyPr anchor="b" anchorCtr="0"/>
          <a:lstStyle>
            <a:lvl1pPr>
              <a:defRPr/>
            </a:lvl1pPr>
          </a:lstStyle>
          <a:p>
            <a:r>
              <a:rPr lang="de-DE"/>
              <a:t>Mastertitelformat bearbeiten</a:t>
            </a:r>
            <a:endParaRPr lang="de-DE" dirty="0"/>
          </a:p>
        </p:txBody>
      </p:sp>
      <p:sp>
        <p:nvSpPr>
          <p:cNvPr id="7" name="Inhaltsplatzhalter 2">
            <a:extLst>
              <a:ext uri="{FF2B5EF4-FFF2-40B4-BE49-F238E27FC236}">
                <a16:creationId xmlns:a16="http://schemas.microsoft.com/office/drawing/2014/main" id="{E4A58F36-0CA7-4428-A68E-EDBA2A5468F6}"/>
              </a:ext>
            </a:extLst>
          </p:cNvPr>
          <p:cNvSpPr>
            <a:spLocks noGrp="1"/>
          </p:cNvSpPr>
          <p:nvPr>
            <p:ph idx="13"/>
          </p:nvPr>
        </p:nvSpPr>
        <p:spPr>
          <a:xfrm>
            <a:off x="5088466" y="1484313"/>
            <a:ext cx="6696000" cy="4534887"/>
          </a:xfrm>
        </p:spPr>
        <p:txBody>
          <a:bodyPr rIns="108000"/>
          <a:lstStyle>
            <a:lvl1pPr>
              <a:spcBef>
                <a:spcPts val="2000"/>
              </a:spcBef>
              <a:defRPr/>
            </a:lvl1pPr>
            <a:lvl3pPr marL="504000">
              <a:defRPr/>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Fußzeilenplatzhalter 4">
            <a:extLst>
              <a:ext uri="{FF2B5EF4-FFF2-40B4-BE49-F238E27FC236}">
                <a16:creationId xmlns:a16="http://schemas.microsoft.com/office/drawing/2014/main" id="{A9C40E2E-1137-4D5F-B5C1-3C37BCC12FC4}"/>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bg1"/>
                </a:solidFill>
              </a:defRPr>
            </a:lvl1pPr>
          </a:lstStyle>
          <a:p>
            <a:r>
              <a:rPr lang="de-DE" dirty="0"/>
              <a:t>Ökobilanz von Software und digitalen Dienstleistungen | Jens Gröger | Öko-Institut e.V. | Berlin 30.06.2025</a:t>
            </a:r>
          </a:p>
        </p:txBody>
      </p:sp>
      <p:sp>
        <p:nvSpPr>
          <p:cNvPr id="9" name="Textfeld 8">
            <a:extLst>
              <a:ext uri="{FF2B5EF4-FFF2-40B4-BE49-F238E27FC236}">
                <a16:creationId xmlns:a16="http://schemas.microsoft.com/office/drawing/2014/main" id="{1B1D6650-B03E-4CC3-8D0E-3302AD6737F0}"/>
              </a:ext>
            </a:extLst>
          </p:cNvPr>
          <p:cNvSpPr txBox="1"/>
          <p:nvPr userDrawn="1"/>
        </p:nvSpPr>
        <p:spPr>
          <a:xfrm>
            <a:off x="12581855" y="0"/>
            <a:ext cx="2844000" cy="5295900"/>
          </a:xfrm>
          <a:prstGeom prst="rect">
            <a:avLst/>
          </a:prstGeom>
          <a:solidFill>
            <a:schemeClr val="bg1">
              <a:lumMod val="95000"/>
            </a:schemeClr>
          </a:solidFill>
        </p:spPr>
        <p:txBody>
          <a:bodyPr wrap="square" lIns="108000" tIns="72000" rIns="108000" bIns="72000" rtlCol="0">
            <a:noAutofit/>
          </a:bodyPr>
          <a:lstStyle/>
          <a:p>
            <a:r>
              <a:rPr lang="de-DE" sz="1600" b="1" dirty="0"/>
              <a:t>Hinweis Nutzung der Bildplatzhalter</a:t>
            </a:r>
          </a:p>
          <a:p>
            <a:pPr>
              <a:spcBef>
                <a:spcPts val="500"/>
              </a:spcBef>
            </a:pPr>
            <a:r>
              <a:rPr lang="de-DE" sz="1600" b="0" dirty="0"/>
              <a:t>U</a:t>
            </a:r>
            <a:r>
              <a:rPr lang="de-DE" sz="1400" b="0" dirty="0"/>
              <a:t>m ein Foto einzufügen, klicken Sie bitte auf das Icon in der Bildmitte und wählen Sie das gewünschte Bild aus. Das Bild wird genau in den Bildplatzhalter eingefügt.</a:t>
            </a:r>
          </a:p>
          <a:p>
            <a:pPr>
              <a:spcBef>
                <a:spcPts val="500"/>
              </a:spcBef>
            </a:pPr>
            <a:r>
              <a:rPr lang="de-DE" sz="1400" b="0" dirty="0"/>
              <a:t>Das Bild muss nach Einfügen noch in den Hintergrund gelegt werden.</a:t>
            </a:r>
          </a:p>
          <a:p>
            <a:pPr marL="252000" indent="-216000">
              <a:spcBef>
                <a:spcPts val="500"/>
              </a:spcBef>
            </a:pPr>
            <a:r>
              <a:rPr lang="de-DE" sz="1400" b="0" dirty="0"/>
              <a:t>► Bild anklicken, Rechtsklick, „in den Hintergrund“ wählen</a:t>
            </a:r>
          </a:p>
          <a:p>
            <a:pPr>
              <a:spcBef>
                <a:spcPts val="500"/>
              </a:spcBef>
            </a:pPr>
            <a:r>
              <a:rPr lang="de-DE" sz="1400" b="0" dirty="0"/>
              <a:t>Um den Bildausschnitt zu verändern </a:t>
            </a:r>
          </a:p>
          <a:p>
            <a:pPr marL="252000" indent="-216000">
              <a:spcBef>
                <a:spcPts val="500"/>
              </a:spcBef>
            </a:pPr>
            <a:r>
              <a:rPr lang="de-DE" sz="1400" b="0" dirty="0"/>
              <a:t>► auf das Bild klicken</a:t>
            </a:r>
            <a:br>
              <a:rPr lang="de-DE" sz="1400" b="0" dirty="0"/>
            </a:br>
            <a:r>
              <a:rPr lang="de-DE" sz="1400" b="0" dirty="0"/>
              <a:t>und anschließend</a:t>
            </a:r>
          </a:p>
          <a:p>
            <a:pPr marL="252000" indent="-216000">
              <a:spcBef>
                <a:spcPts val="500"/>
              </a:spcBef>
            </a:pPr>
            <a:r>
              <a:rPr lang="de-DE" sz="1400" b="0" dirty="0"/>
              <a:t>► im Menü „Bildformat“ „zuschneiden“ auswählen. </a:t>
            </a:r>
          </a:p>
          <a:p>
            <a:pPr>
              <a:spcBef>
                <a:spcPts val="500"/>
              </a:spcBef>
            </a:pPr>
            <a:r>
              <a:rPr lang="de-DE" sz="1400" b="0" dirty="0"/>
              <a:t>Nun kann das Bild innerhalb des Platzhalters positioniert werden</a:t>
            </a:r>
          </a:p>
          <a:p>
            <a:pPr>
              <a:spcBef>
                <a:spcPts val="500"/>
              </a:spcBef>
            </a:pPr>
            <a:endParaRPr lang="de-DE" sz="1600" b="0" dirty="0"/>
          </a:p>
        </p:txBody>
      </p:sp>
      <p:sp>
        <p:nvSpPr>
          <p:cNvPr id="10" name="Foliennummernplatzhalter 5">
            <a:extLst>
              <a:ext uri="{FF2B5EF4-FFF2-40B4-BE49-F238E27FC236}">
                <a16:creationId xmlns:a16="http://schemas.microsoft.com/office/drawing/2014/main" id="{47D103C9-F09D-403B-BAC9-C579802D7BBF}"/>
              </a:ext>
            </a:extLst>
          </p:cNvPr>
          <p:cNvSpPr>
            <a:spLocks noGrp="1"/>
          </p:cNvSpPr>
          <p:nvPr>
            <p:ph type="sldNum" sz="quarter" idx="4"/>
          </p:nvPr>
        </p:nvSpPr>
        <p:spPr>
          <a:xfrm>
            <a:off x="11174866" y="6381750"/>
            <a:ext cx="609600"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11" name="Textplatzhalter 4">
            <a:extLst>
              <a:ext uri="{FF2B5EF4-FFF2-40B4-BE49-F238E27FC236}">
                <a16:creationId xmlns:a16="http://schemas.microsoft.com/office/drawing/2014/main" id="{E8508913-2D5D-4091-9167-69293822C895}"/>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grpSp>
        <p:nvGrpSpPr>
          <p:cNvPr id="13" name="Gruppieren 12">
            <a:extLst>
              <a:ext uri="{FF2B5EF4-FFF2-40B4-BE49-F238E27FC236}">
                <a16:creationId xmlns:a16="http://schemas.microsoft.com/office/drawing/2014/main" id="{CF239034-1EA4-4374-9709-8C1249B05F80}"/>
              </a:ext>
            </a:extLst>
          </p:cNvPr>
          <p:cNvGrpSpPr/>
          <p:nvPr userDrawn="1"/>
        </p:nvGrpSpPr>
        <p:grpSpPr>
          <a:xfrm>
            <a:off x="-3132658" y="0"/>
            <a:ext cx="2844000" cy="2558234"/>
            <a:chOff x="-3327392" y="-13153"/>
            <a:chExt cx="2844000" cy="2558234"/>
          </a:xfrm>
        </p:grpSpPr>
        <p:sp>
          <p:nvSpPr>
            <p:cNvPr id="15" name="Textfeld 14">
              <a:extLst>
                <a:ext uri="{FF2B5EF4-FFF2-40B4-BE49-F238E27FC236}">
                  <a16:creationId xmlns:a16="http://schemas.microsoft.com/office/drawing/2014/main" id="{4839ECB6-EF0A-4412-A24A-3FDFB2422310}"/>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16" name="Grafik 15">
              <a:extLst>
                <a:ext uri="{FF2B5EF4-FFF2-40B4-BE49-F238E27FC236}">
                  <a16:creationId xmlns:a16="http://schemas.microsoft.com/office/drawing/2014/main" id="{8CEAA8CB-B784-4618-AF6C-BED3344C4B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4551" y="1116553"/>
              <a:ext cx="1365622" cy="585267"/>
            </a:xfrm>
            <a:prstGeom prst="rect">
              <a:avLst/>
            </a:prstGeom>
            <a:ln>
              <a:solidFill>
                <a:schemeClr val="bg1">
                  <a:lumMod val="50000"/>
                </a:schemeClr>
              </a:solidFill>
            </a:ln>
          </p:spPr>
        </p:pic>
        <p:sp>
          <p:nvSpPr>
            <p:cNvPr id="17" name="Rechteck 16">
              <a:extLst>
                <a:ext uri="{FF2B5EF4-FFF2-40B4-BE49-F238E27FC236}">
                  <a16:creationId xmlns:a16="http://schemas.microsoft.com/office/drawing/2014/main" id="{0C5266BB-9788-41CA-8E32-74A39532CC7E}"/>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Tree>
    <p:extLst>
      <p:ext uri="{BB962C8B-B14F-4D97-AF65-F5344CB8AC3E}">
        <p14:creationId xmlns:p14="http://schemas.microsoft.com/office/powerpoint/2010/main" val="2436427149"/>
      </p:ext>
    </p:extLst>
  </p:cSld>
  <p:clrMapOvr>
    <a:masterClrMapping/>
  </p:clrMapOvr>
  <p:extLst>
    <p:ext uri="{DCECCB84-F9BA-43D5-87BE-67443E8EF086}">
      <p15:sldGuideLst xmlns:p15="http://schemas.microsoft.com/office/powerpoint/2012/main">
        <p15:guide id="2" pos="3205">
          <p15:clr>
            <a:srgbClr val="FBAE40"/>
          </p15:clr>
        </p15:guide>
        <p15:guide id="3" pos="3024">
          <p15:clr>
            <a:srgbClr val="FBAE40"/>
          </p15:clr>
        </p15:guide>
        <p15:guide id="4" orient="horz" pos="3589">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Bildplatzhalter 3">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DBB8C30-5DE3-4CA7-A52B-7A148FD88897}"/>
              </a:ext>
            </a:extLst>
          </p:cNvPr>
          <p:cNvSpPr>
            <a:spLocks noGrp="1"/>
          </p:cNvSpPr>
          <p:nvPr>
            <p:ph type="pic" sz="quarter" idx="14"/>
          </p:nvPr>
        </p:nvSpPr>
        <p:spPr>
          <a:xfrm>
            <a:off x="6598800" y="1127919"/>
            <a:ext cx="5591177" cy="5108400"/>
          </a:xfrm>
        </p:spPr>
        <p:txBody>
          <a:bodyPr/>
          <a:lstStyle>
            <a:lvl1pPr>
              <a:defRPr sz="1600"/>
            </a:lvl1pPr>
          </a:lstStyle>
          <a:p>
            <a:r>
              <a:rPr lang="de-DE" dirty="0"/>
              <a:t>Bild durch Klicken auf Symbol hinzufügen</a:t>
            </a:r>
          </a:p>
        </p:txBody>
      </p:sp>
      <p:sp>
        <p:nvSpPr>
          <p:cNvPr id="7" name="Inhaltsplatzhalter 2">
            <a:extLst>
              <a:ext uri="{FF2B5EF4-FFF2-40B4-BE49-F238E27FC236}">
                <a16:creationId xmlns:a16="http://schemas.microsoft.com/office/drawing/2014/main" id="{E4A58F36-0CA7-4428-A68E-EDBA2A5468F6}"/>
              </a:ext>
            </a:extLst>
          </p:cNvPr>
          <p:cNvSpPr>
            <a:spLocks noGrp="1"/>
          </p:cNvSpPr>
          <p:nvPr>
            <p:ph idx="13"/>
          </p:nvPr>
        </p:nvSpPr>
        <p:spPr>
          <a:xfrm>
            <a:off x="982800" y="1483200"/>
            <a:ext cx="5280000" cy="4534887"/>
          </a:xfrm>
        </p:spPr>
        <p:txBody>
          <a:bodyPr rIns="108000"/>
          <a:lstStyle>
            <a:lvl1pPr>
              <a:spcBef>
                <a:spcPts val="2000"/>
              </a:spcBef>
              <a:defRPr/>
            </a:lvl1pPr>
            <a:lvl3pPr marL="504000">
              <a:defRPr/>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Fußzeilenplatzhalter 4">
            <a:extLst>
              <a:ext uri="{FF2B5EF4-FFF2-40B4-BE49-F238E27FC236}">
                <a16:creationId xmlns:a16="http://schemas.microsoft.com/office/drawing/2014/main" id="{A9C40E2E-1137-4D5F-B5C1-3C37BCC12FC4}"/>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Ökobilanz von Software und digitalen Dienstleistungen | Jens Gröger | Öko-Institut e.V. | Berlin 30.06.2025</a:t>
            </a:r>
          </a:p>
        </p:txBody>
      </p:sp>
      <p:sp>
        <p:nvSpPr>
          <p:cNvPr id="17" name="Textfeld 16">
            <a:extLst>
              <a:ext uri="{FF2B5EF4-FFF2-40B4-BE49-F238E27FC236}">
                <a16:creationId xmlns:a16="http://schemas.microsoft.com/office/drawing/2014/main" id="{A41B89B8-424C-437A-AA9B-C76117122BE0}"/>
              </a:ext>
            </a:extLst>
          </p:cNvPr>
          <p:cNvSpPr txBox="1"/>
          <p:nvPr userDrawn="1"/>
        </p:nvSpPr>
        <p:spPr>
          <a:xfrm>
            <a:off x="12581855" y="0"/>
            <a:ext cx="2844000" cy="5295900"/>
          </a:xfrm>
          <a:prstGeom prst="rect">
            <a:avLst/>
          </a:prstGeom>
          <a:solidFill>
            <a:schemeClr val="bg1">
              <a:lumMod val="95000"/>
            </a:schemeClr>
          </a:solidFill>
        </p:spPr>
        <p:txBody>
          <a:bodyPr wrap="square" lIns="108000" tIns="72000" rIns="108000" bIns="72000" rtlCol="0">
            <a:noAutofit/>
          </a:bodyPr>
          <a:lstStyle/>
          <a:p>
            <a:r>
              <a:rPr lang="de-DE" sz="1600" b="1" dirty="0"/>
              <a:t>Hinweis Nutzung der Bildplatzhalter</a:t>
            </a:r>
          </a:p>
          <a:p>
            <a:pPr>
              <a:spcBef>
                <a:spcPts val="500"/>
              </a:spcBef>
            </a:pPr>
            <a:r>
              <a:rPr lang="de-DE" sz="1600" b="0" dirty="0"/>
              <a:t>U</a:t>
            </a:r>
            <a:r>
              <a:rPr lang="de-DE" sz="1400" b="0" dirty="0"/>
              <a:t>m ein Foto einzufügen, klicken Sie bitte auf das Icon in der Bildmitte und wählen Sie das gewünschte Bild aus. Das Bild wird genau in den Bildplatzhalter eingefügt.</a:t>
            </a:r>
          </a:p>
          <a:p>
            <a:pPr>
              <a:spcBef>
                <a:spcPts val="500"/>
              </a:spcBef>
            </a:pPr>
            <a:r>
              <a:rPr lang="de-DE" sz="1400" b="0" dirty="0"/>
              <a:t>Das Bild muss nach Einfügen noch in den Hintergrund gelegt werden.</a:t>
            </a:r>
          </a:p>
          <a:p>
            <a:pPr marL="252000" indent="-216000">
              <a:spcBef>
                <a:spcPts val="500"/>
              </a:spcBef>
            </a:pPr>
            <a:r>
              <a:rPr lang="de-DE" sz="1400" b="0" dirty="0"/>
              <a:t>► Bild anklicken, Rechtsklick, „in den Hintergrund“ wählen</a:t>
            </a:r>
          </a:p>
          <a:p>
            <a:pPr>
              <a:spcBef>
                <a:spcPts val="500"/>
              </a:spcBef>
            </a:pPr>
            <a:r>
              <a:rPr lang="de-DE" sz="1400" b="0" dirty="0"/>
              <a:t>Um den Bildausschnitt zu verändern </a:t>
            </a:r>
          </a:p>
          <a:p>
            <a:pPr marL="252000" indent="-216000">
              <a:spcBef>
                <a:spcPts val="500"/>
              </a:spcBef>
            </a:pPr>
            <a:r>
              <a:rPr lang="de-DE" sz="1400" b="0" dirty="0"/>
              <a:t>► auf das Bild klicken</a:t>
            </a:r>
            <a:br>
              <a:rPr lang="de-DE" sz="1400" b="0" dirty="0"/>
            </a:br>
            <a:r>
              <a:rPr lang="de-DE" sz="1400" b="0" dirty="0"/>
              <a:t>und anschließend</a:t>
            </a:r>
          </a:p>
          <a:p>
            <a:pPr marL="252000" indent="-216000">
              <a:spcBef>
                <a:spcPts val="500"/>
              </a:spcBef>
            </a:pPr>
            <a:r>
              <a:rPr lang="de-DE" sz="1400" b="0" dirty="0"/>
              <a:t>► im Menü „Bildformat“ „zuschneiden“ auswählen. </a:t>
            </a:r>
          </a:p>
          <a:p>
            <a:pPr>
              <a:spcBef>
                <a:spcPts val="500"/>
              </a:spcBef>
            </a:pPr>
            <a:r>
              <a:rPr lang="de-DE" sz="1400" b="0" dirty="0"/>
              <a:t>Nun kann das Bild innerhalb des Platzhalters positioniert werden</a:t>
            </a:r>
          </a:p>
          <a:p>
            <a:pPr>
              <a:spcBef>
                <a:spcPts val="500"/>
              </a:spcBef>
            </a:pPr>
            <a:endParaRPr lang="de-DE" sz="1600" b="0" dirty="0"/>
          </a:p>
        </p:txBody>
      </p:sp>
      <p:sp>
        <p:nvSpPr>
          <p:cNvPr id="9" name="Foliennummernplatzhalter 5">
            <a:extLst>
              <a:ext uri="{FF2B5EF4-FFF2-40B4-BE49-F238E27FC236}">
                <a16:creationId xmlns:a16="http://schemas.microsoft.com/office/drawing/2014/main" id="{81A984AB-4728-428B-9BDE-0F07677933E4}"/>
              </a:ext>
            </a:extLst>
          </p:cNvPr>
          <p:cNvSpPr>
            <a:spLocks noGrp="1"/>
          </p:cNvSpPr>
          <p:nvPr>
            <p:ph type="sldNum" sz="quarter" idx="4"/>
          </p:nvPr>
        </p:nvSpPr>
        <p:spPr>
          <a:xfrm>
            <a:off x="11173063" y="6381750"/>
            <a:ext cx="609600"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10" name="Textplatzhalter 4">
            <a:extLst>
              <a:ext uri="{FF2B5EF4-FFF2-40B4-BE49-F238E27FC236}">
                <a16:creationId xmlns:a16="http://schemas.microsoft.com/office/drawing/2014/main" id="{2928517A-CBD0-4B6D-AE18-7EEF5518CDBF}"/>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grpSp>
        <p:nvGrpSpPr>
          <p:cNvPr id="13" name="Gruppieren 12">
            <a:extLst>
              <a:ext uri="{FF2B5EF4-FFF2-40B4-BE49-F238E27FC236}">
                <a16:creationId xmlns:a16="http://schemas.microsoft.com/office/drawing/2014/main" id="{CA859727-BACD-4A15-9357-8D8BBEA0B6D8}"/>
              </a:ext>
            </a:extLst>
          </p:cNvPr>
          <p:cNvGrpSpPr/>
          <p:nvPr userDrawn="1"/>
        </p:nvGrpSpPr>
        <p:grpSpPr>
          <a:xfrm>
            <a:off x="-3132658" y="0"/>
            <a:ext cx="2844000" cy="2558234"/>
            <a:chOff x="-3327392" y="-13153"/>
            <a:chExt cx="2844000" cy="2558234"/>
          </a:xfrm>
        </p:grpSpPr>
        <p:sp>
          <p:nvSpPr>
            <p:cNvPr id="15" name="Textfeld 14">
              <a:extLst>
                <a:ext uri="{FF2B5EF4-FFF2-40B4-BE49-F238E27FC236}">
                  <a16:creationId xmlns:a16="http://schemas.microsoft.com/office/drawing/2014/main" id="{9DF7752E-892B-41C1-9FD4-F39AC05E8EDD}"/>
                </a:ext>
              </a:extLst>
            </p:cNvPr>
            <p:cNvSpPr txBox="1"/>
            <p:nvPr userDrawn="1"/>
          </p:nvSpPr>
          <p:spPr>
            <a:xfrm>
              <a:off x="-3327392" y="-13153"/>
              <a:ext cx="2844000" cy="2558234"/>
            </a:xfrm>
            <a:prstGeom prst="rect">
              <a:avLst/>
            </a:prstGeom>
            <a:solidFill>
              <a:schemeClr val="bg1">
                <a:lumMod val="95000"/>
              </a:schemeClr>
            </a:solidFill>
          </p:spPr>
          <p:txBody>
            <a:bodyPr wrap="square" lIns="108000" tIns="72000" rIns="108000" bIns="72000" rtlCol="0">
              <a:noAutofit/>
            </a:bodyPr>
            <a:lstStyle>
              <a:defPPr>
                <a:defRPr lang="de-DE"/>
              </a:defPPr>
              <a:lvl1pPr>
                <a:defRPr sz="1600" b="1"/>
              </a:lvl1pPr>
            </a:lstStyle>
            <a:p>
              <a:pPr lvl="0"/>
              <a:r>
                <a:rPr lang="de-DE" sz="1600" dirty="0"/>
                <a:t>Hinweis Aufzählungen</a:t>
              </a:r>
            </a:p>
            <a:p>
              <a:pPr lvl="0">
                <a:spcBef>
                  <a:spcPts val="500"/>
                </a:spcBef>
              </a:pPr>
              <a:r>
                <a:rPr lang="de-DE" sz="1400" b="0" dirty="0"/>
                <a:t>Die Aufzählungsebenen</a:t>
              </a:r>
            </a:p>
            <a:p>
              <a:pPr lvl="0"/>
              <a:r>
                <a:rPr lang="de-DE" sz="1400" b="0" dirty="0"/>
                <a:t>sind im Master vordefiniert und müssen über das Menü </a:t>
              </a:r>
              <a:br>
                <a:rPr lang="de-DE" sz="1400" b="0" dirty="0"/>
              </a:br>
              <a:endParaRPr lang="de-DE" sz="1400" b="0" dirty="0"/>
            </a:p>
            <a:p>
              <a:pPr lvl="0"/>
              <a:endParaRPr lang="de-DE" sz="1400" b="0" dirty="0"/>
            </a:p>
            <a:p>
              <a:pPr lvl="0"/>
              <a:endParaRPr lang="de-DE" sz="1400" b="0" dirty="0"/>
            </a:p>
            <a:p>
              <a:pPr lvl="0"/>
              <a:endParaRPr lang="de-DE" sz="1400" b="0" dirty="0"/>
            </a:p>
            <a:p>
              <a:pPr lvl="0"/>
              <a:r>
                <a:rPr lang="de-DE" sz="1400" b="1" dirty="0"/>
                <a:t>„Listenebene erhöhen / verringern“ </a:t>
              </a:r>
              <a:r>
                <a:rPr lang="de-DE" sz="1400" b="0" dirty="0"/>
                <a:t>gesetzt werden.</a:t>
              </a:r>
            </a:p>
            <a:p>
              <a:pPr lvl="0"/>
              <a:endParaRPr lang="de-DE" sz="1600" b="0" dirty="0"/>
            </a:p>
          </p:txBody>
        </p:sp>
        <p:pic>
          <p:nvPicPr>
            <p:cNvPr id="18" name="Grafik 17">
              <a:extLst>
                <a:ext uri="{FF2B5EF4-FFF2-40B4-BE49-F238E27FC236}">
                  <a16:creationId xmlns:a16="http://schemas.microsoft.com/office/drawing/2014/main" id="{4FC591A9-C69F-4F69-8B0B-E40A36A054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4551" y="1116553"/>
              <a:ext cx="1365622" cy="585267"/>
            </a:xfrm>
            <a:prstGeom prst="rect">
              <a:avLst/>
            </a:prstGeom>
            <a:ln>
              <a:solidFill>
                <a:schemeClr val="bg1">
                  <a:lumMod val="50000"/>
                </a:schemeClr>
              </a:solidFill>
            </a:ln>
          </p:spPr>
        </p:pic>
        <p:sp>
          <p:nvSpPr>
            <p:cNvPr id="22" name="Rechteck 21">
              <a:extLst>
                <a:ext uri="{FF2B5EF4-FFF2-40B4-BE49-F238E27FC236}">
                  <a16:creationId xmlns:a16="http://schemas.microsoft.com/office/drawing/2014/main" id="{C54C1BC8-D256-421B-B53D-8B1982981561}"/>
                </a:ext>
              </a:extLst>
            </p:cNvPr>
            <p:cNvSpPr/>
            <p:nvPr userDrawn="1"/>
          </p:nvSpPr>
          <p:spPr>
            <a:xfrm>
              <a:off x="-2522220" y="1125538"/>
              <a:ext cx="403860" cy="276542"/>
            </a:xfrm>
            <a:prstGeom prst="rect">
              <a:avLst/>
            </a:prstGeom>
            <a:noFill/>
            <a:ln w="25400">
              <a:solidFill>
                <a:srgbClr val="E30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grpSp>
      <p:sp>
        <p:nvSpPr>
          <p:cNvPr id="3" name="Titel 2">
            <a:extLst>
              <a:ext uri="{FF2B5EF4-FFF2-40B4-BE49-F238E27FC236}">
                <a16:creationId xmlns:a16="http://schemas.microsoft.com/office/drawing/2014/main" id="{91F20E31-3DF8-4DD5-8C6E-F817BFC9A04D}"/>
              </a:ext>
            </a:extLst>
          </p:cNvPr>
          <p:cNvSpPr>
            <a:spLocks noGrp="1"/>
          </p:cNvSpPr>
          <p:nvPr>
            <p:ph type="title"/>
          </p:nvPr>
        </p:nvSpPr>
        <p:spPr>
          <a:xfrm>
            <a:off x="982663" y="333374"/>
            <a:ext cx="10800000" cy="746625"/>
          </a:xfrm>
        </p:spPr>
        <p:txBody>
          <a:bodyPr/>
          <a:lstStyle/>
          <a:p>
            <a:r>
              <a:rPr lang="de-DE"/>
              <a:t>Mastertitelformat bearbeiten</a:t>
            </a:r>
          </a:p>
        </p:txBody>
      </p:sp>
    </p:spTree>
    <p:extLst>
      <p:ext uri="{BB962C8B-B14F-4D97-AF65-F5344CB8AC3E}">
        <p14:creationId xmlns:p14="http://schemas.microsoft.com/office/powerpoint/2010/main" val="1915300368"/>
      </p:ext>
    </p:extLst>
  </p:cSld>
  <p:clrMapOvr>
    <a:masterClrMapping/>
  </p:clrMapOvr>
  <p:extLst>
    <p:ext uri="{DCECCB84-F9BA-43D5-87BE-67443E8EF086}">
      <p15:sldGuideLst xmlns:p15="http://schemas.microsoft.com/office/powerpoint/2012/main">
        <p15:guide id="4" orient="horz" pos="3385">
          <p15:clr>
            <a:srgbClr val="F26B43"/>
          </p15:clr>
        </p15:guide>
        <p15:guide id="5" pos="415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1C6E1-D754-4B77-9722-BD7A649C8D6A}"/>
              </a:ext>
            </a:extLst>
          </p:cNvPr>
          <p:cNvSpPr>
            <a:spLocks noGrp="1"/>
          </p:cNvSpPr>
          <p:nvPr>
            <p:ph type="title"/>
          </p:nvPr>
        </p:nvSpPr>
        <p:spPr>
          <a:xfrm>
            <a:off x="982663" y="333374"/>
            <a:ext cx="10800000" cy="746625"/>
          </a:xfrm>
        </p:spPr>
        <p:txBody>
          <a:bodyPr anchor="b" anchorCtr="0"/>
          <a:lstStyle/>
          <a:p>
            <a:r>
              <a:rPr lang="de-DE"/>
              <a:t>Mastertitelformat bearbeiten</a:t>
            </a:r>
            <a:endParaRPr lang="de-DE" dirty="0"/>
          </a:p>
        </p:txBody>
      </p:sp>
      <p:sp>
        <p:nvSpPr>
          <p:cNvPr id="9" name="Fußzeilenplatzhalter 4">
            <a:extLst>
              <a:ext uri="{FF2B5EF4-FFF2-40B4-BE49-F238E27FC236}">
                <a16:creationId xmlns:a16="http://schemas.microsoft.com/office/drawing/2014/main" id="{8D59E8D2-A872-4DBE-A2C5-F76299F235A7}"/>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Ökobilanz von Software und digitalen Dienstleistungen | Jens Gröger | Öko-Institut e.V. | Berlin 30.06.2025</a:t>
            </a:r>
          </a:p>
        </p:txBody>
      </p:sp>
      <p:sp>
        <p:nvSpPr>
          <p:cNvPr id="5" name="Foliennummernplatzhalter 5">
            <a:extLst>
              <a:ext uri="{FF2B5EF4-FFF2-40B4-BE49-F238E27FC236}">
                <a16:creationId xmlns:a16="http://schemas.microsoft.com/office/drawing/2014/main" id="{DC5957DD-381C-43AC-BBA2-6F0884D78745}"/>
              </a:ext>
            </a:extLst>
          </p:cNvPr>
          <p:cNvSpPr>
            <a:spLocks noGrp="1"/>
          </p:cNvSpPr>
          <p:nvPr>
            <p:ph type="sldNum" sz="quarter" idx="4"/>
          </p:nvPr>
        </p:nvSpPr>
        <p:spPr>
          <a:xfrm>
            <a:off x="11173063" y="6381750"/>
            <a:ext cx="609600"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
        <p:nvSpPr>
          <p:cNvPr id="6" name="Textplatzhalter 4">
            <a:extLst>
              <a:ext uri="{FF2B5EF4-FFF2-40B4-BE49-F238E27FC236}">
                <a16:creationId xmlns:a16="http://schemas.microsoft.com/office/drawing/2014/main" id="{26F9D7CD-3EC9-4F63-94D5-116C8624EC85}"/>
              </a:ext>
            </a:extLst>
          </p:cNvPr>
          <p:cNvSpPr>
            <a:spLocks noGrp="1"/>
          </p:cNvSpPr>
          <p:nvPr>
            <p:ph type="body" sz="quarter" idx="10"/>
          </p:nvPr>
        </p:nvSpPr>
        <p:spPr>
          <a:xfrm>
            <a:off x="6598800" y="6382799"/>
            <a:ext cx="4512000" cy="360000"/>
          </a:xfrm>
        </p:spPr>
        <p:txBody>
          <a:bodyPr rIns="0"/>
          <a:lstStyle>
            <a:lvl1pPr>
              <a:defRPr sz="800"/>
            </a:lvl1pPr>
          </a:lstStyle>
          <a:p>
            <a:pPr lvl="0"/>
            <a:r>
              <a:rPr lang="de-DE"/>
              <a:t>Mastertextformat bearbeiten</a:t>
            </a:r>
          </a:p>
        </p:txBody>
      </p:sp>
    </p:spTree>
    <p:extLst>
      <p:ext uri="{BB962C8B-B14F-4D97-AF65-F5344CB8AC3E}">
        <p14:creationId xmlns:p14="http://schemas.microsoft.com/office/powerpoint/2010/main" val="3063671513"/>
      </p:ext>
    </p:extLst>
  </p:cSld>
  <p:clrMapOvr>
    <a:masterClrMapping/>
  </p:clrMapOvr>
  <p:extLst>
    <p:ext uri="{DCECCB84-F9BA-43D5-87BE-67443E8EF086}">
      <p15:sldGuideLst xmlns:p15="http://schemas.microsoft.com/office/powerpoint/2012/main">
        <p15:guide id="1" orient="horz" pos="3929">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hne Text">
    <p:spTree>
      <p:nvGrpSpPr>
        <p:cNvPr id="1" name=""/>
        <p:cNvGrpSpPr/>
        <p:nvPr/>
      </p:nvGrpSpPr>
      <p:grpSpPr>
        <a:xfrm>
          <a:off x="0" y="0"/>
          <a:ext cx="0" cy="0"/>
          <a:chOff x="0" y="0"/>
          <a:chExt cx="0" cy="0"/>
        </a:xfrm>
      </p:grpSpPr>
      <p:sp>
        <p:nvSpPr>
          <p:cNvPr id="2" name="Fußzeilenplatzhalter 4">
            <a:extLst>
              <a:ext uri="{FF2B5EF4-FFF2-40B4-BE49-F238E27FC236}">
                <a16:creationId xmlns:a16="http://schemas.microsoft.com/office/drawing/2014/main" id="{20B4D203-0033-4001-B1C7-795C97F16854}"/>
              </a:ext>
            </a:extLst>
          </p:cNvPr>
          <p:cNvSpPr>
            <a:spLocks noGrp="1"/>
          </p:cNvSpPr>
          <p:nvPr>
            <p:ph type="ftr" sz="quarter" idx="3"/>
          </p:nvPr>
        </p:nvSpPr>
        <p:spPr>
          <a:xfrm>
            <a:off x="982800" y="6381750"/>
            <a:ext cx="5184000" cy="360000"/>
          </a:xfrm>
          <a:prstGeom prst="rect">
            <a:avLst/>
          </a:prstGeom>
        </p:spPr>
        <p:txBody>
          <a:bodyPr vert="horz" lIns="0" tIns="0" rIns="0" bIns="0" rtlCol="0" anchor="t" anchorCtr="0"/>
          <a:lstStyle>
            <a:lvl1pPr algn="l">
              <a:defRPr sz="800">
                <a:solidFill>
                  <a:schemeClr val="tx1"/>
                </a:solidFill>
              </a:defRPr>
            </a:lvl1pPr>
          </a:lstStyle>
          <a:p>
            <a:r>
              <a:rPr lang="de-DE" dirty="0"/>
              <a:t>Ökobilanz von Software und digitalen Dienstleistungen | Jens Gröger | Öko-Institut e.V. | Berlin 30.06.2025</a:t>
            </a:r>
          </a:p>
        </p:txBody>
      </p:sp>
      <p:sp>
        <p:nvSpPr>
          <p:cNvPr id="5" name="Textplatzhalter 4">
            <a:extLst>
              <a:ext uri="{FF2B5EF4-FFF2-40B4-BE49-F238E27FC236}">
                <a16:creationId xmlns:a16="http://schemas.microsoft.com/office/drawing/2014/main" id="{0B92EE12-6998-410E-A0B8-E6C776788A3A}"/>
              </a:ext>
            </a:extLst>
          </p:cNvPr>
          <p:cNvSpPr>
            <a:spLocks noGrp="1"/>
          </p:cNvSpPr>
          <p:nvPr>
            <p:ph type="body" sz="quarter" idx="10"/>
          </p:nvPr>
        </p:nvSpPr>
        <p:spPr>
          <a:xfrm>
            <a:off x="6598800" y="6382800"/>
            <a:ext cx="4512000" cy="360000"/>
          </a:xfrm>
        </p:spPr>
        <p:txBody>
          <a:bodyPr rIns="0"/>
          <a:lstStyle>
            <a:lvl1pPr>
              <a:defRPr sz="800"/>
            </a:lvl1pPr>
          </a:lstStyle>
          <a:p>
            <a:pPr lvl="0"/>
            <a:r>
              <a:rPr lang="de-DE"/>
              <a:t>Mastertextformat bearbeiten</a:t>
            </a:r>
          </a:p>
        </p:txBody>
      </p:sp>
      <p:sp>
        <p:nvSpPr>
          <p:cNvPr id="6" name="Foliennummernplatzhalter 5">
            <a:extLst>
              <a:ext uri="{FF2B5EF4-FFF2-40B4-BE49-F238E27FC236}">
                <a16:creationId xmlns:a16="http://schemas.microsoft.com/office/drawing/2014/main" id="{B6231050-AB03-445C-99F2-609356B6DF64}"/>
              </a:ext>
            </a:extLst>
          </p:cNvPr>
          <p:cNvSpPr>
            <a:spLocks noGrp="1"/>
          </p:cNvSpPr>
          <p:nvPr>
            <p:ph type="sldNum" sz="quarter" idx="4"/>
          </p:nvPr>
        </p:nvSpPr>
        <p:spPr>
          <a:xfrm>
            <a:off x="11174866" y="6381750"/>
            <a:ext cx="609600"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spTree>
    <p:extLst>
      <p:ext uri="{BB962C8B-B14F-4D97-AF65-F5344CB8AC3E}">
        <p14:creationId xmlns:p14="http://schemas.microsoft.com/office/powerpoint/2010/main" val="379889934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6" name="Textplatzhalter 11"/>
          <p:cNvSpPr>
            <a:spLocks noGrp="1"/>
          </p:cNvSpPr>
          <p:nvPr>
            <p:ph type="body" sz="quarter" idx="23"/>
          </p:nvPr>
        </p:nvSpPr>
        <p:spPr>
          <a:xfrm>
            <a:off x="6576485" y="6381750"/>
            <a:ext cx="4512071" cy="432048"/>
          </a:xfrm>
        </p:spPr>
        <p:txBody>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b="0">
                <a:solidFill>
                  <a:schemeClr val="tx1"/>
                </a:solidFill>
              </a:defRPr>
            </a:lvl2pPr>
            <a:lvl3pPr marL="0" indent="0">
              <a:lnSpc>
                <a:spcPct val="100000"/>
              </a:lnSpc>
              <a:spcBef>
                <a:spcPts val="0"/>
              </a:spcBef>
              <a:buFontTx/>
              <a:buNone/>
              <a:defRPr sz="800" b="0">
                <a:solidFill>
                  <a:schemeClr val="tx1"/>
                </a:solidFill>
              </a:defRPr>
            </a:lvl3pPr>
            <a:lvl4pPr marL="0" indent="0">
              <a:lnSpc>
                <a:spcPct val="100000"/>
              </a:lnSpc>
              <a:buFontTx/>
              <a:buNone/>
              <a:defRPr sz="800" b="0">
                <a:solidFill>
                  <a:schemeClr val="tx1"/>
                </a:solidFill>
              </a:defRPr>
            </a:lvl4pPr>
            <a:lvl5pPr marL="0" indent="0">
              <a:lnSpc>
                <a:spcPct val="100000"/>
              </a:lnSpc>
              <a:buFontTx/>
              <a:buNone/>
              <a:defRPr sz="800" b="0">
                <a:solidFill>
                  <a:schemeClr val="tx1"/>
                </a:solidFill>
              </a:defRPr>
            </a:lvl5pPr>
          </a:lstStyle>
          <a:p>
            <a:pPr lvl="0"/>
            <a:r>
              <a:rPr lang="de-DE" noProof="0"/>
              <a:t>Textmasterformat bearbeiten</a:t>
            </a:r>
          </a:p>
        </p:txBody>
      </p:sp>
      <p:sp>
        <p:nvSpPr>
          <p:cNvPr id="5" name="Fußzeilenplatzhalter 4"/>
          <p:cNvSpPr>
            <a:spLocks noGrp="1"/>
          </p:cNvSpPr>
          <p:nvPr>
            <p:ph type="ftr" sz="quarter" idx="3"/>
          </p:nvPr>
        </p:nvSpPr>
        <p:spPr>
          <a:xfrm>
            <a:off x="1007534" y="6381751"/>
            <a:ext cx="5183717" cy="365125"/>
          </a:xfrm>
          <a:prstGeom prst="rect">
            <a:avLst/>
          </a:prstGeom>
        </p:spPr>
        <p:txBody>
          <a:bodyPr vert="horz" lIns="0" tIns="0" rIns="0" bIns="0" rtlCol="0" anchor="t" anchorCtr="0"/>
          <a:lstStyle>
            <a:lvl1pPr>
              <a:defRPr lang="de-DE" sz="800" smtClean="0"/>
            </a:lvl1pPr>
          </a:lstStyle>
          <a:p>
            <a:r>
              <a:rPr lang="de-DE" noProof="0" dirty="0"/>
              <a:t>Ökobilanz von Software und digitalen Dienstleistungen | Jens Gröger | Öko-Institut e.V. | Berlin 30.06.2025</a:t>
            </a:r>
          </a:p>
        </p:txBody>
      </p:sp>
      <p:sp>
        <p:nvSpPr>
          <p:cNvPr id="7" name="Titelplatzhalter 1"/>
          <p:cNvSpPr>
            <a:spLocks noGrp="1"/>
          </p:cNvSpPr>
          <p:nvPr>
            <p:ph type="title"/>
          </p:nvPr>
        </p:nvSpPr>
        <p:spPr>
          <a:xfrm>
            <a:off x="1007533" y="288000"/>
            <a:ext cx="10752668" cy="792000"/>
          </a:xfrm>
          <a:prstGeom prst="rect">
            <a:avLst/>
          </a:prstGeom>
        </p:spPr>
        <p:txBody>
          <a:bodyPr vert="horz" lIns="0" tIns="0" rIns="0" bIns="0" rtlCol="0" anchor="b" anchorCtr="0">
            <a:noAutofit/>
          </a:bodyPr>
          <a:lstStyle>
            <a:lvl1pPr>
              <a:defRPr>
                <a:solidFill>
                  <a:schemeClr val="accent1"/>
                </a:solidFill>
              </a:defRPr>
            </a:lvl1pPr>
          </a:lstStyle>
          <a:p>
            <a:r>
              <a:rPr lang="de-DE" noProof="0"/>
              <a:t>Titelmasterformat durch Klicken bearbeiten</a:t>
            </a:r>
            <a:endParaRPr lang="de-DE" noProof="0" dirty="0"/>
          </a:p>
        </p:txBody>
      </p:sp>
    </p:spTree>
    <p:extLst>
      <p:ext uri="{BB962C8B-B14F-4D97-AF65-F5344CB8AC3E}">
        <p14:creationId xmlns:p14="http://schemas.microsoft.com/office/powerpoint/2010/main" val="399204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ues Kapitel">
    <p:spTree>
      <p:nvGrpSpPr>
        <p:cNvPr id="1" name=""/>
        <p:cNvGrpSpPr/>
        <p:nvPr/>
      </p:nvGrpSpPr>
      <p:grpSpPr>
        <a:xfrm>
          <a:off x="0" y="0"/>
          <a:ext cx="0" cy="0"/>
          <a:chOff x="0" y="0"/>
          <a:chExt cx="0" cy="0"/>
        </a:xfrm>
      </p:grpSpPr>
      <p:sp>
        <p:nvSpPr>
          <p:cNvPr id="2" name="Titel 1"/>
          <p:cNvSpPr>
            <a:spLocks noGrp="1"/>
          </p:cNvSpPr>
          <p:nvPr>
            <p:ph type="title"/>
          </p:nvPr>
        </p:nvSpPr>
        <p:spPr>
          <a:xfrm>
            <a:off x="994205" y="2066936"/>
            <a:ext cx="10765995" cy="1362075"/>
          </a:xfrm>
        </p:spPr>
        <p:txBody>
          <a:bodyPr anchor="t"/>
          <a:lstStyle>
            <a:lvl1pPr algn="l">
              <a:defRPr sz="3600" b="0" cap="none" baseline="0">
                <a:solidFill>
                  <a:schemeClr val="accent1"/>
                </a:solidFill>
              </a:defRPr>
            </a:lvl1pPr>
          </a:lstStyle>
          <a:p>
            <a:r>
              <a:rPr lang="de-DE" noProof="0"/>
              <a:t>Mastertitelformat bearbeiten</a:t>
            </a:r>
          </a:p>
        </p:txBody>
      </p:sp>
      <p:sp>
        <p:nvSpPr>
          <p:cNvPr id="3" name="Textplatzhalter 2"/>
          <p:cNvSpPr>
            <a:spLocks noGrp="1"/>
          </p:cNvSpPr>
          <p:nvPr>
            <p:ph type="body" idx="1"/>
          </p:nvPr>
        </p:nvSpPr>
        <p:spPr>
          <a:xfrm>
            <a:off x="982200" y="3441700"/>
            <a:ext cx="10778000" cy="977900"/>
          </a:xfrm>
        </p:spPr>
        <p:txBody>
          <a:bodyPr anchor="b"/>
          <a:lstStyle>
            <a:lvl1pPr marL="0" indent="0">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de-DE" noProof="0"/>
              <a:t>Mastertextformat bearbeiten</a:t>
            </a:r>
          </a:p>
        </p:txBody>
      </p:sp>
    </p:spTree>
    <p:extLst>
      <p:ext uri="{BB962C8B-B14F-4D97-AF65-F5344CB8AC3E}">
        <p14:creationId xmlns:p14="http://schemas.microsoft.com/office/powerpoint/2010/main" val="129688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mit Bild und Text">
    <p:spTree>
      <p:nvGrpSpPr>
        <p:cNvPr id="1" name=""/>
        <p:cNvGrpSpPr/>
        <p:nvPr/>
      </p:nvGrpSpPr>
      <p:grpSpPr>
        <a:xfrm>
          <a:off x="0" y="0"/>
          <a:ext cx="0" cy="0"/>
          <a:chOff x="0" y="0"/>
          <a:chExt cx="0" cy="0"/>
        </a:xfrm>
      </p:grpSpPr>
      <p:sp>
        <p:nvSpPr>
          <p:cNvPr id="2" name="Titel 1"/>
          <p:cNvSpPr>
            <a:spLocks noGrp="1"/>
          </p:cNvSpPr>
          <p:nvPr>
            <p:ph type="title"/>
          </p:nvPr>
        </p:nvSpPr>
        <p:spPr>
          <a:xfrm>
            <a:off x="1007535" y="288000"/>
            <a:ext cx="10752668" cy="792000"/>
          </a:xfrm>
        </p:spPr>
        <p:txBody>
          <a:bodyPr/>
          <a:lstStyle>
            <a:lvl1pPr>
              <a:defRPr>
                <a:solidFill>
                  <a:schemeClr val="accent1"/>
                </a:solidFill>
              </a:defRPr>
            </a:lvl1pPr>
          </a:lstStyle>
          <a:p>
            <a:r>
              <a:rPr lang="de-DE" noProof="0"/>
              <a:t>Mastertitelformat bearbeiten</a:t>
            </a:r>
          </a:p>
        </p:txBody>
      </p:sp>
      <p:sp>
        <p:nvSpPr>
          <p:cNvPr id="8" name="Textplatzhalter 4"/>
          <p:cNvSpPr>
            <a:spLocks noGrp="1"/>
          </p:cNvSpPr>
          <p:nvPr>
            <p:ph type="body" sz="quarter" idx="12"/>
          </p:nvPr>
        </p:nvSpPr>
        <p:spPr>
          <a:xfrm>
            <a:off x="6560048" y="1483201"/>
            <a:ext cx="5183717" cy="4538188"/>
          </a:xfrm>
        </p:spPr>
        <p:txBody>
          <a:bodyPr/>
          <a:lstStyle>
            <a:lvl1pPr>
              <a:lnSpc>
                <a:spcPct val="100000"/>
              </a:lnSpc>
              <a:buSzPct val="80000"/>
              <a:defRPr sz="2200">
                <a:solidFill>
                  <a:schemeClr val="tx1"/>
                </a:solidFill>
              </a:defRPr>
            </a:lvl1pPr>
            <a:lvl2pPr marL="503974">
              <a:lnSpc>
                <a:spcPct val="100000"/>
              </a:lnSpc>
              <a:buSzPct val="80000"/>
              <a:defRPr sz="2000"/>
            </a:lvl2pPr>
            <a:lvl3pPr marL="755962" indent="-251988">
              <a:lnSpc>
                <a:spcPct val="100000"/>
              </a:lnSpc>
              <a:spcBef>
                <a:spcPts val="1200"/>
              </a:spcBef>
              <a:buClr>
                <a:schemeClr val="accent1"/>
              </a:buClr>
              <a:buSzPct val="80000"/>
              <a:buFont typeface="Arial" pitchFamily="34" charset="0"/>
              <a:buChar char="●"/>
              <a:defRPr/>
            </a:lvl3pPr>
            <a:lvl4pPr>
              <a:defRPr sz="1800">
                <a:latin typeface="Arial" pitchFamily="34" charset="0"/>
                <a:cs typeface="Arial" pitchFamily="34" charset="0"/>
              </a:defRPr>
            </a:lvl4pPr>
          </a:lstStyle>
          <a:p>
            <a:pPr lvl="0"/>
            <a:r>
              <a:rPr lang="de-DE" noProof="0"/>
              <a:t>Mastertextformat bearbeiten</a:t>
            </a:r>
          </a:p>
          <a:p>
            <a:pPr lvl="1"/>
            <a:r>
              <a:rPr lang="de-DE" noProof="0"/>
              <a:t>Zweite Ebene</a:t>
            </a:r>
          </a:p>
          <a:p>
            <a:pPr lvl="2"/>
            <a:r>
              <a:rPr lang="de-DE" noProof="0"/>
              <a:t>Dritte Ebene</a:t>
            </a:r>
          </a:p>
        </p:txBody>
      </p:sp>
      <p:sp>
        <p:nvSpPr>
          <p:cNvPr id="10" name="Textplatzhalter 11"/>
          <p:cNvSpPr>
            <a:spLocks noGrp="1"/>
          </p:cNvSpPr>
          <p:nvPr>
            <p:ph type="body" sz="quarter" idx="23"/>
          </p:nvPr>
        </p:nvSpPr>
        <p:spPr>
          <a:xfrm>
            <a:off x="6576491" y="6381750"/>
            <a:ext cx="4512071" cy="432048"/>
          </a:xfrm>
        </p:spPr>
        <p:txBody>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b="0">
                <a:solidFill>
                  <a:schemeClr val="tx1"/>
                </a:solidFill>
              </a:defRPr>
            </a:lvl2pPr>
            <a:lvl3pPr marL="0" indent="0">
              <a:lnSpc>
                <a:spcPct val="100000"/>
              </a:lnSpc>
              <a:spcBef>
                <a:spcPts val="0"/>
              </a:spcBef>
              <a:buFontTx/>
              <a:buNone/>
              <a:defRPr sz="800" b="0">
                <a:solidFill>
                  <a:schemeClr val="tx1"/>
                </a:solidFill>
              </a:defRPr>
            </a:lvl3pPr>
            <a:lvl4pPr marL="0" indent="0">
              <a:lnSpc>
                <a:spcPct val="100000"/>
              </a:lnSpc>
              <a:buFontTx/>
              <a:buNone/>
              <a:defRPr sz="800" b="0">
                <a:solidFill>
                  <a:schemeClr val="tx1"/>
                </a:solidFill>
              </a:defRPr>
            </a:lvl4pPr>
            <a:lvl5pPr marL="0" indent="0">
              <a:lnSpc>
                <a:spcPct val="100000"/>
              </a:lnSpc>
              <a:buFontTx/>
              <a:buNone/>
              <a:defRPr sz="800" b="0">
                <a:solidFill>
                  <a:schemeClr val="tx1"/>
                </a:solidFill>
              </a:defRPr>
            </a:lvl5pPr>
          </a:lstStyle>
          <a:p>
            <a:pPr lvl="0"/>
            <a:r>
              <a:rPr lang="de-DE" noProof="0"/>
              <a:t>Mastertextformat bearbeiten</a:t>
            </a:r>
          </a:p>
        </p:txBody>
      </p:sp>
      <p:sp>
        <p:nvSpPr>
          <p:cNvPr id="6" name="Fußzeilenplatzhalter 4"/>
          <p:cNvSpPr>
            <a:spLocks noGrp="1"/>
          </p:cNvSpPr>
          <p:nvPr>
            <p:ph type="ftr" sz="quarter" idx="3"/>
          </p:nvPr>
        </p:nvSpPr>
        <p:spPr>
          <a:xfrm>
            <a:off x="1007536" y="6381761"/>
            <a:ext cx="5183717" cy="365125"/>
          </a:xfrm>
          <a:prstGeom prst="rect">
            <a:avLst/>
          </a:prstGeom>
        </p:spPr>
        <p:txBody>
          <a:bodyPr vert="horz" lIns="0" tIns="0" rIns="0" bIns="0" rtlCol="0" anchor="t" anchorCtr="0"/>
          <a:lstStyle>
            <a:lvl1pPr>
              <a:defRPr lang="de-DE" sz="800"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Arial"/>
                <a:cs typeface="Arial"/>
              </a:rPr>
              <a:t>PT3 Projekttreffen 2</a:t>
            </a:r>
            <a:r>
              <a:rPr kumimoji="0" lang="de-DE" sz="800" b="0" i="0" u="none" strike="noStrike" kern="1200" cap="none" spc="0" normalizeH="0" baseline="0" noProof="0" dirty="0">
                <a:ln>
                  <a:noFill/>
                </a:ln>
                <a:solidFill>
                  <a:prstClr val="black"/>
                </a:solidFill>
                <a:effectLst/>
                <a:uLnTx/>
                <a:uFillTx/>
                <a:latin typeface="Arial"/>
                <a:ea typeface="+mn-ea"/>
                <a:cs typeface="Arial"/>
              </a:rPr>
              <a:t>│R.Liu / </a:t>
            </a:r>
            <a:r>
              <a:rPr lang="de-DE" dirty="0"/>
              <a:t>L. Albus / A. Köhler / M. Möller</a:t>
            </a:r>
            <a:r>
              <a:rPr kumimoji="0" lang="de-DE" sz="800" b="0" i="0" u="none" strike="noStrike" kern="1200" cap="none" spc="0" normalizeH="0" baseline="0" noProof="0" dirty="0">
                <a:ln>
                  <a:noFill/>
                </a:ln>
                <a:solidFill>
                  <a:prstClr val="black"/>
                </a:solidFill>
                <a:effectLst/>
                <a:uLnTx/>
                <a:uFillTx/>
                <a:latin typeface="Arial"/>
                <a:ea typeface="+mn-ea"/>
                <a:cs typeface="Arial"/>
              </a:rPr>
              <a:t>│online│27</a:t>
            </a:r>
            <a:r>
              <a:rPr lang="de-DE" dirty="0"/>
              <a:t>.01.2025</a:t>
            </a:r>
            <a:endParaRPr kumimoji="0" lang="de-DE" sz="8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43223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1007536" y="6381761"/>
            <a:ext cx="5183717" cy="365125"/>
          </a:xfrm>
          <a:prstGeom prst="rect">
            <a:avLst/>
          </a:prstGeom>
        </p:spPr>
        <p:txBody>
          <a:bodyPr vert="horz" lIns="0" tIns="0" rIns="0" bIns="0" rtlCol="0" anchor="t" anchorCtr="0"/>
          <a:lstStyle>
            <a:lvl1pPr>
              <a:defRPr lang="de-DE" sz="800"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Arial"/>
                <a:cs typeface="Arial"/>
              </a:rPr>
              <a:t>PT3 Projekttreffen 2</a:t>
            </a:r>
            <a:r>
              <a:rPr kumimoji="0" lang="de-DE" sz="800" b="0" i="0" u="none" strike="noStrike" kern="1200" cap="none" spc="0" normalizeH="0" baseline="0" noProof="0" dirty="0">
                <a:ln>
                  <a:noFill/>
                </a:ln>
                <a:solidFill>
                  <a:prstClr val="black"/>
                </a:solidFill>
                <a:effectLst/>
                <a:uLnTx/>
                <a:uFillTx/>
                <a:latin typeface="Arial"/>
                <a:ea typeface="+mn-ea"/>
                <a:cs typeface="Arial"/>
              </a:rPr>
              <a:t>│R.Liu / </a:t>
            </a:r>
            <a:r>
              <a:rPr lang="de-DE" dirty="0"/>
              <a:t>L. Albus / A. Köhler / M. Möller</a:t>
            </a:r>
            <a:r>
              <a:rPr kumimoji="0" lang="de-DE" sz="800" b="0" i="0" u="none" strike="noStrike" kern="1200" cap="none" spc="0" normalizeH="0" baseline="0" noProof="0" dirty="0">
                <a:ln>
                  <a:noFill/>
                </a:ln>
                <a:solidFill>
                  <a:prstClr val="black"/>
                </a:solidFill>
                <a:effectLst/>
                <a:uLnTx/>
                <a:uFillTx/>
                <a:latin typeface="Arial"/>
                <a:ea typeface="+mn-ea"/>
                <a:cs typeface="Arial"/>
              </a:rPr>
              <a:t>│online│27</a:t>
            </a:r>
            <a:r>
              <a:rPr lang="de-DE" dirty="0"/>
              <a:t>.01.2025</a:t>
            </a:r>
            <a:endParaRPr kumimoji="0" lang="de-DE"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Titelplatzhalter 1"/>
          <p:cNvSpPr>
            <a:spLocks noGrp="1"/>
          </p:cNvSpPr>
          <p:nvPr>
            <p:ph type="title"/>
          </p:nvPr>
        </p:nvSpPr>
        <p:spPr>
          <a:xfrm>
            <a:off x="1007535" y="288000"/>
            <a:ext cx="10752668" cy="792000"/>
          </a:xfrm>
          <a:prstGeom prst="rect">
            <a:avLst/>
          </a:prstGeom>
        </p:spPr>
        <p:txBody>
          <a:bodyPr vert="horz" lIns="0" tIns="0" rIns="0" bIns="0" rtlCol="0" anchor="b" anchorCtr="0">
            <a:noAutofit/>
          </a:bodyPr>
          <a:lstStyle>
            <a:lvl1pPr>
              <a:defRPr>
                <a:solidFill>
                  <a:schemeClr val="accent1"/>
                </a:solidFill>
              </a:defRPr>
            </a:lvl1pPr>
          </a:lstStyle>
          <a:p>
            <a:r>
              <a:rPr lang="de-DE" noProof="0" dirty="0"/>
              <a:t>Mastertitelformat bearbeiten</a:t>
            </a:r>
          </a:p>
        </p:txBody>
      </p:sp>
    </p:spTree>
    <p:extLst>
      <p:ext uri="{BB962C8B-B14F-4D97-AF65-F5344CB8AC3E}">
        <p14:creationId xmlns:p14="http://schemas.microsoft.com/office/powerpoint/2010/main" val="302220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eis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10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6" name="Textplatzhalter 11"/>
          <p:cNvSpPr>
            <a:spLocks noGrp="1"/>
          </p:cNvSpPr>
          <p:nvPr>
            <p:ph type="body" sz="quarter" idx="23"/>
          </p:nvPr>
        </p:nvSpPr>
        <p:spPr>
          <a:xfrm>
            <a:off x="6576491" y="6381750"/>
            <a:ext cx="4512071" cy="432048"/>
          </a:xfrm>
        </p:spPr>
        <p:txBody>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b="0">
                <a:solidFill>
                  <a:schemeClr val="tx1"/>
                </a:solidFill>
              </a:defRPr>
            </a:lvl2pPr>
            <a:lvl3pPr marL="0" indent="0">
              <a:lnSpc>
                <a:spcPct val="100000"/>
              </a:lnSpc>
              <a:spcBef>
                <a:spcPts val="0"/>
              </a:spcBef>
              <a:buFontTx/>
              <a:buNone/>
              <a:defRPr sz="800" b="0">
                <a:solidFill>
                  <a:schemeClr val="tx1"/>
                </a:solidFill>
              </a:defRPr>
            </a:lvl3pPr>
            <a:lvl4pPr marL="0" indent="0">
              <a:lnSpc>
                <a:spcPct val="100000"/>
              </a:lnSpc>
              <a:buFontTx/>
              <a:buNone/>
              <a:defRPr sz="800" b="0">
                <a:solidFill>
                  <a:schemeClr val="tx1"/>
                </a:solidFill>
              </a:defRPr>
            </a:lvl4pPr>
            <a:lvl5pPr marL="0" indent="0">
              <a:lnSpc>
                <a:spcPct val="100000"/>
              </a:lnSpc>
              <a:buFontTx/>
              <a:buNone/>
              <a:defRPr sz="800" b="0">
                <a:solidFill>
                  <a:schemeClr val="tx1"/>
                </a:solidFill>
              </a:defRPr>
            </a:lvl5pPr>
          </a:lstStyle>
          <a:p>
            <a:pPr lvl="0"/>
            <a:r>
              <a:rPr lang="de-DE" noProof="0"/>
              <a:t>Mastertextformat bearbeiten</a:t>
            </a:r>
          </a:p>
        </p:txBody>
      </p:sp>
      <p:sp>
        <p:nvSpPr>
          <p:cNvPr id="5" name="Fußzeilenplatzhalter 4"/>
          <p:cNvSpPr>
            <a:spLocks noGrp="1"/>
          </p:cNvSpPr>
          <p:nvPr>
            <p:ph type="ftr" sz="quarter" idx="3"/>
          </p:nvPr>
        </p:nvSpPr>
        <p:spPr>
          <a:xfrm>
            <a:off x="1007536" y="6381761"/>
            <a:ext cx="5183717" cy="365125"/>
          </a:xfrm>
          <a:prstGeom prst="rect">
            <a:avLst/>
          </a:prstGeom>
        </p:spPr>
        <p:txBody>
          <a:bodyPr vert="horz" lIns="0" tIns="0" rIns="0" bIns="0" rtlCol="0" anchor="t" anchorCtr="0"/>
          <a:lstStyle>
            <a:lvl1pPr>
              <a:defRPr lang="de-DE" sz="800" smtClean="0"/>
            </a:lvl1pPr>
          </a:lstStyle>
          <a:p>
            <a:r>
              <a:rPr lang="de-DE" noProof="0" dirty="0"/>
              <a:t>Vortragstitel│Referentenname│Ort│Datum</a:t>
            </a:r>
          </a:p>
        </p:txBody>
      </p:sp>
      <p:sp>
        <p:nvSpPr>
          <p:cNvPr id="7" name="Titelplatzhalter 1"/>
          <p:cNvSpPr>
            <a:spLocks noGrp="1"/>
          </p:cNvSpPr>
          <p:nvPr>
            <p:ph type="title"/>
          </p:nvPr>
        </p:nvSpPr>
        <p:spPr>
          <a:xfrm>
            <a:off x="1007535" y="288000"/>
            <a:ext cx="10752668" cy="792000"/>
          </a:xfrm>
          <a:prstGeom prst="rect">
            <a:avLst/>
          </a:prstGeom>
        </p:spPr>
        <p:txBody>
          <a:bodyPr vert="horz" lIns="0" tIns="0" rIns="0" bIns="0" rtlCol="0" anchor="b" anchorCtr="0">
            <a:noAutofit/>
          </a:bodyPr>
          <a:lstStyle>
            <a:lvl1pPr>
              <a:defRPr>
                <a:solidFill>
                  <a:schemeClr val="accent1"/>
                </a:solidFill>
              </a:defRPr>
            </a:lvl1pPr>
          </a:lstStyle>
          <a:p>
            <a:r>
              <a:rPr lang="de-DE" noProof="0"/>
              <a:t>Mastertitelformat bearbeiten</a:t>
            </a:r>
            <a:endParaRPr lang="de-DE" noProof="0" dirty="0"/>
          </a:p>
        </p:txBody>
      </p:sp>
      <p:sp>
        <p:nvSpPr>
          <p:cNvPr id="2" name="Textfeld 1">
            <a:extLst>
              <a:ext uri="{FF2B5EF4-FFF2-40B4-BE49-F238E27FC236}">
                <a16:creationId xmlns:a16="http://schemas.microsoft.com/office/drawing/2014/main" id="{6EE3D35E-DB44-B8AD-F403-F8DB116499DC}"/>
              </a:ext>
            </a:extLst>
          </p:cNvPr>
          <p:cNvSpPr txBox="1"/>
          <p:nvPr userDrawn="1"/>
        </p:nvSpPr>
        <p:spPr>
          <a:xfrm>
            <a:off x="0" y="7104300"/>
            <a:ext cx="3096344" cy="2308324"/>
          </a:xfrm>
          <a:prstGeom prst="rect">
            <a:avLst/>
          </a:prstGeom>
          <a:noFill/>
          <a:ln>
            <a:solidFill>
              <a:schemeClr val="accent1"/>
            </a:solidFill>
          </a:ln>
        </p:spPr>
        <p:txBody>
          <a:bodyPr wrap="square" rtlCol="0">
            <a:spAutoFit/>
          </a:bodyPr>
          <a:lstStyle/>
          <a:p>
            <a:r>
              <a:rPr lang="de-DE" sz="1200" b="1" dirty="0"/>
              <a:t>Hinweis zur Textbox „Vortragstitel etc.“:</a:t>
            </a:r>
          </a:p>
          <a:p>
            <a:r>
              <a:rPr lang="de-DE" sz="1200" dirty="0"/>
              <a:t>Text eingeben und dann über das Menü „Einfügen“ /  „Kopf- und Fußzeile“, Häkchen setzen und „für alle Folien übernehmen“. So muss der Text nur ein einziges Mal eingegeben werden. Der Text wird aber nach Aktualisierung einzeilig dargestellt und muss manuell umgebrochen werden. </a:t>
            </a:r>
          </a:p>
          <a:p>
            <a:r>
              <a:rPr lang="de-DE" sz="1200" dirty="0"/>
              <a:t>Wenn keine Fußzeile gewünscht ist, dort das Häkchen „Fußzeile“ entfernen und „für alle übernehmen“.</a:t>
            </a:r>
          </a:p>
        </p:txBody>
      </p:sp>
    </p:spTree>
    <p:extLst>
      <p:ext uri="{BB962C8B-B14F-4D97-AF65-F5344CB8AC3E}">
        <p14:creationId xmlns:p14="http://schemas.microsoft.com/office/powerpoint/2010/main" val="391409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07535" y="288000"/>
            <a:ext cx="10752668" cy="792000"/>
          </a:xfrm>
          <a:prstGeom prst="rect">
            <a:avLst/>
          </a:prstGeom>
        </p:spPr>
        <p:txBody>
          <a:bodyPr vert="horz" lIns="0" tIns="0" rIns="0" bIns="0" rtlCol="0" anchor="b" anchorCtr="0">
            <a:noAutofit/>
          </a:bodyPr>
          <a:lstStyle/>
          <a:p>
            <a:r>
              <a:rPr lang="de-DE" noProof="0"/>
              <a:t>Titelmasterformat durch Klicken bearbeiten</a:t>
            </a:r>
          </a:p>
        </p:txBody>
      </p:sp>
      <p:sp>
        <p:nvSpPr>
          <p:cNvPr id="3" name="Textplatzhalter 2"/>
          <p:cNvSpPr>
            <a:spLocks noGrp="1"/>
          </p:cNvSpPr>
          <p:nvPr>
            <p:ph type="body" idx="1"/>
          </p:nvPr>
        </p:nvSpPr>
        <p:spPr>
          <a:xfrm>
            <a:off x="1007535" y="1484320"/>
            <a:ext cx="10752668" cy="4537075"/>
          </a:xfrm>
          <a:prstGeom prst="rect">
            <a:avLst/>
          </a:prstGeom>
        </p:spPr>
        <p:txBody>
          <a:bodyPr vert="horz" lIns="0" tIns="0" rIns="0" bIns="0" rtlCol="0">
            <a:noAutofit/>
          </a:bodyPr>
          <a:lstStyle/>
          <a:p>
            <a:pPr lvl="0"/>
            <a:r>
              <a:rPr lang="de-DE" noProof="0"/>
              <a:t>Textmasterformat bearbeiten</a:t>
            </a:r>
          </a:p>
          <a:p>
            <a:pPr lvl="1"/>
            <a:r>
              <a:rPr lang="de-DE" noProof="0"/>
              <a:t>Zweite Ebene</a:t>
            </a:r>
          </a:p>
          <a:p>
            <a:pPr lvl="3"/>
            <a:r>
              <a:rPr lang="de-DE" noProof="0"/>
              <a:t>Dritte Ebene</a:t>
            </a:r>
          </a:p>
        </p:txBody>
      </p:sp>
      <p:sp>
        <p:nvSpPr>
          <p:cNvPr id="13" name="Rectangle 104"/>
          <p:cNvSpPr txBox="1">
            <a:spLocks noChangeArrowheads="1"/>
          </p:cNvSpPr>
          <p:nvPr/>
        </p:nvSpPr>
        <p:spPr bwMode="auto">
          <a:xfrm>
            <a:off x="10896537" y="6381900"/>
            <a:ext cx="863667" cy="14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de-DE"/>
            </a:defPPr>
            <a:lvl1pPr algn="l" rtl="0" eaLnBrk="0" fontAlgn="base" hangingPunct="0">
              <a:lnSpc>
                <a:spcPts val="1200"/>
              </a:lnSpc>
              <a:spcBef>
                <a:spcPct val="0"/>
              </a:spcBef>
              <a:spcAft>
                <a:spcPct val="0"/>
              </a:spcAft>
              <a:defRPr sz="1000" kern="1200">
                <a:solidFill>
                  <a:schemeClr val="tx1"/>
                </a:solidFill>
                <a:latin typeface="Arial" charset="0"/>
                <a:ea typeface="+mn-ea"/>
                <a:cs typeface="+mn-cs"/>
              </a:defRPr>
            </a:lvl1pPr>
            <a:lvl2pPr marL="457200" algn="ctr" rtl="0" eaLnBrk="0" fontAlgn="base" hangingPunct="0">
              <a:spcBef>
                <a:spcPct val="50000"/>
              </a:spcBef>
              <a:spcAft>
                <a:spcPct val="0"/>
              </a:spcAft>
              <a:defRPr sz="1400" kern="1200">
                <a:solidFill>
                  <a:schemeClr val="tx1"/>
                </a:solidFill>
                <a:latin typeface="Arial" charset="0"/>
                <a:ea typeface="+mn-ea"/>
                <a:cs typeface="+mn-cs"/>
              </a:defRPr>
            </a:lvl2pPr>
            <a:lvl3pPr marL="914400" algn="ctr" rtl="0" eaLnBrk="0" fontAlgn="base" hangingPunct="0">
              <a:spcBef>
                <a:spcPct val="50000"/>
              </a:spcBef>
              <a:spcAft>
                <a:spcPct val="0"/>
              </a:spcAft>
              <a:defRPr sz="1400" kern="1200">
                <a:solidFill>
                  <a:schemeClr val="tx1"/>
                </a:solidFill>
                <a:latin typeface="Arial" charset="0"/>
                <a:ea typeface="+mn-ea"/>
                <a:cs typeface="+mn-cs"/>
              </a:defRPr>
            </a:lvl3pPr>
            <a:lvl4pPr marL="1371600" algn="ctr" rtl="0" eaLnBrk="0" fontAlgn="base" hangingPunct="0">
              <a:spcBef>
                <a:spcPct val="50000"/>
              </a:spcBef>
              <a:spcAft>
                <a:spcPct val="0"/>
              </a:spcAft>
              <a:defRPr sz="1400" kern="1200">
                <a:solidFill>
                  <a:schemeClr val="tx1"/>
                </a:solidFill>
                <a:latin typeface="Arial" charset="0"/>
                <a:ea typeface="+mn-ea"/>
                <a:cs typeface="+mn-cs"/>
              </a:defRPr>
            </a:lvl4pPr>
            <a:lvl5pPr marL="1828800" algn="ctr" rtl="0" eaLnBrk="0" fontAlgn="base" hangingPunct="0">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fld id="{AB33EFCE-2381-4117-A797-805E5AC3594F}" type="slidenum">
              <a:rPr lang="de-DE" sz="800" noProof="0" smtClean="0">
                <a:solidFill>
                  <a:schemeClr val="accent1"/>
                </a:solidFill>
              </a:rPr>
              <a:pPr algn="r"/>
              <a:t>‹Nr.›</a:t>
            </a:fld>
            <a:endParaRPr lang="de-DE" sz="800" noProof="0" dirty="0">
              <a:solidFill>
                <a:schemeClr val="accent1"/>
              </a:solidFill>
            </a:endParaRPr>
          </a:p>
        </p:txBody>
      </p:sp>
      <p:cxnSp>
        <p:nvCxnSpPr>
          <p:cNvPr id="10" name="Gerade Verbindung 9"/>
          <p:cNvCxnSpPr/>
          <p:nvPr/>
        </p:nvCxnSpPr>
        <p:spPr>
          <a:xfrm>
            <a:off x="577489" y="6237288"/>
            <a:ext cx="11616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577496" y="1124744"/>
            <a:ext cx="1161451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a:xfrm>
            <a:off x="240567" y="0"/>
            <a:ext cx="336000" cy="6858000"/>
            <a:chOff x="180425" y="0"/>
            <a:chExt cx="252000" cy="6858000"/>
          </a:xfrm>
        </p:grpSpPr>
        <p:pic>
          <p:nvPicPr>
            <p:cNvPr id="14" name="Grafik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0425" y="0"/>
              <a:ext cx="252000" cy="6858000"/>
            </a:xfrm>
            <a:prstGeom prst="rect">
              <a:avLst/>
            </a:prstGeom>
          </p:spPr>
        </p:pic>
        <p:sp>
          <p:nvSpPr>
            <p:cNvPr id="15" name="Rechteck 14"/>
            <p:cNvSpPr/>
            <p:nvPr userDrawn="1"/>
          </p:nvSpPr>
          <p:spPr>
            <a:xfrm>
              <a:off x="180425" y="0"/>
              <a:ext cx="252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360000" rIns="18000" bIns="0" rtlCol="0" anchor="ctr"/>
            <a:lstStyle/>
            <a:p>
              <a:pPr marL="0" algn="r"/>
              <a:r>
                <a:rPr lang="de-DE" sz="1400" b="1" noProof="0" dirty="0">
                  <a:latin typeface="Arial" pitchFamily="34" charset="0"/>
                  <a:cs typeface="Arial" pitchFamily="34" charset="0"/>
                </a:rPr>
                <a:t>www.oeko.de</a:t>
              </a:r>
            </a:p>
          </p:txBody>
        </p:sp>
      </p:grpSp>
      <p:pic>
        <p:nvPicPr>
          <p:cNvPr id="4" name="Grafik 3">
            <a:extLst>
              <a:ext uri="{FF2B5EF4-FFF2-40B4-BE49-F238E27FC236}">
                <a16:creationId xmlns:a16="http://schemas.microsoft.com/office/drawing/2014/main" id="{EC2EA144-DA40-653F-A787-D74121F6E54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231863" y="27237"/>
            <a:ext cx="1528340" cy="216019"/>
          </a:xfrm>
          <a:prstGeom prst="rect">
            <a:avLst/>
          </a:prstGeom>
        </p:spPr>
      </p:pic>
    </p:spTree>
    <p:extLst>
      <p:ext uri="{BB962C8B-B14F-4D97-AF65-F5344CB8AC3E}">
        <p14:creationId xmlns:p14="http://schemas.microsoft.com/office/powerpoint/2010/main" val="14133134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724" r:id="rId9"/>
    <p:sldLayoutId id="2147483745" r:id="rId10"/>
  </p:sldLayoutIdLst>
  <p:hf sldNum="0" hdr="0" dt="0"/>
  <p:txStyles>
    <p:titleStyle>
      <a:lvl1pPr algn="l" defTabSz="914354" rtl="0" eaLnBrk="1" latinLnBrk="0" hangingPunct="1">
        <a:spcBef>
          <a:spcPct val="0"/>
        </a:spcBef>
        <a:buNone/>
        <a:defRPr sz="2600" b="0" kern="1200">
          <a:solidFill>
            <a:schemeClr val="accent1"/>
          </a:solidFill>
          <a:latin typeface="Arial" pitchFamily="34" charset="0"/>
          <a:ea typeface="+mj-ea"/>
          <a:cs typeface="Arial" pitchFamily="34" charset="0"/>
        </a:defRPr>
      </a:lvl1pPr>
    </p:titleStyle>
    <p:bodyStyle>
      <a:lvl1pPr marL="251988" indent="-251988" algn="l" defTabSz="914354" rtl="0" eaLnBrk="1" latinLnBrk="0" hangingPunct="1">
        <a:lnSpc>
          <a:spcPct val="100000"/>
        </a:lnSpc>
        <a:spcBef>
          <a:spcPts val="1200"/>
        </a:spcBef>
        <a:spcAft>
          <a:spcPts val="0"/>
        </a:spcAft>
        <a:buClr>
          <a:srgbClr val="006AA4"/>
        </a:buClr>
        <a:buSzPct val="80000"/>
        <a:buFont typeface="Arial" pitchFamily="34" charset="0"/>
        <a:buChar char="●"/>
        <a:defRPr sz="2200" kern="1200">
          <a:solidFill>
            <a:schemeClr val="tx1"/>
          </a:solidFill>
          <a:latin typeface="Arial" pitchFamily="34" charset="0"/>
          <a:ea typeface="+mn-ea"/>
          <a:cs typeface="Arial" pitchFamily="34" charset="0"/>
        </a:defRPr>
      </a:lvl1pPr>
      <a:lvl2pPr marL="503974" indent="-251988" algn="l" defTabSz="914354" rtl="0" eaLnBrk="1" latinLnBrk="0" hangingPunct="1">
        <a:lnSpc>
          <a:spcPct val="100000"/>
        </a:lnSpc>
        <a:spcBef>
          <a:spcPts val="1200"/>
        </a:spcBef>
        <a:spcAft>
          <a:spcPts val="0"/>
        </a:spcAft>
        <a:buClr>
          <a:schemeClr val="accent1"/>
        </a:buClr>
        <a:buSzPct val="80000"/>
        <a:buFont typeface="Arial" pitchFamily="34" charset="0"/>
        <a:buChar char="‒"/>
        <a:defRPr sz="2000" kern="1200">
          <a:solidFill>
            <a:schemeClr val="tx1"/>
          </a:solidFill>
          <a:latin typeface="Arial" pitchFamily="34" charset="0"/>
          <a:ea typeface="+mn-ea"/>
          <a:cs typeface="Arial" pitchFamily="34" charset="0"/>
        </a:defRPr>
      </a:lvl2pPr>
      <a:lvl3pPr marL="627031" indent="-265100" algn="l" defTabSz="914354"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755962" indent="-251988" algn="l" defTabSz="914354" rtl="0" eaLnBrk="1" latinLnBrk="0" hangingPunct="1">
        <a:lnSpc>
          <a:spcPct val="100000"/>
        </a:lnSpc>
        <a:spcBef>
          <a:spcPts val="1200"/>
        </a:spcBef>
        <a:spcAft>
          <a:spcPts val="0"/>
        </a:spcAft>
        <a:buClr>
          <a:schemeClr val="accent1"/>
        </a:buClr>
        <a:buSzPct val="80000"/>
        <a:buFont typeface="Arial" pitchFamily="34" charset="0"/>
        <a:buChar char="●"/>
        <a:defRPr sz="18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B3DA50-F707-4F63-8FBA-300FDF4E957D}"/>
              </a:ext>
            </a:extLst>
          </p:cNvPr>
          <p:cNvSpPr>
            <a:spLocks noGrp="1"/>
          </p:cNvSpPr>
          <p:nvPr>
            <p:ph type="title"/>
          </p:nvPr>
        </p:nvSpPr>
        <p:spPr>
          <a:xfrm>
            <a:off x="982663" y="333374"/>
            <a:ext cx="10800000" cy="746625"/>
          </a:xfrm>
          <a:prstGeom prst="rect">
            <a:avLst/>
          </a:prstGeom>
        </p:spPr>
        <p:txBody>
          <a:bodyPr vert="horz" lIns="0" tIns="0" rIns="0" bIns="0" rtlCol="0" anchor="b"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E11A5527-4A14-404C-A85F-31AD2BF3D40A}"/>
              </a:ext>
            </a:extLst>
          </p:cNvPr>
          <p:cNvSpPr>
            <a:spLocks noGrp="1"/>
          </p:cNvSpPr>
          <p:nvPr>
            <p:ph type="body" idx="1"/>
          </p:nvPr>
        </p:nvSpPr>
        <p:spPr>
          <a:xfrm>
            <a:off x="982663" y="1483200"/>
            <a:ext cx="10800000" cy="4536000"/>
          </a:xfrm>
          <a:prstGeom prst="rect">
            <a:avLst/>
          </a:prstGeom>
        </p:spPr>
        <p:txBody>
          <a:bodyPr vert="horz" lIns="0" tIns="0" rIns="7200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DE" sz="1800" dirty="0"/>
          </a:p>
        </p:txBody>
      </p:sp>
      <p:sp>
        <p:nvSpPr>
          <p:cNvPr id="5" name="Fußzeilenplatzhalter 4">
            <a:extLst>
              <a:ext uri="{FF2B5EF4-FFF2-40B4-BE49-F238E27FC236}">
                <a16:creationId xmlns:a16="http://schemas.microsoft.com/office/drawing/2014/main" id="{E6512248-4F01-4D59-8962-5DB7D9DA276A}"/>
              </a:ext>
            </a:extLst>
          </p:cNvPr>
          <p:cNvSpPr>
            <a:spLocks noGrp="1"/>
          </p:cNvSpPr>
          <p:nvPr>
            <p:ph type="ftr" sz="quarter" idx="3"/>
          </p:nvPr>
        </p:nvSpPr>
        <p:spPr>
          <a:xfrm>
            <a:off x="982800" y="6381750"/>
            <a:ext cx="4800000" cy="360000"/>
          </a:xfrm>
          <a:prstGeom prst="rect">
            <a:avLst/>
          </a:prstGeom>
        </p:spPr>
        <p:txBody>
          <a:bodyPr vert="horz" lIns="0" tIns="0" rIns="0" bIns="0" rtlCol="0" anchor="t" anchorCtr="0"/>
          <a:lstStyle>
            <a:lvl1pPr algn="l">
              <a:defRPr sz="800">
                <a:solidFill>
                  <a:schemeClr val="tx1"/>
                </a:solidFill>
              </a:defRPr>
            </a:lvl1pPr>
          </a:lstStyle>
          <a:p>
            <a:r>
              <a:rPr lang="de-DE" dirty="0"/>
              <a:t>Vortragstitel│Referentenname│Ort│Datum</a:t>
            </a:r>
          </a:p>
        </p:txBody>
      </p:sp>
      <p:sp>
        <p:nvSpPr>
          <p:cNvPr id="6" name="Foliennummernplatzhalter 5">
            <a:extLst>
              <a:ext uri="{FF2B5EF4-FFF2-40B4-BE49-F238E27FC236}">
                <a16:creationId xmlns:a16="http://schemas.microsoft.com/office/drawing/2014/main" id="{22E0C442-F353-4961-91B7-AFA6D5538E83}"/>
              </a:ext>
            </a:extLst>
          </p:cNvPr>
          <p:cNvSpPr>
            <a:spLocks noGrp="1"/>
          </p:cNvSpPr>
          <p:nvPr>
            <p:ph type="sldNum" sz="quarter" idx="4"/>
          </p:nvPr>
        </p:nvSpPr>
        <p:spPr>
          <a:xfrm>
            <a:off x="10788319" y="6381750"/>
            <a:ext cx="994344"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cxnSp>
        <p:nvCxnSpPr>
          <p:cNvPr id="9" name="Gerade Verbindung 9">
            <a:extLst>
              <a:ext uri="{FF2B5EF4-FFF2-40B4-BE49-F238E27FC236}">
                <a16:creationId xmlns:a16="http://schemas.microsoft.com/office/drawing/2014/main" id="{233728FB-99FC-4B1C-901F-F8D175C8A8AD}"/>
              </a:ext>
            </a:extLst>
          </p:cNvPr>
          <p:cNvCxnSpPr/>
          <p:nvPr userDrawn="1"/>
        </p:nvCxnSpPr>
        <p:spPr>
          <a:xfrm>
            <a:off x="0" y="6237288"/>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9F3F98E5-A56B-B292-A53C-8924131E48B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10231863" y="27237"/>
            <a:ext cx="1528340" cy="216019"/>
          </a:xfrm>
          <a:prstGeom prst="rect">
            <a:avLst/>
          </a:prstGeom>
        </p:spPr>
      </p:pic>
    </p:spTree>
    <p:extLst>
      <p:ext uri="{BB962C8B-B14F-4D97-AF65-F5344CB8AC3E}">
        <p14:creationId xmlns:p14="http://schemas.microsoft.com/office/powerpoint/2010/main" val="209391580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hf hdr="0" dt="0"/>
  <p:txStyles>
    <p:titleStyle>
      <a:lvl1pPr algn="l" defTabSz="685800" rtl="0" eaLnBrk="1" latinLnBrk="0" hangingPunct="1">
        <a:lnSpc>
          <a:spcPct val="100000"/>
        </a:lnSpc>
        <a:spcBef>
          <a:spcPct val="0"/>
        </a:spcBef>
        <a:buNone/>
        <a:defRPr sz="2600" kern="1200" spc="0"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1200"/>
        </a:spcBef>
        <a:buFontTx/>
        <a:buNone/>
        <a:defRPr sz="2200" kern="1200" spc="0" baseline="0">
          <a:solidFill>
            <a:schemeClr val="tx1"/>
          </a:solidFill>
          <a:latin typeface="+mn-lt"/>
          <a:ea typeface="+mn-ea"/>
          <a:cs typeface="+mn-cs"/>
        </a:defRPr>
      </a:lvl1pPr>
      <a:lvl2pPr marL="252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2000" kern="1200" spc="0" baseline="0">
          <a:solidFill>
            <a:schemeClr val="tx1"/>
          </a:solidFill>
          <a:latin typeface="+mn-lt"/>
          <a:ea typeface="+mn-ea"/>
          <a:cs typeface="+mn-cs"/>
        </a:defRPr>
      </a:lvl2pPr>
      <a:lvl3pPr marL="504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800" kern="1200" spc="0">
          <a:solidFill>
            <a:schemeClr val="tx1"/>
          </a:solidFill>
          <a:latin typeface="+mn-lt"/>
          <a:ea typeface="+mn-ea"/>
          <a:cs typeface="+mn-cs"/>
        </a:defRPr>
      </a:lvl3pPr>
      <a:lvl4pPr marL="756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4pPr>
      <a:lvl5pPr marL="1008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5pPr>
      <a:lvl6pPr marL="1260000" indent="-252000" algn="l" defTabSz="685800" rtl="0" eaLnBrk="1" latinLnBrk="0" hangingPunct="1">
        <a:lnSpc>
          <a:spcPct val="100000"/>
        </a:lnSpc>
        <a:spcBef>
          <a:spcPts val="1200"/>
        </a:spcBef>
        <a:buClr>
          <a:schemeClr val="accent1"/>
        </a:buClr>
        <a:buSzPct val="100000"/>
        <a:buFont typeface="Arial" panose="020B0604020202020204" pitchFamily="34" charset="0"/>
        <a:buChar char="‒"/>
        <a:defRPr sz="1800" kern="1200" spc="0" baseline="0">
          <a:solidFill>
            <a:schemeClr val="tx1"/>
          </a:solidFill>
          <a:latin typeface="+mn-lt"/>
          <a:ea typeface="+mn-ea"/>
          <a:cs typeface="+mn-cs"/>
        </a:defRPr>
      </a:lvl6pPr>
      <a:lvl7pPr marL="1512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7pPr>
      <a:lvl8pPr marL="1764000" indent="-252000" algn="l" defTabSz="685800" rtl="0" eaLnBrk="1" latinLnBrk="0" hangingPunct="1">
        <a:lnSpc>
          <a:spcPct val="100000"/>
        </a:lnSpc>
        <a:spcBef>
          <a:spcPts val="1000"/>
        </a:spcBef>
        <a:buClr>
          <a:schemeClr val="accent1"/>
        </a:buClr>
        <a:buSzPct val="100000"/>
        <a:buFont typeface="Arial" panose="020B0604020202020204" pitchFamily="34" charset="0"/>
        <a:buChar char="‒"/>
        <a:defRPr sz="1600" kern="1200" spc="0" baseline="0">
          <a:solidFill>
            <a:schemeClr val="tx1"/>
          </a:solidFill>
          <a:latin typeface="+mn-lt"/>
          <a:ea typeface="+mn-ea"/>
          <a:cs typeface="+mn-cs"/>
        </a:defRPr>
      </a:lvl8pPr>
      <a:lvl9pPr marL="2016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pos="7423">
          <p15:clr>
            <a:srgbClr val="F26B43"/>
          </p15:clr>
        </p15:guide>
        <p15:guide id="5" orient="horz" pos="3793">
          <p15:clr>
            <a:srgbClr val="F26B43"/>
          </p15:clr>
        </p15:guide>
        <p15:guide id="6" orient="horz" pos="4020">
          <p15:clr>
            <a:srgbClr val="F26B43"/>
          </p15:clr>
        </p15:guide>
        <p15:guide id="7" orient="horz" pos="935">
          <p15:clr>
            <a:srgbClr val="F26B43"/>
          </p15:clr>
        </p15:guide>
        <p15:guide id="8" orient="horz" pos="709">
          <p15:clr>
            <a:srgbClr val="F26B43"/>
          </p15:clr>
        </p15:guide>
        <p15:guide id="17" orient="horz" pos="21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B3DA50-F707-4F63-8FBA-300FDF4E957D}"/>
              </a:ext>
            </a:extLst>
          </p:cNvPr>
          <p:cNvSpPr>
            <a:spLocks noGrp="1"/>
          </p:cNvSpPr>
          <p:nvPr>
            <p:ph type="title"/>
          </p:nvPr>
        </p:nvSpPr>
        <p:spPr>
          <a:xfrm>
            <a:off x="982663" y="333374"/>
            <a:ext cx="10800000" cy="746625"/>
          </a:xfrm>
          <a:prstGeom prst="rect">
            <a:avLst/>
          </a:prstGeom>
        </p:spPr>
        <p:txBody>
          <a:bodyPr vert="horz" lIns="0" tIns="0" rIns="0" bIns="0" rtlCol="0" anchor="b"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E11A5527-4A14-404C-A85F-31AD2BF3D40A}"/>
              </a:ext>
            </a:extLst>
          </p:cNvPr>
          <p:cNvSpPr>
            <a:spLocks noGrp="1"/>
          </p:cNvSpPr>
          <p:nvPr>
            <p:ph type="body" idx="1"/>
          </p:nvPr>
        </p:nvSpPr>
        <p:spPr>
          <a:xfrm>
            <a:off x="982663" y="1483200"/>
            <a:ext cx="10800000" cy="4536000"/>
          </a:xfrm>
          <a:prstGeom prst="rect">
            <a:avLst/>
          </a:prstGeom>
        </p:spPr>
        <p:txBody>
          <a:bodyPr vert="horz" lIns="0" tIns="0" rIns="7200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DE" sz="1800" dirty="0"/>
          </a:p>
        </p:txBody>
      </p:sp>
      <p:sp>
        <p:nvSpPr>
          <p:cNvPr id="5" name="Fußzeilenplatzhalter 4">
            <a:extLst>
              <a:ext uri="{FF2B5EF4-FFF2-40B4-BE49-F238E27FC236}">
                <a16:creationId xmlns:a16="http://schemas.microsoft.com/office/drawing/2014/main" id="{E6512248-4F01-4D59-8962-5DB7D9DA276A}"/>
              </a:ext>
            </a:extLst>
          </p:cNvPr>
          <p:cNvSpPr>
            <a:spLocks noGrp="1"/>
          </p:cNvSpPr>
          <p:nvPr>
            <p:ph type="ftr" sz="quarter" idx="3"/>
          </p:nvPr>
        </p:nvSpPr>
        <p:spPr>
          <a:xfrm>
            <a:off x="982800" y="6381750"/>
            <a:ext cx="4800000" cy="360000"/>
          </a:xfrm>
          <a:prstGeom prst="rect">
            <a:avLst/>
          </a:prstGeom>
        </p:spPr>
        <p:txBody>
          <a:bodyPr vert="horz" lIns="0" tIns="0" rIns="0" bIns="0" rtlCol="0" anchor="t" anchorCtr="0"/>
          <a:lstStyle>
            <a:lvl1pPr algn="l">
              <a:defRPr sz="800">
                <a:solidFill>
                  <a:schemeClr val="tx1"/>
                </a:solidFill>
              </a:defRPr>
            </a:lvl1pPr>
          </a:lstStyle>
          <a:p>
            <a:r>
              <a:rPr lang="de-DE" dirty="0"/>
              <a:t>Ökobilanz von Software und digitalen Dienstleistungen | Jens Gröger | Öko-Institut e.V. | Berlin 30.06.2025</a:t>
            </a:r>
          </a:p>
        </p:txBody>
      </p:sp>
      <p:sp>
        <p:nvSpPr>
          <p:cNvPr id="6" name="Foliennummernplatzhalter 5">
            <a:extLst>
              <a:ext uri="{FF2B5EF4-FFF2-40B4-BE49-F238E27FC236}">
                <a16:creationId xmlns:a16="http://schemas.microsoft.com/office/drawing/2014/main" id="{22E0C442-F353-4961-91B7-AFA6D5538E83}"/>
              </a:ext>
            </a:extLst>
          </p:cNvPr>
          <p:cNvSpPr>
            <a:spLocks noGrp="1"/>
          </p:cNvSpPr>
          <p:nvPr>
            <p:ph type="sldNum" sz="quarter" idx="4"/>
          </p:nvPr>
        </p:nvSpPr>
        <p:spPr>
          <a:xfrm>
            <a:off x="10788319" y="6381750"/>
            <a:ext cx="994344" cy="360000"/>
          </a:xfrm>
          <a:prstGeom prst="rect">
            <a:avLst/>
          </a:prstGeom>
        </p:spPr>
        <p:txBody>
          <a:bodyPr vert="horz" lIns="0" tIns="0" rIns="0" bIns="0" rtlCol="0" anchor="t" anchorCtr="0"/>
          <a:lstStyle>
            <a:lvl1pPr algn="r">
              <a:defRPr sz="800">
                <a:solidFill>
                  <a:schemeClr val="tx1"/>
                </a:solidFill>
              </a:defRPr>
            </a:lvl1pPr>
          </a:lstStyle>
          <a:p>
            <a:fld id="{8D1FDA76-8A6B-4230-A6B4-517FD786BCB7}" type="slidenum">
              <a:rPr lang="de-DE" smtClean="0"/>
              <a:pPr/>
              <a:t>‹Nr.›</a:t>
            </a:fld>
            <a:endParaRPr lang="de-DE" dirty="0"/>
          </a:p>
        </p:txBody>
      </p:sp>
      <p:cxnSp>
        <p:nvCxnSpPr>
          <p:cNvPr id="9" name="Gerade Verbindung 9">
            <a:extLst>
              <a:ext uri="{FF2B5EF4-FFF2-40B4-BE49-F238E27FC236}">
                <a16:creationId xmlns:a16="http://schemas.microsoft.com/office/drawing/2014/main" id="{233728FB-99FC-4B1C-901F-F8D175C8A8AD}"/>
              </a:ext>
            </a:extLst>
          </p:cNvPr>
          <p:cNvCxnSpPr/>
          <p:nvPr userDrawn="1"/>
        </p:nvCxnSpPr>
        <p:spPr>
          <a:xfrm>
            <a:off x="0" y="6237288"/>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0477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hf sldNum="0" hdr="0" dt="0"/>
  <p:txStyles>
    <p:titleStyle>
      <a:lvl1pPr algn="l" defTabSz="685800" rtl="0" eaLnBrk="1" latinLnBrk="0" hangingPunct="1">
        <a:lnSpc>
          <a:spcPct val="100000"/>
        </a:lnSpc>
        <a:spcBef>
          <a:spcPct val="0"/>
        </a:spcBef>
        <a:buNone/>
        <a:defRPr sz="2600" kern="1200" spc="0"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1200"/>
        </a:spcBef>
        <a:buFontTx/>
        <a:buNone/>
        <a:defRPr sz="2200" kern="1200" spc="0" baseline="0">
          <a:solidFill>
            <a:schemeClr val="tx1"/>
          </a:solidFill>
          <a:latin typeface="+mn-lt"/>
          <a:ea typeface="+mn-ea"/>
          <a:cs typeface="+mn-cs"/>
        </a:defRPr>
      </a:lvl1pPr>
      <a:lvl2pPr marL="252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2000" kern="1200" spc="0" baseline="0">
          <a:solidFill>
            <a:schemeClr val="tx1"/>
          </a:solidFill>
          <a:latin typeface="+mn-lt"/>
          <a:ea typeface="+mn-ea"/>
          <a:cs typeface="+mn-cs"/>
        </a:defRPr>
      </a:lvl2pPr>
      <a:lvl3pPr marL="504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800" kern="1200" spc="0">
          <a:solidFill>
            <a:schemeClr val="tx1"/>
          </a:solidFill>
          <a:latin typeface="+mn-lt"/>
          <a:ea typeface="+mn-ea"/>
          <a:cs typeface="+mn-cs"/>
        </a:defRPr>
      </a:lvl3pPr>
      <a:lvl4pPr marL="756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4pPr>
      <a:lvl5pPr marL="1008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5pPr>
      <a:lvl6pPr marL="1260000" indent="-252000" algn="l" defTabSz="685800" rtl="0" eaLnBrk="1" latinLnBrk="0" hangingPunct="1">
        <a:lnSpc>
          <a:spcPct val="100000"/>
        </a:lnSpc>
        <a:spcBef>
          <a:spcPts val="1200"/>
        </a:spcBef>
        <a:buClr>
          <a:schemeClr val="accent1"/>
        </a:buClr>
        <a:buSzPct val="100000"/>
        <a:buFont typeface="Arial" panose="020B0604020202020204" pitchFamily="34" charset="0"/>
        <a:buChar char="‒"/>
        <a:defRPr sz="1800" kern="1200" spc="0" baseline="0">
          <a:solidFill>
            <a:schemeClr val="tx1"/>
          </a:solidFill>
          <a:latin typeface="+mn-lt"/>
          <a:ea typeface="+mn-ea"/>
          <a:cs typeface="+mn-cs"/>
        </a:defRPr>
      </a:lvl6pPr>
      <a:lvl7pPr marL="1512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7pPr>
      <a:lvl8pPr marL="1764000" indent="-252000" algn="l" defTabSz="685800" rtl="0" eaLnBrk="1" latinLnBrk="0" hangingPunct="1">
        <a:lnSpc>
          <a:spcPct val="100000"/>
        </a:lnSpc>
        <a:spcBef>
          <a:spcPts val="1000"/>
        </a:spcBef>
        <a:buClr>
          <a:schemeClr val="accent1"/>
        </a:buClr>
        <a:buSzPct val="100000"/>
        <a:buFont typeface="Arial" panose="020B0604020202020204" pitchFamily="34" charset="0"/>
        <a:buChar char="‒"/>
        <a:defRPr sz="1600" kern="1200" spc="0" baseline="0">
          <a:solidFill>
            <a:schemeClr val="tx1"/>
          </a:solidFill>
          <a:latin typeface="+mn-lt"/>
          <a:ea typeface="+mn-ea"/>
          <a:cs typeface="+mn-cs"/>
        </a:defRPr>
      </a:lvl8pPr>
      <a:lvl9pPr marL="2016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pos="7423">
          <p15:clr>
            <a:srgbClr val="F26B43"/>
          </p15:clr>
        </p15:guide>
        <p15:guide id="5" orient="horz" pos="3793">
          <p15:clr>
            <a:srgbClr val="F26B43"/>
          </p15:clr>
        </p15:guide>
        <p15:guide id="6" orient="horz" pos="4020">
          <p15:clr>
            <a:srgbClr val="F26B43"/>
          </p15:clr>
        </p15:guide>
        <p15:guide id="7" orient="horz" pos="935">
          <p15:clr>
            <a:srgbClr val="F26B43"/>
          </p15:clr>
        </p15:guide>
        <p15:guide id="8" orient="horz" pos="709">
          <p15:clr>
            <a:srgbClr val="F26B43"/>
          </p15:clr>
        </p15:guide>
        <p15:guide id="17" orient="horz" pos="2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gabi.sphera.com/deutsch/software/" TargetMode="External"/><Relationship Id="rId3" Type="http://schemas.openxmlformats.org/officeDocument/2006/relationships/hyperlink" Target="https://ecoinvent.org/" TargetMode="External"/><Relationship Id="rId7" Type="http://schemas.openxmlformats.org/officeDocument/2006/relationships/hyperlink" Target="https://www.ecocostsvalue.com/data/" TargetMode="External"/><Relationship Id="rId12" Type="http://schemas.openxmlformats.org/officeDocument/2006/relationships/image" Target="../media/image36.png"/><Relationship Id="rId17" Type="http://schemas.openxmlformats.org/officeDocument/2006/relationships/image" Target="../media/image39.svg"/><Relationship Id="rId2" Type="http://schemas.openxmlformats.org/officeDocument/2006/relationships/notesSlide" Target="../notesSlides/notesSlide10.xml"/><Relationship Id="rId16"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hyperlink" Target="https://www.ifu.com/de/umberto/oekobilanz-software/" TargetMode="External"/><Relationship Id="rId5" Type="http://schemas.openxmlformats.org/officeDocument/2006/relationships/hyperlink" Target="https://www.probas.umweltbundesamt.de/php/index.php" TargetMode="External"/><Relationship Id="rId15" Type="http://schemas.openxmlformats.org/officeDocument/2006/relationships/hyperlink" Target="https://simapro.com/" TargetMode="Externa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hyperlink" Target="https://www.openlca.org/" TargetMode="External"/><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ecodigit.de/en/home/publications#c10312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48550/arXiv.2104.10350"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iea.blob.core.windows.net/assets/b1e6600c-4e40-4d9c-809d-1d1724c763d5/DigitalizationandEnergy3.pdf" TargetMode="External"/><Relationship Id="rId5" Type="http://schemas.openxmlformats.org/officeDocument/2006/relationships/hyperlink" Target="https://www.cyberdaily.au/security/11942-chatgpt-produces-an-estimated-4-32-grams-of-co-for-every-query" TargetMode="External"/><Relationship Id="rId4" Type="http://schemas.openxmlformats.org/officeDocument/2006/relationships/hyperlink" Target="https://www.oeko.de/en/blog/the-carbon-footprint-of-our-digital-lifestyle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ecodigit.de/en/home/publications#c103126" TargetMode="External"/><Relationship Id="rId7" Type="http://schemas.openxmlformats.org/officeDocument/2006/relationships/hyperlink" Target="https://digitalgreentech.de/aktuelles/detail/podcast-episode-6"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oeko.de/podcast/wie-nachhaltig-ist-kuenstliche-intelligenz/" TargetMode="External"/><Relationship Id="rId5" Type="http://schemas.openxmlformats.org/officeDocument/2006/relationships/hyperlink" Target="https://www.oeko.de/podcast/nachhaltigkeit-durch-digitalisierung/" TargetMode="External"/><Relationship Id="rId4" Type="http://schemas.openxmlformats.org/officeDocument/2006/relationships/hyperlink" Target="https://www.umweltbundesamt.de/publikationen/umweltzeichen-blauer-engel-fuer-ressource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s://www.oeko.de/fileadmin/oekodoc/WP-Konsum-Digitalisierung.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ecodigit.de/en/home/publications#c103126"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ecodigit.de/en/home/publications#c10312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ecodigit.de/en/home/publications#c103126"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digitalcarbonfootprint.eu/"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hyperlink" Target="https://www.umweltbundesamt.de/publikationen/umweltzeichen-blauer-engel-fuer-ressourcen" TargetMode="External"/><Relationship Id="rId3" Type="http://schemas.openxmlformats.org/officeDocument/2006/relationships/hyperlink" Target="https://ecodigit.de/" TargetMode="External"/><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digitalgreentech.de/" TargetMode="External"/><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89DFE48-D05E-47FC-826C-FA1FFEDF07C6}"/>
              </a:ext>
            </a:extLst>
          </p:cNvPr>
          <p:cNvSpPr>
            <a:spLocks noGrp="1"/>
          </p:cNvSpPr>
          <p:nvPr>
            <p:ph type="body" sz="quarter" idx="11"/>
          </p:nvPr>
        </p:nvSpPr>
        <p:spPr>
          <a:xfrm>
            <a:off x="0" y="4293288"/>
            <a:ext cx="12192000" cy="1944000"/>
          </a:xfrm>
        </p:spPr>
        <p:txBody>
          <a:bodyPr/>
          <a:lstStyle/>
          <a:p>
            <a:endParaRPr lang="de-DE" dirty="0"/>
          </a:p>
        </p:txBody>
      </p:sp>
      <p:sp>
        <p:nvSpPr>
          <p:cNvPr id="14" name="Titel 7">
            <a:extLst>
              <a:ext uri="{FF2B5EF4-FFF2-40B4-BE49-F238E27FC236}">
                <a16:creationId xmlns:a16="http://schemas.microsoft.com/office/drawing/2014/main" id="{4E39FD5D-4E70-4F93-A655-61C96309EB80}"/>
              </a:ext>
            </a:extLst>
          </p:cNvPr>
          <p:cNvSpPr>
            <a:spLocks noGrp="1"/>
          </p:cNvSpPr>
          <p:nvPr>
            <p:ph type="ctrTitle"/>
          </p:nvPr>
        </p:nvSpPr>
        <p:spPr>
          <a:xfrm>
            <a:off x="982663" y="4365104"/>
            <a:ext cx="10800000" cy="576000"/>
          </a:xfrm>
        </p:spPr>
        <p:txBody>
          <a:bodyPr/>
          <a:lstStyle/>
          <a:p>
            <a:r>
              <a:rPr lang="en-US" sz="3200" dirty="0"/>
              <a:t>Life Cycle Assessment of IT infrastructure</a:t>
            </a:r>
            <a:endParaRPr lang="de-DE" sz="3200" dirty="0"/>
          </a:p>
        </p:txBody>
      </p:sp>
      <p:sp>
        <p:nvSpPr>
          <p:cNvPr id="16" name="Textplatzhalter 9">
            <a:extLst>
              <a:ext uri="{FF2B5EF4-FFF2-40B4-BE49-F238E27FC236}">
                <a16:creationId xmlns:a16="http://schemas.microsoft.com/office/drawing/2014/main" id="{06D7CAED-30D0-4C5F-9F5E-97F6F17CDF4B}"/>
              </a:ext>
            </a:extLst>
          </p:cNvPr>
          <p:cNvSpPr>
            <a:spLocks noGrp="1"/>
          </p:cNvSpPr>
          <p:nvPr>
            <p:ph type="body" sz="quarter" idx="10"/>
          </p:nvPr>
        </p:nvSpPr>
        <p:spPr>
          <a:xfrm>
            <a:off x="982663" y="5265288"/>
            <a:ext cx="10800000" cy="265404"/>
          </a:xfrm>
        </p:spPr>
        <p:txBody>
          <a:bodyPr/>
          <a:lstStyle/>
          <a:p>
            <a:r>
              <a:rPr lang="en-US" dirty="0"/>
              <a:t>Martin Möller</a:t>
            </a:r>
            <a:br>
              <a:rPr lang="en-US" dirty="0"/>
            </a:br>
            <a:r>
              <a:rPr lang="en-US" dirty="0"/>
              <a:t>Shaping the Digital Future of ErUM Research: Sustainability &amp; Ethics</a:t>
            </a:r>
            <a:br>
              <a:rPr lang="en-US" dirty="0"/>
            </a:br>
            <a:r>
              <a:rPr lang="en-US" dirty="0"/>
              <a:t>Aachen, 30 July 2025</a:t>
            </a:r>
          </a:p>
        </p:txBody>
      </p:sp>
      <p:sp>
        <p:nvSpPr>
          <p:cNvPr id="3" name="Textfeld 2">
            <a:extLst>
              <a:ext uri="{FF2B5EF4-FFF2-40B4-BE49-F238E27FC236}">
                <a16:creationId xmlns:a16="http://schemas.microsoft.com/office/drawing/2014/main" id="{0BEDA6E7-03B6-4D94-A015-3C1CEF06A6F0}"/>
              </a:ext>
            </a:extLst>
          </p:cNvPr>
          <p:cNvSpPr txBox="1"/>
          <p:nvPr/>
        </p:nvSpPr>
        <p:spPr>
          <a:xfrm>
            <a:off x="191344" y="7101408"/>
            <a:ext cx="931216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Foto: Jens Gröger</a:t>
            </a:r>
          </a:p>
        </p:txBody>
      </p:sp>
    </p:spTree>
    <p:extLst>
      <p:ext uri="{BB962C8B-B14F-4D97-AF65-F5344CB8AC3E}">
        <p14:creationId xmlns:p14="http://schemas.microsoft.com/office/powerpoint/2010/main" val="165634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Overview of major data bases and modelling tools</a:t>
            </a:r>
          </a:p>
        </p:txBody>
      </p:sp>
      <p:sp>
        <p:nvSpPr>
          <p:cNvPr id="3" name="Fußzeilenplatzhalter 2"/>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pic>
        <p:nvPicPr>
          <p:cNvPr id="5" name="Picture 8" descr="openLCA Nexus: The source for LCA data sets">
            <a:hlinkClick r:id="rId3"/>
            <a:extLst>
              <a:ext uri="{FF2B5EF4-FFF2-40B4-BE49-F238E27FC236}">
                <a16:creationId xmlns:a16="http://schemas.microsoft.com/office/drawing/2014/main" id="{9F8E1866-1FB8-A4DA-2734-2A96CCD8D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324" y="1791241"/>
            <a:ext cx="1409022" cy="912317"/>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hlinkClick r:id="rId5"/>
            <a:extLst>
              <a:ext uri="{FF2B5EF4-FFF2-40B4-BE49-F238E27FC236}">
                <a16:creationId xmlns:a16="http://schemas.microsoft.com/office/drawing/2014/main" id="{0EEB1A43-8ACB-83A5-0827-3D34953E62A3}"/>
              </a:ext>
            </a:extLst>
          </p:cNvPr>
          <p:cNvPicPr>
            <a:picLocks noChangeAspect="1"/>
          </p:cNvPicPr>
          <p:nvPr/>
        </p:nvPicPr>
        <p:blipFill>
          <a:blip r:embed="rId6"/>
          <a:stretch>
            <a:fillRect/>
          </a:stretch>
        </p:blipFill>
        <p:spPr>
          <a:xfrm>
            <a:off x="7118649" y="1981472"/>
            <a:ext cx="4407030" cy="717049"/>
          </a:xfrm>
          <a:prstGeom prst="rect">
            <a:avLst/>
          </a:prstGeom>
        </p:spPr>
      </p:pic>
      <p:pic>
        <p:nvPicPr>
          <p:cNvPr id="11" name="Grafik 10">
            <a:hlinkClick r:id="rId7"/>
            <a:extLst>
              <a:ext uri="{FF2B5EF4-FFF2-40B4-BE49-F238E27FC236}">
                <a16:creationId xmlns:a16="http://schemas.microsoft.com/office/drawing/2014/main" id="{C97550CD-6536-1F22-6984-FA50B83DBF85}"/>
              </a:ext>
            </a:extLst>
          </p:cNvPr>
          <p:cNvPicPr>
            <a:picLocks noChangeAspect="1"/>
          </p:cNvPicPr>
          <p:nvPr/>
        </p:nvPicPr>
        <p:blipFill>
          <a:blip r:embed="rId8"/>
          <a:stretch>
            <a:fillRect/>
          </a:stretch>
        </p:blipFill>
        <p:spPr>
          <a:xfrm>
            <a:off x="3490210" y="1928414"/>
            <a:ext cx="2356636" cy="734716"/>
          </a:xfrm>
          <a:prstGeom prst="rect">
            <a:avLst/>
          </a:prstGeom>
        </p:spPr>
      </p:pic>
      <p:sp>
        <p:nvSpPr>
          <p:cNvPr id="13" name="Textfeld 12">
            <a:extLst>
              <a:ext uri="{FF2B5EF4-FFF2-40B4-BE49-F238E27FC236}">
                <a16:creationId xmlns:a16="http://schemas.microsoft.com/office/drawing/2014/main" id="{B27FD197-42AB-83A2-CD68-D71DD72C5F14}"/>
              </a:ext>
            </a:extLst>
          </p:cNvPr>
          <p:cNvSpPr txBox="1"/>
          <p:nvPr/>
        </p:nvSpPr>
        <p:spPr>
          <a:xfrm>
            <a:off x="1007535" y="1344448"/>
            <a:ext cx="2482675" cy="369332"/>
          </a:xfrm>
          <a:prstGeom prst="rect">
            <a:avLst/>
          </a:prstGeom>
          <a:noFill/>
        </p:spPr>
        <p:txBody>
          <a:bodyPr wrap="square" rtlCol="0">
            <a:spAutoFit/>
          </a:bodyPr>
          <a:lstStyle/>
          <a:p>
            <a:r>
              <a:rPr lang="en-GB" u="sng" dirty="0"/>
              <a:t>Data bases</a:t>
            </a:r>
            <a:r>
              <a:rPr lang="en-GB" dirty="0"/>
              <a:t>:</a:t>
            </a:r>
          </a:p>
        </p:txBody>
      </p:sp>
      <p:pic>
        <p:nvPicPr>
          <p:cNvPr id="14" name="Picture 2" descr="openLCA - YouTube">
            <a:hlinkClick r:id="rId9"/>
            <a:extLst>
              <a:ext uri="{FF2B5EF4-FFF2-40B4-BE49-F238E27FC236}">
                <a16:creationId xmlns:a16="http://schemas.microsoft.com/office/drawing/2014/main" id="{5B394AB4-D2CE-772F-D145-B20F38D94C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535" y="4032504"/>
            <a:ext cx="1423304" cy="14233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Ökobilanz (LCA)-Software | Umberto LCA+">
            <a:hlinkClick r:id="rId11"/>
            <a:extLst>
              <a:ext uri="{FF2B5EF4-FFF2-40B4-BE49-F238E27FC236}">
                <a16:creationId xmlns:a16="http://schemas.microsoft.com/office/drawing/2014/main" id="{98639694-5994-CD67-F7DF-95B0E50DEC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52572" y="4139132"/>
            <a:ext cx="2307631" cy="12094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Ökobilanz Software">
            <a:hlinkClick r:id="rId13"/>
            <a:extLst>
              <a:ext uri="{FF2B5EF4-FFF2-40B4-BE49-F238E27FC236}">
                <a16:creationId xmlns:a16="http://schemas.microsoft.com/office/drawing/2014/main" id="{F4D4058B-03E1-125E-9439-029DA2133CD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94009" y="4228786"/>
            <a:ext cx="2739457" cy="952176"/>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a:hlinkClick r:id="rId15"/>
            <a:extLst>
              <a:ext uri="{FF2B5EF4-FFF2-40B4-BE49-F238E27FC236}">
                <a16:creationId xmlns:a16="http://schemas.microsoft.com/office/drawing/2014/main" id="{4BDF4D18-0CE9-67D2-44C6-754A2019FA7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13953" y="4159480"/>
            <a:ext cx="2602623" cy="1168771"/>
          </a:xfrm>
          <a:prstGeom prst="rect">
            <a:avLst/>
          </a:prstGeom>
        </p:spPr>
      </p:pic>
      <p:sp>
        <p:nvSpPr>
          <p:cNvPr id="18" name="Textfeld 17">
            <a:extLst>
              <a:ext uri="{FF2B5EF4-FFF2-40B4-BE49-F238E27FC236}">
                <a16:creationId xmlns:a16="http://schemas.microsoft.com/office/drawing/2014/main" id="{91EF2006-7098-CEB9-D458-E954EE9AC266}"/>
              </a:ext>
            </a:extLst>
          </p:cNvPr>
          <p:cNvSpPr txBox="1"/>
          <p:nvPr/>
        </p:nvSpPr>
        <p:spPr>
          <a:xfrm>
            <a:off x="1007535" y="3863929"/>
            <a:ext cx="2482675" cy="369332"/>
          </a:xfrm>
          <a:prstGeom prst="rect">
            <a:avLst/>
          </a:prstGeom>
          <a:noFill/>
        </p:spPr>
        <p:txBody>
          <a:bodyPr wrap="square" rtlCol="0">
            <a:spAutoFit/>
          </a:bodyPr>
          <a:lstStyle/>
          <a:p>
            <a:r>
              <a:rPr lang="en-GB" u="sng" dirty="0"/>
              <a:t>Modelling tools</a:t>
            </a:r>
            <a:r>
              <a:rPr lang="en-GB" dirty="0"/>
              <a:t>:</a:t>
            </a:r>
          </a:p>
        </p:txBody>
      </p:sp>
    </p:spTree>
    <p:extLst>
      <p:ext uri="{BB962C8B-B14F-4D97-AF65-F5344CB8AC3E}">
        <p14:creationId xmlns:p14="http://schemas.microsoft.com/office/powerpoint/2010/main" val="215405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Relevant impact categories and impact indicators</a:t>
            </a:r>
          </a:p>
        </p:txBody>
      </p:sp>
      <p:sp>
        <p:nvSpPr>
          <p:cNvPr id="19" name="Textplatzhalter 18"/>
          <p:cNvSpPr>
            <a:spLocks noGrp="1"/>
          </p:cNvSpPr>
          <p:nvPr>
            <p:ph type="body" sz="quarter" idx="11"/>
          </p:nvPr>
        </p:nvSpPr>
        <p:spPr/>
        <p:txBody>
          <a:bodyPr/>
          <a:lstStyle/>
          <a:p>
            <a:pPr lvl="1"/>
            <a:r>
              <a:rPr lang="en-GB" b="1" dirty="0">
                <a:solidFill>
                  <a:schemeClr val="accent1"/>
                </a:solidFill>
              </a:rPr>
              <a:t>Global Warming Potential (GWP)</a:t>
            </a:r>
            <a:r>
              <a:rPr lang="en-GB" dirty="0"/>
              <a:t>: measure of greenhouse gases [kg CO</a:t>
            </a:r>
            <a:r>
              <a:rPr lang="en-GB" baseline="-25000" dirty="0"/>
              <a:t>2</a:t>
            </a:r>
            <a:r>
              <a:rPr lang="en-GB" dirty="0"/>
              <a:t> equivalents] </a:t>
            </a:r>
            <a:br>
              <a:rPr lang="en-GB" dirty="0"/>
            </a:br>
            <a:r>
              <a:rPr lang="en-GB" dirty="0"/>
              <a:t>that quantifies the environmental impact potential of climate change</a:t>
            </a:r>
          </a:p>
          <a:p>
            <a:pPr marL="756000" marR="0" lvl="3" indent="-252000" algn="l" defTabSz="685800" rtl="0" eaLnBrk="1" fontAlgn="auto" latinLnBrk="0" hangingPunct="1">
              <a:lnSpc>
                <a:spcPct val="100000"/>
              </a:lnSpc>
              <a:spcBef>
                <a:spcPts val="1200"/>
              </a:spcBef>
              <a:spcAft>
                <a:spcPts val="0"/>
              </a:spcAft>
              <a:buClr>
                <a:srgbClr val="006AA4"/>
              </a:buClr>
              <a:buSzPct val="80000"/>
              <a:buFont typeface="Wingdings" panose="05000000000000000000" pitchFamily="2" charset="2"/>
              <a:buChar char=""/>
              <a:tabLst/>
              <a:defRPr/>
            </a:pPr>
            <a:r>
              <a:rPr lang="en-GB" sz="2000" dirty="0"/>
              <a:t>If the assessment is limited to the GWP as the only impact category, it is a Carbon Footprint according to ISO 14067.</a:t>
            </a:r>
          </a:p>
          <a:p>
            <a:pPr lvl="1"/>
            <a:r>
              <a:rPr lang="en-GB" b="1" dirty="0">
                <a:solidFill>
                  <a:schemeClr val="accent1"/>
                </a:solidFill>
              </a:rPr>
              <a:t>Abiotic Depletion Potential (ADP)</a:t>
            </a:r>
            <a:r>
              <a:rPr lang="en-GB" dirty="0"/>
              <a:t>: measures the use of mineral and metallic raw materials, weighted according to their availability in relation to antimony [kg Sb equivalents] </a:t>
            </a:r>
          </a:p>
          <a:p>
            <a:pPr lvl="1"/>
            <a:r>
              <a:rPr lang="en-GB" b="1" dirty="0">
                <a:solidFill>
                  <a:schemeClr val="accent1"/>
                </a:solidFill>
              </a:rPr>
              <a:t>Cumulated Energy Demand (CED)</a:t>
            </a:r>
            <a:r>
              <a:rPr lang="en-GB" dirty="0"/>
              <a:t>: primary energy demand [MJ] that was used to provide a form of energy or for a process </a:t>
            </a:r>
          </a:p>
          <a:p>
            <a:pPr lvl="1"/>
            <a:r>
              <a:rPr lang="en-GB" b="1" dirty="0">
                <a:solidFill>
                  <a:schemeClr val="accent1"/>
                </a:solidFill>
              </a:rPr>
              <a:t>Water</a:t>
            </a:r>
            <a:r>
              <a:rPr lang="en-GB" dirty="0"/>
              <a:t>: volume specification that evaluates the water consumption taking into account water availability [m</a:t>
            </a:r>
            <a:r>
              <a:rPr lang="en-GB" baseline="30000" dirty="0"/>
              <a:t>3</a:t>
            </a:r>
            <a:r>
              <a:rPr lang="en-GB" dirty="0"/>
              <a:t> world equivalents]. </a:t>
            </a:r>
          </a:p>
          <a:p>
            <a:pPr lvl="1"/>
            <a:r>
              <a:rPr lang="en-US" dirty="0"/>
              <a:t>(…)</a:t>
            </a:r>
          </a:p>
        </p:txBody>
      </p:sp>
      <p:sp>
        <p:nvSpPr>
          <p:cNvPr id="2" name="Fußzeilenplatzhalter 2">
            <a:extLst>
              <a:ext uri="{FF2B5EF4-FFF2-40B4-BE49-F238E27FC236}">
                <a16:creationId xmlns:a16="http://schemas.microsoft.com/office/drawing/2014/main" id="{73D50663-2E78-473D-4EE5-8912E3F3F394}"/>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64528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Agenda</a:t>
            </a:r>
          </a:p>
        </p:txBody>
      </p:sp>
      <p:sp>
        <p:nvSpPr>
          <p:cNvPr id="14" name="Rechteck 13"/>
          <p:cNvSpPr/>
          <p:nvPr/>
        </p:nvSpPr>
        <p:spPr>
          <a:xfrm>
            <a:off x="3143680" y="2354049"/>
            <a:ext cx="6336629" cy="432000"/>
          </a:xfrm>
          <a:prstGeom prst="rect">
            <a:avLst/>
          </a:prstGeom>
          <a:noFill/>
          <a:ln w="9525">
            <a:noFill/>
          </a:ln>
          <a:scene3d>
            <a:camera prst="orthographicFront"/>
            <a:lightRig rig="threePt" dir="t"/>
          </a:scene3d>
          <a:sp3d>
            <a:bevelT w="3175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75"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Kapitelüberschrift</a:t>
            </a:r>
          </a:p>
        </p:txBody>
      </p:sp>
      <p:sp>
        <p:nvSpPr>
          <p:cNvPr id="20" name="Rechteck 19"/>
          <p:cNvSpPr/>
          <p:nvPr/>
        </p:nvSpPr>
        <p:spPr>
          <a:xfrm>
            <a:off x="1007534" y="1453865"/>
            <a:ext cx="10135116"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chemeClr val="accent3"/>
                </a:solidFill>
                <a:effectLst/>
                <a:uLnTx/>
                <a:uFillTx/>
                <a:latin typeface="Arial"/>
                <a:ea typeface="+mn-ea"/>
                <a:cs typeface="Arial"/>
              </a:rPr>
              <a:t>Profile of the Öko-Institut</a:t>
            </a:r>
          </a:p>
        </p:txBody>
      </p:sp>
      <p:sp>
        <p:nvSpPr>
          <p:cNvPr id="2" name="Textfeld 1"/>
          <p:cNvSpPr txBox="1"/>
          <p:nvPr/>
        </p:nvSpPr>
        <p:spPr>
          <a:xfrm>
            <a:off x="1061624" y="1453865"/>
            <a:ext cx="432048" cy="720000"/>
          </a:xfrm>
          <a:prstGeom prst="rect">
            <a:avLst/>
          </a:prstGeom>
          <a:noFill/>
          <a:effectLst/>
        </p:spPr>
        <p:txBody>
          <a:bodyPr wrap="square" lIns="0" tIns="0" rIns="0" bIns="0" rtlCol="0" anchor="ctr" anchorCtr="0">
            <a:noAutofit/>
          </a:bodyPr>
          <a:lstStyle>
            <a:defPPr>
              <a:defRPr lang="de-DE"/>
            </a:defPPr>
            <a:lvl1pPr>
              <a:defRPr sz="5000" b="1">
                <a:solidFill>
                  <a:srgbClr val="3366C5"/>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chemeClr val="accent3"/>
                </a:solidFill>
                <a:effectLst>
                  <a:outerShdw blurRad="50800" dist="38100" dir="2700000" algn="tl" rotWithShape="0">
                    <a:prstClr val="black">
                      <a:alpha val="40000"/>
                    </a:prstClr>
                  </a:outerShdw>
                </a:effectLst>
                <a:uLnTx/>
                <a:uFillTx/>
                <a:latin typeface="Arial" pitchFamily="34" charset="0"/>
                <a:ea typeface="+mn-ea"/>
                <a:cs typeface="Arial" pitchFamily="34" charset="0"/>
              </a:rPr>
              <a:t>1</a:t>
            </a:r>
          </a:p>
        </p:txBody>
      </p:sp>
      <p:sp>
        <p:nvSpPr>
          <p:cNvPr id="21" name="Rechteck 20"/>
          <p:cNvSpPr/>
          <p:nvPr/>
        </p:nvSpPr>
        <p:spPr>
          <a:xfrm>
            <a:off x="1061623" y="2439047"/>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Basic principles of Life Cycle Assessment</a:t>
            </a:r>
          </a:p>
        </p:txBody>
      </p:sp>
      <p:sp>
        <p:nvSpPr>
          <p:cNvPr id="22" name="Textfeld 21"/>
          <p:cNvSpPr txBox="1"/>
          <p:nvPr/>
        </p:nvSpPr>
        <p:spPr>
          <a:xfrm>
            <a:off x="1061624" y="2439047"/>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2</a:t>
            </a:r>
          </a:p>
        </p:txBody>
      </p:sp>
      <p:sp>
        <p:nvSpPr>
          <p:cNvPr id="23" name="Rechteck 22"/>
          <p:cNvSpPr/>
          <p:nvPr/>
        </p:nvSpPr>
        <p:spPr>
          <a:xfrm>
            <a:off x="1061623" y="3424229"/>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chemeClr val="accent1"/>
                </a:solidFill>
                <a:effectLst/>
                <a:uLnTx/>
                <a:uFillTx/>
                <a:latin typeface="Arial"/>
                <a:ea typeface="+mn-ea"/>
                <a:cs typeface="Arial"/>
              </a:rPr>
              <a:t>Life Cycle Assessment of the digital supply chain</a:t>
            </a:r>
          </a:p>
        </p:txBody>
      </p:sp>
      <p:sp>
        <p:nvSpPr>
          <p:cNvPr id="24" name="Textfeld 23"/>
          <p:cNvSpPr txBox="1"/>
          <p:nvPr/>
        </p:nvSpPr>
        <p:spPr>
          <a:xfrm>
            <a:off x="1061624" y="3393161"/>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effectLst>
                  <a:outerShdw blurRad="50800" dist="38100" dir="2700000" algn="tl" rotWithShape="0">
                    <a:prstClr val="black">
                      <a:alpha val="40000"/>
                    </a:prstClr>
                  </a:outerShdw>
                </a:effectLst>
                <a:uLnTx/>
                <a:uFillTx/>
                <a:latin typeface="Arial" pitchFamily="34" charset="0"/>
                <a:ea typeface="+mn-ea"/>
                <a:cs typeface="Arial" pitchFamily="34" charset="0"/>
              </a:rPr>
              <a:t>3</a:t>
            </a:r>
          </a:p>
        </p:txBody>
      </p:sp>
      <p:sp>
        <p:nvSpPr>
          <p:cNvPr id="11" name="Rechteck 10"/>
          <p:cNvSpPr/>
          <p:nvPr/>
        </p:nvSpPr>
        <p:spPr>
          <a:xfrm>
            <a:off x="1061623" y="5301388"/>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Summary and conclusions</a:t>
            </a:r>
          </a:p>
        </p:txBody>
      </p:sp>
      <p:sp>
        <p:nvSpPr>
          <p:cNvPr id="12" name="Textfeld 11"/>
          <p:cNvSpPr txBox="1"/>
          <p:nvPr/>
        </p:nvSpPr>
        <p:spPr>
          <a:xfrm>
            <a:off x="1061624" y="5301388"/>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5</a:t>
            </a:r>
          </a:p>
        </p:txBody>
      </p:sp>
      <p:sp>
        <p:nvSpPr>
          <p:cNvPr id="26" name="Rechteck 25"/>
          <p:cNvSpPr/>
          <p:nvPr/>
        </p:nvSpPr>
        <p:spPr>
          <a:xfrm>
            <a:off x="1061623" y="4401204"/>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Real-life results</a:t>
            </a:r>
          </a:p>
        </p:txBody>
      </p:sp>
      <p:sp>
        <p:nvSpPr>
          <p:cNvPr id="27" name="Textfeld 26"/>
          <p:cNvSpPr txBox="1"/>
          <p:nvPr/>
        </p:nvSpPr>
        <p:spPr>
          <a:xfrm>
            <a:off x="1061624" y="4347275"/>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4</a:t>
            </a:r>
          </a:p>
        </p:txBody>
      </p:sp>
      <p:sp>
        <p:nvSpPr>
          <p:cNvPr id="3" name="Fußzeilenplatzhalter 2">
            <a:extLst>
              <a:ext uri="{FF2B5EF4-FFF2-40B4-BE49-F238E27FC236}">
                <a16:creationId xmlns:a16="http://schemas.microsoft.com/office/drawing/2014/main" id="{786BF1D7-97DC-E4EB-E507-7A63EDA072E2}"/>
              </a:ext>
            </a:extLst>
          </p:cNvPr>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341047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Concept of the „digital supply chain“</a:t>
            </a:r>
          </a:p>
        </p:txBody>
      </p:sp>
      <p:sp>
        <p:nvSpPr>
          <p:cNvPr id="19" name="Textplatzhalter 18"/>
          <p:cNvSpPr>
            <a:spLocks noGrp="1"/>
          </p:cNvSpPr>
          <p:nvPr>
            <p:ph type="body" sz="quarter" idx="11"/>
          </p:nvPr>
        </p:nvSpPr>
        <p:spPr>
          <a:xfrm>
            <a:off x="1007533" y="5200747"/>
            <a:ext cx="10752667" cy="577253"/>
          </a:xfrm>
        </p:spPr>
        <p:txBody>
          <a:bodyPr/>
          <a:lstStyle/>
          <a:p>
            <a:pPr lvl="1">
              <a:buFont typeface="Wingdings" panose="05000000000000000000" pitchFamily="2" charset="2"/>
              <a:buChar char="à"/>
            </a:pPr>
            <a:r>
              <a:rPr lang="en-US" sz="1800" dirty="0">
                <a:sym typeface="Wingdings" panose="05000000000000000000" pitchFamily="2" charset="2"/>
              </a:rPr>
              <a:t>When using digital services, electronic components are employed along the entire digital supply chain</a:t>
            </a:r>
            <a:endParaRPr lang="de-DE" sz="1600" dirty="0"/>
          </a:p>
        </p:txBody>
      </p:sp>
      <p:pic>
        <p:nvPicPr>
          <p:cNvPr id="5" name="Grafik 4">
            <a:extLst>
              <a:ext uri="{FF2B5EF4-FFF2-40B4-BE49-F238E27FC236}">
                <a16:creationId xmlns:a16="http://schemas.microsoft.com/office/drawing/2014/main" id="{6E7E6165-DDC9-A6F9-0B89-F5663C2C59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652" y="1880828"/>
            <a:ext cx="10881551" cy="3096344"/>
          </a:xfrm>
          <a:prstGeom prst="rect">
            <a:avLst/>
          </a:prstGeom>
        </p:spPr>
      </p:pic>
      <p:sp>
        <p:nvSpPr>
          <p:cNvPr id="2" name="Fußzeilenplatzhalter 2">
            <a:extLst>
              <a:ext uri="{FF2B5EF4-FFF2-40B4-BE49-F238E27FC236}">
                <a16:creationId xmlns:a16="http://schemas.microsoft.com/office/drawing/2014/main" id="{22F86062-05F3-5D98-CADA-92C5ECE8C5B6}"/>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
        <p:nvSpPr>
          <p:cNvPr id="4" name="Textplatzhalter 5">
            <a:extLst>
              <a:ext uri="{FF2B5EF4-FFF2-40B4-BE49-F238E27FC236}">
                <a16:creationId xmlns:a16="http://schemas.microsoft.com/office/drawing/2014/main" id="{12923B4B-9DDB-1F93-E1D8-FEF3093E611F}"/>
              </a:ext>
            </a:extLst>
          </p:cNvPr>
          <p:cNvSpPr txBox="1">
            <a:spLocks/>
          </p:cNvSpPr>
          <p:nvPr/>
        </p:nvSpPr>
        <p:spPr>
          <a:xfrm>
            <a:off x="8278343" y="4977172"/>
            <a:ext cx="3384000" cy="360000"/>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Tx/>
              <a:buNone/>
              <a:defRPr sz="800" kern="1200" spc="0" baseline="0">
                <a:solidFill>
                  <a:schemeClr val="tx1"/>
                </a:solidFill>
                <a:latin typeface="+mn-lt"/>
                <a:ea typeface="+mn-ea"/>
                <a:cs typeface="+mn-cs"/>
              </a:defRPr>
            </a:lvl1pPr>
            <a:lvl2pPr marL="252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2000" kern="1200" spc="0" baseline="0">
                <a:solidFill>
                  <a:schemeClr val="tx1"/>
                </a:solidFill>
                <a:latin typeface="+mn-lt"/>
                <a:ea typeface="+mn-ea"/>
                <a:cs typeface="+mn-cs"/>
              </a:defRPr>
            </a:lvl2pPr>
            <a:lvl3pPr marL="504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800" kern="1200" spc="0">
                <a:solidFill>
                  <a:schemeClr val="tx1"/>
                </a:solidFill>
                <a:latin typeface="+mn-lt"/>
                <a:ea typeface="+mn-ea"/>
                <a:cs typeface="+mn-cs"/>
              </a:defRPr>
            </a:lvl3pPr>
            <a:lvl4pPr marL="756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4pPr>
            <a:lvl5pPr marL="1008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5pPr>
            <a:lvl6pPr marL="1260000" indent="-252000" algn="l" defTabSz="685800" rtl="0" eaLnBrk="1" latinLnBrk="0" hangingPunct="1">
              <a:lnSpc>
                <a:spcPct val="100000"/>
              </a:lnSpc>
              <a:spcBef>
                <a:spcPts val="1200"/>
              </a:spcBef>
              <a:buClr>
                <a:schemeClr val="accent1"/>
              </a:buClr>
              <a:buSzPct val="100000"/>
              <a:buFont typeface="Arial" panose="020B0604020202020204" pitchFamily="34" charset="0"/>
              <a:buChar char="‒"/>
              <a:defRPr sz="1800" kern="1200" spc="0" baseline="0">
                <a:solidFill>
                  <a:schemeClr val="tx1"/>
                </a:solidFill>
                <a:latin typeface="+mn-lt"/>
                <a:ea typeface="+mn-ea"/>
                <a:cs typeface="+mn-cs"/>
              </a:defRPr>
            </a:lvl6pPr>
            <a:lvl7pPr marL="1512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7pPr>
            <a:lvl8pPr marL="1764000" indent="-252000" algn="l" defTabSz="685800" rtl="0" eaLnBrk="1" latinLnBrk="0" hangingPunct="1">
              <a:lnSpc>
                <a:spcPct val="100000"/>
              </a:lnSpc>
              <a:spcBef>
                <a:spcPts val="1000"/>
              </a:spcBef>
              <a:buClr>
                <a:schemeClr val="accent1"/>
              </a:buClr>
              <a:buSzPct val="100000"/>
              <a:buFont typeface="Arial" panose="020B0604020202020204" pitchFamily="34" charset="0"/>
              <a:buChar char="‒"/>
              <a:defRPr sz="1600" kern="1200" spc="0" baseline="0">
                <a:solidFill>
                  <a:schemeClr val="tx1"/>
                </a:solidFill>
                <a:latin typeface="+mn-lt"/>
                <a:ea typeface="+mn-ea"/>
                <a:cs typeface="+mn-cs"/>
              </a:defRPr>
            </a:lvl8pPr>
            <a:lvl9pPr marL="2016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Source: Gröger et al. (2024)</a:t>
            </a:r>
            <a:endParaRPr kumimoji="0" lang="de-DE" sz="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7" name="Fußzeilenplatzhalter 2">
            <a:extLst>
              <a:ext uri="{FF2B5EF4-FFF2-40B4-BE49-F238E27FC236}">
                <a16:creationId xmlns:a16="http://schemas.microsoft.com/office/drawing/2014/main" id="{84DAF52E-E66F-5A69-2040-2CD9674371EC}"/>
              </a:ext>
            </a:extLst>
          </p:cNvPr>
          <p:cNvSpPr txBox="1">
            <a:spLocks/>
          </p:cNvSpPr>
          <p:nvPr/>
        </p:nvSpPr>
        <p:spPr>
          <a:xfrm>
            <a:off x="6641704" y="6485494"/>
            <a:ext cx="6396763" cy="261392"/>
          </a:xfrm>
          <a:prstGeom prst="rect">
            <a:avLst/>
          </a:prstGeom>
        </p:spPr>
        <p:txBody>
          <a:bodyPr vert="horz" lIns="0" tIns="0" rIns="0" bIns="0" rtlCol="0" anchor="t" anchorCtr="0"/>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Gröger et al. (2024): </a:t>
            </a:r>
            <a:r>
              <a:rPr kumimoji="0" lang="en-US" sz="800" b="0" i="0" u="none" strike="noStrike" kern="1200" cap="none" spc="0" normalizeH="0" baseline="0" noProof="0" dirty="0">
                <a:ln>
                  <a:noFill/>
                </a:ln>
                <a:solidFill>
                  <a:sysClr val="windowText" lastClr="000000"/>
                </a:solidFill>
                <a:effectLst/>
                <a:uLnTx/>
                <a:uFillTx/>
                <a:latin typeface="Arial"/>
                <a:ea typeface="+mn-ea"/>
                <a:cs typeface="+mn-cs"/>
                <a:hlinkClick r:id="rId4"/>
              </a:rPr>
              <a:t>https://ecodigit.de/en/home/publications#c103126</a:t>
            </a: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 </a:t>
            </a:r>
            <a:endParaRPr lang="de-DE" dirty="0"/>
          </a:p>
        </p:txBody>
      </p:sp>
    </p:spTree>
    <p:extLst>
      <p:ext uri="{BB962C8B-B14F-4D97-AF65-F5344CB8AC3E}">
        <p14:creationId xmlns:p14="http://schemas.microsoft.com/office/powerpoint/2010/main" val="265649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Allocation of environmental impacts via utilised digital basic resources (I) </a:t>
            </a:r>
          </a:p>
        </p:txBody>
      </p:sp>
      <p:sp>
        <p:nvSpPr>
          <p:cNvPr id="19" name="Textplatzhalter 18"/>
          <p:cNvSpPr>
            <a:spLocks noGrp="1"/>
          </p:cNvSpPr>
          <p:nvPr>
            <p:ph type="body" sz="quarter" idx="11"/>
          </p:nvPr>
        </p:nvSpPr>
        <p:spPr>
          <a:xfrm>
            <a:off x="1007533" y="1417245"/>
            <a:ext cx="10752667" cy="4752635"/>
          </a:xfrm>
        </p:spPr>
        <p:txBody>
          <a:bodyPr/>
          <a:lstStyle/>
          <a:p>
            <a:pPr marL="251988" marR="0" lvl="1" indent="-251988" algn="l" defTabSz="914354" rtl="0" eaLnBrk="1" fontAlgn="auto" latinLnBrk="0" hangingPunct="1">
              <a:lnSpc>
                <a:spcPct val="100000"/>
              </a:lnSpc>
              <a:spcBef>
                <a:spcPts val="1200"/>
              </a:spcBef>
              <a:spcAft>
                <a:spcPts val="0"/>
              </a:spcAft>
              <a:buClr>
                <a:srgbClr val="006AA4"/>
              </a:buClr>
              <a:buSzPct val="80000"/>
              <a:buFont typeface="Arial" pitchFamily="34" charset="0"/>
              <a:buChar char="●"/>
              <a:tabLst/>
              <a:defRPr/>
            </a:pPr>
            <a:r>
              <a:rPr lang="en-GB" dirty="0"/>
              <a:t>Digital services utilise the electronic components along the ‘digital supply chain’ only partially.</a:t>
            </a:r>
          </a:p>
          <a:p>
            <a:pPr marL="251988" marR="0" lvl="1" indent="-251988" algn="l" defTabSz="914354" rtl="0" eaLnBrk="1" fontAlgn="auto" latinLnBrk="0" hangingPunct="1">
              <a:lnSpc>
                <a:spcPct val="100000"/>
              </a:lnSpc>
              <a:spcBef>
                <a:spcPts val="1200"/>
              </a:spcBef>
              <a:spcAft>
                <a:spcPts val="0"/>
              </a:spcAft>
              <a:buClr>
                <a:srgbClr val="006AA4"/>
              </a:buClr>
              <a:buSzPct val="80000"/>
              <a:buFont typeface="Arial" pitchFamily="34" charset="0"/>
              <a:buChar char="●"/>
              <a:tabLst/>
              <a:defRPr/>
            </a:pPr>
            <a:r>
              <a:rPr lang="en-GB" dirty="0"/>
              <a:t>The environmental impacts of the hardware must therefore be allocated proportionately to the digital service.</a:t>
            </a:r>
          </a:p>
          <a:p>
            <a:pPr lvl="1">
              <a:buClr>
                <a:srgbClr val="006AA4"/>
              </a:buClr>
              <a:defRPr/>
            </a:pPr>
            <a:r>
              <a:rPr lang="en-GB" dirty="0"/>
              <a:t>Allocation: partitioning the input or output flows between the product system under study and one or more other product systems</a:t>
            </a:r>
          </a:p>
          <a:p>
            <a:pPr marL="251988" marR="0" lvl="1" indent="-251988" algn="l" defTabSz="914354" rtl="0" eaLnBrk="1" fontAlgn="auto" latinLnBrk="0" hangingPunct="1">
              <a:lnSpc>
                <a:spcPct val="100000"/>
              </a:lnSpc>
              <a:spcBef>
                <a:spcPts val="1200"/>
              </a:spcBef>
              <a:spcAft>
                <a:spcPts val="0"/>
              </a:spcAft>
              <a:buClr>
                <a:srgbClr val="006AA4"/>
              </a:buClr>
              <a:buSzPct val="80000"/>
              <a:buFont typeface="Arial" pitchFamily="34" charset="0"/>
              <a:buChar char="●"/>
              <a:tabLst/>
              <a:defRPr/>
            </a:pPr>
            <a:r>
              <a:rPr lang="en-GB" dirty="0"/>
              <a:t>Allocation criteria of the life cycle assessment according to ISO 14044</a:t>
            </a:r>
          </a:p>
          <a:p>
            <a:pPr lvl="2">
              <a:buClr>
                <a:srgbClr val="006AA4"/>
              </a:buClr>
              <a:buFont typeface="Symbol" panose="05050102010706020507" pitchFamily="18" charset="2"/>
              <a:buChar char="-"/>
              <a:defRPr/>
            </a:pPr>
            <a:r>
              <a:rPr lang="en-GB" dirty="0"/>
              <a:t>Physical relationships (e.g. weight, volume)</a:t>
            </a:r>
          </a:p>
          <a:p>
            <a:pPr lvl="2">
              <a:buClr>
                <a:srgbClr val="006AA4"/>
              </a:buClr>
              <a:buFont typeface="Symbol" panose="05050102010706020507" pitchFamily="18" charset="2"/>
              <a:buChar char="-"/>
              <a:defRPr/>
            </a:pPr>
            <a:r>
              <a:rPr lang="en-GB" dirty="0"/>
              <a:t>Economic value of co-products</a:t>
            </a:r>
            <a:endParaRPr lang="en-GB" sz="100" dirty="0"/>
          </a:p>
          <a:p>
            <a:pPr marL="251988" marR="0" lvl="1" indent="-251988" algn="l" defTabSz="914354" rtl="0" eaLnBrk="1" fontAlgn="auto" latinLnBrk="0" hangingPunct="1">
              <a:lnSpc>
                <a:spcPct val="100000"/>
              </a:lnSpc>
              <a:spcBef>
                <a:spcPts val="1200"/>
              </a:spcBef>
              <a:spcAft>
                <a:spcPts val="0"/>
              </a:spcAft>
              <a:buClr>
                <a:srgbClr val="006AA4"/>
              </a:buClr>
              <a:buSzPct val="80000"/>
              <a:buFont typeface="Arial" pitchFamily="34" charset="0"/>
              <a:buChar char="●"/>
              <a:tabLst/>
              <a:defRPr/>
            </a:pPr>
            <a:r>
              <a:rPr lang="en-GB" dirty="0"/>
              <a:t>Allocation via ‘digital basic resources’ (DBR) according to the eco:digit methodology paper</a:t>
            </a:r>
          </a:p>
          <a:p>
            <a:pPr lvl="2">
              <a:buClr>
                <a:srgbClr val="006AA4"/>
              </a:buClr>
              <a:buFont typeface="Symbol" panose="05050102010706020507" pitchFamily="18" charset="2"/>
              <a:buChar char="-"/>
              <a:defRPr/>
            </a:pPr>
            <a:r>
              <a:rPr lang="en-GB" dirty="0"/>
              <a:t>Hardware provides DBR as part of the provided physical digital work </a:t>
            </a:r>
            <a:r>
              <a:rPr lang="en-GB" dirty="0">
                <a:sym typeface="Wingdings" panose="05000000000000000000" pitchFamily="2" charset="2"/>
              </a:rPr>
              <a:t>(DW = DBR * t)</a:t>
            </a:r>
            <a:endParaRPr lang="en-GB" dirty="0"/>
          </a:p>
          <a:p>
            <a:pPr lvl="2">
              <a:buClr>
                <a:srgbClr val="006AA4"/>
              </a:buClr>
              <a:buFont typeface="Symbol" panose="05050102010706020507" pitchFamily="18" charset="2"/>
              <a:buChar char="-"/>
              <a:defRPr/>
            </a:pPr>
            <a:r>
              <a:rPr lang="en-GB" dirty="0"/>
              <a:t>Digital services utilise the DBR over a certain period of time and with a certain intensity</a:t>
            </a:r>
          </a:p>
          <a:p>
            <a:pPr marL="251986" lvl="2" indent="0">
              <a:buClr>
                <a:srgbClr val="006AA4"/>
              </a:buClr>
              <a:buNone/>
              <a:defRPr/>
            </a:pPr>
            <a:endParaRPr lang="de-DE" sz="1600" dirty="0"/>
          </a:p>
          <a:p>
            <a:pPr marL="251986" lvl="2" indent="0">
              <a:buNone/>
            </a:pPr>
            <a:endParaRPr lang="de-DE" dirty="0"/>
          </a:p>
          <a:p>
            <a:pPr lvl="1"/>
            <a:endParaRPr lang="de-DE" dirty="0"/>
          </a:p>
        </p:txBody>
      </p:sp>
      <p:sp>
        <p:nvSpPr>
          <p:cNvPr id="2" name="Fußzeilenplatzhalter 2">
            <a:extLst>
              <a:ext uri="{FF2B5EF4-FFF2-40B4-BE49-F238E27FC236}">
                <a16:creationId xmlns:a16="http://schemas.microsoft.com/office/drawing/2014/main" id="{D6283CE3-6079-A055-F456-1A4F073B2543}"/>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348458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Allocation of environmental impacts via utilised digital basic resources (II)</a:t>
            </a:r>
          </a:p>
        </p:txBody>
      </p:sp>
      <mc:AlternateContent xmlns:mc="http://schemas.openxmlformats.org/markup-compatibility/2006" xmlns:a14="http://schemas.microsoft.com/office/drawing/2010/main">
        <mc:Choice Requires="a14">
          <p:sp>
            <p:nvSpPr>
              <p:cNvPr id="19" name="Textplatzhalter 18"/>
              <p:cNvSpPr>
                <a:spLocks noGrp="1"/>
              </p:cNvSpPr>
              <p:nvPr>
                <p:ph type="body" sz="quarter" idx="11"/>
              </p:nvPr>
            </p:nvSpPr>
            <p:spPr>
              <a:xfrm>
                <a:off x="1007535" y="1394949"/>
                <a:ext cx="10993123" cy="4865174"/>
              </a:xfrm>
            </p:spPr>
            <p:txBody>
              <a:bodyPr/>
              <a:lstStyle/>
              <a:p>
                <a:pPr marL="0" lvl="1" indent="0">
                  <a:buNone/>
                </a:pPr>
                <a:r>
                  <a:rPr lang="en-GB" dirty="0"/>
                  <a:t>Each piece of hardware provides one or more basic digital resources (DBR):</a:t>
                </a:r>
              </a:p>
              <a:p>
                <a:pPr lvl="1">
                  <a:tabLst>
                    <a:tab pos="4933950" algn="l"/>
                  </a:tabLst>
                </a:pPr>
                <a:r>
                  <a:rPr lang="en-GB" b="1" dirty="0">
                    <a:solidFill>
                      <a:schemeClr val="accent1"/>
                    </a:solidFill>
                    <a:latin typeface="+mj-lt"/>
                  </a:rPr>
                  <a:t>Computing power </a:t>
                </a:r>
                <a:r>
                  <a:rPr lang="en-GB" dirty="0">
                    <a:latin typeface="+mj-lt"/>
                  </a:rPr>
                  <a:t>(</a:t>
                </a:r>
                <a:r>
                  <a:rPr lang="en-GB" u="sng" dirty="0">
                    <a:latin typeface="+mj-lt"/>
                  </a:rPr>
                  <a:t>co</a:t>
                </a:r>
                <a:r>
                  <a:rPr lang="en-GB" dirty="0">
                    <a:latin typeface="+mj-lt"/>
                  </a:rPr>
                  <a:t>mpute)	(e.g. CPU) </a:t>
                </a:r>
                <a:r>
                  <a:rPr lang="en-GB" sz="1600" dirty="0">
                    <a:latin typeface="+mj-lt"/>
                  </a:rPr>
                  <a:t>[e.g. 1,5 GHz * 64 bit]</a:t>
                </a:r>
                <a:endParaRPr lang="en-GB" dirty="0">
                  <a:latin typeface="+mj-lt"/>
                </a:endParaRPr>
              </a:p>
              <a:p>
                <a:pPr lvl="1">
                  <a:tabLst>
                    <a:tab pos="4933950" algn="l"/>
                  </a:tabLst>
                </a:pPr>
                <a:r>
                  <a:rPr lang="en-GB" b="1" dirty="0">
                    <a:solidFill>
                      <a:schemeClr val="accent1"/>
                    </a:solidFill>
                    <a:latin typeface="+mj-lt"/>
                  </a:rPr>
                  <a:t>Memory capacity </a:t>
                </a:r>
                <a:r>
                  <a:rPr lang="en-GB" dirty="0">
                    <a:latin typeface="+mj-lt"/>
                  </a:rPr>
                  <a:t>(</a:t>
                </a:r>
                <a:r>
                  <a:rPr lang="en-GB" u="sng" dirty="0">
                    <a:latin typeface="+mj-lt"/>
                  </a:rPr>
                  <a:t>me</a:t>
                </a:r>
                <a:r>
                  <a:rPr lang="en-GB" dirty="0">
                    <a:latin typeface="+mj-lt"/>
                  </a:rPr>
                  <a:t>morize)	(e.g. RAM) </a:t>
                </a:r>
                <a:r>
                  <a:rPr lang="en-GB" sz="1600" dirty="0">
                    <a:latin typeface="+mj-lt"/>
                  </a:rPr>
                  <a:t>[e.g. 4 GByte]</a:t>
                </a:r>
                <a:endParaRPr lang="en-GB" dirty="0">
                  <a:latin typeface="+mj-lt"/>
                </a:endParaRPr>
              </a:p>
              <a:p>
                <a:pPr lvl="1">
                  <a:tabLst>
                    <a:tab pos="4933950" algn="l"/>
                  </a:tabLst>
                </a:pPr>
                <a:r>
                  <a:rPr lang="en-GB" b="1" dirty="0">
                    <a:solidFill>
                      <a:schemeClr val="accent1"/>
                    </a:solidFill>
                    <a:latin typeface="+mj-lt"/>
                  </a:rPr>
                  <a:t>Storage capacity </a:t>
                </a:r>
                <a:r>
                  <a:rPr lang="en-GB" dirty="0">
                    <a:latin typeface="+mj-lt"/>
                  </a:rPr>
                  <a:t>(</a:t>
                </a:r>
                <a:r>
                  <a:rPr lang="en-GB" u="sng" dirty="0">
                    <a:latin typeface="+mj-lt"/>
                  </a:rPr>
                  <a:t>st</a:t>
                </a:r>
                <a:r>
                  <a:rPr lang="en-GB" dirty="0">
                    <a:latin typeface="+mj-lt"/>
                  </a:rPr>
                  <a:t>ore)	(e.g. storage system, disk drive)</a:t>
                </a:r>
                <a:r>
                  <a:rPr kumimoji="0" lang="en-GB" sz="2200" b="0" i="0" u="none" strike="noStrike" kern="1200" cap="none" spc="0" normalizeH="0" baseline="0" noProof="0" dirty="0">
                    <a:ln>
                      <a:noFill/>
                    </a:ln>
                    <a:solidFill>
                      <a:prstClr val="black"/>
                    </a:solidFill>
                    <a:effectLst/>
                    <a:uLnTx/>
                    <a:uFillTx/>
                    <a:latin typeface="+mj-lt"/>
                    <a:ea typeface="+mn-ea"/>
                    <a:cs typeface="+mn-cs"/>
                  </a:rPr>
                  <a:t> </a:t>
                </a:r>
                <a:r>
                  <a:rPr kumimoji="0" lang="en-GB" sz="1600" b="0" i="0" u="none" strike="noStrike" kern="1200" cap="none" spc="0" normalizeH="0" baseline="0" noProof="0" dirty="0">
                    <a:ln>
                      <a:noFill/>
                    </a:ln>
                    <a:solidFill>
                      <a:prstClr val="black"/>
                    </a:solidFill>
                    <a:effectLst/>
                    <a:uLnTx/>
                    <a:uFillTx/>
                    <a:latin typeface="+mj-lt"/>
                    <a:ea typeface="+mn-ea"/>
                    <a:cs typeface="+mn-cs"/>
                  </a:rPr>
                  <a:t>[</a:t>
                </a:r>
                <a:r>
                  <a:rPr lang="en-GB" sz="1600" dirty="0">
                    <a:latin typeface="+mj-lt"/>
                  </a:rPr>
                  <a:t>e.g. </a:t>
                </a:r>
                <a:r>
                  <a:rPr kumimoji="0" lang="en-GB" sz="1600" b="0" i="0" u="none" strike="noStrike" kern="1200" cap="none" spc="0" normalizeH="0" baseline="0" noProof="0" dirty="0">
                    <a:ln>
                      <a:noFill/>
                    </a:ln>
                    <a:solidFill>
                      <a:prstClr val="black"/>
                    </a:solidFill>
                    <a:effectLst/>
                    <a:uLnTx/>
                    <a:uFillTx/>
                    <a:latin typeface="+mj-lt"/>
                    <a:ea typeface="+mn-ea"/>
                    <a:cs typeface="+mn-cs"/>
                  </a:rPr>
                  <a:t>64 GByte]</a:t>
                </a:r>
                <a:endParaRPr lang="en-GB" dirty="0">
                  <a:latin typeface="+mj-lt"/>
                </a:endParaRPr>
              </a:p>
              <a:p>
                <a:pPr lvl="1">
                  <a:tabLst>
                    <a:tab pos="4933950" algn="l"/>
                  </a:tabLst>
                </a:pPr>
                <a:r>
                  <a:rPr lang="en-GB" b="1" dirty="0">
                    <a:solidFill>
                      <a:schemeClr val="accent1"/>
                    </a:solidFill>
                    <a:latin typeface="+mj-lt"/>
                  </a:rPr>
                  <a:t>Data transfer </a:t>
                </a:r>
                <a:r>
                  <a:rPr lang="en-GB" dirty="0">
                    <a:latin typeface="+mj-lt"/>
                  </a:rPr>
                  <a:t>(</a:t>
                </a:r>
                <a:r>
                  <a:rPr lang="en-GB" u="sng" dirty="0">
                    <a:latin typeface="+mj-lt"/>
                  </a:rPr>
                  <a:t>tr</a:t>
                </a:r>
                <a:r>
                  <a:rPr lang="en-GB" dirty="0">
                    <a:latin typeface="+mj-lt"/>
                  </a:rPr>
                  <a:t>ansfer)	(e.g. LAN, switch, router, mobile radio) </a:t>
                </a:r>
                <a:r>
                  <a:rPr lang="en-GB" sz="1600" dirty="0">
                    <a:effectLst/>
                    <a:latin typeface="+mj-lt"/>
                    <a:ea typeface="Times New Roman" panose="02020603050405020304" pitchFamily="18" charset="0"/>
                    <a:cs typeface="Times New Roman" panose="02020603050405020304" pitchFamily="18" charset="0"/>
                  </a:rPr>
                  <a:t>[</a:t>
                </a:r>
                <a:r>
                  <a:rPr lang="en-GB" sz="1600" dirty="0">
                    <a:latin typeface="+mj-lt"/>
                  </a:rPr>
                  <a:t>e.g. </a:t>
                </a:r>
                <a:r>
                  <a:rPr lang="en-GB" sz="1600" dirty="0">
                    <a:effectLst/>
                    <a:latin typeface="+mj-lt"/>
                    <a:ea typeface="Times New Roman" panose="02020603050405020304" pitchFamily="18" charset="0"/>
                    <a:cs typeface="Times New Roman" panose="02020603050405020304" pitchFamily="18" charset="0"/>
                  </a:rPr>
                  <a:t>100 Mbit/s]</a:t>
                </a:r>
                <a:endParaRPr lang="en-GB" dirty="0">
                  <a:latin typeface="+mj-lt"/>
                </a:endParaRPr>
              </a:p>
              <a:p>
                <a:pPr marL="0" lvl="1" indent="0">
                  <a:buNone/>
                </a:pPr>
                <a:endParaRPr lang="en-GB" dirty="0">
                  <a:sym typeface="Wingdings" panose="05000000000000000000" pitchFamily="2" charset="2"/>
                </a:endParaRPr>
              </a:p>
              <a:p>
                <a:pPr marL="0" lvl="1" indent="0">
                  <a:buNone/>
                </a:pPr>
                <a:r>
                  <a:rPr lang="en-GB" dirty="0">
                    <a:sym typeface="Wingdings" panose="05000000000000000000" pitchFamily="2" charset="2"/>
                  </a:rPr>
                  <a:t>During its service life, the hardware can perform a certain amount of </a:t>
                </a:r>
                <a:r>
                  <a:rPr lang="en-GB" b="1" dirty="0">
                    <a:solidFill>
                      <a:schemeClr val="accent1"/>
                    </a:solidFill>
                    <a:sym typeface="Wingdings" panose="05000000000000000000" pitchFamily="2" charset="2"/>
                  </a:rPr>
                  <a:t>digital work (DW).</a:t>
                </a:r>
                <a:r>
                  <a:rPr lang="en-GB" dirty="0">
                    <a:sym typeface="Wingdings" panose="05000000000000000000" pitchFamily="2" charset="2"/>
                  </a:rPr>
                  <a:t> </a:t>
                </a:r>
                <a:br>
                  <a:rPr lang="en-GB" dirty="0">
                    <a:sym typeface="Wingdings" panose="05000000000000000000" pitchFamily="2" charset="2"/>
                  </a:rPr>
                </a:br>
                <a:r>
                  <a:rPr lang="en-GB" dirty="0">
                    <a:sym typeface="Wingdings" panose="05000000000000000000" pitchFamily="2" charset="2"/>
                  </a:rPr>
                  <a:t>The maximum DW is achieved at full utilisation (24/7): </a:t>
                </a:r>
              </a:p>
              <a:p>
                <a:pPr marL="0" lvl="1" indent="0">
                  <a:buNone/>
                  <a:tabLst>
                    <a:tab pos="4660900" algn="ctr"/>
                    <a:tab pos="9240838" algn="r"/>
                  </a:tabLst>
                </a:pPr>
                <a:r>
                  <a:rPr lang="en-GB" sz="1800" dirty="0">
                    <a:effectLst/>
                    <a:ea typeface="Times New Roman" panose="02020603050405020304" pitchFamily="18" charset="0"/>
                    <a:cs typeface="Times New Roman" panose="02020603050405020304" pitchFamily="18" charset="0"/>
                  </a:rPr>
                  <a:t>	</a:t>
                </a:r>
                <a14:m>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𝐷</m:t>
                    </m:r>
                    <m:sSub>
                      <m:sSubPr>
                        <m:ctrlPr>
                          <a:rPr lang="en-GB" sz="1600" i="1" smtClean="0">
                            <a:effectLst/>
                            <a:latin typeface="Cambria Math" panose="02040503050406030204" pitchFamily="18" charset="0"/>
                            <a:ea typeface="Times New Roman" panose="02020603050405020304" pitchFamily="18" charset="0"/>
                          </a:rPr>
                        </m:ctrlPr>
                      </m:sSubPr>
                      <m:e>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𝑊</m:t>
                        </m:r>
                      </m:e>
                      <m: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𝑐𝑜</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_</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𝑚𝑎𝑥</m:t>
                        </m:r>
                      </m:sub>
                    </m:sSub>
                    <m:r>
                      <a:rPr lang="en-GB" sz="1800"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GB" sz="1600" i="1" smtClean="0">
                            <a:effectLst/>
                            <a:latin typeface="Cambria Math" panose="02040503050406030204" pitchFamily="18" charset="0"/>
                          </a:rPr>
                        </m:ctrlPr>
                      </m:sSubPr>
                      <m:e>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𝐷𝐵𝑅</m:t>
                        </m:r>
                      </m:e>
                      <m: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𝐶𝑃𝑈</m:t>
                        </m:r>
                      </m:sub>
                    </m:sSub>
                    <m:r>
                      <a:rPr lang="en-GB" sz="1800" i="1">
                        <a:effectLst/>
                        <a:latin typeface="Cambria Math" panose="02040503050406030204" pitchFamily="18" charset="0"/>
                        <a:ea typeface="Arial" panose="020B0604020202020204" pitchFamily="34" charset="0"/>
                        <a:cs typeface="Times New Roman" panose="02020603050405020304" pitchFamily="18" charset="0"/>
                      </a:rPr>
                      <m:t>⋅</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𝐿𝑖𝑓𝑒𝑡𝑖𝑚𝑒</m:t>
                    </m:r>
                    <m:r>
                      <a:rPr lang="en-GB" sz="1800" b="0" i="1" smtClean="0">
                        <a:effectLst/>
                        <a:latin typeface="Cambria Math" panose="02040503050406030204" pitchFamily="18" charset="0"/>
                        <a:ea typeface="Arial" panose="020B0604020202020204" pitchFamily="34" charset="0"/>
                        <a:cs typeface="Times New Roman" panose="02020603050405020304" pitchFamily="18" charset="0"/>
                      </a:rPr>
                      <m:t> </m:t>
                    </m:r>
                  </m:oMath>
                </a14:m>
                <a:r>
                  <a:rPr lang="en-GB" sz="1800" dirty="0">
                    <a:latin typeface="Cambria Math" panose="02040503050406030204" pitchFamily="18" charset="0"/>
                    <a:ea typeface="Times New Roman" panose="02020603050405020304" pitchFamily="18" charset="0"/>
                    <a:cs typeface="Times New Roman" panose="02020603050405020304" pitchFamily="18" charset="0"/>
                  </a:rPr>
                  <a:t>	[</a:t>
                </a:r>
                <a:r>
                  <a:rPr lang="en-GB" sz="1800" dirty="0"/>
                  <a:t>e.g. </a:t>
                </a:r>
                <a:r>
                  <a:rPr lang="en-GB" sz="1800" dirty="0">
                    <a:latin typeface="Cambria Math" panose="02040503050406030204" pitchFamily="18" charset="0"/>
                    <a:ea typeface="Times New Roman" panose="02020603050405020304" pitchFamily="18" charset="0"/>
                    <a:cs typeface="Times New Roman" panose="02020603050405020304" pitchFamily="18" charset="0"/>
                  </a:rPr>
                  <a:t>GHz*bit*s = Gbit]</a:t>
                </a:r>
                <a:endParaRPr lang="en-GB" sz="1800" dirty="0">
                  <a:sym typeface="Wingdings" panose="05000000000000000000" pitchFamily="2" charset="2"/>
                </a:endParaRPr>
              </a:p>
              <a:p>
                <a:pPr marL="0" lvl="1" indent="0">
                  <a:buNone/>
                </a:pPr>
                <a:r>
                  <a:rPr lang="en-GB" dirty="0">
                    <a:sym typeface="Wingdings" panose="05000000000000000000" pitchFamily="2" charset="2"/>
                  </a:rPr>
                  <a:t>In reality, however, the maximum value must be corrected by the average capacity utilisation:</a:t>
                </a:r>
              </a:p>
              <a:p>
                <a:pPr marL="0" lvl="1" indent="0">
                  <a:buClr>
                    <a:srgbClr val="006AA4"/>
                  </a:buClr>
                  <a:buNone/>
                  <a:tabLst>
                    <a:tab pos="4660900" algn="ctr"/>
                    <a:tab pos="9240838" algn="r"/>
                  </a:tabLst>
                </a:pPr>
                <a:r>
                  <a:rPr lang="en-GB" sz="1800" dirty="0">
                    <a:effectLst/>
                    <a:ea typeface="Times New Roman" panose="02020603050405020304" pitchFamily="18" charset="0"/>
                    <a:cs typeface="Times New Roman" panose="02020603050405020304" pitchFamily="18" charset="0"/>
                  </a:rPr>
                  <a:t>	</a:t>
                </a:r>
                <a14:m>
                  <m:oMath xmlns:m="http://schemas.openxmlformats.org/officeDocument/2006/math">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𝐷</m:t>
                    </m:r>
                    <m:sSub>
                      <m:sSubPr>
                        <m:ctrlPr>
                          <a:rPr lang="en-GB" sz="1600" i="1" smtClean="0">
                            <a:effectLst/>
                            <a:latin typeface="Cambria Math" panose="02040503050406030204" pitchFamily="18" charset="0"/>
                            <a:ea typeface="Times New Roman" panose="02020603050405020304" pitchFamily="18" charset="0"/>
                          </a:rPr>
                        </m:ctrlPr>
                      </m:sSubPr>
                      <m:e>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𝑊</m:t>
                        </m:r>
                      </m:e>
                      <m: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𝑐𝑜</m:t>
                        </m:r>
                      </m:sub>
                    </m:sSub>
                    <m:r>
                      <a:rPr lang="en-GB" sz="1800"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GB" sz="1600" i="1" smtClean="0">
                            <a:effectLst/>
                            <a:latin typeface="Cambria Math" panose="02040503050406030204" pitchFamily="18" charset="0"/>
                          </a:rPr>
                        </m:ctrlPr>
                      </m:sSubPr>
                      <m:e>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𝐷𝐵𝑅</m:t>
                        </m:r>
                      </m:e>
                      <m: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𝐶𝑃𝑈</m:t>
                        </m:r>
                      </m:sub>
                    </m:sSub>
                    <m:r>
                      <a:rPr lang="en-GB" sz="1800" i="1">
                        <a:effectLst/>
                        <a:latin typeface="Cambria Math" panose="02040503050406030204" pitchFamily="18" charset="0"/>
                        <a:ea typeface="Arial" panose="020B0604020202020204" pitchFamily="34" charset="0"/>
                        <a:cs typeface="Times New Roman" panose="02020603050405020304" pitchFamily="18" charset="0"/>
                      </a:rPr>
                      <m:t>⋅</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𝐿𝑜𝑎</m:t>
                    </m:r>
                    <m:sSub>
                      <m:sSubPr>
                        <m:ctrlPr>
                          <a:rPr lang="en-GB" sz="1600" i="1" smtClean="0">
                            <a:effectLst/>
                            <a:latin typeface="Cambria Math" panose="02040503050406030204" pitchFamily="18" charset="0"/>
                          </a:rPr>
                        </m:ctrlPr>
                      </m:sSubPr>
                      <m:e>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𝑑</m:t>
                        </m:r>
                      </m:e>
                      <m: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𝑎𝑣𝑒𝑟𝑎𝑔𝑒</m:t>
                        </m:r>
                        <m:r>
                          <a:rPr lang="en-GB" sz="1800" i="1">
                            <a:effectLst/>
                            <a:latin typeface="Cambria Math" panose="02040503050406030204" pitchFamily="18" charset="0"/>
                            <a:ea typeface="Arial" panose="020B0604020202020204" pitchFamily="34" charset="0"/>
                            <a:cs typeface="Times New Roman" panose="02020603050405020304" pitchFamily="18" charset="0"/>
                          </a:rPr>
                          <m:t>,</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𝐶𝑃𝑈</m:t>
                        </m:r>
                      </m:sub>
                    </m:sSub>
                    <m:r>
                      <a:rPr lang="en-GB" sz="1800" i="1">
                        <a:effectLst/>
                        <a:latin typeface="Cambria Math" panose="02040503050406030204" pitchFamily="18" charset="0"/>
                        <a:ea typeface="Arial" panose="020B0604020202020204" pitchFamily="34" charset="0"/>
                        <a:cs typeface="Times New Roman" panose="02020603050405020304" pitchFamily="18" charset="0"/>
                      </a:rPr>
                      <m:t>⋅</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𝐿𝑖𝑓𝑒𝑡𝑖𝑚𝑒</m:t>
                    </m:r>
                  </m:oMath>
                </a14:m>
                <a:r>
                  <a:rPr lang="en-GB" sz="1800" dirty="0">
                    <a:latin typeface="Cambria Math" panose="02040503050406030204" pitchFamily="18" charset="0"/>
                    <a:ea typeface="Times New Roman" panose="02020603050405020304" pitchFamily="18" charset="0"/>
                    <a:cs typeface="Times New Roman" panose="02020603050405020304" pitchFamily="18" charset="0"/>
                  </a:rPr>
                  <a:t>	[</a:t>
                </a:r>
                <a:r>
                  <a:rPr lang="en-GB" sz="1800" dirty="0"/>
                  <a:t>e.g. </a:t>
                </a:r>
                <a:r>
                  <a:rPr lang="en-GB" sz="1800" dirty="0">
                    <a:latin typeface="Cambria Math" panose="02040503050406030204" pitchFamily="18" charset="0"/>
                    <a:ea typeface="Times New Roman" panose="02020603050405020304" pitchFamily="18" charset="0"/>
                    <a:cs typeface="Times New Roman" panose="02020603050405020304" pitchFamily="18" charset="0"/>
                  </a:rPr>
                  <a:t>GHz*bit*s = Gbit]</a:t>
                </a:r>
              </a:p>
            </p:txBody>
          </p:sp>
        </mc:Choice>
        <mc:Fallback xmlns="">
          <p:sp>
            <p:nvSpPr>
              <p:cNvPr id="19" name="Textplatzhalter 18"/>
              <p:cNvSpPr>
                <a:spLocks noGrp="1" noRot="1" noChangeAspect="1" noMove="1" noResize="1" noEditPoints="1" noAdjustHandles="1" noChangeArrowheads="1" noChangeShapeType="1" noTextEdit="1"/>
              </p:cNvSpPr>
              <p:nvPr>
                <p:ph type="body" sz="quarter" idx="11"/>
              </p:nvPr>
            </p:nvSpPr>
            <p:spPr>
              <a:xfrm>
                <a:off x="1007535" y="1394949"/>
                <a:ext cx="10993123" cy="4865174"/>
              </a:xfrm>
              <a:blipFill>
                <a:blip r:embed="rId3"/>
                <a:stretch>
                  <a:fillRect l="-1386" t="-1504"/>
                </a:stretch>
              </a:blipFill>
            </p:spPr>
            <p:txBody>
              <a:bodyPr/>
              <a:lstStyle/>
              <a:p>
                <a:r>
                  <a:rPr lang="de-DE">
                    <a:noFill/>
                  </a:rPr>
                  <a:t> </a:t>
                </a:r>
              </a:p>
            </p:txBody>
          </p:sp>
        </mc:Fallback>
      </mc:AlternateContent>
      <p:sp>
        <p:nvSpPr>
          <p:cNvPr id="8" name="Textplatzhalter 7"/>
          <p:cNvSpPr>
            <a:spLocks noGrp="1"/>
          </p:cNvSpPr>
          <p:nvPr>
            <p:ph type="body" sz="quarter" idx="23"/>
          </p:nvPr>
        </p:nvSpPr>
        <p:spPr/>
        <p:txBody>
          <a:bodyPr/>
          <a:lstStyle/>
          <a:p>
            <a:endParaRPr lang="de-DE" dirty="0"/>
          </a:p>
        </p:txBody>
      </p:sp>
      <p:pic>
        <p:nvPicPr>
          <p:cNvPr id="2" name="Grafik 1">
            <a:extLst>
              <a:ext uri="{FF2B5EF4-FFF2-40B4-BE49-F238E27FC236}">
                <a16:creationId xmlns:a16="http://schemas.microsoft.com/office/drawing/2014/main" id="{38D4100E-5DE3-4607-B693-CB54B43604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5920" y="2894241"/>
            <a:ext cx="386446" cy="367794"/>
          </a:xfrm>
          <a:prstGeom prst="rect">
            <a:avLst/>
          </a:prstGeom>
        </p:spPr>
      </p:pic>
      <p:pic>
        <p:nvPicPr>
          <p:cNvPr id="4" name="Grafik 3">
            <a:extLst>
              <a:ext uri="{FF2B5EF4-FFF2-40B4-BE49-F238E27FC236}">
                <a16:creationId xmlns:a16="http://schemas.microsoft.com/office/drawing/2014/main" id="{2E3B6075-4047-419D-89DC-B2D8185933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5787" y="3356992"/>
            <a:ext cx="325147" cy="306495"/>
          </a:xfrm>
          <a:prstGeom prst="rect">
            <a:avLst/>
          </a:prstGeom>
        </p:spPr>
      </p:pic>
      <p:pic>
        <p:nvPicPr>
          <p:cNvPr id="5" name="Grafik 4">
            <a:extLst>
              <a:ext uri="{FF2B5EF4-FFF2-40B4-BE49-F238E27FC236}">
                <a16:creationId xmlns:a16="http://schemas.microsoft.com/office/drawing/2014/main" id="{BF221071-8B39-440F-8412-FF45A449ED5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5786" y="1970566"/>
            <a:ext cx="325147" cy="306495"/>
          </a:xfrm>
          <a:prstGeom prst="rect">
            <a:avLst/>
          </a:prstGeom>
        </p:spPr>
      </p:pic>
      <p:pic>
        <p:nvPicPr>
          <p:cNvPr id="9" name="Grafik 8">
            <a:extLst>
              <a:ext uri="{FF2B5EF4-FFF2-40B4-BE49-F238E27FC236}">
                <a16:creationId xmlns:a16="http://schemas.microsoft.com/office/drawing/2014/main" id="{B4FAE00E-F92E-2FD4-4242-551BDD4B4D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15360" y="2422803"/>
            <a:ext cx="306000" cy="306000"/>
          </a:xfrm>
          <a:prstGeom prst="rect">
            <a:avLst/>
          </a:prstGeom>
        </p:spPr>
      </p:pic>
      <p:sp>
        <p:nvSpPr>
          <p:cNvPr id="7" name="Fußzeilenplatzhalter 2">
            <a:extLst>
              <a:ext uri="{FF2B5EF4-FFF2-40B4-BE49-F238E27FC236}">
                <a16:creationId xmlns:a16="http://schemas.microsoft.com/office/drawing/2014/main" id="{F5AC2710-01ED-5B63-417C-D5BAF2CC5898}"/>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108849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Differentiation of environmental impacts in ‘</a:t>
            </a:r>
            <a:r>
              <a:rPr lang="en-GB" i="1" dirty="0"/>
              <a:t>embedded’</a:t>
            </a:r>
            <a:r>
              <a:rPr lang="en-GB" dirty="0"/>
              <a:t> and ‘</a:t>
            </a:r>
            <a:r>
              <a:rPr lang="en-GB" i="1" dirty="0"/>
              <a:t>use phase’</a:t>
            </a:r>
          </a:p>
        </p:txBody>
      </p:sp>
      <p:sp>
        <p:nvSpPr>
          <p:cNvPr id="19" name="Textplatzhalter 18"/>
          <p:cNvSpPr>
            <a:spLocks noGrp="1"/>
          </p:cNvSpPr>
          <p:nvPr>
            <p:ph type="body" sz="quarter" idx="11"/>
          </p:nvPr>
        </p:nvSpPr>
        <p:spPr>
          <a:xfrm>
            <a:off x="4688381" y="1655012"/>
            <a:ext cx="7071822" cy="4537075"/>
          </a:xfrm>
        </p:spPr>
        <p:txBody>
          <a:bodyPr/>
          <a:lstStyle/>
          <a:p>
            <a:pPr lvl="1"/>
            <a:r>
              <a:rPr lang="en-GB" b="1" i="1" dirty="0"/>
              <a:t>Embedded emissions</a:t>
            </a:r>
            <a:r>
              <a:rPr lang="en-GB" dirty="0"/>
              <a:t>: environmental impacts associated with the manufacture of hardware</a:t>
            </a:r>
          </a:p>
          <a:p>
            <a:pPr lvl="3">
              <a:buFont typeface="Wingdings" panose="05000000000000000000" pitchFamily="2" charset="2"/>
              <a:buChar char=""/>
            </a:pPr>
            <a:r>
              <a:rPr lang="en-GB" sz="2000" dirty="0"/>
              <a:t>Have to be determined once by LCA </a:t>
            </a:r>
            <a:br>
              <a:rPr lang="en-GB" sz="2000" dirty="0"/>
            </a:br>
            <a:r>
              <a:rPr lang="en-GB" sz="2000" dirty="0"/>
              <a:t>and then allocated over the service life</a:t>
            </a:r>
          </a:p>
          <a:p>
            <a:pPr lvl="1"/>
            <a:r>
              <a:rPr lang="en-GB" b="1" i="1" dirty="0"/>
              <a:t>Use phase emissions</a:t>
            </a:r>
            <a:r>
              <a:rPr lang="en-GB" dirty="0"/>
              <a:t>: environmental impacts caused by the use of hardware, in particular due to its associated power consumption</a:t>
            </a:r>
          </a:p>
          <a:p>
            <a:pPr marL="756000" marR="0" lvl="3" indent="-252000" algn="l" defTabSz="685800" rtl="0" eaLnBrk="1" fontAlgn="auto" latinLnBrk="0" hangingPunct="1">
              <a:lnSpc>
                <a:spcPct val="100000"/>
              </a:lnSpc>
              <a:spcBef>
                <a:spcPts val="1200"/>
              </a:spcBef>
              <a:spcAft>
                <a:spcPts val="0"/>
              </a:spcAft>
              <a:buClr>
                <a:srgbClr val="006AA4"/>
              </a:buClr>
              <a:buSzPct val="80000"/>
              <a:buFont typeface="Wingdings" panose="05000000000000000000" pitchFamily="2" charset="2"/>
              <a:buChar char=""/>
              <a:tabLst/>
              <a:defRPr/>
            </a:pPr>
            <a:r>
              <a:rPr kumimoji="0" lang="en-GB" sz="2000" b="0" i="0" u="none" strike="noStrike" kern="1200" cap="none" spc="0" normalizeH="0" baseline="0" dirty="0">
                <a:ln>
                  <a:noFill/>
                </a:ln>
                <a:solidFill>
                  <a:prstClr val="black"/>
                </a:solidFill>
                <a:effectLst/>
                <a:uLnTx/>
                <a:uFillTx/>
                <a:latin typeface="Arial" pitchFamily="34" charset="0"/>
                <a:ea typeface="+mn-ea"/>
                <a:cs typeface="Arial" pitchFamily="34" charset="0"/>
              </a:rPr>
              <a:t>One-time measurement of power consumption, correlation with the digital work performed, </a:t>
            </a:r>
            <a:br>
              <a:rPr kumimoji="0" lang="en-GB" sz="2000" b="0" i="0" u="none" strike="noStrike" kern="1200" cap="none" spc="0" normalizeH="0" baseline="0" dirty="0">
                <a:ln>
                  <a:noFill/>
                </a:ln>
                <a:solidFill>
                  <a:prstClr val="black"/>
                </a:solidFill>
                <a:effectLst/>
                <a:uLnTx/>
                <a:uFillTx/>
                <a:latin typeface="Arial" pitchFamily="34" charset="0"/>
                <a:ea typeface="+mn-ea"/>
                <a:cs typeface="Arial" pitchFamily="34" charset="0"/>
              </a:rPr>
            </a:br>
            <a:r>
              <a:rPr kumimoji="0" lang="en-GB" sz="2000" b="0" i="0" u="none" strike="noStrike" kern="1200" cap="none" spc="0" normalizeH="0" baseline="0" dirty="0">
                <a:ln>
                  <a:noFill/>
                </a:ln>
                <a:solidFill>
                  <a:prstClr val="black"/>
                </a:solidFill>
                <a:effectLst/>
                <a:uLnTx/>
                <a:uFillTx/>
                <a:latin typeface="Arial" pitchFamily="34" charset="0"/>
                <a:ea typeface="+mn-ea"/>
                <a:cs typeface="Arial" pitchFamily="34" charset="0"/>
              </a:rPr>
              <a:t>thereafter only logging of CPU, RAM, HDD and </a:t>
            </a:r>
            <a:br>
              <a:rPr kumimoji="0" lang="en-GB" sz="2000" b="0" i="0" u="none" strike="noStrike" kern="1200" cap="none" spc="0" normalizeH="0" baseline="0" dirty="0">
                <a:ln>
                  <a:noFill/>
                </a:ln>
                <a:solidFill>
                  <a:prstClr val="black"/>
                </a:solidFill>
                <a:effectLst/>
                <a:uLnTx/>
                <a:uFillTx/>
                <a:latin typeface="Arial" pitchFamily="34" charset="0"/>
                <a:ea typeface="+mn-ea"/>
                <a:cs typeface="Arial" pitchFamily="34" charset="0"/>
              </a:rPr>
            </a:br>
            <a:r>
              <a:rPr kumimoji="0" lang="en-GB" sz="2000" b="0" i="0" u="none" strike="noStrike" kern="1200" cap="none" spc="0" normalizeH="0" baseline="0" dirty="0">
                <a:ln>
                  <a:noFill/>
                </a:ln>
                <a:solidFill>
                  <a:prstClr val="black"/>
                </a:solidFill>
                <a:effectLst/>
                <a:uLnTx/>
                <a:uFillTx/>
                <a:latin typeface="Arial" pitchFamily="34" charset="0"/>
                <a:ea typeface="+mn-ea"/>
                <a:cs typeface="Arial" pitchFamily="34" charset="0"/>
              </a:rPr>
              <a:t>network during software execution</a:t>
            </a:r>
          </a:p>
        </p:txBody>
      </p:sp>
      <p:sp>
        <p:nvSpPr>
          <p:cNvPr id="8" name="Textplatzhalter 7"/>
          <p:cNvSpPr>
            <a:spLocks noGrp="1"/>
          </p:cNvSpPr>
          <p:nvPr>
            <p:ph type="body" sz="quarter" idx="23"/>
          </p:nvPr>
        </p:nvSpPr>
        <p:spPr/>
        <p:txBody>
          <a:bodyPr/>
          <a:lstStyle/>
          <a:p>
            <a:endParaRPr lang="de-DE" dirty="0"/>
          </a:p>
        </p:txBody>
      </p:sp>
      <p:pic>
        <p:nvPicPr>
          <p:cNvPr id="9" name="Grafik 8" descr="Server Silhouette">
            <a:extLst>
              <a:ext uri="{FF2B5EF4-FFF2-40B4-BE49-F238E27FC236}">
                <a16:creationId xmlns:a16="http://schemas.microsoft.com/office/drawing/2014/main" id="{90F73AE6-668A-250F-A2B4-F43CEA370F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534" y="1841269"/>
            <a:ext cx="3063240" cy="3063240"/>
          </a:xfrm>
          <a:prstGeom prst="rect">
            <a:avLst/>
          </a:prstGeom>
        </p:spPr>
      </p:pic>
      <p:sp>
        <p:nvSpPr>
          <p:cNvPr id="11" name="Textfeld 10">
            <a:extLst>
              <a:ext uri="{FF2B5EF4-FFF2-40B4-BE49-F238E27FC236}">
                <a16:creationId xmlns:a16="http://schemas.microsoft.com/office/drawing/2014/main" id="{285363EC-92CD-3C74-09DE-5D8AD474B8A1}"/>
              </a:ext>
            </a:extLst>
          </p:cNvPr>
          <p:cNvSpPr txBox="1"/>
          <p:nvPr/>
        </p:nvSpPr>
        <p:spPr>
          <a:xfrm>
            <a:off x="1303675" y="1655012"/>
            <a:ext cx="2470958" cy="646331"/>
          </a:xfrm>
          <a:prstGeom prst="rect">
            <a:avLst/>
          </a:prstGeom>
          <a:noFill/>
        </p:spPr>
        <p:txBody>
          <a:bodyPr wrap="square">
            <a:spAutoFit/>
          </a:bodyPr>
          <a:lstStyle/>
          <a:p>
            <a:pPr algn="ctr"/>
            <a:r>
              <a:rPr lang="en-GB" dirty="0"/>
              <a:t>Manufacturing effort: one-off</a:t>
            </a:r>
          </a:p>
        </p:txBody>
      </p:sp>
      <p:sp>
        <p:nvSpPr>
          <p:cNvPr id="13" name="Textfeld 12">
            <a:extLst>
              <a:ext uri="{FF2B5EF4-FFF2-40B4-BE49-F238E27FC236}">
                <a16:creationId xmlns:a16="http://schemas.microsoft.com/office/drawing/2014/main" id="{9241F936-8FF8-AEA1-9088-6EEFB2823D8C}"/>
              </a:ext>
            </a:extLst>
          </p:cNvPr>
          <p:cNvSpPr txBox="1"/>
          <p:nvPr/>
        </p:nvSpPr>
        <p:spPr>
          <a:xfrm>
            <a:off x="1063261" y="4444435"/>
            <a:ext cx="3063240" cy="646331"/>
          </a:xfrm>
          <a:prstGeom prst="rect">
            <a:avLst/>
          </a:prstGeom>
          <a:noFill/>
        </p:spPr>
        <p:txBody>
          <a:bodyPr wrap="square">
            <a:spAutoFit/>
          </a:bodyPr>
          <a:lstStyle/>
          <a:p>
            <a:pPr algn="ctr"/>
            <a:r>
              <a:rPr lang="en-GB" dirty="0"/>
              <a:t>Power consumption during use: continuous</a:t>
            </a:r>
          </a:p>
        </p:txBody>
      </p:sp>
      <p:sp>
        <p:nvSpPr>
          <p:cNvPr id="2" name="Fußzeilenplatzhalter 2">
            <a:extLst>
              <a:ext uri="{FF2B5EF4-FFF2-40B4-BE49-F238E27FC236}">
                <a16:creationId xmlns:a16="http://schemas.microsoft.com/office/drawing/2014/main" id="{6B2B1397-6A9B-4955-893A-2F97A2F6C2F7}"/>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10318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sz="2800" dirty="0">
                <a:sym typeface="Wingdings" panose="05000000000000000000" pitchFamily="2" charset="2"/>
              </a:rPr>
              <a:t>Calculation of the environmental impact per digital work </a:t>
            </a:r>
            <a:br>
              <a:rPr lang="en-GB" sz="2800" dirty="0">
                <a:sym typeface="Wingdings" panose="05000000000000000000" pitchFamily="2" charset="2"/>
              </a:rPr>
            </a:br>
            <a:r>
              <a:rPr lang="en-GB" sz="2800" dirty="0">
                <a:sym typeface="Wingdings" panose="05000000000000000000" pitchFamily="2" charset="2"/>
              </a:rPr>
              <a:t>as ‘Effort-Benefit-Ratio’ (EBR)</a:t>
            </a:r>
            <a:endParaRPr lang="en-GB" dirty="0"/>
          </a:p>
        </p:txBody>
      </p:sp>
      <mc:AlternateContent xmlns:mc="http://schemas.openxmlformats.org/markup-compatibility/2006" xmlns:a14="http://schemas.microsoft.com/office/drawing/2010/main">
        <mc:Choice Requires="a14">
          <p:sp>
            <p:nvSpPr>
              <p:cNvPr id="19" name="Textplatzhalter 18"/>
              <p:cNvSpPr>
                <a:spLocks noGrp="1"/>
              </p:cNvSpPr>
              <p:nvPr>
                <p:ph type="body" sz="quarter" idx="11"/>
              </p:nvPr>
            </p:nvSpPr>
            <p:spPr>
              <a:xfrm>
                <a:off x="1007533" y="1484320"/>
                <a:ext cx="10993123" cy="4537075"/>
              </a:xfrm>
            </p:spPr>
            <p:txBody>
              <a:bodyPr/>
              <a:lstStyle/>
              <a:p>
                <a:pPr marL="0" lvl="1" indent="0">
                  <a:buSzPct val="120000"/>
                  <a:buNone/>
                </a:pPr>
                <a:r>
                  <a:rPr lang="en-GB" dirty="0">
                    <a:effectLst/>
                    <a:latin typeface="Arial" panose="020B0604020202020204" pitchFamily="34" charset="0"/>
                    <a:ea typeface="Arial" panose="020B0604020202020204" pitchFamily="34" charset="0"/>
                    <a:cs typeface="Times New Roman" panose="02020603050405020304" pitchFamily="18" charset="0"/>
                  </a:rPr>
                  <a:t>In principle:</a:t>
                </a:r>
                <a:endParaRPr lang="en-GB" i="1" dirty="0">
                  <a:latin typeface="Cambria Math" panose="02040503050406030204" pitchFamily="18" charset="0"/>
                  <a:ea typeface="Arial" panose="020B0604020202020204" pitchFamily="34" charset="0"/>
                  <a:cs typeface="Times New Roman" panose="02020603050405020304" pitchFamily="18" charset="0"/>
                </a:endParaRPr>
              </a:p>
              <a:p>
                <a:pPr marL="0" lvl="1" indent="0">
                  <a:buNone/>
                  <a:tabLst>
                    <a:tab pos="4660900" algn="ctr"/>
                  </a:tabLst>
                </a:pPr>
                <a:r>
                  <a:rPr lang="en-GB" dirty="0">
                    <a:effectLst/>
                    <a:ea typeface="Arial" panose="020B0604020202020204" pitchFamily="34" charset="0"/>
                    <a:cs typeface="Times New Roman" panose="02020603050405020304" pitchFamily="18" charset="0"/>
                  </a:rPr>
                  <a:t>	</a:t>
                </a:r>
                <a14:m>
                  <m:oMath xmlns:m="http://schemas.openxmlformats.org/officeDocument/2006/math">
                    <m:r>
                      <a:rPr lang="en-GB" i="1" smtClean="0">
                        <a:effectLst/>
                        <a:latin typeface="Cambria Math" panose="02040503050406030204" pitchFamily="18" charset="0"/>
                        <a:ea typeface="Arial" panose="020B0604020202020204" pitchFamily="34" charset="0"/>
                        <a:cs typeface="Times New Roman" panose="02020603050405020304" pitchFamily="18" charset="0"/>
                      </a:rPr>
                      <m:t>𝐸𝐵𝑅</m:t>
                    </m:r>
                    <m:r>
                      <a:rPr lang="en-GB" i="1" smtClean="0">
                        <a:effectLst/>
                        <a:latin typeface="Cambria Math" panose="02040503050406030204" pitchFamily="18" charset="0"/>
                        <a:ea typeface="Arial" panose="020B0604020202020204" pitchFamily="34" charset="0"/>
                        <a:cs typeface="Times New Roman" panose="02020603050405020304" pitchFamily="18" charset="0"/>
                      </a:rPr>
                      <m:t>=</m:t>
                    </m:r>
                    <m:r>
                      <a:rPr lang="en-GB" i="1" smtClean="0">
                        <a:latin typeface="Cambria Math" panose="02040503050406030204" pitchFamily="18" charset="0"/>
                        <a:ea typeface="Arial" panose="020B0604020202020204" pitchFamily="34" charset="0"/>
                        <a:cs typeface="Times New Roman" panose="02020603050405020304" pitchFamily="18" charset="0"/>
                      </a:rPr>
                      <m:t>𝐸𝑓𝑓𝑜𝑟𝑡</m:t>
                    </m:r>
                    <m:r>
                      <a:rPr lang="en-GB" i="1" smtClean="0">
                        <a:latin typeface="Cambria Math" panose="02040503050406030204" pitchFamily="18" charset="0"/>
                        <a:ea typeface="Arial" panose="020B0604020202020204" pitchFamily="34" charset="0"/>
                        <a:cs typeface="Times New Roman" panose="02020603050405020304" pitchFamily="18" charset="0"/>
                      </a:rPr>
                      <m:t>−</m:t>
                    </m:r>
                    <m:r>
                      <a:rPr lang="en-GB" i="1" smtClean="0">
                        <a:latin typeface="Cambria Math" panose="02040503050406030204" pitchFamily="18" charset="0"/>
                        <a:ea typeface="Arial" panose="020B0604020202020204" pitchFamily="34" charset="0"/>
                        <a:cs typeface="Times New Roman" panose="02020603050405020304" pitchFamily="18" charset="0"/>
                      </a:rPr>
                      <m:t>𝐵𝑒𝑛𝑒𝑓𝑖𝑡</m:t>
                    </m:r>
                    <m:r>
                      <a:rPr lang="en-GB" i="1" smtClean="0">
                        <a:latin typeface="Cambria Math" panose="02040503050406030204" pitchFamily="18" charset="0"/>
                        <a:ea typeface="Arial" panose="020B0604020202020204" pitchFamily="34" charset="0"/>
                        <a:cs typeface="Times New Roman" panose="02020603050405020304" pitchFamily="18" charset="0"/>
                      </a:rPr>
                      <m:t>−</m:t>
                    </m:r>
                    <m:r>
                      <a:rPr lang="en-GB" i="1" smtClean="0">
                        <a:latin typeface="Cambria Math" panose="02040503050406030204" pitchFamily="18" charset="0"/>
                        <a:ea typeface="Arial" panose="020B0604020202020204" pitchFamily="34" charset="0"/>
                        <a:cs typeface="Times New Roman" panose="02020603050405020304" pitchFamily="18" charset="0"/>
                      </a:rPr>
                      <m:t>𝑅𝑎𝑡𝑖𝑜</m:t>
                    </m:r>
                    <m:r>
                      <a:rPr lang="en-GB" i="1" smtClean="0">
                        <a:effectLst/>
                        <a:latin typeface="Cambria Math" panose="02040503050406030204" pitchFamily="18" charset="0"/>
                        <a:ea typeface="Arial" panose="020B0604020202020204" pitchFamily="34" charset="0"/>
                        <a:cs typeface="Times New Roman" panose="02020603050405020304" pitchFamily="18" charset="0"/>
                      </a:rPr>
                      <m:t>=</m:t>
                    </m:r>
                    <m:f>
                      <m:fPr>
                        <m:ctrlPr>
                          <a:rPr lang="en-GB" i="1" smtClean="0">
                            <a:effectLst/>
                            <a:latin typeface="Cambria Math" panose="02040503050406030204" pitchFamily="18" charset="0"/>
                          </a:rPr>
                        </m:ctrlPr>
                      </m:fPr>
                      <m:num>
                        <m:r>
                          <a:rPr lang="en-GB" b="0" i="1" smtClean="0">
                            <a:effectLst/>
                            <a:latin typeface="Cambria Math" panose="02040503050406030204" pitchFamily="18" charset="0"/>
                          </a:rPr>
                          <m:t>𝐸𝑓𝑓𝑜𝑟𝑡</m:t>
                        </m:r>
                      </m:num>
                      <m:den>
                        <m:r>
                          <a:rPr lang="en-GB" b="0" i="1" smtClean="0">
                            <a:latin typeface="Cambria Math" panose="02040503050406030204" pitchFamily="18" charset="0"/>
                          </a:rPr>
                          <m:t>𝐵𝑒𝑛𝑒𝑓𝑖𝑡</m:t>
                        </m:r>
                      </m:den>
                    </m:f>
                  </m:oMath>
                </a14:m>
                <a:endParaRPr lang="en-GB" dirty="0">
                  <a:sym typeface="Wingdings" panose="05000000000000000000" pitchFamily="2" charset="2"/>
                </a:endParaRPr>
              </a:p>
              <a:p>
                <a:pPr marL="0" lvl="1" indent="0">
                  <a:buNone/>
                </a:pPr>
                <a:endParaRPr lang="en-GB" dirty="0">
                  <a:effectLst/>
                  <a:latin typeface="Arial" panose="020B0604020202020204" pitchFamily="34" charset="0"/>
                  <a:ea typeface="Arial" panose="020B0604020202020204" pitchFamily="34" charset="0"/>
                  <a:cs typeface="Times New Roman" panose="02020603050405020304" pitchFamily="18" charset="0"/>
                </a:endParaRPr>
              </a:p>
              <a:p>
                <a:pPr marL="0" lvl="1" indent="0">
                  <a:buNone/>
                </a:pPr>
                <a:r>
                  <a:rPr lang="en-GB" dirty="0">
                    <a:effectLst/>
                    <a:latin typeface="Arial" panose="020B0604020202020204" pitchFamily="34" charset="0"/>
                    <a:ea typeface="Arial" panose="020B0604020202020204" pitchFamily="34" charset="0"/>
                    <a:cs typeface="Times New Roman" panose="02020603050405020304" pitchFamily="18" charset="0"/>
                  </a:rPr>
                  <a:t>General formula for calculating the E</a:t>
                </a:r>
                <a:r>
                  <a:rPr lang="en-GB" sz="2000" dirty="0">
                    <a:sym typeface="Wingdings" panose="05000000000000000000" pitchFamily="2" charset="2"/>
                  </a:rPr>
                  <a:t>ffort-Benefit-Ratios</a:t>
                </a:r>
                <a:r>
                  <a:rPr lang="en-GB" sz="2000" dirty="0">
                    <a:cs typeface="Times New Roman" panose="02020603050405020304" pitchFamily="18" charset="0"/>
                    <a:sym typeface="Wingdings" panose="05000000000000000000" pitchFamily="2" charset="2"/>
                  </a:rPr>
                  <a:t> </a:t>
                </a:r>
                <a:r>
                  <a:rPr lang="en-GB" dirty="0">
                    <a:effectLst/>
                    <a:latin typeface="Arial" panose="020B0604020202020204" pitchFamily="34" charset="0"/>
                    <a:ea typeface="Arial" panose="020B0604020202020204" pitchFamily="34" charset="0"/>
                    <a:cs typeface="Times New Roman" panose="02020603050405020304" pitchFamily="18" charset="0"/>
                  </a:rPr>
                  <a:t>for different environmental impacts (EI):</a:t>
                </a:r>
              </a:p>
              <a:p>
                <a:pPr marL="0" lvl="1" indent="0">
                  <a:buNone/>
                  <a:tabLst>
                    <a:tab pos="3495675" algn="ctr"/>
                    <a:tab pos="10406063" algn="r"/>
                  </a:tabLst>
                </a:pPr>
                <a:r>
                  <a:rPr lang="en-GB" sz="1800" dirty="0">
                    <a:latin typeface="Arial" panose="020B0604020202020204" pitchFamily="34" charset="0"/>
                    <a:cs typeface="Times New Roman" panose="02020603050405020304" pitchFamily="18" charset="0"/>
                    <a:sym typeface="Wingdings" panose="05000000000000000000" pitchFamily="2" charset="2"/>
                  </a:rPr>
                  <a:t>	</a:t>
                </a:r>
                <a14:m>
                  <m:oMath xmlns:m="http://schemas.openxmlformats.org/officeDocument/2006/math">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𝐸𝐵𝑅</m:t>
                    </m:r>
                    <m:sSub>
                      <m:sSubPr>
                        <m:ctrlPr>
                          <a:rPr lang="en-GB" sz="1600" i="1" smtClean="0">
                            <a:effectLst/>
                            <a:latin typeface="Cambria Math" panose="02040503050406030204" pitchFamily="18" charset="0"/>
                          </a:rPr>
                        </m:ctrlPr>
                      </m:sSubPr>
                      <m:e>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_</m:t>
                        </m:r>
                        <m:r>
                          <a:rPr lang="de-DE" sz="1800" b="0" i="1" smtClean="0">
                            <a:effectLst/>
                            <a:latin typeface="Cambria Math" panose="02040503050406030204" pitchFamily="18" charset="0"/>
                            <a:ea typeface="Arial" panose="020B0604020202020204" pitchFamily="34" charset="0"/>
                            <a:cs typeface="Times New Roman" panose="02020603050405020304" pitchFamily="18" charset="0"/>
                          </a:rPr>
                          <m:t>𝐸𝐼</m:t>
                        </m:r>
                      </m:e>
                      <m: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𝑑𝑏𝑟</m:t>
                        </m:r>
                      </m:sub>
                    </m:s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m:t>
                    </m:r>
                    <m:f>
                      <m:fPr>
                        <m:ctrlPr>
                          <a:rPr lang="en-GB" sz="1600" i="1" smtClean="0">
                            <a:effectLst/>
                            <a:latin typeface="Cambria Math" panose="02040503050406030204" pitchFamily="18" charset="0"/>
                          </a:rPr>
                        </m:ctrlPr>
                      </m:fPr>
                      <m:num>
                        <m:r>
                          <a:rPr lang="en-GB" sz="1800" b="0" i="1" smtClean="0">
                            <a:effectLst/>
                            <a:latin typeface="Cambria Math" panose="02040503050406030204" pitchFamily="18" charset="0"/>
                            <a:ea typeface="Arial" panose="020B0604020202020204" pitchFamily="34" charset="0"/>
                            <a:cs typeface="Times New Roman" panose="02020603050405020304" pitchFamily="18" charset="0"/>
                          </a:rPr>
                          <m:t>𝐺𝑟𝑜𝑠𝑠</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 </m:t>
                        </m:r>
                        <m:sSub>
                          <m:sSubPr>
                            <m:ctrlPr>
                              <a:rPr lang="en-GB" sz="1600" i="1" smtClean="0">
                                <a:effectLst/>
                                <a:latin typeface="Cambria Math" panose="02040503050406030204" pitchFamily="18" charset="0"/>
                              </a:rPr>
                            </m:ctrlPr>
                          </m:sSubPr>
                          <m:e>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𝐸𝐼</m:t>
                            </m:r>
                          </m:e>
                          <m: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𝑑𝑏𝑟</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𝑒𝑚𝑏𝑒𝑑𝑑𝑒𝑑</m:t>
                            </m:r>
                          </m:sub>
                        </m:sSub>
                      </m:num>
                      <m:den>
                        <m:sSub>
                          <m:sSubPr>
                            <m:ctrlPr>
                              <a:rPr lang="en-GB" sz="1600" i="1" smtClean="0">
                                <a:effectLst/>
                                <a:latin typeface="Cambria Math" panose="02040503050406030204" pitchFamily="18" charset="0"/>
                              </a:rPr>
                            </m:ctrlPr>
                          </m:sSubPr>
                          <m:e>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𝐷𝑊</m:t>
                            </m:r>
                          </m:e>
                          <m: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𝑑𝑏𝑟</m:t>
                            </m:r>
                          </m:sub>
                        </m:sSub>
                      </m:den>
                    </m:f>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GB" sz="1600" i="1" smtClean="0">
                            <a:effectLst/>
                            <a:latin typeface="Cambria Math" panose="02040503050406030204" pitchFamily="18" charset="0"/>
                          </a:rPr>
                        </m:ctrlPr>
                      </m:fPr>
                      <m:num>
                        <m:r>
                          <a:rPr lang="en-GB" sz="1800" b="0" i="1" smtClean="0">
                            <a:effectLst/>
                            <a:latin typeface="Cambria Math" panose="02040503050406030204" pitchFamily="18" charset="0"/>
                            <a:ea typeface="Arial" panose="020B0604020202020204" pitchFamily="34" charset="0"/>
                            <a:cs typeface="Times New Roman" panose="02020603050405020304" pitchFamily="18" charset="0"/>
                          </a:rPr>
                          <m:t>𝐺𝑟𝑜𝑠𝑠</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 </m:t>
                        </m:r>
                        <m:sSub>
                          <m:sSubPr>
                            <m:ctrlPr>
                              <a:rPr lang="en-GB" sz="1600" i="1" smtClean="0">
                                <a:effectLst/>
                                <a:latin typeface="Cambria Math" panose="02040503050406030204" pitchFamily="18" charset="0"/>
                              </a:rPr>
                            </m:ctrlPr>
                          </m:sSubPr>
                          <m:e>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𝐸𝐼</m:t>
                            </m:r>
                          </m:e>
                          <m: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𝑑𝑏𝑟</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𝑒𝑚𝑏𝑒𝑑𝑑𝑒𝑑</m:t>
                            </m:r>
                          </m:sub>
                        </m:sSub>
                      </m:num>
                      <m:den>
                        <m:sSub>
                          <m:sSubPr>
                            <m:ctrlPr>
                              <a:rPr lang="en-GB" sz="1600" i="1" smtClean="0">
                                <a:effectLst/>
                                <a:latin typeface="Cambria Math" panose="02040503050406030204" pitchFamily="18" charset="0"/>
                              </a:rPr>
                            </m:ctrlPr>
                          </m:sSubPr>
                          <m:e>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𝐷𝐵𝑅</m:t>
                            </m:r>
                          </m:e>
                          <m: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𝑑𝑏𝑟</m:t>
                            </m:r>
                          </m:sub>
                        </m:s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𝐿𝑜𝑎</m:t>
                        </m:r>
                        <m:sSub>
                          <m:sSubPr>
                            <m:ctrlPr>
                              <a:rPr lang="en-GB" sz="1600" i="1" smtClean="0">
                                <a:effectLst/>
                                <a:latin typeface="Cambria Math" panose="02040503050406030204" pitchFamily="18" charset="0"/>
                              </a:rPr>
                            </m:ctrlPr>
                          </m:sSubPr>
                          <m:e>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𝑑</m:t>
                            </m:r>
                          </m:e>
                          <m: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𝑎𝑣𝑒𝑟𝑎𝑔𝑒</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𝑑𝑏𝑟</m:t>
                            </m:r>
                          </m:sub>
                        </m:sSub>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m:t>
                        </m:r>
                        <m:r>
                          <a:rPr lang="en-GB" sz="1800" i="1" smtClean="0">
                            <a:effectLst/>
                            <a:latin typeface="Cambria Math" panose="02040503050406030204" pitchFamily="18" charset="0"/>
                            <a:ea typeface="Arial" panose="020B0604020202020204" pitchFamily="34" charset="0"/>
                            <a:cs typeface="Times New Roman" panose="02020603050405020304" pitchFamily="18" charset="0"/>
                          </a:rPr>
                          <m:t>𝐿𝑖𝑓𝑒𝑡𝑖𝑚𝑒</m:t>
                        </m:r>
                      </m:den>
                    </m:f>
                  </m:oMath>
                </a14:m>
                <a:r>
                  <a:rPr lang="en-GB" sz="1800" dirty="0">
                    <a:sym typeface="Wingdings" panose="05000000000000000000" pitchFamily="2" charset="2"/>
                  </a:rPr>
                  <a:t> 	</a:t>
                </a:r>
                <a:r>
                  <a:rPr lang="en-GB" sz="1800" dirty="0">
                    <a:effectLst/>
                    <a:latin typeface="Arial" panose="020B0604020202020204" pitchFamily="34" charset="0"/>
                    <a:ea typeface="Arial" panose="020B0604020202020204" pitchFamily="34" charset="0"/>
                    <a:cs typeface="Times New Roman" panose="02020603050405020304" pitchFamily="18" charset="0"/>
                  </a:rPr>
                  <a:t>[(unit of the EI)/(unit of the DBR*s)]</a:t>
                </a:r>
              </a:p>
              <a:p>
                <a:pPr marL="0" lvl="1" indent="0">
                  <a:buNone/>
                  <a:tabLst>
                    <a:tab pos="3495675" algn="ctr"/>
                    <a:tab pos="10406063" algn="r"/>
                  </a:tabLst>
                </a:pPr>
                <a:endParaRPr lang="de-DE" sz="1800" dirty="0">
                  <a:latin typeface="Arial" panose="020B0604020202020204" pitchFamily="34" charset="0"/>
                  <a:cs typeface="Times New Roman" panose="02020603050405020304" pitchFamily="18" charset="0"/>
                  <a:sym typeface="Wingdings" panose="05000000000000000000" pitchFamily="2" charset="2"/>
                </a:endParaRPr>
              </a:p>
              <a:p>
                <a:pPr marL="0" lvl="1" indent="0">
                  <a:buNone/>
                  <a:tabLst>
                    <a:tab pos="3495675" algn="ctr"/>
                    <a:tab pos="10406063" algn="r"/>
                  </a:tabLst>
                </a:pPr>
                <a:endParaRPr lang="de-DE" sz="1800" dirty="0">
                  <a:sym typeface="Wingdings" panose="05000000000000000000" pitchFamily="2" charset="2"/>
                </a:endParaRPr>
              </a:p>
            </p:txBody>
          </p:sp>
        </mc:Choice>
        <mc:Fallback xmlns="">
          <p:sp>
            <p:nvSpPr>
              <p:cNvPr id="19" name="Textplatzhalter 18"/>
              <p:cNvSpPr>
                <a:spLocks noGrp="1" noRot="1" noChangeAspect="1" noMove="1" noResize="1" noEditPoints="1" noAdjustHandles="1" noChangeArrowheads="1" noChangeShapeType="1" noTextEdit="1"/>
              </p:cNvSpPr>
              <p:nvPr>
                <p:ph type="body" sz="quarter" idx="11"/>
              </p:nvPr>
            </p:nvSpPr>
            <p:spPr>
              <a:xfrm>
                <a:off x="1007533" y="1484320"/>
                <a:ext cx="10993123" cy="4537075"/>
              </a:xfrm>
              <a:blipFill>
                <a:blip r:embed="rId3"/>
                <a:stretch>
                  <a:fillRect l="-1386" t="-1611"/>
                </a:stretch>
              </a:blipFill>
            </p:spPr>
            <p:txBody>
              <a:bodyPr/>
              <a:lstStyle/>
              <a:p>
                <a:r>
                  <a:rPr lang="de-DE">
                    <a:noFill/>
                  </a:rPr>
                  <a:t> </a:t>
                </a:r>
              </a:p>
            </p:txBody>
          </p:sp>
        </mc:Fallback>
      </mc:AlternateContent>
      <p:sp>
        <p:nvSpPr>
          <p:cNvPr id="8" name="Textplatzhalter 7"/>
          <p:cNvSpPr>
            <a:spLocks noGrp="1"/>
          </p:cNvSpPr>
          <p:nvPr>
            <p:ph type="body" sz="quarter" idx="23"/>
          </p:nvPr>
        </p:nvSpPr>
        <p:spPr/>
        <p:txBody>
          <a:bodyPr/>
          <a:lstStyle/>
          <a:p>
            <a:endParaRPr lang="de-DE" dirty="0"/>
          </a:p>
        </p:txBody>
      </p:sp>
      <p:graphicFrame>
        <p:nvGraphicFramePr>
          <p:cNvPr id="7" name="Tabelle 6">
            <a:extLst>
              <a:ext uri="{FF2B5EF4-FFF2-40B4-BE49-F238E27FC236}">
                <a16:creationId xmlns:a16="http://schemas.microsoft.com/office/drawing/2014/main" id="{76D005C8-68FE-578E-464C-6F652729F83E}"/>
              </a:ext>
            </a:extLst>
          </p:cNvPr>
          <p:cNvGraphicFramePr>
            <a:graphicFrameLocks noGrp="1"/>
          </p:cNvGraphicFramePr>
          <p:nvPr>
            <p:extLst>
              <p:ext uri="{D42A27DB-BD31-4B8C-83A1-F6EECF244321}">
                <p14:modId xmlns:p14="http://schemas.microsoft.com/office/powerpoint/2010/main" val="3454988914"/>
              </p:ext>
            </p:extLst>
          </p:nvPr>
        </p:nvGraphicFramePr>
        <p:xfrm>
          <a:off x="1055489" y="4400940"/>
          <a:ext cx="10704714" cy="1447735"/>
        </p:xfrm>
        <a:graphic>
          <a:graphicData uri="http://schemas.openxmlformats.org/drawingml/2006/table">
            <a:tbl>
              <a:tblPr firstRow="1" firstCol="1" bandRow="1">
                <a:tableStyleId>{5C22544A-7EE6-4342-B048-85BDC9FD1C3A}</a:tableStyleId>
              </a:tblPr>
              <a:tblGrid>
                <a:gridCol w="2100830">
                  <a:extLst>
                    <a:ext uri="{9D8B030D-6E8A-4147-A177-3AD203B41FA5}">
                      <a16:colId xmlns:a16="http://schemas.microsoft.com/office/drawing/2014/main" val="2752956959"/>
                    </a:ext>
                  </a:extLst>
                </a:gridCol>
                <a:gridCol w="2150971">
                  <a:extLst>
                    <a:ext uri="{9D8B030D-6E8A-4147-A177-3AD203B41FA5}">
                      <a16:colId xmlns:a16="http://schemas.microsoft.com/office/drawing/2014/main" val="3949568345"/>
                    </a:ext>
                  </a:extLst>
                </a:gridCol>
                <a:gridCol w="2150971">
                  <a:extLst>
                    <a:ext uri="{9D8B030D-6E8A-4147-A177-3AD203B41FA5}">
                      <a16:colId xmlns:a16="http://schemas.microsoft.com/office/drawing/2014/main" val="4035814749"/>
                    </a:ext>
                  </a:extLst>
                </a:gridCol>
                <a:gridCol w="2150971">
                  <a:extLst>
                    <a:ext uri="{9D8B030D-6E8A-4147-A177-3AD203B41FA5}">
                      <a16:colId xmlns:a16="http://schemas.microsoft.com/office/drawing/2014/main" val="3723728728"/>
                    </a:ext>
                  </a:extLst>
                </a:gridCol>
                <a:gridCol w="2150971">
                  <a:extLst>
                    <a:ext uri="{9D8B030D-6E8A-4147-A177-3AD203B41FA5}">
                      <a16:colId xmlns:a16="http://schemas.microsoft.com/office/drawing/2014/main" val="766114910"/>
                    </a:ext>
                  </a:extLst>
                </a:gridCol>
              </a:tblGrid>
              <a:tr h="289547">
                <a:tc>
                  <a:txBody>
                    <a:bodyPr/>
                    <a:lstStyle/>
                    <a:p>
                      <a:pPr>
                        <a:lnSpc>
                          <a:spcPct val="115000"/>
                        </a:lnSpc>
                      </a:pPr>
                      <a:r>
                        <a:rPr lang="en-GB" sz="1000" noProof="0" dirty="0">
                          <a:effectLst/>
                        </a:rPr>
                        <a:t>Environmental impact indicator</a:t>
                      </a:r>
                      <a:endParaRPr lang="en-GB" sz="1000" b="1"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lnSpc>
                          <a:spcPct val="115000"/>
                        </a:lnSpc>
                      </a:pPr>
                      <a:r>
                        <a:rPr lang="en-GB" sz="1000" noProof="0" dirty="0">
                          <a:effectLst/>
                        </a:rPr>
                        <a:t>compute</a:t>
                      </a:r>
                      <a:endParaRPr lang="en-GB" sz="1000" b="1"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lnSpc>
                          <a:spcPct val="115000"/>
                        </a:lnSpc>
                      </a:pPr>
                      <a:r>
                        <a:rPr lang="en-GB" sz="1000" noProof="0" dirty="0">
                          <a:effectLst/>
                        </a:rPr>
                        <a:t>memorize</a:t>
                      </a:r>
                      <a:endParaRPr lang="en-GB" sz="1000" b="1"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lnSpc>
                          <a:spcPct val="115000"/>
                        </a:lnSpc>
                      </a:pPr>
                      <a:r>
                        <a:rPr lang="en-GB" sz="1000" noProof="0" dirty="0">
                          <a:effectLst/>
                        </a:rPr>
                        <a:t>store</a:t>
                      </a:r>
                      <a:endParaRPr lang="en-GB" sz="1000" b="1"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lnSpc>
                          <a:spcPct val="115000"/>
                        </a:lnSpc>
                      </a:pPr>
                      <a:r>
                        <a:rPr lang="en-GB" sz="1000" noProof="0" dirty="0">
                          <a:effectLst/>
                        </a:rPr>
                        <a:t>transfer</a:t>
                      </a:r>
                      <a:endParaRPr lang="en-GB" sz="1000" b="1"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3702016320"/>
                  </a:ext>
                </a:extLst>
              </a:tr>
              <a:tr h="289547">
                <a:tc>
                  <a:txBody>
                    <a:bodyPr/>
                    <a:lstStyle/>
                    <a:p>
                      <a:pPr>
                        <a:lnSpc>
                          <a:spcPct val="115000"/>
                        </a:lnSpc>
                      </a:pPr>
                      <a:r>
                        <a:rPr lang="en-GB" sz="1000" noProof="0" dirty="0">
                          <a:effectLst/>
                        </a:rPr>
                        <a:t>CED</a:t>
                      </a:r>
                      <a:endParaRPr lang="en-GB" sz="1000" b="1"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EBR_CED</a:t>
                      </a:r>
                      <a:r>
                        <a:rPr lang="en-GB" sz="1000" baseline="-25000" noProof="0" dirty="0">
                          <a:effectLst/>
                        </a:rPr>
                        <a:t>co</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EBR_CED</a:t>
                      </a:r>
                      <a:r>
                        <a:rPr lang="en-GB" sz="1000" baseline="-25000" noProof="0" dirty="0">
                          <a:effectLst/>
                        </a:rPr>
                        <a:t>me</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EBR_CED</a:t>
                      </a:r>
                      <a:r>
                        <a:rPr lang="en-GB" sz="1000" baseline="-25000" noProof="0" dirty="0">
                          <a:effectLst/>
                        </a:rPr>
                        <a:t>st</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EBR_CED</a:t>
                      </a:r>
                      <a:r>
                        <a:rPr lang="en-GB" sz="1000" baseline="-25000" noProof="0" dirty="0">
                          <a:effectLst/>
                        </a:rPr>
                        <a:t>tr</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285093927"/>
                  </a:ext>
                </a:extLst>
              </a:tr>
              <a:tr h="289547">
                <a:tc>
                  <a:txBody>
                    <a:bodyPr/>
                    <a:lstStyle/>
                    <a:p>
                      <a:pPr>
                        <a:lnSpc>
                          <a:spcPct val="115000"/>
                        </a:lnSpc>
                      </a:pPr>
                      <a:r>
                        <a:rPr lang="en-GB" sz="1000" noProof="0" dirty="0">
                          <a:effectLst/>
                        </a:rPr>
                        <a:t>GWP</a:t>
                      </a:r>
                      <a:endParaRPr lang="en-GB" sz="1000" b="1"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EBR_GWP</a:t>
                      </a:r>
                      <a:r>
                        <a:rPr lang="en-GB" sz="1000" baseline="-25000" noProof="0" dirty="0">
                          <a:effectLst/>
                        </a:rPr>
                        <a:t>co</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EBR_GWP</a:t>
                      </a:r>
                      <a:r>
                        <a:rPr lang="en-GB" sz="1000" baseline="-25000" noProof="0" dirty="0">
                          <a:effectLst/>
                        </a:rPr>
                        <a:t>me</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EBR_GWP</a:t>
                      </a:r>
                      <a:r>
                        <a:rPr lang="en-GB" sz="1000" baseline="-25000" noProof="0" dirty="0">
                          <a:effectLst/>
                        </a:rPr>
                        <a:t>st</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EBR_GWP</a:t>
                      </a:r>
                      <a:r>
                        <a:rPr lang="en-GB" sz="1000" baseline="-25000" noProof="0" dirty="0">
                          <a:effectLst/>
                        </a:rPr>
                        <a:t>tr</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721554751"/>
                  </a:ext>
                </a:extLst>
              </a:tr>
              <a:tr h="289547">
                <a:tc>
                  <a:txBody>
                    <a:bodyPr/>
                    <a:lstStyle/>
                    <a:p>
                      <a:pPr>
                        <a:lnSpc>
                          <a:spcPct val="115000"/>
                        </a:lnSpc>
                      </a:pPr>
                      <a:r>
                        <a:rPr lang="en-GB" sz="1000" noProof="0" dirty="0">
                          <a:effectLst/>
                        </a:rPr>
                        <a:t>ADP</a:t>
                      </a:r>
                      <a:endParaRPr lang="en-GB" sz="1000" b="1"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EBR_ADP</a:t>
                      </a:r>
                      <a:r>
                        <a:rPr lang="en-GB" sz="1000" baseline="-25000" noProof="0" dirty="0">
                          <a:effectLst/>
                        </a:rPr>
                        <a:t>co</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EBR_ADP</a:t>
                      </a:r>
                      <a:r>
                        <a:rPr lang="en-GB" sz="1000" baseline="-25000" noProof="0" dirty="0">
                          <a:effectLst/>
                        </a:rPr>
                        <a:t>me</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EBR_ADP</a:t>
                      </a:r>
                      <a:r>
                        <a:rPr lang="en-GB" sz="1000" baseline="-25000" noProof="0" dirty="0">
                          <a:effectLst/>
                        </a:rPr>
                        <a:t>st</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EBR_ADP</a:t>
                      </a:r>
                      <a:r>
                        <a:rPr lang="en-GB" sz="1000" baseline="-25000" noProof="0" dirty="0">
                          <a:effectLst/>
                        </a:rPr>
                        <a:t>tr</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1211896547"/>
                  </a:ext>
                </a:extLst>
              </a:tr>
              <a:tr h="289547">
                <a:tc>
                  <a:txBody>
                    <a:bodyPr/>
                    <a:lstStyle/>
                    <a:p>
                      <a:pPr>
                        <a:lnSpc>
                          <a:spcPct val="115000"/>
                        </a:lnSpc>
                      </a:pPr>
                      <a:r>
                        <a:rPr lang="en-GB" sz="1000" noProof="0" dirty="0">
                          <a:effectLst/>
                        </a:rPr>
                        <a:t>Water</a:t>
                      </a:r>
                      <a:endParaRPr lang="en-GB" sz="1000" b="1"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EBR_Water</a:t>
                      </a:r>
                      <a:r>
                        <a:rPr lang="en-GB" sz="1000" baseline="-25000" noProof="0" dirty="0">
                          <a:effectLst/>
                        </a:rPr>
                        <a:t>co</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EBR_Water</a:t>
                      </a:r>
                      <a:r>
                        <a:rPr lang="en-GB" sz="1000" baseline="-25000" noProof="0" dirty="0">
                          <a:effectLst/>
                        </a:rPr>
                        <a:t>me</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EBR_Water</a:t>
                      </a:r>
                      <a:r>
                        <a:rPr lang="en-GB" sz="1000" baseline="-25000" noProof="0" dirty="0">
                          <a:effectLst/>
                        </a:rPr>
                        <a:t>st</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tc>
                  <a:txBody>
                    <a:bodyPr/>
                    <a:lstStyle/>
                    <a:p>
                      <a:pPr algn="ctr"/>
                      <a:r>
                        <a:rPr lang="en-GB" sz="1000" noProof="0" dirty="0">
                          <a:effectLst/>
                        </a:rPr>
                        <a:t>EBR_Water</a:t>
                      </a:r>
                      <a:r>
                        <a:rPr lang="en-GB" sz="1000" baseline="-25000" noProof="0" dirty="0">
                          <a:effectLst/>
                        </a:rPr>
                        <a:t>tr</a:t>
                      </a:r>
                      <a:endParaRPr lang="en-GB" sz="10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36195" marR="36195" marT="36195" marB="36195" anchor="ctr"/>
                </a:tc>
                <a:extLst>
                  <a:ext uri="{0D108BD9-81ED-4DB2-BD59-A6C34878D82A}">
                    <a16:rowId xmlns:a16="http://schemas.microsoft.com/office/drawing/2014/main" val="2673285258"/>
                  </a:ext>
                </a:extLst>
              </a:tr>
            </a:tbl>
          </a:graphicData>
        </a:graphic>
      </p:graphicFrame>
      <p:sp>
        <p:nvSpPr>
          <p:cNvPr id="4" name="Fußzeilenplatzhalter 2">
            <a:extLst>
              <a:ext uri="{FF2B5EF4-FFF2-40B4-BE49-F238E27FC236}">
                <a16:creationId xmlns:a16="http://schemas.microsoft.com/office/drawing/2014/main" id="{CDA46CED-4C0F-14D8-0A7A-E4C304A012D2}"/>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311712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Agenda</a:t>
            </a:r>
          </a:p>
        </p:txBody>
      </p:sp>
      <p:sp>
        <p:nvSpPr>
          <p:cNvPr id="14" name="Rechteck 13"/>
          <p:cNvSpPr/>
          <p:nvPr/>
        </p:nvSpPr>
        <p:spPr>
          <a:xfrm>
            <a:off x="3143680" y="2354049"/>
            <a:ext cx="6336629" cy="432000"/>
          </a:xfrm>
          <a:prstGeom prst="rect">
            <a:avLst/>
          </a:prstGeom>
          <a:noFill/>
          <a:ln w="9525">
            <a:noFill/>
          </a:ln>
          <a:scene3d>
            <a:camera prst="orthographicFront"/>
            <a:lightRig rig="threePt" dir="t"/>
          </a:scene3d>
          <a:sp3d>
            <a:bevelT w="3175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75"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Kapitelüberschrift</a:t>
            </a:r>
          </a:p>
        </p:txBody>
      </p:sp>
      <p:sp>
        <p:nvSpPr>
          <p:cNvPr id="20" name="Rechteck 19"/>
          <p:cNvSpPr/>
          <p:nvPr/>
        </p:nvSpPr>
        <p:spPr>
          <a:xfrm>
            <a:off x="1007534" y="1453865"/>
            <a:ext cx="10135116"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chemeClr val="accent3"/>
                </a:solidFill>
                <a:effectLst/>
                <a:uLnTx/>
                <a:uFillTx/>
                <a:latin typeface="Arial"/>
                <a:ea typeface="+mn-ea"/>
                <a:cs typeface="Arial"/>
              </a:rPr>
              <a:t>Profile of the Öko-Institut</a:t>
            </a:r>
          </a:p>
        </p:txBody>
      </p:sp>
      <p:sp>
        <p:nvSpPr>
          <p:cNvPr id="2" name="Textfeld 1"/>
          <p:cNvSpPr txBox="1"/>
          <p:nvPr/>
        </p:nvSpPr>
        <p:spPr>
          <a:xfrm>
            <a:off x="1061624" y="1453865"/>
            <a:ext cx="432048" cy="720000"/>
          </a:xfrm>
          <a:prstGeom prst="rect">
            <a:avLst/>
          </a:prstGeom>
          <a:noFill/>
          <a:effectLst/>
        </p:spPr>
        <p:txBody>
          <a:bodyPr wrap="square" lIns="0" tIns="0" rIns="0" bIns="0" rtlCol="0" anchor="ctr" anchorCtr="0">
            <a:noAutofit/>
          </a:bodyPr>
          <a:lstStyle>
            <a:defPPr>
              <a:defRPr lang="de-DE"/>
            </a:defPPr>
            <a:lvl1pPr>
              <a:defRPr sz="5000" b="1">
                <a:solidFill>
                  <a:srgbClr val="3366C5"/>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chemeClr val="accent3"/>
                </a:solidFill>
                <a:effectLst>
                  <a:outerShdw blurRad="50800" dist="38100" dir="2700000" algn="tl" rotWithShape="0">
                    <a:prstClr val="black">
                      <a:alpha val="40000"/>
                    </a:prstClr>
                  </a:outerShdw>
                </a:effectLst>
                <a:uLnTx/>
                <a:uFillTx/>
                <a:latin typeface="Arial" pitchFamily="34" charset="0"/>
                <a:ea typeface="+mn-ea"/>
                <a:cs typeface="Arial" pitchFamily="34" charset="0"/>
              </a:rPr>
              <a:t>1</a:t>
            </a:r>
          </a:p>
        </p:txBody>
      </p:sp>
      <p:sp>
        <p:nvSpPr>
          <p:cNvPr id="21" name="Rechteck 20"/>
          <p:cNvSpPr/>
          <p:nvPr/>
        </p:nvSpPr>
        <p:spPr>
          <a:xfrm>
            <a:off x="1061623" y="2439047"/>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7BF0D"/>
                </a:solidFill>
                <a:effectLst/>
                <a:uLnTx/>
                <a:uFillTx/>
                <a:latin typeface="Arial"/>
                <a:ea typeface="+mn-ea"/>
                <a:cs typeface="Arial"/>
              </a:rPr>
              <a:t>Basic principles of Life Cycle Assessment</a:t>
            </a:r>
          </a:p>
        </p:txBody>
      </p:sp>
      <p:sp>
        <p:nvSpPr>
          <p:cNvPr id="22" name="Textfeld 21"/>
          <p:cNvSpPr txBox="1"/>
          <p:nvPr/>
        </p:nvSpPr>
        <p:spPr>
          <a:xfrm>
            <a:off x="1061624" y="2439047"/>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2</a:t>
            </a:r>
          </a:p>
        </p:txBody>
      </p:sp>
      <p:sp>
        <p:nvSpPr>
          <p:cNvPr id="23" name="Rechteck 22"/>
          <p:cNvSpPr/>
          <p:nvPr/>
        </p:nvSpPr>
        <p:spPr>
          <a:xfrm>
            <a:off x="1061623" y="3424229"/>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7BF0D"/>
                </a:solidFill>
                <a:effectLst/>
                <a:uLnTx/>
                <a:uFillTx/>
                <a:latin typeface="Arial"/>
                <a:ea typeface="+mn-ea"/>
                <a:cs typeface="Arial"/>
              </a:rPr>
              <a:t>Life Cycle Assessment of the digital supply chain</a:t>
            </a:r>
          </a:p>
        </p:txBody>
      </p:sp>
      <p:sp>
        <p:nvSpPr>
          <p:cNvPr id="24" name="Textfeld 23"/>
          <p:cNvSpPr txBox="1"/>
          <p:nvPr/>
        </p:nvSpPr>
        <p:spPr>
          <a:xfrm>
            <a:off x="1061624" y="3393161"/>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3</a:t>
            </a:r>
          </a:p>
        </p:txBody>
      </p:sp>
      <p:sp>
        <p:nvSpPr>
          <p:cNvPr id="11" name="Rechteck 10"/>
          <p:cNvSpPr/>
          <p:nvPr/>
        </p:nvSpPr>
        <p:spPr>
          <a:xfrm>
            <a:off x="1061623" y="5301388"/>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97BF0D"/>
                </a:solidFill>
                <a:effectLst/>
                <a:uLnTx/>
                <a:uFillTx/>
                <a:latin typeface="Arial"/>
                <a:ea typeface="+mn-ea"/>
                <a:cs typeface="Arial"/>
              </a:rPr>
              <a:t>Summary and conclusions</a:t>
            </a:r>
          </a:p>
        </p:txBody>
      </p:sp>
      <p:sp>
        <p:nvSpPr>
          <p:cNvPr id="12" name="Textfeld 11"/>
          <p:cNvSpPr txBox="1"/>
          <p:nvPr/>
        </p:nvSpPr>
        <p:spPr>
          <a:xfrm>
            <a:off x="1061624" y="5301388"/>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5</a:t>
            </a:r>
          </a:p>
        </p:txBody>
      </p:sp>
      <p:sp>
        <p:nvSpPr>
          <p:cNvPr id="26" name="Rechteck 25"/>
          <p:cNvSpPr/>
          <p:nvPr/>
        </p:nvSpPr>
        <p:spPr>
          <a:xfrm>
            <a:off x="1061623" y="4401204"/>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chemeClr val="accent1"/>
                </a:solidFill>
                <a:effectLst/>
                <a:uLnTx/>
                <a:uFillTx/>
                <a:latin typeface="Arial"/>
                <a:ea typeface="+mn-ea"/>
                <a:cs typeface="Arial"/>
              </a:rPr>
              <a:t>Real-life results</a:t>
            </a:r>
          </a:p>
        </p:txBody>
      </p:sp>
      <p:sp>
        <p:nvSpPr>
          <p:cNvPr id="27" name="Textfeld 26"/>
          <p:cNvSpPr txBox="1"/>
          <p:nvPr/>
        </p:nvSpPr>
        <p:spPr>
          <a:xfrm>
            <a:off x="1061624" y="4347275"/>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effectLst>
                  <a:outerShdw blurRad="50800" dist="38100" dir="2700000" algn="tl" rotWithShape="0">
                    <a:prstClr val="black">
                      <a:alpha val="40000"/>
                    </a:prstClr>
                  </a:outerShdw>
                </a:effectLst>
                <a:uLnTx/>
                <a:uFillTx/>
                <a:latin typeface="Arial" pitchFamily="34" charset="0"/>
                <a:ea typeface="+mn-ea"/>
                <a:cs typeface="Arial" pitchFamily="34" charset="0"/>
              </a:rPr>
              <a:t>4</a:t>
            </a:r>
          </a:p>
        </p:txBody>
      </p:sp>
      <p:sp>
        <p:nvSpPr>
          <p:cNvPr id="3" name="Fußzeilenplatzhalter 2">
            <a:extLst>
              <a:ext uri="{FF2B5EF4-FFF2-40B4-BE49-F238E27FC236}">
                <a16:creationId xmlns:a16="http://schemas.microsoft.com/office/drawing/2014/main" id="{786BF1D7-97DC-E4EB-E507-7A63EDA072E2}"/>
              </a:ext>
            </a:extLst>
          </p:cNvPr>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296115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9B9D112-253C-78A4-6B12-69F5F1247A17}"/>
              </a:ext>
            </a:extLst>
          </p:cNvPr>
          <p:cNvSpPr>
            <a:spLocks noGrp="1"/>
          </p:cNvSpPr>
          <p:nvPr>
            <p:ph type="title"/>
          </p:nvPr>
        </p:nvSpPr>
        <p:spPr/>
        <p:txBody>
          <a:bodyPr/>
          <a:lstStyle/>
          <a:p>
            <a:r>
              <a:rPr lang="en-GB" dirty="0"/>
              <a:t>Example: Embedded emissions of a Raspberry Pi 4 </a:t>
            </a:r>
            <a:br>
              <a:rPr lang="en-GB" dirty="0"/>
            </a:br>
            <a:r>
              <a:rPr lang="en-GB" dirty="0"/>
              <a:t>Model B, 4 GByte RAM</a:t>
            </a:r>
          </a:p>
        </p:txBody>
      </p:sp>
      <p:pic>
        <p:nvPicPr>
          <p:cNvPr id="4" name="Grafik 3">
            <a:extLst>
              <a:ext uri="{FF2B5EF4-FFF2-40B4-BE49-F238E27FC236}">
                <a16:creationId xmlns:a16="http://schemas.microsoft.com/office/drawing/2014/main" id="{350185B7-68E3-1222-523F-806E3987448B}"/>
              </a:ext>
            </a:extLst>
          </p:cNvPr>
          <p:cNvPicPr>
            <a:picLocks noChangeAspect="1"/>
          </p:cNvPicPr>
          <p:nvPr/>
        </p:nvPicPr>
        <p:blipFill>
          <a:blip r:embed="rId3"/>
          <a:stretch>
            <a:fillRect/>
          </a:stretch>
        </p:blipFill>
        <p:spPr>
          <a:xfrm>
            <a:off x="595547" y="2093138"/>
            <a:ext cx="4651558" cy="2996024"/>
          </a:xfrm>
          <a:prstGeom prst="rect">
            <a:avLst/>
          </a:prstGeom>
        </p:spPr>
      </p:pic>
      <p:graphicFrame>
        <p:nvGraphicFramePr>
          <p:cNvPr id="7" name="Diagramm 6">
            <a:extLst>
              <a:ext uri="{FF2B5EF4-FFF2-40B4-BE49-F238E27FC236}">
                <a16:creationId xmlns:a16="http://schemas.microsoft.com/office/drawing/2014/main" id="{2F269E5B-048B-7F92-3C37-B546ED16EA60}"/>
              </a:ext>
            </a:extLst>
          </p:cNvPr>
          <p:cNvGraphicFramePr>
            <a:graphicFrameLocks/>
          </p:cNvGraphicFramePr>
          <p:nvPr>
            <p:extLst>
              <p:ext uri="{D42A27DB-BD31-4B8C-83A1-F6EECF244321}">
                <p14:modId xmlns:p14="http://schemas.microsoft.com/office/powerpoint/2010/main" val="1815421002"/>
              </p:ext>
            </p:extLst>
          </p:nvPr>
        </p:nvGraphicFramePr>
        <p:xfrm>
          <a:off x="5313919" y="1269999"/>
          <a:ext cx="6468743" cy="4885268"/>
        </p:xfrm>
        <a:graphic>
          <a:graphicData uri="http://schemas.openxmlformats.org/drawingml/2006/chart">
            <c:chart xmlns:c="http://schemas.openxmlformats.org/drawingml/2006/chart" xmlns:r="http://schemas.openxmlformats.org/officeDocument/2006/relationships" r:id="rId4"/>
          </a:graphicData>
        </a:graphic>
      </p:graphicFrame>
      <p:sp>
        <p:nvSpPr>
          <p:cNvPr id="2" name="Fußzeilenplatzhalter 2">
            <a:extLst>
              <a:ext uri="{FF2B5EF4-FFF2-40B4-BE49-F238E27FC236}">
                <a16:creationId xmlns:a16="http://schemas.microsoft.com/office/drawing/2014/main" id="{3E082283-4D4A-143F-E9F0-544191C6A83F}"/>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12601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Agenda</a:t>
            </a:r>
          </a:p>
        </p:txBody>
      </p:sp>
      <p:sp>
        <p:nvSpPr>
          <p:cNvPr id="14" name="Rechteck 13"/>
          <p:cNvSpPr/>
          <p:nvPr/>
        </p:nvSpPr>
        <p:spPr>
          <a:xfrm>
            <a:off x="3143680" y="2354049"/>
            <a:ext cx="6336629" cy="432000"/>
          </a:xfrm>
          <a:prstGeom prst="rect">
            <a:avLst/>
          </a:prstGeom>
          <a:noFill/>
          <a:ln w="9525">
            <a:noFill/>
          </a:ln>
          <a:scene3d>
            <a:camera prst="orthographicFront"/>
            <a:lightRig rig="threePt" dir="t"/>
          </a:scene3d>
          <a:sp3d>
            <a:bevelT w="3175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75"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Kapitelüberschrift</a:t>
            </a:r>
          </a:p>
        </p:txBody>
      </p:sp>
      <p:sp>
        <p:nvSpPr>
          <p:cNvPr id="20" name="Rechteck 19"/>
          <p:cNvSpPr/>
          <p:nvPr/>
        </p:nvSpPr>
        <p:spPr>
          <a:xfrm>
            <a:off x="1007534" y="1453865"/>
            <a:ext cx="10135116"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chemeClr val="accent3"/>
                </a:solidFill>
                <a:effectLst/>
                <a:uLnTx/>
                <a:uFillTx/>
                <a:latin typeface="Arial"/>
                <a:ea typeface="+mn-ea"/>
                <a:cs typeface="Arial"/>
              </a:rPr>
              <a:t>Profile of the Öko-Institut</a:t>
            </a:r>
          </a:p>
        </p:txBody>
      </p:sp>
      <p:sp>
        <p:nvSpPr>
          <p:cNvPr id="2" name="Textfeld 1"/>
          <p:cNvSpPr txBox="1"/>
          <p:nvPr/>
        </p:nvSpPr>
        <p:spPr>
          <a:xfrm>
            <a:off x="1061624" y="1453865"/>
            <a:ext cx="432048" cy="720000"/>
          </a:xfrm>
          <a:prstGeom prst="rect">
            <a:avLst/>
          </a:prstGeom>
          <a:noFill/>
          <a:effectLst/>
        </p:spPr>
        <p:txBody>
          <a:bodyPr wrap="square" lIns="0" tIns="0" rIns="0" bIns="0" rtlCol="0" anchor="ctr" anchorCtr="0">
            <a:noAutofit/>
          </a:bodyPr>
          <a:lstStyle>
            <a:defPPr>
              <a:defRPr lang="de-DE"/>
            </a:defPPr>
            <a:lvl1pPr>
              <a:defRPr sz="5000" b="1">
                <a:solidFill>
                  <a:srgbClr val="3366C5"/>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chemeClr val="accent3"/>
                </a:solidFill>
                <a:effectLst>
                  <a:outerShdw blurRad="50800" dist="38100" dir="2700000" algn="tl" rotWithShape="0">
                    <a:prstClr val="black">
                      <a:alpha val="40000"/>
                    </a:prstClr>
                  </a:outerShdw>
                </a:effectLst>
                <a:uLnTx/>
                <a:uFillTx/>
                <a:latin typeface="Arial" pitchFamily="34" charset="0"/>
                <a:ea typeface="+mn-ea"/>
                <a:cs typeface="Arial" pitchFamily="34" charset="0"/>
              </a:rPr>
              <a:t>1</a:t>
            </a:r>
          </a:p>
        </p:txBody>
      </p:sp>
      <p:sp>
        <p:nvSpPr>
          <p:cNvPr id="21" name="Rechteck 20"/>
          <p:cNvSpPr/>
          <p:nvPr/>
        </p:nvSpPr>
        <p:spPr>
          <a:xfrm>
            <a:off x="1061623" y="2439047"/>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Basic principles of Life Cycle Assessment</a:t>
            </a:r>
          </a:p>
        </p:txBody>
      </p:sp>
      <p:sp>
        <p:nvSpPr>
          <p:cNvPr id="22" name="Textfeld 21"/>
          <p:cNvSpPr txBox="1"/>
          <p:nvPr/>
        </p:nvSpPr>
        <p:spPr>
          <a:xfrm>
            <a:off x="1061624" y="2439047"/>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2</a:t>
            </a:r>
          </a:p>
        </p:txBody>
      </p:sp>
      <p:sp>
        <p:nvSpPr>
          <p:cNvPr id="23" name="Rechteck 22"/>
          <p:cNvSpPr/>
          <p:nvPr/>
        </p:nvSpPr>
        <p:spPr>
          <a:xfrm>
            <a:off x="1061623" y="3424229"/>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Life Cycle Assessment of the digital supply chain</a:t>
            </a:r>
          </a:p>
        </p:txBody>
      </p:sp>
      <p:sp>
        <p:nvSpPr>
          <p:cNvPr id="24" name="Textfeld 23"/>
          <p:cNvSpPr txBox="1"/>
          <p:nvPr/>
        </p:nvSpPr>
        <p:spPr>
          <a:xfrm>
            <a:off x="1061624" y="3393161"/>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3</a:t>
            </a:r>
          </a:p>
        </p:txBody>
      </p:sp>
      <p:sp>
        <p:nvSpPr>
          <p:cNvPr id="11" name="Rechteck 10"/>
          <p:cNvSpPr/>
          <p:nvPr/>
        </p:nvSpPr>
        <p:spPr>
          <a:xfrm>
            <a:off x="1061623" y="5301388"/>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Summary and conclusions</a:t>
            </a:r>
          </a:p>
        </p:txBody>
      </p:sp>
      <p:sp>
        <p:nvSpPr>
          <p:cNvPr id="12" name="Textfeld 11"/>
          <p:cNvSpPr txBox="1"/>
          <p:nvPr/>
        </p:nvSpPr>
        <p:spPr>
          <a:xfrm>
            <a:off x="1061624" y="5301388"/>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5</a:t>
            </a:r>
          </a:p>
        </p:txBody>
      </p:sp>
      <p:sp>
        <p:nvSpPr>
          <p:cNvPr id="26" name="Rechteck 25"/>
          <p:cNvSpPr/>
          <p:nvPr/>
        </p:nvSpPr>
        <p:spPr>
          <a:xfrm>
            <a:off x="1061623" y="4401204"/>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Real-life results</a:t>
            </a:r>
          </a:p>
        </p:txBody>
      </p:sp>
      <p:sp>
        <p:nvSpPr>
          <p:cNvPr id="27" name="Textfeld 26"/>
          <p:cNvSpPr txBox="1"/>
          <p:nvPr/>
        </p:nvSpPr>
        <p:spPr>
          <a:xfrm>
            <a:off x="1061624" y="4347275"/>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4</a:t>
            </a:r>
          </a:p>
        </p:txBody>
      </p:sp>
      <p:sp>
        <p:nvSpPr>
          <p:cNvPr id="3" name="Fußzeilenplatzhalter 2">
            <a:extLst>
              <a:ext uri="{FF2B5EF4-FFF2-40B4-BE49-F238E27FC236}">
                <a16:creationId xmlns:a16="http://schemas.microsoft.com/office/drawing/2014/main" id="{786BF1D7-97DC-E4EB-E507-7A63EDA072E2}"/>
              </a:ext>
            </a:extLst>
          </p:cNvPr>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5083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9B9D112-253C-78A4-6B12-69F5F1247A17}"/>
              </a:ext>
            </a:extLst>
          </p:cNvPr>
          <p:cNvSpPr>
            <a:spLocks noGrp="1"/>
          </p:cNvSpPr>
          <p:nvPr>
            <p:ph type="title"/>
          </p:nvPr>
        </p:nvSpPr>
        <p:spPr/>
        <p:txBody>
          <a:bodyPr/>
          <a:lstStyle/>
          <a:p>
            <a:r>
              <a:rPr lang="en-GB" dirty="0"/>
              <a:t>Example: Use phase energy demand of a Raspberry Pi 4</a:t>
            </a:r>
          </a:p>
        </p:txBody>
      </p:sp>
      <p:sp>
        <p:nvSpPr>
          <p:cNvPr id="10" name="Textplatzhalter 9">
            <a:extLst>
              <a:ext uri="{FF2B5EF4-FFF2-40B4-BE49-F238E27FC236}">
                <a16:creationId xmlns:a16="http://schemas.microsoft.com/office/drawing/2014/main" id="{F055078F-96BC-0569-4AF8-860572CBFA76}"/>
              </a:ext>
            </a:extLst>
          </p:cNvPr>
          <p:cNvSpPr>
            <a:spLocks noGrp="1"/>
          </p:cNvSpPr>
          <p:nvPr>
            <p:ph type="body" sz="quarter" idx="10"/>
          </p:nvPr>
        </p:nvSpPr>
        <p:spPr/>
        <p:txBody>
          <a:bodyPr/>
          <a:lstStyle/>
          <a:p>
            <a:endParaRPr lang="de-DE" dirty="0"/>
          </a:p>
        </p:txBody>
      </p:sp>
      <p:graphicFrame>
        <p:nvGraphicFramePr>
          <p:cNvPr id="3" name="Tabelle 2">
            <a:extLst>
              <a:ext uri="{FF2B5EF4-FFF2-40B4-BE49-F238E27FC236}">
                <a16:creationId xmlns:a16="http://schemas.microsoft.com/office/drawing/2014/main" id="{7E86BF80-10B3-90D8-080F-7193E5350D2D}"/>
              </a:ext>
            </a:extLst>
          </p:cNvPr>
          <p:cNvGraphicFramePr>
            <a:graphicFrameLocks noGrp="1"/>
          </p:cNvGraphicFramePr>
          <p:nvPr>
            <p:extLst>
              <p:ext uri="{D42A27DB-BD31-4B8C-83A1-F6EECF244321}">
                <p14:modId xmlns:p14="http://schemas.microsoft.com/office/powerpoint/2010/main" val="1083188208"/>
              </p:ext>
            </p:extLst>
          </p:nvPr>
        </p:nvGraphicFramePr>
        <p:xfrm>
          <a:off x="1007534" y="1388452"/>
          <a:ext cx="4346719" cy="1945800"/>
        </p:xfrm>
        <a:graphic>
          <a:graphicData uri="http://schemas.openxmlformats.org/drawingml/2006/table">
            <a:tbl>
              <a:tblPr firstRow="1">
                <a:tableStyleId>{10A1B5D5-9B99-4C35-A422-299274C87663}</a:tableStyleId>
              </a:tblPr>
              <a:tblGrid>
                <a:gridCol w="1958282">
                  <a:extLst>
                    <a:ext uri="{9D8B030D-6E8A-4147-A177-3AD203B41FA5}">
                      <a16:colId xmlns:a16="http://schemas.microsoft.com/office/drawing/2014/main" val="3895608821"/>
                    </a:ext>
                  </a:extLst>
                </a:gridCol>
                <a:gridCol w="679653">
                  <a:extLst>
                    <a:ext uri="{9D8B030D-6E8A-4147-A177-3AD203B41FA5}">
                      <a16:colId xmlns:a16="http://schemas.microsoft.com/office/drawing/2014/main" val="2887002743"/>
                    </a:ext>
                  </a:extLst>
                </a:gridCol>
                <a:gridCol w="854392">
                  <a:extLst>
                    <a:ext uri="{9D8B030D-6E8A-4147-A177-3AD203B41FA5}">
                      <a16:colId xmlns:a16="http://schemas.microsoft.com/office/drawing/2014/main" val="1088105818"/>
                    </a:ext>
                  </a:extLst>
                </a:gridCol>
                <a:gridCol w="854392">
                  <a:extLst>
                    <a:ext uri="{9D8B030D-6E8A-4147-A177-3AD203B41FA5}">
                      <a16:colId xmlns:a16="http://schemas.microsoft.com/office/drawing/2014/main" val="823855614"/>
                    </a:ext>
                  </a:extLst>
                </a:gridCol>
              </a:tblGrid>
              <a:tr h="324300">
                <a:tc>
                  <a:txBody>
                    <a:bodyPr/>
                    <a:lstStyle/>
                    <a:p>
                      <a:pPr lvl="1" algn="l" fontAlgn="b"/>
                      <a:r>
                        <a:rPr lang="en-GB" sz="1200" u="none" strike="noStrike" noProof="0" dirty="0">
                          <a:effectLst/>
                        </a:rPr>
                        <a:t>Power consumption</a:t>
                      </a:r>
                      <a:endParaRPr lang="en-GB" sz="1200" b="0" i="0" u="none" strike="noStrike" noProof="0" dirty="0">
                        <a:solidFill>
                          <a:srgbClr val="000000"/>
                        </a:solidFill>
                        <a:effectLst/>
                        <a:latin typeface="Arial" panose="020B0604020202020204" pitchFamily="34" charset="0"/>
                      </a:endParaRPr>
                    </a:p>
                  </a:txBody>
                  <a:tcPr marL="9525" marR="9525" marT="9525" marB="0" anchor="ctr">
                    <a:solidFill>
                      <a:schemeClr val="accent3"/>
                    </a:solidFill>
                  </a:tcPr>
                </a:tc>
                <a:tc>
                  <a:txBody>
                    <a:bodyPr/>
                    <a:lstStyle/>
                    <a:p>
                      <a:pPr algn="ctr" fontAlgn="b"/>
                      <a:r>
                        <a:rPr lang="en-GB" sz="1200" u="none" strike="noStrike" noProof="0" dirty="0">
                          <a:effectLst/>
                        </a:rPr>
                        <a:t>P_idle</a:t>
                      </a:r>
                      <a:endParaRPr lang="en-GB" sz="1200" b="0" i="0" u="none" strike="noStrike" noProof="0" dirty="0">
                        <a:solidFill>
                          <a:srgbClr val="000000"/>
                        </a:solidFill>
                        <a:effectLst/>
                        <a:latin typeface="Arial" panose="020B0604020202020204" pitchFamily="34" charset="0"/>
                      </a:endParaRPr>
                    </a:p>
                  </a:txBody>
                  <a:tcPr marL="9525" marR="9525" marT="9525" marB="0" anchor="ctr">
                    <a:solidFill>
                      <a:schemeClr val="accent3"/>
                    </a:solidFill>
                  </a:tcPr>
                </a:tc>
                <a:tc>
                  <a:txBody>
                    <a:bodyPr/>
                    <a:lstStyle/>
                    <a:p>
                      <a:pPr algn="ctr" fontAlgn="b"/>
                      <a:r>
                        <a:rPr lang="en-GB" sz="1200" u="none" strike="noStrike" noProof="0" dirty="0">
                          <a:effectLst/>
                        </a:rPr>
                        <a:t>P_max</a:t>
                      </a:r>
                      <a:endParaRPr lang="en-GB" sz="1200" b="0" i="0" u="none" strike="noStrike" noProof="0" dirty="0">
                        <a:solidFill>
                          <a:srgbClr val="000000"/>
                        </a:solidFill>
                        <a:effectLst/>
                        <a:latin typeface="Arial" panose="020B0604020202020204" pitchFamily="34" charset="0"/>
                      </a:endParaRPr>
                    </a:p>
                  </a:txBody>
                  <a:tcPr marL="9525" marR="9525" marT="9525" marB="0" anchor="ctr">
                    <a:solidFill>
                      <a:schemeClr val="accent3"/>
                    </a:solidFill>
                  </a:tcPr>
                </a:tc>
                <a:tc>
                  <a:txBody>
                    <a:bodyPr/>
                    <a:lstStyle/>
                    <a:p>
                      <a:pPr algn="ctr" fontAlgn="b"/>
                      <a:r>
                        <a:rPr lang="en-GB" sz="1200" u="none" strike="noStrike" noProof="0" dirty="0">
                          <a:effectLst/>
                        </a:rPr>
                        <a:t>P_average</a:t>
                      </a:r>
                      <a:endParaRPr lang="en-GB" sz="1200" b="0" i="0" u="none" strike="noStrike" noProof="0" dirty="0">
                        <a:solidFill>
                          <a:srgbClr val="000000"/>
                        </a:solidFill>
                        <a:effectLst/>
                        <a:latin typeface="Arial" panose="020B0604020202020204" pitchFamily="34" charset="0"/>
                      </a:endParaRPr>
                    </a:p>
                  </a:txBody>
                  <a:tcPr marL="9525" marR="9525" marT="9525" marB="0" anchor="ctr">
                    <a:solidFill>
                      <a:schemeClr val="accent3"/>
                    </a:solidFill>
                  </a:tcPr>
                </a:tc>
                <a:extLst>
                  <a:ext uri="{0D108BD9-81ED-4DB2-BD59-A6C34878D82A}">
                    <a16:rowId xmlns:a16="http://schemas.microsoft.com/office/drawing/2014/main" val="3622175902"/>
                  </a:ext>
                </a:extLst>
              </a:tr>
              <a:tr h="324300">
                <a:tc>
                  <a:txBody>
                    <a:bodyPr/>
                    <a:lstStyle/>
                    <a:p>
                      <a:pPr lvl="1" algn="l" fontAlgn="b"/>
                      <a:r>
                        <a:rPr lang="de-DE" sz="1200" u="none" strike="noStrike" dirty="0">
                          <a:effectLst/>
                        </a:rPr>
                        <a:t>P_CPU</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1.0 W</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5.0 W</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1.8 W</a:t>
                      </a:r>
                      <a:endParaRPr lang="de-DE"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39339311"/>
                  </a:ext>
                </a:extLst>
              </a:tr>
              <a:tr h="324300">
                <a:tc>
                  <a:txBody>
                    <a:bodyPr/>
                    <a:lstStyle/>
                    <a:p>
                      <a:pPr lvl="1" algn="l" fontAlgn="b"/>
                      <a:r>
                        <a:rPr lang="de-DE" sz="1200" u="none" strike="noStrike" dirty="0">
                          <a:effectLst/>
                        </a:rPr>
                        <a:t>P_RAM</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1.0 W</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1.0 W</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1.0 W</a:t>
                      </a:r>
                      <a:endParaRPr lang="de-DE"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25983246"/>
                  </a:ext>
                </a:extLst>
              </a:tr>
              <a:tr h="324300">
                <a:tc>
                  <a:txBody>
                    <a:bodyPr/>
                    <a:lstStyle/>
                    <a:p>
                      <a:pPr lvl="1" algn="l" fontAlgn="b"/>
                      <a:r>
                        <a:rPr lang="de-DE" sz="1200" u="none" strike="noStrike" dirty="0">
                          <a:effectLst/>
                        </a:rPr>
                        <a:t>P_SSD</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0.9 W</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0.9 W</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0.9 W</a:t>
                      </a:r>
                      <a:endParaRPr lang="de-DE"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97876757"/>
                  </a:ext>
                </a:extLst>
              </a:tr>
              <a:tr h="324300">
                <a:tc>
                  <a:txBody>
                    <a:bodyPr/>
                    <a:lstStyle/>
                    <a:p>
                      <a:pPr lvl="1" algn="l" fontAlgn="b"/>
                      <a:r>
                        <a:rPr lang="de-DE" sz="1200" u="none" strike="noStrike" dirty="0">
                          <a:effectLst/>
                        </a:rPr>
                        <a:t>P_NW</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0.1 W</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0.1 W</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0.1 W</a:t>
                      </a:r>
                      <a:endParaRPr lang="de-DE"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6321988"/>
                  </a:ext>
                </a:extLst>
              </a:tr>
              <a:tr h="324300">
                <a:tc>
                  <a:txBody>
                    <a:bodyPr/>
                    <a:lstStyle/>
                    <a:p>
                      <a:pPr lvl="1" algn="l" fontAlgn="b"/>
                      <a:r>
                        <a:rPr lang="de-DE" sz="1200" u="none" strike="noStrike" dirty="0">
                          <a:effectLst/>
                        </a:rPr>
                        <a:t>P_total</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3.0 W</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7.0 W</a:t>
                      </a:r>
                      <a:endParaRPr lang="de-DE"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de-DE" sz="1200" u="none" strike="noStrike" dirty="0">
                          <a:effectLst/>
                        </a:rPr>
                        <a:t>3.8 W</a:t>
                      </a:r>
                      <a:endParaRPr lang="de-DE"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55978893"/>
                  </a:ext>
                </a:extLst>
              </a:tr>
            </a:tbl>
          </a:graphicData>
        </a:graphic>
      </p:graphicFrame>
      <p:graphicFrame>
        <p:nvGraphicFramePr>
          <p:cNvPr id="7" name="Tabelle 6">
            <a:extLst>
              <a:ext uri="{FF2B5EF4-FFF2-40B4-BE49-F238E27FC236}">
                <a16:creationId xmlns:a16="http://schemas.microsoft.com/office/drawing/2014/main" id="{A841DDE6-B503-81D7-3E7E-9A7CFC5A1181}"/>
              </a:ext>
            </a:extLst>
          </p:cNvPr>
          <p:cNvGraphicFramePr>
            <a:graphicFrameLocks noGrp="1"/>
          </p:cNvGraphicFramePr>
          <p:nvPr>
            <p:extLst>
              <p:ext uri="{D42A27DB-BD31-4B8C-83A1-F6EECF244321}">
                <p14:modId xmlns:p14="http://schemas.microsoft.com/office/powerpoint/2010/main" val="908052346"/>
              </p:ext>
            </p:extLst>
          </p:nvPr>
        </p:nvGraphicFramePr>
        <p:xfrm>
          <a:off x="1007534" y="3837825"/>
          <a:ext cx="4346720" cy="1945800"/>
        </p:xfrm>
        <a:graphic>
          <a:graphicData uri="http://schemas.openxmlformats.org/drawingml/2006/table">
            <a:tbl>
              <a:tblPr firstRow="1">
                <a:tableStyleId>{10A1B5D5-9B99-4C35-A422-299274C87663}</a:tableStyleId>
              </a:tblPr>
              <a:tblGrid>
                <a:gridCol w="2482174">
                  <a:extLst>
                    <a:ext uri="{9D8B030D-6E8A-4147-A177-3AD203B41FA5}">
                      <a16:colId xmlns:a16="http://schemas.microsoft.com/office/drawing/2014/main" val="248702013"/>
                    </a:ext>
                  </a:extLst>
                </a:gridCol>
                <a:gridCol w="932273">
                  <a:extLst>
                    <a:ext uri="{9D8B030D-6E8A-4147-A177-3AD203B41FA5}">
                      <a16:colId xmlns:a16="http://schemas.microsoft.com/office/drawing/2014/main" val="133251626"/>
                    </a:ext>
                  </a:extLst>
                </a:gridCol>
                <a:gridCol w="932273">
                  <a:extLst>
                    <a:ext uri="{9D8B030D-6E8A-4147-A177-3AD203B41FA5}">
                      <a16:colId xmlns:a16="http://schemas.microsoft.com/office/drawing/2014/main" val="537343834"/>
                    </a:ext>
                  </a:extLst>
                </a:gridCol>
              </a:tblGrid>
              <a:tr h="324300">
                <a:tc gridSpan="3">
                  <a:txBody>
                    <a:bodyPr/>
                    <a:lstStyle/>
                    <a:p>
                      <a:pPr lvl="1" algn="l" fontAlgn="b"/>
                      <a:r>
                        <a:rPr lang="en-US" sz="1200" u="none" strike="noStrike" dirty="0">
                          <a:effectLst/>
                        </a:rPr>
                        <a:t>Energy use during software execution (24h)</a:t>
                      </a:r>
                      <a:endParaRPr lang="de-DE" sz="1200" b="1" i="0" u="none" strike="noStrike" dirty="0">
                        <a:solidFill>
                          <a:srgbClr val="000000"/>
                        </a:solidFill>
                        <a:effectLst/>
                        <a:latin typeface="Calibri" panose="020F0502020204030204" pitchFamily="34" charset="0"/>
                      </a:endParaRPr>
                    </a:p>
                  </a:txBody>
                  <a:tcPr marL="0" marR="0" marT="0" marB="0" anchor="ctr">
                    <a:solidFill>
                      <a:schemeClr val="accent3"/>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68418727"/>
                  </a:ext>
                </a:extLst>
              </a:tr>
              <a:tr h="324300">
                <a:tc>
                  <a:txBody>
                    <a:bodyPr/>
                    <a:lstStyle/>
                    <a:p>
                      <a:pPr lvl="1" algn="l" fontAlgn="b"/>
                      <a:r>
                        <a:rPr lang="de-DE" sz="1200" u="none" strike="noStrike" dirty="0">
                          <a:effectLst/>
                        </a:rPr>
                        <a:t>E_co</a:t>
                      </a:r>
                      <a:endParaRPr lang="de-DE" sz="12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de-DE" sz="1200" u="none" strike="noStrike" dirty="0">
                          <a:effectLst/>
                        </a:rPr>
                        <a:t>3.60E-02</a:t>
                      </a:r>
                      <a:endParaRPr lang="de-DE"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de-DE" sz="1200" u="none" strike="noStrike" dirty="0">
                          <a:effectLst/>
                        </a:rPr>
                        <a:t>  kWh</a:t>
                      </a:r>
                      <a:endParaRPr lang="de-DE"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84777797"/>
                  </a:ext>
                </a:extLst>
              </a:tr>
              <a:tr h="324300">
                <a:tc>
                  <a:txBody>
                    <a:bodyPr/>
                    <a:lstStyle/>
                    <a:p>
                      <a:pPr lvl="1" algn="l" fontAlgn="b"/>
                      <a:r>
                        <a:rPr lang="de-DE" sz="1200" u="none" strike="noStrike" dirty="0">
                          <a:effectLst/>
                        </a:rPr>
                        <a:t>E_me</a:t>
                      </a:r>
                      <a:endParaRPr lang="de-DE" sz="12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de-DE" sz="1200" u="none" strike="noStrike" dirty="0">
                          <a:effectLst/>
                        </a:rPr>
                        <a:t>4.00E-03</a:t>
                      </a:r>
                      <a:endParaRPr lang="de-DE"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de-DE" sz="1200" u="none" strike="noStrike" dirty="0">
                          <a:effectLst/>
                        </a:rPr>
                        <a:t>  kWh</a:t>
                      </a:r>
                      <a:endParaRPr lang="de-DE"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20938945"/>
                  </a:ext>
                </a:extLst>
              </a:tr>
              <a:tr h="324300">
                <a:tc>
                  <a:txBody>
                    <a:bodyPr/>
                    <a:lstStyle/>
                    <a:p>
                      <a:pPr lvl="1" algn="l" fontAlgn="b"/>
                      <a:r>
                        <a:rPr lang="de-DE" sz="1200" u="none" strike="noStrike" dirty="0">
                          <a:effectLst/>
                        </a:rPr>
                        <a:t>E_st</a:t>
                      </a:r>
                      <a:endParaRPr lang="de-DE" sz="12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de-DE" sz="1200" u="none" strike="noStrike" dirty="0">
                          <a:effectLst/>
                        </a:rPr>
                        <a:t>1.08E-02</a:t>
                      </a:r>
                      <a:endParaRPr lang="de-DE"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de-DE" sz="1200" u="none" strike="noStrike" dirty="0">
                          <a:effectLst/>
                        </a:rPr>
                        <a:t>  kWh</a:t>
                      </a:r>
                      <a:endParaRPr lang="de-DE"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68661746"/>
                  </a:ext>
                </a:extLst>
              </a:tr>
              <a:tr h="324300">
                <a:tc>
                  <a:txBody>
                    <a:bodyPr/>
                    <a:lstStyle/>
                    <a:p>
                      <a:pPr lvl="1" algn="l" fontAlgn="b"/>
                      <a:r>
                        <a:rPr lang="de-DE" sz="1200" u="none" strike="noStrike" dirty="0">
                          <a:effectLst/>
                        </a:rPr>
                        <a:t>E_tr</a:t>
                      </a:r>
                      <a:endParaRPr lang="de-DE" sz="12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de-DE" sz="1200" u="none" strike="noStrike" dirty="0">
                          <a:effectLst/>
                        </a:rPr>
                        <a:t>1.20E-03</a:t>
                      </a:r>
                      <a:endParaRPr lang="de-DE"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de-DE" sz="1200" u="none" strike="noStrike" dirty="0">
                          <a:effectLst/>
                        </a:rPr>
                        <a:t>  kWh</a:t>
                      </a:r>
                      <a:endParaRPr lang="de-DE"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8280258"/>
                  </a:ext>
                </a:extLst>
              </a:tr>
              <a:tr h="324300">
                <a:tc>
                  <a:txBody>
                    <a:bodyPr/>
                    <a:lstStyle/>
                    <a:p>
                      <a:pPr lvl="1" algn="l" fontAlgn="b"/>
                      <a:r>
                        <a:rPr lang="de-DE" sz="1200" b="0" i="0" u="none" strike="noStrike" dirty="0">
                          <a:solidFill>
                            <a:srgbClr val="000000"/>
                          </a:solidFill>
                          <a:effectLst/>
                          <a:latin typeface="+mj-lt"/>
                        </a:rPr>
                        <a:t>E_total</a:t>
                      </a:r>
                    </a:p>
                  </a:txBody>
                  <a:tcPr marL="0" marR="0" marT="0" marB="0" anchor="ctr"/>
                </a:tc>
                <a:tc>
                  <a:txBody>
                    <a:bodyPr/>
                    <a:lstStyle/>
                    <a:p>
                      <a:pPr algn="r" fontAlgn="b"/>
                      <a:r>
                        <a:rPr lang="de-DE" sz="1200" b="0" i="0" u="none" strike="noStrike" dirty="0">
                          <a:solidFill>
                            <a:srgbClr val="000000"/>
                          </a:solidFill>
                          <a:effectLst/>
                          <a:latin typeface="+mj-lt"/>
                        </a:rPr>
                        <a:t>5.20E-02</a:t>
                      </a:r>
                    </a:p>
                  </a:txBody>
                  <a:tcPr marL="9525" marR="9525" marT="9525" marB="0" anchor="ctr"/>
                </a:tc>
                <a:tc>
                  <a:txBody>
                    <a:bodyPr/>
                    <a:lstStyle/>
                    <a:p>
                      <a:pPr algn="l" fontAlgn="b"/>
                      <a:r>
                        <a:rPr lang="de-DE" sz="1200" b="0" i="0" u="none" strike="noStrike" dirty="0">
                          <a:solidFill>
                            <a:srgbClr val="000000"/>
                          </a:solidFill>
                          <a:effectLst/>
                          <a:latin typeface="+mj-lt"/>
                        </a:rPr>
                        <a:t>  kWh</a:t>
                      </a:r>
                    </a:p>
                  </a:txBody>
                  <a:tcPr marL="0" marR="0" marT="0" marB="0" anchor="ctr"/>
                </a:tc>
                <a:extLst>
                  <a:ext uri="{0D108BD9-81ED-4DB2-BD59-A6C34878D82A}">
                    <a16:rowId xmlns:a16="http://schemas.microsoft.com/office/drawing/2014/main" val="964378694"/>
                  </a:ext>
                </a:extLst>
              </a:tr>
            </a:tbl>
          </a:graphicData>
        </a:graphic>
      </p:graphicFrame>
      <p:sp>
        <p:nvSpPr>
          <p:cNvPr id="8" name="Textfeld 7">
            <a:extLst>
              <a:ext uri="{FF2B5EF4-FFF2-40B4-BE49-F238E27FC236}">
                <a16:creationId xmlns:a16="http://schemas.microsoft.com/office/drawing/2014/main" id="{03D21B88-4A1D-A45B-EC4D-FCB5939FAE04}"/>
              </a:ext>
            </a:extLst>
          </p:cNvPr>
          <p:cNvSpPr txBox="1"/>
          <p:nvPr/>
        </p:nvSpPr>
        <p:spPr>
          <a:xfrm>
            <a:off x="5884058" y="1388452"/>
            <a:ext cx="5778698" cy="4431983"/>
          </a:xfrm>
          <a:prstGeom prst="rect">
            <a:avLst/>
          </a:prstGeom>
          <a:noFill/>
        </p:spPr>
        <p:txBody>
          <a:bodyPr wrap="square">
            <a:spAutoFit/>
          </a:bodyPr>
          <a:lstStyle/>
          <a:p>
            <a:pPr marL="252000" lvl="1" indent="-252000" defTabSz="685800">
              <a:spcBef>
                <a:spcPts val="1200"/>
              </a:spcBef>
              <a:buClr>
                <a:schemeClr val="accent1"/>
              </a:buClr>
              <a:buSzPct val="80000"/>
              <a:buFont typeface="Arial" pitchFamily="34" charset="0"/>
              <a:buChar char="●"/>
            </a:pPr>
            <a:r>
              <a:rPr lang="en-US" dirty="0"/>
              <a:t>Similar procedure as for the environmental impact of manufacturing the hardware</a:t>
            </a:r>
          </a:p>
          <a:p>
            <a:pPr marL="252000" lvl="1" indent="-252000" defTabSz="685800">
              <a:spcBef>
                <a:spcPts val="1200"/>
              </a:spcBef>
              <a:buClr>
                <a:schemeClr val="accent1"/>
              </a:buClr>
              <a:buSzPct val="80000"/>
              <a:buFont typeface="Arial" pitchFamily="34" charset="0"/>
              <a:buChar char="●"/>
            </a:pPr>
            <a:r>
              <a:rPr lang="en-US" dirty="0"/>
              <a:t>Difference: The electrical power consumption is measured for the different DBR and an EBR is calculated using the power consumption as effort.</a:t>
            </a:r>
          </a:p>
          <a:p>
            <a:pPr marL="252000" lvl="1" indent="-252000" defTabSz="685800">
              <a:spcBef>
                <a:spcPts val="1200"/>
              </a:spcBef>
              <a:buClr>
                <a:schemeClr val="accent1"/>
              </a:buClr>
              <a:buSzPct val="80000"/>
              <a:buFont typeface="Arial" pitchFamily="34" charset="0"/>
              <a:buChar char="●"/>
            </a:pPr>
            <a:r>
              <a:rPr lang="en-US" dirty="0"/>
              <a:t>Advantage: The power consumption can be converted into the various environmental impacts depending on the current electricity mix.</a:t>
            </a:r>
          </a:p>
          <a:p>
            <a:pPr marL="252000" lvl="1" indent="-252000" defTabSz="685800">
              <a:spcBef>
                <a:spcPts val="1200"/>
              </a:spcBef>
              <a:buClr>
                <a:schemeClr val="accent1"/>
              </a:buClr>
              <a:buSzPct val="80000"/>
              <a:buFont typeface="Arial" pitchFamily="34" charset="0"/>
              <a:buChar char="●"/>
            </a:pPr>
            <a:endParaRPr lang="en-GB" dirty="0"/>
          </a:p>
          <a:p>
            <a:r>
              <a:rPr lang="en-GB" dirty="0"/>
              <a:t>Example Raspberry Pi 4:</a:t>
            </a:r>
          </a:p>
          <a:p>
            <a:r>
              <a:rPr lang="en-GB" dirty="0"/>
              <a:t>EBR_P_co	0.094	W/(GHz*bit)</a:t>
            </a:r>
          </a:p>
          <a:p>
            <a:r>
              <a:rPr lang="en-GB" dirty="0"/>
              <a:t>EBR_P_me	0.833	W/(Gigabyte)</a:t>
            </a:r>
          </a:p>
          <a:p>
            <a:r>
              <a:rPr lang="en-GB" dirty="0"/>
              <a:t>EBR_P_st	0.028	W/(Gigabyte)</a:t>
            </a:r>
          </a:p>
          <a:p>
            <a:r>
              <a:rPr lang="en-GB" dirty="0"/>
              <a:t>EBR_P_tr	0.050	W/(Megabit/s)</a:t>
            </a:r>
          </a:p>
        </p:txBody>
      </p:sp>
      <p:sp>
        <p:nvSpPr>
          <p:cNvPr id="2" name="Fußzeilenplatzhalter 2">
            <a:extLst>
              <a:ext uri="{FF2B5EF4-FFF2-40B4-BE49-F238E27FC236}">
                <a16:creationId xmlns:a16="http://schemas.microsoft.com/office/drawing/2014/main" id="{8F0743D6-A746-9618-C57D-FBD02105F52F}"/>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202488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9B9D112-253C-78A4-6B12-69F5F1247A17}"/>
              </a:ext>
            </a:extLst>
          </p:cNvPr>
          <p:cNvSpPr>
            <a:spLocks noGrp="1"/>
          </p:cNvSpPr>
          <p:nvPr>
            <p:ph type="title"/>
          </p:nvPr>
        </p:nvSpPr>
        <p:spPr/>
        <p:txBody>
          <a:bodyPr/>
          <a:lstStyle/>
          <a:p>
            <a:r>
              <a:rPr lang="en-US" dirty="0"/>
              <a:t>Example: GWP results for software application</a:t>
            </a:r>
            <a:endParaRPr lang="de-DE" dirty="0"/>
          </a:p>
        </p:txBody>
      </p:sp>
      <p:sp>
        <p:nvSpPr>
          <p:cNvPr id="11" name="Textplatzhalter 10">
            <a:extLst>
              <a:ext uri="{FF2B5EF4-FFF2-40B4-BE49-F238E27FC236}">
                <a16:creationId xmlns:a16="http://schemas.microsoft.com/office/drawing/2014/main" id="{D1B45E53-731E-A688-136F-0706C980AAA5}"/>
              </a:ext>
            </a:extLst>
          </p:cNvPr>
          <p:cNvSpPr>
            <a:spLocks noGrp="1"/>
          </p:cNvSpPr>
          <p:nvPr>
            <p:ph type="body" sz="quarter" idx="11"/>
          </p:nvPr>
        </p:nvSpPr>
        <p:spPr/>
        <p:txBody>
          <a:bodyPr/>
          <a:lstStyle/>
          <a:p>
            <a:endParaRPr lang="de-DE" dirty="0"/>
          </a:p>
        </p:txBody>
      </p:sp>
      <p:graphicFrame>
        <p:nvGraphicFramePr>
          <p:cNvPr id="14" name="Tabelle 13">
            <a:extLst>
              <a:ext uri="{FF2B5EF4-FFF2-40B4-BE49-F238E27FC236}">
                <a16:creationId xmlns:a16="http://schemas.microsoft.com/office/drawing/2014/main" id="{124B7213-2675-5ED5-C61A-9BB372DA2F28}"/>
              </a:ext>
            </a:extLst>
          </p:cNvPr>
          <p:cNvGraphicFramePr>
            <a:graphicFrameLocks noGrp="1"/>
          </p:cNvGraphicFramePr>
          <p:nvPr/>
        </p:nvGraphicFramePr>
        <p:xfrm>
          <a:off x="6663489" y="1483201"/>
          <a:ext cx="5119173" cy="4536004"/>
        </p:xfrm>
        <a:graphic>
          <a:graphicData uri="http://schemas.openxmlformats.org/drawingml/2006/table">
            <a:tbl>
              <a:tblPr>
                <a:tableStyleId>{5C22544A-7EE6-4342-B048-85BDC9FD1C3A}</a:tableStyleId>
              </a:tblPr>
              <a:tblGrid>
                <a:gridCol w="2611823">
                  <a:extLst>
                    <a:ext uri="{9D8B030D-6E8A-4147-A177-3AD203B41FA5}">
                      <a16:colId xmlns:a16="http://schemas.microsoft.com/office/drawing/2014/main" val="367451634"/>
                    </a:ext>
                  </a:extLst>
                </a:gridCol>
                <a:gridCol w="1253675">
                  <a:extLst>
                    <a:ext uri="{9D8B030D-6E8A-4147-A177-3AD203B41FA5}">
                      <a16:colId xmlns:a16="http://schemas.microsoft.com/office/drawing/2014/main" val="3470476796"/>
                    </a:ext>
                  </a:extLst>
                </a:gridCol>
                <a:gridCol w="1253675">
                  <a:extLst>
                    <a:ext uri="{9D8B030D-6E8A-4147-A177-3AD203B41FA5}">
                      <a16:colId xmlns:a16="http://schemas.microsoft.com/office/drawing/2014/main" val="1437669784"/>
                    </a:ext>
                  </a:extLst>
                </a:gridCol>
              </a:tblGrid>
              <a:tr h="412364">
                <a:tc>
                  <a:txBody>
                    <a:bodyPr/>
                    <a:lstStyle/>
                    <a:p>
                      <a:pPr algn="l" fontAlgn="b"/>
                      <a:r>
                        <a:rPr lang="de-DE" sz="1400" u="none" strike="noStrike" dirty="0">
                          <a:effectLst/>
                        </a:rPr>
                        <a:t> EI_GWP_co_embedded</a:t>
                      </a:r>
                      <a:endParaRPr lang="de-D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DE" sz="1400" u="none" strike="noStrike" dirty="0">
                          <a:effectLst/>
                        </a:rPr>
                        <a:t>0,0024</a:t>
                      </a:r>
                      <a:endParaRPr lang="de-D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de-DE" sz="1400" u="none" strike="noStrike" dirty="0">
                          <a:effectLst/>
                        </a:rPr>
                        <a:t>kg CO2 eq</a:t>
                      </a:r>
                      <a:endParaRPr lang="de-DE"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8553683"/>
                  </a:ext>
                </a:extLst>
              </a:tr>
              <a:tr h="412364">
                <a:tc>
                  <a:txBody>
                    <a:bodyPr/>
                    <a:lstStyle/>
                    <a:p>
                      <a:pPr algn="l" fontAlgn="b"/>
                      <a:r>
                        <a:rPr lang="de-DE" sz="1400" u="none" strike="noStrike" dirty="0">
                          <a:effectLst/>
                        </a:rPr>
                        <a:t> EI_GWP_me_embedded</a:t>
                      </a:r>
                      <a:endParaRPr lang="de-D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DE" sz="1400" u="none" strike="noStrike" dirty="0">
                          <a:effectLst/>
                        </a:rPr>
                        <a:t>0,0011</a:t>
                      </a:r>
                      <a:endParaRPr lang="de-D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de-DE" sz="1400" u="none" strike="noStrike" dirty="0">
                          <a:effectLst/>
                        </a:rPr>
                        <a:t>kg CO2 eq</a:t>
                      </a:r>
                      <a:endParaRPr lang="de-DE"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3517779"/>
                  </a:ext>
                </a:extLst>
              </a:tr>
              <a:tr h="412364">
                <a:tc>
                  <a:txBody>
                    <a:bodyPr/>
                    <a:lstStyle/>
                    <a:p>
                      <a:pPr algn="l" fontAlgn="b"/>
                      <a:r>
                        <a:rPr lang="de-DE" sz="1400" u="none" strike="noStrike" dirty="0">
                          <a:effectLst/>
                        </a:rPr>
                        <a:t> EI_GWP_st_embedded</a:t>
                      </a:r>
                      <a:endParaRPr lang="de-D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DE" sz="1400" u="none" strike="noStrike" dirty="0">
                          <a:effectLst/>
                        </a:rPr>
                        <a:t>0,0007</a:t>
                      </a:r>
                      <a:endParaRPr lang="de-D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de-DE" sz="1400" u="none" strike="noStrike" dirty="0">
                          <a:effectLst/>
                        </a:rPr>
                        <a:t>kg CO2 eq</a:t>
                      </a:r>
                      <a:endParaRPr lang="de-DE"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4299240"/>
                  </a:ext>
                </a:extLst>
              </a:tr>
              <a:tr h="412364">
                <a:tc>
                  <a:txBody>
                    <a:bodyPr/>
                    <a:lstStyle/>
                    <a:p>
                      <a:pPr algn="l" fontAlgn="b"/>
                      <a:r>
                        <a:rPr lang="de-DE" sz="1400" u="none" strike="noStrike" dirty="0">
                          <a:effectLst/>
                        </a:rPr>
                        <a:t> EI_GWP_tr_embedded</a:t>
                      </a:r>
                      <a:endParaRPr lang="de-D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DE" sz="1400" u="none" strike="noStrike" dirty="0">
                          <a:effectLst/>
                        </a:rPr>
                        <a:t>0,0015</a:t>
                      </a:r>
                      <a:endParaRPr lang="de-D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de-DE" sz="1400" u="none" strike="noStrike" dirty="0">
                          <a:effectLst/>
                        </a:rPr>
                        <a:t>kg CO2 eq</a:t>
                      </a:r>
                      <a:endParaRPr lang="de-DE"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9678027"/>
                  </a:ext>
                </a:extLst>
              </a:tr>
              <a:tr h="412364">
                <a:tc>
                  <a:txBody>
                    <a:bodyPr/>
                    <a:lstStyle/>
                    <a:p>
                      <a:pPr algn="l" fontAlgn="b"/>
                      <a:r>
                        <a:rPr lang="de-DE" sz="1400" b="1" u="none" strike="noStrike" dirty="0">
                          <a:effectLst/>
                        </a:rPr>
                        <a:t> EI_GWP_embedded</a:t>
                      </a:r>
                      <a:endParaRPr lang="de-D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DE" sz="1400" b="1" u="none" strike="noStrike" dirty="0">
                          <a:effectLst/>
                        </a:rPr>
                        <a:t>0,0056</a:t>
                      </a:r>
                      <a:endParaRPr lang="de-D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de-DE" sz="1400" b="1" u="none" strike="noStrike" dirty="0">
                          <a:effectLst/>
                        </a:rPr>
                        <a:t>kg CO2 eq</a:t>
                      </a:r>
                      <a:endParaRPr lang="de-DE"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2759508"/>
                  </a:ext>
                </a:extLst>
              </a:tr>
              <a:tr h="412364">
                <a:tc>
                  <a:txBody>
                    <a:bodyPr/>
                    <a:lstStyle/>
                    <a:p>
                      <a:pPr algn="l" fontAlgn="b"/>
                      <a:r>
                        <a:rPr lang="de-DE" sz="1400" u="none" strike="noStrike" dirty="0">
                          <a:effectLst/>
                        </a:rPr>
                        <a:t> EI_GWP_co_usephase</a:t>
                      </a:r>
                      <a:endParaRPr lang="de-D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DE" sz="1400" b="0" i="0" u="none" strike="noStrike" dirty="0">
                          <a:solidFill>
                            <a:srgbClr val="000000"/>
                          </a:solidFill>
                          <a:effectLst/>
                          <a:latin typeface="+mj-lt"/>
                        </a:rPr>
                        <a:t>0,0136</a:t>
                      </a:r>
                    </a:p>
                  </a:txBody>
                  <a:tcPr marL="9525" marR="9525" marT="9525" marB="0" anchor="ctr"/>
                </a:tc>
                <a:tc>
                  <a:txBody>
                    <a:bodyPr/>
                    <a:lstStyle/>
                    <a:p>
                      <a:pPr algn="l" fontAlgn="b"/>
                      <a:r>
                        <a:rPr lang="de-DE" sz="1400" u="none" strike="noStrike" dirty="0">
                          <a:effectLst/>
                        </a:rPr>
                        <a:t>kg CO2 eq</a:t>
                      </a:r>
                      <a:endParaRPr lang="de-DE"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6047169"/>
                  </a:ext>
                </a:extLst>
              </a:tr>
              <a:tr h="412364">
                <a:tc>
                  <a:txBody>
                    <a:bodyPr/>
                    <a:lstStyle/>
                    <a:p>
                      <a:pPr algn="l" fontAlgn="b"/>
                      <a:r>
                        <a:rPr lang="de-DE" sz="1400" u="none" strike="noStrike" dirty="0">
                          <a:effectLst/>
                        </a:rPr>
                        <a:t> EI_GWP_me_usephase</a:t>
                      </a:r>
                      <a:endParaRPr lang="de-D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DE" sz="1400" b="0" i="0" u="none" strike="noStrike" dirty="0">
                          <a:solidFill>
                            <a:srgbClr val="000000"/>
                          </a:solidFill>
                          <a:effectLst/>
                          <a:latin typeface="+mj-lt"/>
                        </a:rPr>
                        <a:t>0,0017</a:t>
                      </a:r>
                    </a:p>
                  </a:txBody>
                  <a:tcPr marL="9525" marR="9525" marT="9525" marB="0" anchor="ctr"/>
                </a:tc>
                <a:tc>
                  <a:txBody>
                    <a:bodyPr/>
                    <a:lstStyle/>
                    <a:p>
                      <a:pPr algn="l" fontAlgn="b"/>
                      <a:r>
                        <a:rPr lang="de-DE" sz="1400" u="none" strike="noStrike" dirty="0">
                          <a:effectLst/>
                        </a:rPr>
                        <a:t>kg CO2 eq</a:t>
                      </a:r>
                      <a:endParaRPr lang="de-DE"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4943930"/>
                  </a:ext>
                </a:extLst>
              </a:tr>
              <a:tr h="412364">
                <a:tc>
                  <a:txBody>
                    <a:bodyPr/>
                    <a:lstStyle/>
                    <a:p>
                      <a:pPr algn="l" fontAlgn="b"/>
                      <a:r>
                        <a:rPr lang="de-DE" sz="1400" u="none" strike="noStrike" dirty="0">
                          <a:effectLst/>
                        </a:rPr>
                        <a:t> EI_GWP_st_usephase</a:t>
                      </a:r>
                      <a:endParaRPr lang="de-D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DE" sz="1400" b="0" i="0" u="none" strike="noStrike" dirty="0">
                          <a:solidFill>
                            <a:srgbClr val="000000"/>
                          </a:solidFill>
                          <a:effectLst/>
                          <a:latin typeface="+mj-lt"/>
                        </a:rPr>
                        <a:t>0,0045</a:t>
                      </a:r>
                    </a:p>
                  </a:txBody>
                  <a:tcPr marL="9525" marR="9525" marT="9525" marB="0" anchor="ctr"/>
                </a:tc>
                <a:tc>
                  <a:txBody>
                    <a:bodyPr/>
                    <a:lstStyle/>
                    <a:p>
                      <a:pPr algn="l" fontAlgn="b"/>
                      <a:r>
                        <a:rPr lang="de-DE" sz="1400" u="none" strike="noStrike" dirty="0">
                          <a:effectLst/>
                        </a:rPr>
                        <a:t>kg CO2 eq</a:t>
                      </a:r>
                      <a:endParaRPr lang="de-DE"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0937481"/>
                  </a:ext>
                </a:extLst>
              </a:tr>
              <a:tr h="412364">
                <a:tc>
                  <a:txBody>
                    <a:bodyPr/>
                    <a:lstStyle/>
                    <a:p>
                      <a:pPr algn="l" fontAlgn="b"/>
                      <a:r>
                        <a:rPr lang="de-DE" sz="1400" u="none" strike="noStrike" dirty="0">
                          <a:effectLst/>
                        </a:rPr>
                        <a:t> EI_GWP_tr_usephase</a:t>
                      </a:r>
                      <a:endParaRPr lang="de-DE"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DE" sz="1400" b="0" i="0" u="none" strike="noStrike" dirty="0">
                          <a:solidFill>
                            <a:srgbClr val="000000"/>
                          </a:solidFill>
                          <a:effectLst/>
                          <a:latin typeface="+mj-lt"/>
                        </a:rPr>
                        <a:t>0,0005</a:t>
                      </a:r>
                    </a:p>
                  </a:txBody>
                  <a:tcPr marL="9525" marR="9525" marT="9525" marB="0" anchor="ctr"/>
                </a:tc>
                <a:tc>
                  <a:txBody>
                    <a:bodyPr/>
                    <a:lstStyle/>
                    <a:p>
                      <a:pPr algn="l" fontAlgn="b"/>
                      <a:r>
                        <a:rPr lang="de-DE" sz="1400" u="none" strike="noStrike" dirty="0">
                          <a:effectLst/>
                        </a:rPr>
                        <a:t>kg CO2 eq</a:t>
                      </a:r>
                      <a:endParaRPr lang="de-DE"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8777100"/>
                  </a:ext>
                </a:extLst>
              </a:tr>
              <a:tr h="412364">
                <a:tc>
                  <a:txBody>
                    <a:bodyPr/>
                    <a:lstStyle/>
                    <a:p>
                      <a:pPr algn="l" fontAlgn="b"/>
                      <a:r>
                        <a:rPr lang="de-DE" sz="1400" b="1" u="none" strike="noStrike" dirty="0">
                          <a:effectLst/>
                        </a:rPr>
                        <a:t> EI_GWP_usephase</a:t>
                      </a:r>
                      <a:endParaRPr lang="de-DE"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mj-lt"/>
                        </a:rPr>
                        <a:t>0,0204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b"/>
                      <a:r>
                        <a:rPr lang="de-DE" sz="1400" b="1" u="none" strike="noStrike" dirty="0">
                          <a:effectLst/>
                        </a:rPr>
                        <a:t>kg CO2 eq</a:t>
                      </a:r>
                      <a:endParaRPr lang="de-DE"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252467"/>
                  </a:ext>
                </a:extLst>
              </a:tr>
              <a:tr h="412364">
                <a:tc>
                  <a:txBody>
                    <a:bodyPr/>
                    <a:lstStyle/>
                    <a:p>
                      <a:pPr algn="l" fontAlgn="b"/>
                      <a:r>
                        <a:rPr lang="de-DE" sz="1400" b="1" u="none" strike="noStrike" dirty="0">
                          <a:effectLst/>
                        </a:rPr>
                        <a:t> EI_GWP_Sum</a:t>
                      </a:r>
                      <a:endParaRPr lang="de-DE" sz="14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de-DE" sz="1400" b="1" i="0" u="none" strike="noStrike" kern="1200" dirty="0">
                          <a:solidFill>
                            <a:srgbClr val="000000"/>
                          </a:solidFill>
                          <a:effectLst/>
                          <a:latin typeface="+mn-lt"/>
                          <a:ea typeface="+mn-ea"/>
                          <a:cs typeface="+mn-cs"/>
                        </a:rPr>
                        <a:t>0,0260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r>
                        <a:rPr lang="de-DE" sz="1400" b="1" u="none" strike="noStrike" dirty="0">
                          <a:effectLst/>
                        </a:rPr>
                        <a:t>kg CO2 eq</a:t>
                      </a:r>
                      <a:endParaRPr lang="de-DE" sz="14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39698018"/>
                  </a:ext>
                </a:extLst>
              </a:tr>
            </a:tbl>
          </a:graphicData>
        </a:graphic>
      </p:graphicFrame>
      <p:pic>
        <p:nvPicPr>
          <p:cNvPr id="4" name="Grafik 3">
            <a:extLst>
              <a:ext uri="{FF2B5EF4-FFF2-40B4-BE49-F238E27FC236}">
                <a16:creationId xmlns:a16="http://schemas.microsoft.com/office/drawing/2014/main" id="{46CD71FB-48F5-AF4C-3B05-C4DBD64B9CC9}"/>
              </a:ext>
            </a:extLst>
          </p:cNvPr>
          <p:cNvPicPr>
            <a:picLocks noChangeAspect="1"/>
          </p:cNvPicPr>
          <p:nvPr/>
        </p:nvPicPr>
        <p:blipFill>
          <a:blip r:embed="rId3"/>
          <a:stretch>
            <a:fillRect/>
          </a:stretch>
        </p:blipFill>
        <p:spPr>
          <a:xfrm>
            <a:off x="982663" y="1483199"/>
            <a:ext cx="5362849" cy="4644857"/>
          </a:xfrm>
          <a:prstGeom prst="rect">
            <a:avLst/>
          </a:prstGeom>
        </p:spPr>
      </p:pic>
      <p:sp>
        <p:nvSpPr>
          <p:cNvPr id="2" name="Fußzeilenplatzhalter 2">
            <a:extLst>
              <a:ext uri="{FF2B5EF4-FFF2-40B4-BE49-F238E27FC236}">
                <a16:creationId xmlns:a16="http://schemas.microsoft.com/office/drawing/2014/main" id="{AD70D385-29D9-A519-983C-95604F95C1B7}"/>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413320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a:t>Figures on the environmental impact of AI tools</a:t>
            </a:r>
          </a:p>
        </p:txBody>
      </p:sp>
      <p:sp>
        <p:nvSpPr>
          <p:cNvPr id="19" name="Textplatzhalter 18"/>
          <p:cNvSpPr>
            <a:spLocks noGrp="1"/>
          </p:cNvSpPr>
          <p:nvPr>
            <p:ph type="body" sz="quarter" idx="11"/>
          </p:nvPr>
        </p:nvSpPr>
        <p:spPr>
          <a:xfrm>
            <a:off x="1007535" y="1486252"/>
            <a:ext cx="10561075" cy="3305204"/>
          </a:xfrm>
        </p:spPr>
        <p:txBody>
          <a:bodyPr/>
          <a:lstStyle/>
          <a:p>
            <a:pPr lvl="1"/>
            <a:r>
              <a:rPr lang="en-GB" dirty="0"/>
              <a:t>ChatGPT-3 generated 552 tons of CO</a:t>
            </a:r>
            <a:r>
              <a:rPr lang="en-GB" baseline="-25000" dirty="0"/>
              <a:t>2</a:t>
            </a:r>
            <a:r>
              <a:rPr lang="en-GB" dirty="0"/>
              <a:t> equivalents during training</a:t>
            </a:r>
            <a:br>
              <a:rPr lang="en-GB" dirty="0"/>
            </a:br>
            <a:r>
              <a:rPr lang="en-GB" dirty="0"/>
              <a:t>(Patterson et al. 2021)</a:t>
            </a:r>
          </a:p>
          <a:p>
            <a:pPr lvl="1"/>
            <a:endParaRPr lang="en-GB" dirty="0"/>
          </a:p>
          <a:p>
            <a:pPr lvl="1"/>
            <a:r>
              <a:rPr lang="en-GB" dirty="0"/>
              <a:t>One Google search causes 1.5g CO</a:t>
            </a:r>
            <a:r>
              <a:rPr lang="en-GB" baseline="-25000" dirty="0"/>
              <a:t>2</a:t>
            </a:r>
            <a:r>
              <a:rPr lang="en-GB" dirty="0"/>
              <a:t> equivalents (Gröger 2020)</a:t>
            </a:r>
          </a:p>
          <a:p>
            <a:pPr lvl="1"/>
            <a:r>
              <a:rPr lang="en-GB" dirty="0"/>
              <a:t>One ChatGPT query causes 4.3g CO</a:t>
            </a:r>
            <a:r>
              <a:rPr lang="en-GB" baseline="-25000" dirty="0"/>
              <a:t>2</a:t>
            </a:r>
            <a:r>
              <a:rPr lang="en-GB" dirty="0"/>
              <a:t> equivalents (Hollingworth 2025)</a:t>
            </a:r>
          </a:p>
          <a:p>
            <a:pPr marL="0" lvl="1" indent="0">
              <a:buNone/>
            </a:pPr>
            <a:r>
              <a:rPr lang="en-GB" dirty="0"/>
              <a:t>      AI has the potential to (almost) triple the carbon footprint!</a:t>
            </a:r>
          </a:p>
          <a:p>
            <a:pPr lvl="1"/>
            <a:endParaRPr lang="en-GB" dirty="0"/>
          </a:p>
          <a:p>
            <a:pPr lvl="1"/>
            <a:r>
              <a:rPr lang="en-GB" dirty="0"/>
              <a:t>By 2040, digital devices and services could account for half of household electricity demand (IEA 2017)</a:t>
            </a:r>
            <a:endParaRPr lang="en-GB" sz="1600" dirty="0"/>
          </a:p>
          <a:p>
            <a:pPr lvl="1"/>
            <a:endParaRPr lang="de-DE" sz="1800" dirty="0"/>
          </a:p>
          <a:p>
            <a:pPr marL="0" lvl="1" indent="0">
              <a:buNone/>
            </a:pPr>
            <a:endParaRPr lang="de-DE" sz="1800" dirty="0"/>
          </a:p>
        </p:txBody>
      </p:sp>
      <p:sp>
        <p:nvSpPr>
          <p:cNvPr id="3" name="Fußzeilenplatzhalter 2"/>
          <p:cNvSpPr>
            <a:spLocks noGrp="1"/>
          </p:cNvSpPr>
          <p:nvPr>
            <p:ph type="ftr" sz="quarter" idx="3"/>
          </p:nvPr>
        </p:nvSpPr>
        <p:spPr>
          <a:xfrm>
            <a:off x="1007536" y="6381761"/>
            <a:ext cx="341816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
        <p:nvSpPr>
          <p:cNvPr id="4" name="Pfeil: nach rechts 3">
            <a:extLst>
              <a:ext uri="{FF2B5EF4-FFF2-40B4-BE49-F238E27FC236}">
                <a16:creationId xmlns:a16="http://schemas.microsoft.com/office/drawing/2014/main" id="{93A76BE5-D12A-82A2-D1A7-A2247ABD6981}"/>
              </a:ext>
            </a:extLst>
          </p:cNvPr>
          <p:cNvSpPr/>
          <p:nvPr/>
        </p:nvSpPr>
        <p:spPr>
          <a:xfrm>
            <a:off x="1007535" y="3650284"/>
            <a:ext cx="299923" cy="24140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itchFamily="34" charset="0"/>
              <a:cs typeface="Arial" pitchFamily="34" charset="0"/>
            </a:endParaRPr>
          </a:p>
        </p:txBody>
      </p:sp>
      <p:sp>
        <p:nvSpPr>
          <p:cNvPr id="5" name="Fußzeilenplatzhalter 2">
            <a:extLst>
              <a:ext uri="{FF2B5EF4-FFF2-40B4-BE49-F238E27FC236}">
                <a16:creationId xmlns:a16="http://schemas.microsoft.com/office/drawing/2014/main" id="{01A36F96-859D-3D6B-1884-EE0110F3549B}"/>
              </a:ext>
            </a:extLst>
          </p:cNvPr>
          <p:cNvSpPr txBox="1">
            <a:spLocks/>
          </p:cNvSpPr>
          <p:nvPr/>
        </p:nvSpPr>
        <p:spPr>
          <a:xfrm>
            <a:off x="5719489" y="6308608"/>
            <a:ext cx="6396763" cy="365125"/>
          </a:xfrm>
          <a:prstGeom prst="rect">
            <a:avLst/>
          </a:prstGeom>
        </p:spPr>
        <p:txBody>
          <a:bodyPr vert="horz" lIns="0" tIns="0" rIns="0" bIns="0" rtlCol="0" anchor="t" anchorCtr="0"/>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Patterson et al. (2021): </a:t>
            </a:r>
            <a:r>
              <a:rPr lang="de-DE" dirty="0">
                <a:hlinkClick r:id="rId3"/>
              </a:rPr>
              <a:t>https://doi.org/10.48550/arXiv.2104.10350</a:t>
            </a:r>
            <a:br>
              <a:rPr lang="de-DE" dirty="0"/>
            </a:br>
            <a:r>
              <a:rPr lang="en-US" dirty="0"/>
              <a:t>Gröger (2020): </a:t>
            </a:r>
            <a:r>
              <a:rPr lang="en-US" dirty="0">
                <a:hlinkClick r:id="rId4"/>
              </a:rPr>
              <a:t>https://www.oeko.de/en/blog/the-carbon-footprint-of-our-digital-lifestyles/</a:t>
            </a:r>
            <a:r>
              <a:rPr lang="de-DE" dirty="0">
                <a:latin typeface="Arial" panose="020B0604020202020204" pitchFamily="34" charset="0"/>
                <a:cs typeface="Times New Roman" panose="02020603050405020304" pitchFamily="18" charset="0"/>
              </a:rPr>
              <a:t> </a:t>
            </a:r>
          </a:p>
          <a:p>
            <a:r>
              <a:rPr lang="de-DE" dirty="0"/>
              <a:t>Hollingworth (2025): </a:t>
            </a:r>
            <a:r>
              <a:rPr lang="de-DE" dirty="0">
                <a:hlinkClick r:id="rId5"/>
              </a:rPr>
              <a:t>https://www.cyberdaily.au/security/11942-chatgpt-produces-an-estimated-4-32-grams-of-co-for-every-query</a:t>
            </a:r>
            <a:r>
              <a:rPr lang="de-DE" dirty="0"/>
              <a:t> </a:t>
            </a:r>
          </a:p>
          <a:p>
            <a:r>
              <a:rPr lang="en-US" dirty="0"/>
              <a:t>IEA (2017): </a:t>
            </a:r>
            <a:r>
              <a:rPr lang="de-DE" dirty="0">
                <a:hlinkClick r:id="rId6"/>
              </a:rPr>
              <a:t>https://iea.blob.core.windows.net/assets/b1e6600c-4e40-4d9c-809d-1d1724c763d5/DigitalizationandEnergy3.pdf</a:t>
            </a:r>
            <a:r>
              <a:rPr lang="de-DE" dirty="0"/>
              <a:t> </a:t>
            </a:r>
          </a:p>
        </p:txBody>
      </p:sp>
    </p:spTree>
    <p:extLst>
      <p:ext uri="{BB962C8B-B14F-4D97-AF65-F5344CB8AC3E}">
        <p14:creationId xmlns:p14="http://schemas.microsoft.com/office/powerpoint/2010/main" val="112408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Agenda</a:t>
            </a:r>
          </a:p>
        </p:txBody>
      </p:sp>
      <p:sp>
        <p:nvSpPr>
          <p:cNvPr id="14" name="Rechteck 13"/>
          <p:cNvSpPr/>
          <p:nvPr/>
        </p:nvSpPr>
        <p:spPr>
          <a:xfrm>
            <a:off x="3143680" y="2354049"/>
            <a:ext cx="6336629" cy="432000"/>
          </a:xfrm>
          <a:prstGeom prst="rect">
            <a:avLst/>
          </a:prstGeom>
          <a:noFill/>
          <a:ln w="9525">
            <a:noFill/>
          </a:ln>
          <a:scene3d>
            <a:camera prst="orthographicFront"/>
            <a:lightRig rig="threePt" dir="t"/>
          </a:scene3d>
          <a:sp3d>
            <a:bevelT w="3175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75"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Kapitelüberschrift</a:t>
            </a:r>
          </a:p>
        </p:txBody>
      </p:sp>
      <p:sp>
        <p:nvSpPr>
          <p:cNvPr id="20" name="Rechteck 19"/>
          <p:cNvSpPr/>
          <p:nvPr/>
        </p:nvSpPr>
        <p:spPr>
          <a:xfrm>
            <a:off x="1007534" y="1453865"/>
            <a:ext cx="10135116"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chemeClr val="accent3"/>
                </a:solidFill>
                <a:effectLst/>
                <a:uLnTx/>
                <a:uFillTx/>
                <a:latin typeface="Arial"/>
                <a:ea typeface="+mn-ea"/>
                <a:cs typeface="Arial"/>
              </a:rPr>
              <a:t>Profile of the Öko-Institut</a:t>
            </a:r>
          </a:p>
        </p:txBody>
      </p:sp>
      <p:sp>
        <p:nvSpPr>
          <p:cNvPr id="2" name="Textfeld 1"/>
          <p:cNvSpPr txBox="1"/>
          <p:nvPr/>
        </p:nvSpPr>
        <p:spPr>
          <a:xfrm>
            <a:off x="1061624" y="1453865"/>
            <a:ext cx="432048" cy="720000"/>
          </a:xfrm>
          <a:prstGeom prst="rect">
            <a:avLst/>
          </a:prstGeom>
          <a:noFill/>
          <a:effectLst/>
        </p:spPr>
        <p:txBody>
          <a:bodyPr wrap="square" lIns="0" tIns="0" rIns="0" bIns="0" rtlCol="0" anchor="ctr" anchorCtr="0">
            <a:noAutofit/>
          </a:bodyPr>
          <a:lstStyle>
            <a:defPPr>
              <a:defRPr lang="de-DE"/>
            </a:defPPr>
            <a:lvl1pPr>
              <a:defRPr sz="5000" b="1">
                <a:solidFill>
                  <a:srgbClr val="3366C5"/>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chemeClr val="accent3"/>
                </a:solidFill>
                <a:effectLst>
                  <a:outerShdw blurRad="50800" dist="38100" dir="2700000" algn="tl" rotWithShape="0">
                    <a:prstClr val="black">
                      <a:alpha val="40000"/>
                    </a:prstClr>
                  </a:outerShdw>
                </a:effectLst>
                <a:uLnTx/>
                <a:uFillTx/>
                <a:latin typeface="Arial" pitchFamily="34" charset="0"/>
                <a:ea typeface="+mn-ea"/>
                <a:cs typeface="Arial" pitchFamily="34" charset="0"/>
              </a:rPr>
              <a:t>1</a:t>
            </a:r>
          </a:p>
        </p:txBody>
      </p:sp>
      <p:sp>
        <p:nvSpPr>
          <p:cNvPr id="21" name="Rechteck 20"/>
          <p:cNvSpPr/>
          <p:nvPr/>
        </p:nvSpPr>
        <p:spPr>
          <a:xfrm>
            <a:off x="1061623" y="2439047"/>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Basic principles of Life Cycle Assessment</a:t>
            </a:r>
          </a:p>
        </p:txBody>
      </p:sp>
      <p:sp>
        <p:nvSpPr>
          <p:cNvPr id="22" name="Textfeld 21"/>
          <p:cNvSpPr txBox="1"/>
          <p:nvPr/>
        </p:nvSpPr>
        <p:spPr>
          <a:xfrm>
            <a:off x="1061624" y="2439047"/>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2</a:t>
            </a:r>
          </a:p>
        </p:txBody>
      </p:sp>
      <p:sp>
        <p:nvSpPr>
          <p:cNvPr id="23" name="Rechteck 22"/>
          <p:cNvSpPr/>
          <p:nvPr/>
        </p:nvSpPr>
        <p:spPr>
          <a:xfrm>
            <a:off x="1061623" y="3424229"/>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Life Cycle Assessment of the digital supply chain</a:t>
            </a:r>
          </a:p>
        </p:txBody>
      </p:sp>
      <p:sp>
        <p:nvSpPr>
          <p:cNvPr id="24" name="Textfeld 23"/>
          <p:cNvSpPr txBox="1"/>
          <p:nvPr/>
        </p:nvSpPr>
        <p:spPr>
          <a:xfrm>
            <a:off x="1061624" y="3393161"/>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3</a:t>
            </a:r>
          </a:p>
        </p:txBody>
      </p:sp>
      <p:sp>
        <p:nvSpPr>
          <p:cNvPr id="11" name="Rechteck 10"/>
          <p:cNvSpPr/>
          <p:nvPr/>
        </p:nvSpPr>
        <p:spPr>
          <a:xfrm>
            <a:off x="1061623" y="5301388"/>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chemeClr val="accent1"/>
                </a:solidFill>
                <a:effectLst/>
                <a:uLnTx/>
                <a:uFillTx/>
                <a:latin typeface="Arial"/>
                <a:ea typeface="+mn-ea"/>
                <a:cs typeface="Arial"/>
              </a:rPr>
              <a:t>Summary and conclusions</a:t>
            </a:r>
          </a:p>
        </p:txBody>
      </p:sp>
      <p:sp>
        <p:nvSpPr>
          <p:cNvPr id="12" name="Textfeld 11"/>
          <p:cNvSpPr txBox="1"/>
          <p:nvPr/>
        </p:nvSpPr>
        <p:spPr>
          <a:xfrm>
            <a:off x="1061624" y="5301388"/>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effectLst>
                  <a:outerShdw blurRad="50800" dist="38100" dir="2700000" algn="tl" rotWithShape="0">
                    <a:prstClr val="black">
                      <a:alpha val="40000"/>
                    </a:prstClr>
                  </a:outerShdw>
                </a:effectLst>
                <a:uLnTx/>
                <a:uFillTx/>
                <a:latin typeface="Arial" pitchFamily="34" charset="0"/>
                <a:ea typeface="+mn-ea"/>
                <a:cs typeface="Arial" pitchFamily="34" charset="0"/>
              </a:rPr>
              <a:t>5</a:t>
            </a:r>
          </a:p>
        </p:txBody>
      </p:sp>
      <p:sp>
        <p:nvSpPr>
          <p:cNvPr id="26" name="Rechteck 25"/>
          <p:cNvSpPr/>
          <p:nvPr/>
        </p:nvSpPr>
        <p:spPr>
          <a:xfrm>
            <a:off x="1061623" y="4401204"/>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Real-life example</a:t>
            </a:r>
          </a:p>
        </p:txBody>
      </p:sp>
      <p:sp>
        <p:nvSpPr>
          <p:cNvPr id="27" name="Textfeld 26"/>
          <p:cNvSpPr txBox="1"/>
          <p:nvPr/>
        </p:nvSpPr>
        <p:spPr>
          <a:xfrm>
            <a:off x="1061624" y="4347275"/>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4</a:t>
            </a:r>
          </a:p>
        </p:txBody>
      </p:sp>
      <p:sp>
        <p:nvSpPr>
          <p:cNvPr id="3" name="Fußzeilenplatzhalter 2">
            <a:extLst>
              <a:ext uri="{FF2B5EF4-FFF2-40B4-BE49-F238E27FC236}">
                <a16:creationId xmlns:a16="http://schemas.microsoft.com/office/drawing/2014/main" id="{786BF1D7-97DC-E4EB-E507-7A63EDA072E2}"/>
              </a:ext>
            </a:extLst>
          </p:cNvPr>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22899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Some take-home messages</a:t>
            </a:r>
          </a:p>
        </p:txBody>
      </p:sp>
      <p:sp>
        <p:nvSpPr>
          <p:cNvPr id="19" name="Textplatzhalter 18"/>
          <p:cNvSpPr>
            <a:spLocks noGrp="1"/>
          </p:cNvSpPr>
          <p:nvPr>
            <p:ph type="body" sz="quarter" idx="11"/>
          </p:nvPr>
        </p:nvSpPr>
        <p:spPr>
          <a:xfrm>
            <a:off x="1007535" y="1486252"/>
            <a:ext cx="10752668" cy="4593272"/>
          </a:xfrm>
        </p:spPr>
        <p:txBody>
          <a:bodyPr/>
          <a:lstStyle/>
          <a:p>
            <a:pPr lvl="1"/>
            <a:r>
              <a:rPr lang="en-US" dirty="0"/>
              <a:t>The general methodological approach for determining the environmental footprint is described in detail in </a:t>
            </a:r>
            <a:r>
              <a:rPr lang="en-US" b="1" dirty="0">
                <a:solidFill>
                  <a:schemeClr val="accent1"/>
                </a:solidFill>
              </a:rPr>
              <a:t>international standards </a:t>
            </a:r>
            <a:r>
              <a:rPr lang="en-US" dirty="0"/>
              <a:t>(especially ISO 14040/44 and ISO 14067).</a:t>
            </a:r>
          </a:p>
          <a:p>
            <a:pPr lvl="1"/>
            <a:r>
              <a:rPr lang="en-US" dirty="0"/>
              <a:t>The environmental footprint of IT infrastructure has to take into account the whole </a:t>
            </a:r>
            <a:br>
              <a:rPr lang="en-US" dirty="0"/>
            </a:br>
            <a:r>
              <a:rPr lang="en-US" b="1" dirty="0">
                <a:solidFill>
                  <a:schemeClr val="accent1"/>
                </a:solidFill>
              </a:rPr>
              <a:t>digital supply chain </a:t>
            </a:r>
            <a:r>
              <a:rPr lang="en-US" dirty="0"/>
              <a:t>and needs to be differentiated between the </a:t>
            </a:r>
            <a:r>
              <a:rPr lang="en-US" b="1" dirty="0">
                <a:solidFill>
                  <a:schemeClr val="accent1"/>
                </a:solidFill>
              </a:rPr>
              <a:t>embedded and use phase emissions</a:t>
            </a:r>
            <a:r>
              <a:rPr lang="en-US" dirty="0"/>
              <a:t>. </a:t>
            </a:r>
          </a:p>
          <a:p>
            <a:pPr lvl="1"/>
            <a:r>
              <a:rPr lang="en-US" dirty="0"/>
              <a:t>In order to calculate the environmental footprint, both embedded and use phase emissions have to be </a:t>
            </a:r>
            <a:r>
              <a:rPr lang="en-US" b="1" dirty="0">
                <a:solidFill>
                  <a:schemeClr val="accent1"/>
                </a:solidFill>
              </a:rPr>
              <a:t>allocated</a:t>
            </a:r>
            <a:r>
              <a:rPr lang="en-US" dirty="0"/>
              <a:t> via defining </a:t>
            </a:r>
            <a:r>
              <a:rPr lang="en-US" b="1" dirty="0">
                <a:solidFill>
                  <a:schemeClr val="accent1"/>
                </a:solidFill>
              </a:rPr>
              <a:t>digital basic resources</a:t>
            </a:r>
            <a:r>
              <a:rPr lang="en-US" dirty="0"/>
              <a:t>.</a:t>
            </a:r>
          </a:p>
          <a:p>
            <a:pPr lvl="1"/>
            <a:r>
              <a:rPr lang="en-US" dirty="0"/>
              <a:t>For data acquisition and processing, both commercial as well as free </a:t>
            </a:r>
            <a:r>
              <a:rPr lang="en-US" b="1" dirty="0">
                <a:solidFill>
                  <a:schemeClr val="accent1"/>
                </a:solidFill>
              </a:rPr>
              <a:t>databases</a:t>
            </a:r>
            <a:r>
              <a:rPr lang="en-US" dirty="0"/>
              <a:t> and </a:t>
            </a:r>
            <a:r>
              <a:rPr lang="en-US" b="1" dirty="0">
                <a:solidFill>
                  <a:schemeClr val="accent1"/>
                </a:solidFill>
              </a:rPr>
              <a:t>modelling tools </a:t>
            </a:r>
            <a:r>
              <a:rPr lang="en-US" dirty="0"/>
              <a:t>are available.</a:t>
            </a:r>
          </a:p>
          <a:p>
            <a:pPr lvl="1"/>
            <a:r>
              <a:rPr lang="en-GB" dirty="0"/>
              <a:t>When designing and using digital services, we have to consider </a:t>
            </a:r>
            <a:r>
              <a:rPr lang="en-GB" b="1" dirty="0">
                <a:solidFill>
                  <a:schemeClr val="accent1"/>
                </a:solidFill>
              </a:rPr>
              <a:t>efficiency, consistency, </a:t>
            </a:r>
            <a:r>
              <a:rPr lang="en-GB" b="1" u="sng" dirty="0">
                <a:solidFill>
                  <a:schemeClr val="accent1"/>
                </a:solidFill>
              </a:rPr>
              <a:t>and</a:t>
            </a:r>
            <a:r>
              <a:rPr lang="en-GB" b="1" dirty="0">
                <a:solidFill>
                  <a:schemeClr val="accent1"/>
                </a:solidFill>
              </a:rPr>
              <a:t> sufficiency</a:t>
            </a:r>
            <a:r>
              <a:rPr lang="en-GB" dirty="0"/>
              <a:t>.</a:t>
            </a:r>
          </a:p>
          <a:p>
            <a:pPr marL="0" lvl="1" indent="0">
              <a:buNone/>
            </a:pPr>
            <a:endParaRPr lang="de-DE" sz="1800" dirty="0">
              <a:effectLst/>
              <a:latin typeface="Arial" panose="020B0604020202020204" pitchFamily="34" charset="0"/>
              <a:ea typeface="Arial" panose="020B0604020202020204" pitchFamily="34" charset="0"/>
              <a:cs typeface="Times New Roman" panose="02020603050405020304" pitchFamily="18" charset="0"/>
            </a:endParaRPr>
          </a:p>
          <a:p>
            <a:pPr lvl="1"/>
            <a:endParaRPr lang="de-DE" dirty="0"/>
          </a:p>
          <a:p>
            <a:pPr lvl="2"/>
            <a:endParaRPr lang="de-DE" sz="1600" dirty="0"/>
          </a:p>
          <a:p>
            <a:pPr lvl="2"/>
            <a:endParaRPr lang="de-DE" sz="1600" dirty="0"/>
          </a:p>
          <a:p>
            <a:pPr lvl="1"/>
            <a:endParaRPr lang="de-DE" sz="1800" dirty="0"/>
          </a:p>
          <a:p>
            <a:pPr marL="0" lvl="1" indent="0">
              <a:buNone/>
            </a:pPr>
            <a:endParaRPr lang="de-DE" sz="1800" dirty="0"/>
          </a:p>
        </p:txBody>
      </p:sp>
      <p:sp>
        <p:nvSpPr>
          <p:cNvPr id="3" name="Fußzeilenplatzhalter 2"/>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16503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fade">
                                      <p:cBhvr>
                                        <p:cTn id="27"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Further information</a:t>
            </a:r>
          </a:p>
        </p:txBody>
      </p:sp>
      <p:sp>
        <p:nvSpPr>
          <p:cNvPr id="19" name="Textplatzhalter 18"/>
          <p:cNvSpPr>
            <a:spLocks noGrp="1"/>
          </p:cNvSpPr>
          <p:nvPr>
            <p:ph type="body" sz="quarter" idx="11"/>
          </p:nvPr>
        </p:nvSpPr>
        <p:spPr>
          <a:xfrm>
            <a:off x="1007535" y="1486252"/>
            <a:ext cx="10561075" cy="4593272"/>
          </a:xfrm>
        </p:spPr>
        <p:txBody>
          <a:bodyPr/>
          <a:lstStyle/>
          <a:p>
            <a:pPr lvl="1"/>
            <a:r>
              <a:rPr lang="de-DE" sz="1800" dirty="0"/>
              <a:t>eco:digit </a:t>
            </a:r>
            <a:r>
              <a:rPr lang="en-US" sz="1800" dirty="0"/>
              <a:t>method outline: Life cycle assessment of digital services </a:t>
            </a:r>
            <a:r>
              <a:rPr lang="de-DE" sz="1800" dirty="0">
                <a:hlinkClick r:id="rId3"/>
              </a:rPr>
              <a:t>https://ecodigit.de/en/home/publications#c103126</a:t>
            </a:r>
            <a:endParaRPr lang="de-DE" sz="1800" dirty="0"/>
          </a:p>
          <a:p>
            <a:pPr lvl="1"/>
            <a:r>
              <a:rPr lang="en-US" sz="1800" dirty="0"/>
              <a:t>eco:digit spreadsheet calculation: Exemplary application of formulas</a:t>
            </a:r>
            <a:br>
              <a:rPr lang="en-US" sz="1800" dirty="0"/>
            </a:br>
            <a:r>
              <a:rPr lang="de-DE" sz="1800" dirty="0">
                <a:hlinkClick r:id="rId3"/>
              </a:rPr>
              <a:t>https://ecodigit.de/en/home/publications#c103126</a:t>
            </a:r>
            <a:endParaRPr lang="de-DE" sz="1800" dirty="0"/>
          </a:p>
          <a:p>
            <a:pPr lvl="1"/>
            <a:r>
              <a:rPr lang="de-DE" sz="1800" dirty="0"/>
              <a:t>Umweltzeichen Blauer Engel für ressourcen- und energieeffiziente </a:t>
            </a:r>
            <a:br>
              <a:rPr lang="de-DE" sz="1800" dirty="0"/>
            </a:br>
            <a:r>
              <a:rPr lang="de-DE" sz="1800" dirty="0"/>
              <a:t>Softwareprodukte</a:t>
            </a:r>
            <a:br>
              <a:rPr lang="de-DE" sz="1800" dirty="0"/>
            </a:br>
            <a:r>
              <a:rPr lang="de-DE" sz="1800" dirty="0">
                <a:hlinkClick r:id="rId4"/>
              </a:rPr>
              <a:t>https://www.umweltbundesamt.de/publikationen/umweltzeichen-blauer-engel-</a:t>
            </a:r>
            <a:br>
              <a:rPr lang="de-DE" sz="1800" dirty="0">
                <a:hlinkClick r:id="rId4"/>
              </a:rPr>
            </a:br>
            <a:r>
              <a:rPr lang="de-DE" sz="1800" dirty="0">
                <a:hlinkClick r:id="rId4"/>
              </a:rPr>
              <a:t>fuer-ressourcen</a:t>
            </a:r>
            <a:r>
              <a:rPr lang="de-DE" sz="1800" dirty="0"/>
              <a:t> </a:t>
            </a:r>
          </a:p>
          <a:p>
            <a:pPr lvl="1"/>
            <a:r>
              <a:rPr lang="de-DE" sz="1800" dirty="0"/>
              <a:t>Öko-Institut Podcast - Episode 16: Nachhaltigkeit durch Digitalisierung?</a:t>
            </a:r>
            <a:br>
              <a:rPr lang="de-DE" sz="1800" dirty="0"/>
            </a:br>
            <a:r>
              <a:rPr lang="de-DE" sz="1800" dirty="0">
                <a:hlinkClick r:id="rId5"/>
              </a:rPr>
              <a:t>https://www.oeko.de/podcast/nachhaltigkeit-durch-digitalisierung/</a:t>
            </a:r>
            <a:endParaRPr lang="de-DE" sz="1800" dirty="0"/>
          </a:p>
          <a:p>
            <a:pPr lvl="1"/>
            <a:r>
              <a:rPr lang="de-DE" sz="1800" dirty="0"/>
              <a:t>Öko-Institut Podcast - Episode 29: Wie nachhaltig ist Künstliche Intelligenz?</a:t>
            </a:r>
            <a:br>
              <a:rPr lang="de-DE" sz="1800" dirty="0"/>
            </a:br>
            <a:r>
              <a:rPr lang="de-DE" sz="1800" dirty="0">
                <a:hlinkClick r:id="rId6"/>
              </a:rPr>
              <a:t>https://www.oeko.de/podcast/wie-nachhaltig-ist-kuenstliche-intelligenz/</a:t>
            </a:r>
            <a:endParaRPr lang="de-DE" sz="1800" dirty="0"/>
          </a:p>
          <a:p>
            <a:pPr lvl="1"/>
            <a:r>
              <a:rPr lang="de-DE" sz="1800" dirty="0"/>
              <a:t>Digital GreenTech Podcast - Episode 6: Nachhaltigkeit von Digitalisierung messen?</a:t>
            </a:r>
            <a:br>
              <a:rPr lang="de-DE" sz="1800" dirty="0"/>
            </a:br>
            <a:r>
              <a:rPr lang="de-DE" sz="1800" dirty="0">
                <a:hlinkClick r:id="rId7"/>
              </a:rPr>
              <a:t>https://digitalgreentech.de/aktuelles/detail/podcast-episode-6</a:t>
            </a:r>
            <a:endParaRPr lang="de-DE" sz="1800" dirty="0"/>
          </a:p>
          <a:p>
            <a:pPr lvl="1"/>
            <a:endParaRPr lang="de-DE" dirty="0"/>
          </a:p>
          <a:p>
            <a:pPr lvl="1"/>
            <a:endParaRPr lang="de-DE" dirty="0"/>
          </a:p>
          <a:p>
            <a:pPr lvl="1"/>
            <a:endParaRPr lang="de-DE" dirty="0"/>
          </a:p>
          <a:p>
            <a:pPr lvl="1"/>
            <a:endParaRPr lang="de-DE" dirty="0">
              <a:effectLst/>
              <a:latin typeface="Arial" panose="020B0604020202020204" pitchFamily="34" charset="0"/>
              <a:ea typeface="Arial" panose="020B0604020202020204" pitchFamily="34" charset="0"/>
            </a:endParaRPr>
          </a:p>
          <a:p>
            <a:pPr marL="0" lvl="1" indent="0">
              <a:buNone/>
            </a:pPr>
            <a:endParaRPr lang="de-DE" sz="1800" dirty="0">
              <a:effectLst/>
              <a:latin typeface="Arial" panose="020B0604020202020204" pitchFamily="34" charset="0"/>
              <a:ea typeface="Arial" panose="020B0604020202020204" pitchFamily="34" charset="0"/>
              <a:cs typeface="Times New Roman" panose="02020603050405020304" pitchFamily="18" charset="0"/>
            </a:endParaRPr>
          </a:p>
          <a:p>
            <a:pPr lvl="1"/>
            <a:endParaRPr lang="de-DE" dirty="0"/>
          </a:p>
          <a:p>
            <a:pPr lvl="2"/>
            <a:endParaRPr lang="de-DE" sz="1600" dirty="0"/>
          </a:p>
          <a:p>
            <a:pPr lvl="2"/>
            <a:endParaRPr lang="de-DE" sz="1600" dirty="0"/>
          </a:p>
          <a:p>
            <a:pPr lvl="1"/>
            <a:endParaRPr lang="de-DE" sz="1800" dirty="0"/>
          </a:p>
          <a:p>
            <a:pPr marL="0" lvl="1" indent="0">
              <a:buNone/>
            </a:pPr>
            <a:endParaRPr lang="de-DE" sz="1800" dirty="0"/>
          </a:p>
        </p:txBody>
      </p:sp>
      <p:sp>
        <p:nvSpPr>
          <p:cNvPr id="3" name="Fußzeilenplatzhalter 2"/>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pic>
        <p:nvPicPr>
          <p:cNvPr id="5" name="Grafik 4">
            <a:extLst>
              <a:ext uri="{FF2B5EF4-FFF2-40B4-BE49-F238E27FC236}">
                <a16:creationId xmlns:a16="http://schemas.microsoft.com/office/drawing/2014/main" id="{88588F31-F6F4-4F37-FEDF-0D1F2D6E9BC3}"/>
              </a:ext>
            </a:extLst>
          </p:cNvPr>
          <p:cNvPicPr>
            <a:picLocks noChangeAspect="1"/>
          </p:cNvPicPr>
          <p:nvPr/>
        </p:nvPicPr>
        <p:blipFill>
          <a:blip r:embed="rId8"/>
          <a:stretch>
            <a:fillRect/>
          </a:stretch>
        </p:blipFill>
        <p:spPr>
          <a:xfrm rot="21145637">
            <a:off x="9018834" y="526632"/>
            <a:ext cx="2826833" cy="4020863"/>
          </a:xfrm>
          <a:prstGeom prst="rect">
            <a:avLst/>
          </a:prstGeom>
        </p:spPr>
      </p:pic>
    </p:spTree>
    <p:extLst>
      <p:ext uri="{BB962C8B-B14F-4D97-AF65-F5344CB8AC3E}">
        <p14:creationId xmlns:p14="http://schemas.microsoft.com/office/powerpoint/2010/main" val="23630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9DE00D2-0DF7-4006-AEFA-5F858080D385}"/>
              </a:ext>
            </a:extLst>
          </p:cNvPr>
          <p:cNvSpPr>
            <a:spLocks noGrp="1"/>
          </p:cNvSpPr>
          <p:nvPr>
            <p:ph type="body" sz="quarter" idx="11"/>
          </p:nvPr>
        </p:nvSpPr>
        <p:spPr/>
        <p:txBody>
          <a:bodyPr/>
          <a:lstStyle/>
          <a:p>
            <a:endParaRPr lang="de-DE" dirty="0"/>
          </a:p>
        </p:txBody>
      </p:sp>
      <p:sp>
        <p:nvSpPr>
          <p:cNvPr id="24" name="Titel 23">
            <a:extLst>
              <a:ext uri="{FF2B5EF4-FFF2-40B4-BE49-F238E27FC236}">
                <a16:creationId xmlns:a16="http://schemas.microsoft.com/office/drawing/2014/main" id="{C697A6B3-AD8B-451C-B42F-0973CDF5F965}"/>
              </a:ext>
            </a:extLst>
          </p:cNvPr>
          <p:cNvSpPr>
            <a:spLocks noGrp="1"/>
          </p:cNvSpPr>
          <p:nvPr>
            <p:ph type="title"/>
          </p:nvPr>
        </p:nvSpPr>
        <p:spPr/>
        <p:txBody>
          <a:bodyPr/>
          <a:lstStyle/>
          <a:p>
            <a:r>
              <a:rPr lang="en-US" dirty="0"/>
              <a:t>Thank you very much for your attention!</a:t>
            </a:r>
            <a:endParaRPr lang="de-DE" dirty="0"/>
          </a:p>
        </p:txBody>
      </p:sp>
      <p:sp>
        <p:nvSpPr>
          <p:cNvPr id="20" name="Textplatzhalter 19">
            <a:extLst>
              <a:ext uri="{FF2B5EF4-FFF2-40B4-BE49-F238E27FC236}">
                <a16:creationId xmlns:a16="http://schemas.microsoft.com/office/drawing/2014/main" id="{49BE61F4-0C3D-4332-A348-8689103C2994}"/>
              </a:ext>
            </a:extLst>
          </p:cNvPr>
          <p:cNvSpPr>
            <a:spLocks noGrp="1"/>
          </p:cNvSpPr>
          <p:nvPr>
            <p:ph type="body" idx="1"/>
          </p:nvPr>
        </p:nvSpPr>
        <p:spPr/>
        <p:txBody>
          <a:bodyPr/>
          <a:lstStyle/>
          <a:p>
            <a:r>
              <a:rPr lang="en-US" dirty="0"/>
              <a:t>Do you have any questions?</a:t>
            </a:r>
            <a:br>
              <a:rPr lang="en-US" dirty="0"/>
            </a:br>
            <a:endParaRPr lang="de-DE" dirty="0"/>
          </a:p>
        </p:txBody>
      </p:sp>
      <p:pic>
        <p:nvPicPr>
          <p:cNvPr id="3" name="Grafik 2">
            <a:extLst>
              <a:ext uri="{FF2B5EF4-FFF2-40B4-BE49-F238E27FC236}">
                <a16:creationId xmlns:a16="http://schemas.microsoft.com/office/drawing/2014/main" id="{15663DDC-4A04-ED94-5D73-221040EA2C71}"/>
              </a:ext>
            </a:extLst>
          </p:cNvPr>
          <p:cNvPicPr>
            <a:picLocks noChangeAspect="1"/>
          </p:cNvPicPr>
          <p:nvPr/>
        </p:nvPicPr>
        <p:blipFill>
          <a:blip r:embed="rId4"/>
          <a:stretch>
            <a:fillRect/>
          </a:stretch>
        </p:blipFill>
        <p:spPr>
          <a:xfrm>
            <a:off x="9018319" y="147333"/>
            <a:ext cx="421672" cy="407131"/>
          </a:xfrm>
          <a:prstGeom prst="rect">
            <a:avLst/>
          </a:prstGeom>
        </p:spPr>
      </p:pic>
      <p:pic>
        <p:nvPicPr>
          <p:cNvPr id="5" name="Grafik 4">
            <a:extLst>
              <a:ext uri="{FF2B5EF4-FFF2-40B4-BE49-F238E27FC236}">
                <a16:creationId xmlns:a16="http://schemas.microsoft.com/office/drawing/2014/main" id="{96E6D00D-15FC-BF27-BB28-E83960E88416}"/>
              </a:ext>
            </a:extLst>
          </p:cNvPr>
          <p:cNvPicPr>
            <a:picLocks noChangeAspect="1"/>
          </p:cNvPicPr>
          <p:nvPr/>
        </p:nvPicPr>
        <p:blipFill>
          <a:blip r:embed="rId5"/>
          <a:stretch>
            <a:fillRect/>
          </a:stretch>
        </p:blipFill>
        <p:spPr>
          <a:xfrm>
            <a:off x="9421331" y="132013"/>
            <a:ext cx="2447209" cy="378332"/>
          </a:xfrm>
          <a:prstGeom prst="rect">
            <a:avLst/>
          </a:prstGeom>
        </p:spPr>
      </p:pic>
    </p:spTree>
    <p:extLst>
      <p:ext uri="{BB962C8B-B14F-4D97-AF65-F5344CB8AC3E}">
        <p14:creationId xmlns:p14="http://schemas.microsoft.com/office/powerpoint/2010/main" val="336999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Scoping is key: </a:t>
            </a:r>
            <a:br>
              <a:rPr lang="en-GB" dirty="0"/>
            </a:br>
            <a:r>
              <a:rPr lang="en-GB" dirty="0"/>
              <a:t>Distinction between three effect levels</a:t>
            </a:r>
          </a:p>
        </p:txBody>
      </p:sp>
      <p:sp>
        <p:nvSpPr>
          <p:cNvPr id="3" name="Fußzeilenplatzhalter 2"/>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
        <p:nvSpPr>
          <p:cNvPr id="12" name="Textplatzhalter 5">
            <a:extLst>
              <a:ext uri="{FF2B5EF4-FFF2-40B4-BE49-F238E27FC236}">
                <a16:creationId xmlns:a16="http://schemas.microsoft.com/office/drawing/2014/main" id="{7D21D22A-F0EA-20DA-4ECF-77268CFDE852}"/>
              </a:ext>
            </a:extLst>
          </p:cNvPr>
          <p:cNvSpPr txBox="1">
            <a:spLocks/>
          </p:cNvSpPr>
          <p:nvPr/>
        </p:nvSpPr>
        <p:spPr>
          <a:xfrm>
            <a:off x="7434282" y="5809862"/>
            <a:ext cx="3384000" cy="360000"/>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Tx/>
              <a:buNone/>
              <a:defRPr sz="800" kern="1200" spc="0" baseline="0">
                <a:solidFill>
                  <a:schemeClr val="tx1"/>
                </a:solidFill>
                <a:latin typeface="+mn-lt"/>
                <a:ea typeface="+mn-ea"/>
                <a:cs typeface="+mn-cs"/>
              </a:defRPr>
            </a:lvl1pPr>
            <a:lvl2pPr marL="252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2000" kern="1200" spc="0" baseline="0">
                <a:solidFill>
                  <a:schemeClr val="tx1"/>
                </a:solidFill>
                <a:latin typeface="+mn-lt"/>
                <a:ea typeface="+mn-ea"/>
                <a:cs typeface="+mn-cs"/>
              </a:defRPr>
            </a:lvl2pPr>
            <a:lvl3pPr marL="504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800" kern="1200" spc="0">
                <a:solidFill>
                  <a:schemeClr val="tx1"/>
                </a:solidFill>
                <a:latin typeface="+mn-lt"/>
                <a:ea typeface="+mn-ea"/>
                <a:cs typeface="+mn-cs"/>
              </a:defRPr>
            </a:lvl3pPr>
            <a:lvl4pPr marL="756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4pPr>
            <a:lvl5pPr marL="1008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5pPr>
            <a:lvl6pPr marL="1260000" indent="-252000" algn="l" defTabSz="685800" rtl="0" eaLnBrk="1" latinLnBrk="0" hangingPunct="1">
              <a:lnSpc>
                <a:spcPct val="100000"/>
              </a:lnSpc>
              <a:spcBef>
                <a:spcPts val="1200"/>
              </a:spcBef>
              <a:buClr>
                <a:schemeClr val="accent1"/>
              </a:buClr>
              <a:buSzPct val="100000"/>
              <a:buFont typeface="Arial" panose="020B0604020202020204" pitchFamily="34" charset="0"/>
              <a:buChar char="‒"/>
              <a:defRPr sz="1800" kern="1200" spc="0" baseline="0">
                <a:solidFill>
                  <a:schemeClr val="tx1"/>
                </a:solidFill>
                <a:latin typeface="+mn-lt"/>
                <a:ea typeface="+mn-ea"/>
                <a:cs typeface="+mn-cs"/>
              </a:defRPr>
            </a:lvl6pPr>
            <a:lvl7pPr marL="1512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7pPr>
            <a:lvl8pPr marL="1764000" indent="-252000" algn="l" defTabSz="685800" rtl="0" eaLnBrk="1" latinLnBrk="0" hangingPunct="1">
              <a:lnSpc>
                <a:spcPct val="100000"/>
              </a:lnSpc>
              <a:spcBef>
                <a:spcPts val="1000"/>
              </a:spcBef>
              <a:buClr>
                <a:schemeClr val="accent1"/>
              </a:buClr>
              <a:buSzPct val="100000"/>
              <a:buFont typeface="Arial" panose="020B0604020202020204" pitchFamily="34" charset="0"/>
              <a:buChar char="‒"/>
              <a:defRPr sz="1600" kern="1200" spc="0" baseline="0">
                <a:solidFill>
                  <a:schemeClr val="tx1"/>
                </a:solidFill>
                <a:latin typeface="+mn-lt"/>
                <a:ea typeface="+mn-ea"/>
                <a:cs typeface="+mn-cs"/>
              </a:defRPr>
            </a:lvl8pPr>
            <a:lvl9pPr marL="2016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Source: own illustration based on Kampffmeyer &amp; Gensch (2019)</a:t>
            </a:r>
            <a:endParaRPr kumimoji="0" lang="de-DE" sz="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3" name="Pfeil: nach rechts 12">
            <a:extLst>
              <a:ext uri="{FF2B5EF4-FFF2-40B4-BE49-F238E27FC236}">
                <a16:creationId xmlns:a16="http://schemas.microsoft.com/office/drawing/2014/main" id="{0F636415-81B5-5A0E-27CB-94C40B8EA495}"/>
              </a:ext>
            </a:extLst>
          </p:cNvPr>
          <p:cNvSpPr/>
          <p:nvPr/>
        </p:nvSpPr>
        <p:spPr>
          <a:xfrm>
            <a:off x="1007535" y="1171663"/>
            <a:ext cx="10638263" cy="1631290"/>
          </a:xfrm>
          <a:prstGeom prst="rightArrow">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itchFamily="34" charset="0"/>
              <a:cs typeface="Arial" pitchFamily="34" charset="0"/>
            </a:endParaRPr>
          </a:p>
        </p:txBody>
      </p:sp>
      <p:sp>
        <p:nvSpPr>
          <p:cNvPr id="16" name="Pfeil: nach rechts 15">
            <a:extLst>
              <a:ext uri="{FF2B5EF4-FFF2-40B4-BE49-F238E27FC236}">
                <a16:creationId xmlns:a16="http://schemas.microsoft.com/office/drawing/2014/main" id="{908002FF-6DA8-BB17-1CAD-D642EF6C87AD}"/>
              </a:ext>
            </a:extLst>
          </p:cNvPr>
          <p:cNvSpPr/>
          <p:nvPr/>
        </p:nvSpPr>
        <p:spPr>
          <a:xfrm>
            <a:off x="4331861" y="1994677"/>
            <a:ext cx="7299306" cy="1631290"/>
          </a:xfrm>
          <a:prstGeom prst="rightArrow">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itchFamily="34" charset="0"/>
              <a:cs typeface="Arial" pitchFamily="34" charset="0"/>
            </a:endParaRPr>
          </a:p>
        </p:txBody>
      </p:sp>
      <p:sp>
        <p:nvSpPr>
          <p:cNvPr id="17" name="Textfeld 16">
            <a:extLst>
              <a:ext uri="{FF2B5EF4-FFF2-40B4-BE49-F238E27FC236}">
                <a16:creationId xmlns:a16="http://schemas.microsoft.com/office/drawing/2014/main" id="{5E928C91-A25B-00B1-1503-EF525137ED29}"/>
              </a:ext>
            </a:extLst>
          </p:cNvPr>
          <p:cNvSpPr txBox="1"/>
          <p:nvPr/>
        </p:nvSpPr>
        <p:spPr>
          <a:xfrm>
            <a:off x="1036873" y="2419299"/>
            <a:ext cx="3260141" cy="1569660"/>
          </a:xfrm>
          <a:prstGeom prst="rect">
            <a:avLst/>
          </a:prstGeom>
          <a:solidFill>
            <a:schemeClr val="bg1"/>
          </a:solidFill>
          <a:ln w="25400">
            <a:solidFill>
              <a:schemeClr val="accent1"/>
            </a:solidFill>
          </a:ln>
        </p:spPr>
        <p:txBody>
          <a:bodyPr wrap="square" rtlCol="0">
            <a:spAutoFit/>
          </a:bodyPr>
          <a:lstStyle/>
          <a:p>
            <a:r>
              <a:rPr lang="en-US" sz="1600" dirty="0"/>
              <a:t>Direct resource and energy requirements of the digitalization technologies, including upstream processes such as hardware manufacturing and energy supply</a:t>
            </a:r>
          </a:p>
          <a:p>
            <a:endParaRPr lang="en-US" sz="1600" dirty="0"/>
          </a:p>
        </p:txBody>
      </p:sp>
      <p:sp>
        <p:nvSpPr>
          <p:cNvPr id="18" name="Textfeld 17">
            <a:extLst>
              <a:ext uri="{FF2B5EF4-FFF2-40B4-BE49-F238E27FC236}">
                <a16:creationId xmlns:a16="http://schemas.microsoft.com/office/drawing/2014/main" id="{6CBB0303-D6E3-BF5C-8EA4-A8E2330537EA}"/>
              </a:ext>
            </a:extLst>
          </p:cNvPr>
          <p:cNvSpPr txBox="1"/>
          <p:nvPr/>
        </p:nvSpPr>
        <p:spPr>
          <a:xfrm>
            <a:off x="4346490" y="3250121"/>
            <a:ext cx="3236235" cy="1538883"/>
          </a:xfrm>
          <a:prstGeom prst="rect">
            <a:avLst/>
          </a:prstGeom>
          <a:solidFill>
            <a:schemeClr val="bg1"/>
          </a:solidFill>
          <a:ln w="25400">
            <a:solidFill>
              <a:schemeClr val="accent1"/>
            </a:solidFill>
          </a:ln>
        </p:spPr>
        <p:txBody>
          <a:bodyPr wrap="square" rtlCol="0">
            <a:spAutoFit/>
          </a:bodyPr>
          <a:lstStyle/>
          <a:p>
            <a:r>
              <a:rPr lang="en-US" sz="1600" dirty="0"/>
              <a:t>Impact of digitalization technologies on the sustainability performance of other (existing) product/service systems</a:t>
            </a:r>
          </a:p>
          <a:p>
            <a:endParaRPr lang="de-DE" sz="1600" dirty="0"/>
          </a:p>
          <a:p>
            <a:endParaRPr lang="de-DE" sz="1400" dirty="0"/>
          </a:p>
        </p:txBody>
      </p:sp>
      <p:sp>
        <p:nvSpPr>
          <p:cNvPr id="21" name="Pfeil: nach rechts 20">
            <a:extLst>
              <a:ext uri="{FF2B5EF4-FFF2-40B4-BE49-F238E27FC236}">
                <a16:creationId xmlns:a16="http://schemas.microsoft.com/office/drawing/2014/main" id="{C53F482E-15F1-C6FD-2930-A18164364237}"/>
              </a:ext>
            </a:extLst>
          </p:cNvPr>
          <p:cNvSpPr/>
          <p:nvPr/>
        </p:nvSpPr>
        <p:spPr>
          <a:xfrm>
            <a:off x="7615975" y="2825006"/>
            <a:ext cx="4052146" cy="1631290"/>
          </a:xfrm>
          <a:prstGeom prst="rightArrow">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itchFamily="34" charset="0"/>
              <a:cs typeface="Arial" pitchFamily="34" charset="0"/>
            </a:endParaRPr>
          </a:p>
        </p:txBody>
      </p:sp>
      <p:sp>
        <p:nvSpPr>
          <p:cNvPr id="20" name="Textfeld 19">
            <a:extLst>
              <a:ext uri="{FF2B5EF4-FFF2-40B4-BE49-F238E27FC236}">
                <a16:creationId xmlns:a16="http://schemas.microsoft.com/office/drawing/2014/main" id="{8A979340-C667-877F-0B1F-969D45AD9752}"/>
              </a:ext>
            </a:extLst>
          </p:cNvPr>
          <p:cNvSpPr txBox="1"/>
          <p:nvPr/>
        </p:nvSpPr>
        <p:spPr>
          <a:xfrm>
            <a:off x="7634008" y="4073128"/>
            <a:ext cx="3184274" cy="1569660"/>
          </a:xfrm>
          <a:prstGeom prst="rect">
            <a:avLst/>
          </a:prstGeom>
          <a:solidFill>
            <a:schemeClr val="bg1"/>
          </a:solidFill>
          <a:ln w="25400">
            <a:solidFill>
              <a:schemeClr val="accent1"/>
            </a:solidFill>
          </a:ln>
        </p:spPr>
        <p:txBody>
          <a:bodyPr wrap="square" rtlCol="0">
            <a:spAutoFit/>
          </a:bodyPr>
          <a:lstStyle/>
          <a:p>
            <a:r>
              <a:rPr lang="en-US" sz="1600" dirty="0"/>
              <a:t>Impact of digitalization technologies on production, work and consumption patterns </a:t>
            </a:r>
            <a:br>
              <a:rPr lang="en-US" sz="1600" dirty="0"/>
            </a:br>
            <a:r>
              <a:rPr lang="en-US" sz="1600" dirty="0"/>
              <a:t>as well as on values, mission statements, etc.</a:t>
            </a:r>
          </a:p>
          <a:p>
            <a:endParaRPr lang="en-US" sz="1600" dirty="0"/>
          </a:p>
        </p:txBody>
      </p:sp>
      <p:sp>
        <p:nvSpPr>
          <p:cNvPr id="22" name="Textfeld 21">
            <a:extLst>
              <a:ext uri="{FF2B5EF4-FFF2-40B4-BE49-F238E27FC236}">
                <a16:creationId xmlns:a16="http://schemas.microsoft.com/office/drawing/2014/main" id="{5A026497-28E2-9A99-C484-5F2D3CEC5E4B}"/>
              </a:ext>
            </a:extLst>
          </p:cNvPr>
          <p:cNvSpPr txBox="1"/>
          <p:nvPr/>
        </p:nvSpPr>
        <p:spPr>
          <a:xfrm>
            <a:off x="1174644" y="1765608"/>
            <a:ext cx="3120264" cy="477054"/>
          </a:xfrm>
          <a:prstGeom prst="rect">
            <a:avLst/>
          </a:prstGeom>
          <a:noFill/>
          <a:ln w="25400">
            <a:noFill/>
          </a:ln>
        </p:spPr>
        <p:txBody>
          <a:bodyPr wrap="square" rtlCol="0">
            <a:spAutoFit/>
          </a:bodyPr>
          <a:lstStyle/>
          <a:p>
            <a:r>
              <a:rPr lang="en-GB" sz="2500" dirty="0">
                <a:solidFill>
                  <a:schemeClr val="bg1">
                    <a:lumMod val="95000"/>
                  </a:schemeClr>
                </a:solidFill>
              </a:rPr>
              <a:t>Direct effects</a:t>
            </a:r>
          </a:p>
        </p:txBody>
      </p:sp>
      <p:sp>
        <p:nvSpPr>
          <p:cNvPr id="23" name="Textfeld 22">
            <a:extLst>
              <a:ext uri="{FF2B5EF4-FFF2-40B4-BE49-F238E27FC236}">
                <a16:creationId xmlns:a16="http://schemas.microsoft.com/office/drawing/2014/main" id="{F1524FC4-52B6-46A8-7818-7C451CD2BFC8}"/>
              </a:ext>
            </a:extLst>
          </p:cNvPr>
          <p:cNvSpPr txBox="1"/>
          <p:nvPr/>
        </p:nvSpPr>
        <p:spPr>
          <a:xfrm>
            <a:off x="4495711" y="2605361"/>
            <a:ext cx="3120264" cy="477054"/>
          </a:xfrm>
          <a:prstGeom prst="rect">
            <a:avLst/>
          </a:prstGeom>
          <a:noFill/>
          <a:ln w="25400">
            <a:noFill/>
          </a:ln>
        </p:spPr>
        <p:txBody>
          <a:bodyPr wrap="square" rtlCol="0">
            <a:spAutoFit/>
          </a:bodyPr>
          <a:lstStyle/>
          <a:p>
            <a:r>
              <a:rPr lang="en-GB" sz="2500" dirty="0">
                <a:solidFill>
                  <a:schemeClr val="bg1">
                    <a:lumMod val="95000"/>
                  </a:schemeClr>
                </a:solidFill>
              </a:rPr>
              <a:t>Indirect effects</a:t>
            </a:r>
          </a:p>
        </p:txBody>
      </p:sp>
      <p:sp>
        <p:nvSpPr>
          <p:cNvPr id="24" name="Textfeld 23">
            <a:extLst>
              <a:ext uri="{FF2B5EF4-FFF2-40B4-BE49-F238E27FC236}">
                <a16:creationId xmlns:a16="http://schemas.microsoft.com/office/drawing/2014/main" id="{E6DAE7AD-12A5-7B52-F3E2-C45A3CE62A10}"/>
              </a:ext>
            </a:extLst>
          </p:cNvPr>
          <p:cNvSpPr txBox="1"/>
          <p:nvPr/>
        </p:nvSpPr>
        <p:spPr>
          <a:xfrm>
            <a:off x="7786787" y="3429000"/>
            <a:ext cx="3120264" cy="477054"/>
          </a:xfrm>
          <a:prstGeom prst="rect">
            <a:avLst/>
          </a:prstGeom>
          <a:noFill/>
          <a:ln w="25400">
            <a:noFill/>
          </a:ln>
        </p:spPr>
        <p:txBody>
          <a:bodyPr wrap="square" rtlCol="0">
            <a:spAutoFit/>
          </a:bodyPr>
          <a:lstStyle/>
          <a:p>
            <a:r>
              <a:rPr lang="en-GB" sz="2500" dirty="0">
                <a:solidFill>
                  <a:schemeClr val="bg1">
                    <a:lumMod val="95000"/>
                  </a:schemeClr>
                </a:solidFill>
              </a:rPr>
              <a:t>Systemic effects</a:t>
            </a:r>
          </a:p>
        </p:txBody>
      </p:sp>
      <p:sp>
        <p:nvSpPr>
          <p:cNvPr id="25" name="Fußzeilenplatzhalter 2">
            <a:extLst>
              <a:ext uri="{FF2B5EF4-FFF2-40B4-BE49-F238E27FC236}">
                <a16:creationId xmlns:a16="http://schemas.microsoft.com/office/drawing/2014/main" id="{456CE32D-7BFB-1BAD-A11B-D7D31BC6E04B}"/>
              </a:ext>
            </a:extLst>
          </p:cNvPr>
          <p:cNvSpPr txBox="1">
            <a:spLocks/>
          </p:cNvSpPr>
          <p:nvPr/>
        </p:nvSpPr>
        <p:spPr>
          <a:xfrm>
            <a:off x="6641704" y="6485494"/>
            <a:ext cx="6396763" cy="261392"/>
          </a:xfrm>
          <a:prstGeom prst="rect">
            <a:avLst/>
          </a:prstGeom>
        </p:spPr>
        <p:txBody>
          <a:bodyPr vert="horz" lIns="0" tIns="0" rIns="0" bIns="0" rtlCol="0" anchor="t" anchorCtr="0"/>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Kampffmeyer &amp; Gensch (2019): </a:t>
            </a:r>
            <a:r>
              <a:rPr kumimoji="0" lang="en-US" sz="800" b="0" i="0" u="none" strike="noStrike" kern="1200" cap="none" spc="0" normalizeH="0" baseline="0" noProof="0" dirty="0">
                <a:ln>
                  <a:noFill/>
                </a:ln>
                <a:solidFill>
                  <a:sysClr val="windowText" lastClr="000000"/>
                </a:solidFill>
                <a:effectLst/>
                <a:uLnTx/>
                <a:uFillTx/>
                <a:latin typeface="Arial"/>
                <a:ea typeface="+mn-ea"/>
                <a:cs typeface="+mn-cs"/>
                <a:hlinkClick r:id="rId3"/>
              </a:rPr>
              <a:t>https://www.oeko.de/fileadmin/oekodoc/WP-Konsum-Digitalisierung.pdf</a:t>
            </a: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 </a:t>
            </a:r>
            <a:endParaRPr lang="de-DE" dirty="0"/>
          </a:p>
        </p:txBody>
      </p:sp>
    </p:spTree>
    <p:extLst>
      <p:ext uri="{BB962C8B-B14F-4D97-AF65-F5344CB8AC3E}">
        <p14:creationId xmlns:p14="http://schemas.microsoft.com/office/powerpoint/2010/main" val="339265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985590" y="288000"/>
            <a:ext cx="10752668" cy="792000"/>
          </a:xfrm>
        </p:spPr>
        <p:txBody>
          <a:bodyPr/>
          <a:lstStyle/>
          <a:p>
            <a:r>
              <a:rPr lang="en-GB" dirty="0"/>
              <a:t>Exemplary digital basic resources of a platform </a:t>
            </a:r>
          </a:p>
        </p:txBody>
      </p:sp>
      <p:sp>
        <p:nvSpPr>
          <p:cNvPr id="12" name="Textfeld 11">
            <a:extLst>
              <a:ext uri="{FF2B5EF4-FFF2-40B4-BE49-F238E27FC236}">
                <a16:creationId xmlns:a16="http://schemas.microsoft.com/office/drawing/2014/main" id="{9DADB454-7FB9-DD67-4E7C-005D7BE53489}"/>
              </a:ext>
            </a:extLst>
          </p:cNvPr>
          <p:cNvSpPr txBox="1"/>
          <p:nvPr/>
        </p:nvSpPr>
        <p:spPr>
          <a:xfrm>
            <a:off x="906045" y="5073541"/>
            <a:ext cx="10817160" cy="814518"/>
          </a:xfrm>
          <a:prstGeom prst="rect">
            <a:avLst/>
          </a:prstGeom>
          <a:noFill/>
        </p:spPr>
        <p:txBody>
          <a:bodyPr wrap="square">
            <a:spAutoFit/>
          </a:bodyPr>
          <a:lstStyle/>
          <a:p>
            <a:pPr>
              <a:lnSpc>
                <a:spcPct val="115000"/>
              </a:lnSpc>
              <a:spcAft>
                <a:spcPts val="100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For the sake of simplicity, CPU frequency * bus width was selected as the performance indicator for the digital basic resource compute in the table. Other performance indicators such as floating operations per second (FLOPS) or the use of linear CPU benchmarks, which can be collected on all platforms, would also be feasible.</a:t>
            </a:r>
          </a:p>
        </p:txBody>
      </p:sp>
      <p:sp>
        <p:nvSpPr>
          <p:cNvPr id="2" name="Fußzeilenplatzhalter 2">
            <a:extLst>
              <a:ext uri="{FF2B5EF4-FFF2-40B4-BE49-F238E27FC236}">
                <a16:creationId xmlns:a16="http://schemas.microsoft.com/office/drawing/2014/main" id="{EE2C936F-9177-21D1-DFF5-16A5FBC58DA2}"/>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pic>
        <p:nvPicPr>
          <p:cNvPr id="15" name="Grafik 14">
            <a:extLst>
              <a:ext uri="{FF2B5EF4-FFF2-40B4-BE49-F238E27FC236}">
                <a16:creationId xmlns:a16="http://schemas.microsoft.com/office/drawing/2014/main" id="{37DE8895-183C-B235-5975-19B54F747B26}"/>
              </a:ext>
            </a:extLst>
          </p:cNvPr>
          <p:cNvPicPr>
            <a:picLocks noChangeAspect="1"/>
          </p:cNvPicPr>
          <p:nvPr/>
        </p:nvPicPr>
        <p:blipFill>
          <a:blip r:embed="rId3"/>
          <a:stretch>
            <a:fillRect/>
          </a:stretch>
        </p:blipFill>
        <p:spPr>
          <a:xfrm>
            <a:off x="906045" y="2257493"/>
            <a:ext cx="10652909" cy="2526836"/>
          </a:xfrm>
          <a:prstGeom prst="rect">
            <a:avLst/>
          </a:prstGeom>
        </p:spPr>
      </p:pic>
      <p:sp>
        <p:nvSpPr>
          <p:cNvPr id="16" name="Fußzeilenplatzhalter 2">
            <a:extLst>
              <a:ext uri="{FF2B5EF4-FFF2-40B4-BE49-F238E27FC236}">
                <a16:creationId xmlns:a16="http://schemas.microsoft.com/office/drawing/2014/main" id="{A1868EF4-6326-605F-4FD7-A9584C3E88C3}"/>
              </a:ext>
            </a:extLst>
          </p:cNvPr>
          <p:cNvSpPr txBox="1">
            <a:spLocks/>
          </p:cNvSpPr>
          <p:nvPr/>
        </p:nvSpPr>
        <p:spPr>
          <a:xfrm>
            <a:off x="6641704" y="6485494"/>
            <a:ext cx="6396763" cy="261392"/>
          </a:xfrm>
          <a:prstGeom prst="rect">
            <a:avLst/>
          </a:prstGeom>
        </p:spPr>
        <p:txBody>
          <a:bodyPr vert="horz" lIns="0" tIns="0" rIns="0" bIns="0" rtlCol="0" anchor="t" anchorCtr="0"/>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Gröger et al. (2024): </a:t>
            </a:r>
            <a:r>
              <a:rPr kumimoji="0" lang="en-US" sz="800" b="0" i="0" u="none" strike="noStrike" kern="1200" cap="none" spc="0" normalizeH="0" baseline="0" noProof="0" dirty="0">
                <a:ln>
                  <a:noFill/>
                </a:ln>
                <a:solidFill>
                  <a:sysClr val="windowText" lastClr="000000"/>
                </a:solidFill>
                <a:effectLst/>
                <a:uLnTx/>
                <a:uFillTx/>
                <a:latin typeface="Arial"/>
                <a:ea typeface="+mn-ea"/>
                <a:cs typeface="+mn-cs"/>
                <a:hlinkClick r:id="rId4"/>
              </a:rPr>
              <a:t>https://ecodigit.de/en/home/publications#c103126</a:t>
            </a: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 </a:t>
            </a:r>
            <a:endParaRPr lang="de-DE" dirty="0"/>
          </a:p>
        </p:txBody>
      </p:sp>
      <p:sp>
        <p:nvSpPr>
          <p:cNvPr id="17" name="Textplatzhalter 5">
            <a:extLst>
              <a:ext uri="{FF2B5EF4-FFF2-40B4-BE49-F238E27FC236}">
                <a16:creationId xmlns:a16="http://schemas.microsoft.com/office/drawing/2014/main" id="{E921AC72-3AD0-C5F3-F1C9-939C8C9C74DE}"/>
              </a:ext>
            </a:extLst>
          </p:cNvPr>
          <p:cNvSpPr txBox="1">
            <a:spLocks/>
          </p:cNvSpPr>
          <p:nvPr/>
        </p:nvSpPr>
        <p:spPr>
          <a:xfrm>
            <a:off x="8148085" y="4851180"/>
            <a:ext cx="3384000" cy="360000"/>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Tx/>
              <a:buNone/>
              <a:defRPr sz="800" kern="1200" spc="0" baseline="0">
                <a:solidFill>
                  <a:schemeClr val="tx1"/>
                </a:solidFill>
                <a:latin typeface="+mn-lt"/>
                <a:ea typeface="+mn-ea"/>
                <a:cs typeface="+mn-cs"/>
              </a:defRPr>
            </a:lvl1pPr>
            <a:lvl2pPr marL="252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2000" kern="1200" spc="0" baseline="0">
                <a:solidFill>
                  <a:schemeClr val="tx1"/>
                </a:solidFill>
                <a:latin typeface="+mn-lt"/>
                <a:ea typeface="+mn-ea"/>
                <a:cs typeface="+mn-cs"/>
              </a:defRPr>
            </a:lvl2pPr>
            <a:lvl3pPr marL="504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800" kern="1200" spc="0">
                <a:solidFill>
                  <a:schemeClr val="tx1"/>
                </a:solidFill>
                <a:latin typeface="+mn-lt"/>
                <a:ea typeface="+mn-ea"/>
                <a:cs typeface="+mn-cs"/>
              </a:defRPr>
            </a:lvl3pPr>
            <a:lvl4pPr marL="756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4pPr>
            <a:lvl5pPr marL="1008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5pPr>
            <a:lvl6pPr marL="1260000" indent="-252000" algn="l" defTabSz="685800" rtl="0" eaLnBrk="1" latinLnBrk="0" hangingPunct="1">
              <a:lnSpc>
                <a:spcPct val="100000"/>
              </a:lnSpc>
              <a:spcBef>
                <a:spcPts val="1200"/>
              </a:spcBef>
              <a:buClr>
                <a:schemeClr val="accent1"/>
              </a:buClr>
              <a:buSzPct val="100000"/>
              <a:buFont typeface="Arial" panose="020B0604020202020204" pitchFamily="34" charset="0"/>
              <a:buChar char="‒"/>
              <a:defRPr sz="1800" kern="1200" spc="0" baseline="0">
                <a:solidFill>
                  <a:schemeClr val="tx1"/>
                </a:solidFill>
                <a:latin typeface="+mn-lt"/>
                <a:ea typeface="+mn-ea"/>
                <a:cs typeface="+mn-cs"/>
              </a:defRPr>
            </a:lvl6pPr>
            <a:lvl7pPr marL="1512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7pPr>
            <a:lvl8pPr marL="1764000" indent="-252000" algn="l" defTabSz="685800" rtl="0" eaLnBrk="1" latinLnBrk="0" hangingPunct="1">
              <a:lnSpc>
                <a:spcPct val="100000"/>
              </a:lnSpc>
              <a:spcBef>
                <a:spcPts val="1000"/>
              </a:spcBef>
              <a:buClr>
                <a:schemeClr val="accent1"/>
              </a:buClr>
              <a:buSzPct val="100000"/>
              <a:buFont typeface="Arial" panose="020B0604020202020204" pitchFamily="34" charset="0"/>
              <a:buChar char="‒"/>
              <a:defRPr sz="1600" kern="1200" spc="0" baseline="0">
                <a:solidFill>
                  <a:schemeClr val="tx1"/>
                </a:solidFill>
                <a:latin typeface="+mn-lt"/>
                <a:ea typeface="+mn-ea"/>
                <a:cs typeface="+mn-cs"/>
              </a:defRPr>
            </a:lvl8pPr>
            <a:lvl9pPr marL="2016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Source: Gröger et al. (2024)</a:t>
            </a:r>
            <a:endParaRPr kumimoji="0" lang="de-DE" sz="8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77400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985590" y="288000"/>
            <a:ext cx="10752668" cy="792000"/>
          </a:xfrm>
        </p:spPr>
        <p:txBody>
          <a:bodyPr/>
          <a:lstStyle/>
          <a:p>
            <a:r>
              <a:rPr lang="en-US" dirty="0"/>
              <a:t>Allocation of overhead components to the different digital basic resources</a:t>
            </a:r>
            <a:endParaRPr lang="en-GB" dirty="0"/>
          </a:p>
        </p:txBody>
      </p:sp>
      <p:sp>
        <p:nvSpPr>
          <p:cNvPr id="2" name="Fußzeilenplatzhalter 2">
            <a:extLst>
              <a:ext uri="{FF2B5EF4-FFF2-40B4-BE49-F238E27FC236}">
                <a16:creationId xmlns:a16="http://schemas.microsoft.com/office/drawing/2014/main" id="{EE2C936F-9177-21D1-DFF5-16A5FBC58DA2}"/>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pic>
        <p:nvPicPr>
          <p:cNvPr id="4" name="Grafik 3">
            <a:extLst>
              <a:ext uri="{FF2B5EF4-FFF2-40B4-BE49-F238E27FC236}">
                <a16:creationId xmlns:a16="http://schemas.microsoft.com/office/drawing/2014/main" id="{3739F6C8-97C1-49C6-0C17-8B5A8A4D7D16}"/>
              </a:ext>
            </a:extLst>
          </p:cNvPr>
          <p:cNvPicPr>
            <a:picLocks noChangeAspect="1"/>
          </p:cNvPicPr>
          <p:nvPr/>
        </p:nvPicPr>
        <p:blipFill>
          <a:blip r:embed="rId3"/>
          <a:stretch>
            <a:fillRect/>
          </a:stretch>
        </p:blipFill>
        <p:spPr>
          <a:xfrm>
            <a:off x="985590" y="1809523"/>
            <a:ext cx="10612441" cy="3256525"/>
          </a:xfrm>
          <a:prstGeom prst="rect">
            <a:avLst/>
          </a:prstGeom>
        </p:spPr>
      </p:pic>
      <p:sp>
        <p:nvSpPr>
          <p:cNvPr id="9" name="Fußzeilenplatzhalter 2">
            <a:extLst>
              <a:ext uri="{FF2B5EF4-FFF2-40B4-BE49-F238E27FC236}">
                <a16:creationId xmlns:a16="http://schemas.microsoft.com/office/drawing/2014/main" id="{1588DF8E-36CA-6DF6-BC14-ED7A42345B69}"/>
              </a:ext>
            </a:extLst>
          </p:cNvPr>
          <p:cNvSpPr txBox="1">
            <a:spLocks/>
          </p:cNvSpPr>
          <p:nvPr/>
        </p:nvSpPr>
        <p:spPr>
          <a:xfrm>
            <a:off x="6641704" y="6485494"/>
            <a:ext cx="6396763" cy="261392"/>
          </a:xfrm>
          <a:prstGeom prst="rect">
            <a:avLst/>
          </a:prstGeom>
        </p:spPr>
        <p:txBody>
          <a:bodyPr vert="horz" lIns="0" tIns="0" rIns="0" bIns="0" rtlCol="0" anchor="t" anchorCtr="0"/>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Gröger et al. (2024): </a:t>
            </a:r>
            <a:r>
              <a:rPr kumimoji="0" lang="en-US" sz="800" b="0" i="0" u="none" strike="noStrike" kern="1200" cap="none" spc="0" normalizeH="0" baseline="0" noProof="0" dirty="0">
                <a:ln>
                  <a:noFill/>
                </a:ln>
                <a:solidFill>
                  <a:sysClr val="windowText" lastClr="000000"/>
                </a:solidFill>
                <a:effectLst/>
                <a:uLnTx/>
                <a:uFillTx/>
                <a:latin typeface="Arial"/>
                <a:ea typeface="+mn-ea"/>
                <a:cs typeface="+mn-cs"/>
                <a:hlinkClick r:id="rId4"/>
              </a:rPr>
              <a:t>https://ecodigit.de/en/home/publications#c103126</a:t>
            </a: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 </a:t>
            </a:r>
            <a:endParaRPr lang="de-DE" dirty="0"/>
          </a:p>
        </p:txBody>
      </p:sp>
      <p:sp>
        <p:nvSpPr>
          <p:cNvPr id="10" name="Textplatzhalter 5">
            <a:extLst>
              <a:ext uri="{FF2B5EF4-FFF2-40B4-BE49-F238E27FC236}">
                <a16:creationId xmlns:a16="http://schemas.microsoft.com/office/drawing/2014/main" id="{798110EC-8A41-D6CE-D01E-F689397B876B}"/>
              </a:ext>
            </a:extLst>
          </p:cNvPr>
          <p:cNvSpPr txBox="1">
            <a:spLocks/>
          </p:cNvSpPr>
          <p:nvPr/>
        </p:nvSpPr>
        <p:spPr>
          <a:xfrm>
            <a:off x="8148085" y="5183904"/>
            <a:ext cx="3384000" cy="360000"/>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Tx/>
              <a:buNone/>
              <a:defRPr sz="800" kern="1200" spc="0" baseline="0">
                <a:solidFill>
                  <a:schemeClr val="tx1"/>
                </a:solidFill>
                <a:latin typeface="+mn-lt"/>
                <a:ea typeface="+mn-ea"/>
                <a:cs typeface="+mn-cs"/>
              </a:defRPr>
            </a:lvl1pPr>
            <a:lvl2pPr marL="252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2000" kern="1200" spc="0" baseline="0">
                <a:solidFill>
                  <a:schemeClr val="tx1"/>
                </a:solidFill>
                <a:latin typeface="+mn-lt"/>
                <a:ea typeface="+mn-ea"/>
                <a:cs typeface="+mn-cs"/>
              </a:defRPr>
            </a:lvl2pPr>
            <a:lvl3pPr marL="504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800" kern="1200" spc="0">
                <a:solidFill>
                  <a:schemeClr val="tx1"/>
                </a:solidFill>
                <a:latin typeface="+mn-lt"/>
                <a:ea typeface="+mn-ea"/>
                <a:cs typeface="+mn-cs"/>
              </a:defRPr>
            </a:lvl3pPr>
            <a:lvl4pPr marL="756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4pPr>
            <a:lvl5pPr marL="1008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5pPr>
            <a:lvl6pPr marL="1260000" indent="-252000" algn="l" defTabSz="685800" rtl="0" eaLnBrk="1" latinLnBrk="0" hangingPunct="1">
              <a:lnSpc>
                <a:spcPct val="100000"/>
              </a:lnSpc>
              <a:spcBef>
                <a:spcPts val="1200"/>
              </a:spcBef>
              <a:buClr>
                <a:schemeClr val="accent1"/>
              </a:buClr>
              <a:buSzPct val="100000"/>
              <a:buFont typeface="Arial" panose="020B0604020202020204" pitchFamily="34" charset="0"/>
              <a:buChar char="‒"/>
              <a:defRPr sz="1800" kern="1200" spc="0" baseline="0">
                <a:solidFill>
                  <a:schemeClr val="tx1"/>
                </a:solidFill>
                <a:latin typeface="+mn-lt"/>
                <a:ea typeface="+mn-ea"/>
                <a:cs typeface="+mn-cs"/>
              </a:defRPr>
            </a:lvl6pPr>
            <a:lvl7pPr marL="1512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7pPr>
            <a:lvl8pPr marL="1764000" indent="-252000" algn="l" defTabSz="685800" rtl="0" eaLnBrk="1" latinLnBrk="0" hangingPunct="1">
              <a:lnSpc>
                <a:spcPct val="100000"/>
              </a:lnSpc>
              <a:spcBef>
                <a:spcPts val="1000"/>
              </a:spcBef>
              <a:buClr>
                <a:schemeClr val="accent1"/>
              </a:buClr>
              <a:buSzPct val="100000"/>
              <a:buFont typeface="Arial" panose="020B0604020202020204" pitchFamily="34" charset="0"/>
              <a:buChar char="‒"/>
              <a:defRPr sz="1600" kern="1200" spc="0" baseline="0">
                <a:solidFill>
                  <a:schemeClr val="tx1"/>
                </a:solidFill>
                <a:latin typeface="+mn-lt"/>
                <a:ea typeface="+mn-ea"/>
                <a:cs typeface="+mn-cs"/>
              </a:defRPr>
            </a:lvl8pPr>
            <a:lvl9pPr marL="2016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Source: Gröger et al. (2024)</a:t>
            </a:r>
            <a:endParaRPr kumimoji="0" lang="de-DE" sz="8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94190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Agenda</a:t>
            </a:r>
          </a:p>
        </p:txBody>
      </p:sp>
      <p:sp>
        <p:nvSpPr>
          <p:cNvPr id="14" name="Rechteck 13"/>
          <p:cNvSpPr/>
          <p:nvPr/>
        </p:nvSpPr>
        <p:spPr>
          <a:xfrm>
            <a:off x="3143680" y="2354049"/>
            <a:ext cx="6336629" cy="432000"/>
          </a:xfrm>
          <a:prstGeom prst="rect">
            <a:avLst/>
          </a:prstGeom>
          <a:noFill/>
          <a:ln w="9525">
            <a:noFill/>
          </a:ln>
          <a:scene3d>
            <a:camera prst="orthographicFront"/>
            <a:lightRig rig="threePt" dir="t"/>
          </a:scene3d>
          <a:sp3d>
            <a:bevelT w="3175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75" marR="0" lvl="0" indent="0" algn="l"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000099"/>
                </a:solidFill>
                <a:effectLst/>
                <a:uLnTx/>
                <a:uFillTx/>
                <a:latin typeface="Arial" pitchFamily="34" charset="0"/>
                <a:ea typeface="+mn-ea"/>
                <a:cs typeface="Arial" pitchFamily="34" charset="0"/>
              </a:rPr>
              <a:t>Kapitelüberschrift</a:t>
            </a:r>
          </a:p>
        </p:txBody>
      </p:sp>
      <p:sp>
        <p:nvSpPr>
          <p:cNvPr id="20" name="Rechteck 19"/>
          <p:cNvSpPr/>
          <p:nvPr/>
        </p:nvSpPr>
        <p:spPr>
          <a:xfrm>
            <a:off x="1007534" y="1453865"/>
            <a:ext cx="10135116"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006AA4"/>
                </a:solidFill>
                <a:effectLst/>
                <a:uLnTx/>
                <a:uFillTx/>
                <a:latin typeface="Arial"/>
                <a:ea typeface="+mn-ea"/>
                <a:cs typeface="Arial"/>
              </a:rPr>
              <a:t>Profile of the Öko-Institut</a:t>
            </a:r>
          </a:p>
        </p:txBody>
      </p:sp>
      <p:sp>
        <p:nvSpPr>
          <p:cNvPr id="2" name="Textfeld 1"/>
          <p:cNvSpPr txBox="1"/>
          <p:nvPr/>
        </p:nvSpPr>
        <p:spPr>
          <a:xfrm>
            <a:off x="1061624" y="1453865"/>
            <a:ext cx="432048" cy="720000"/>
          </a:xfrm>
          <a:prstGeom prst="rect">
            <a:avLst/>
          </a:prstGeom>
          <a:noFill/>
          <a:effectLst/>
        </p:spPr>
        <p:txBody>
          <a:bodyPr wrap="square" lIns="0" tIns="0" rIns="0" bIns="0" rtlCol="0" anchor="ctr" anchorCtr="0">
            <a:noAutofit/>
          </a:bodyPr>
          <a:lstStyle>
            <a:defPPr>
              <a:defRPr lang="de-DE"/>
            </a:defPPr>
            <a:lvl1pPr>
              <a:defRPr sz="5000" b="1">
                <a:solidFill>
                  <a:srgbClr val="3366C5"/>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006AA4"/>
                </a:solidFill>
                <a:effectLst>
                  <a:outerShdw blurRad="50800" dist="38100" dir="2700000" algn="tl" rotWithShape="0">
                    <a:prstClr val="black">
                      <a:alpha val="40000"/>
                    </a:prstClr>
                  </a:outerShdw>
                </a:effectLst>
                <a:uLnTx/>
                <a:uFillTx/>
                <a:latin typeface="Arial" pitchFamily="34" charset="0"/>
                <a:ea typeface="+mn-ea"/>
                <a:cs typeface="Arial" pitchFamily="34" charset="0"/>
              </a:rPr>
              <a:t>1</a:t>
            </a:r>
          </a:p>
        </p:txBody>
      </p:sp>
      <p:sp>
        <p:nvSpPr>
          <p:cNvPr id="21" name="Rechteck 20"/>
          <p:cNvSpPr/>
          <p:nvPr/>
        </p:nvSpPr>
        <p:spPr>
          <a:xfrm>
            <a:off x="1061623" y="2426422"/>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Basic principles of Life Cycle Assessment</a:t>
            </a:r>
          </a:p>
        </p:txBody>
      </p:sp>
      <p:sp>
        <p:nvSpPr>
          <p:cNvPr id="22" name="Textfeld 21"/>
          <p:cNvSpPr txBox="1"/>
          <p:nvPr/>
        </p:nvSpPr>
        <p:spPr>
          <a:xfrm>
            <a:off x="1061624" y="2439047"/>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2</a:t>
            </a:r>
          </a:p>
        </p:txBody>
      </p:sp>
      <p:sp>
        <p:nvSpPr>
          <p:cNvPr id="23" name="Rechteck 22"/>
          <p:cNvSpPr/>
          <p:nvPr/>
        </p:nvSpPr>
        <p:spPr>
          <a:xfrm>
            <a:off x="1061623" y="3424229"/>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Life Cycle Assessment of the digital supply chain</a:t>
            </a:r>
          </a:p>
        </p:txBody>
      </p:sp>
      <p:sp>
        <p:nvSpPr>
          <p:cNvPr id="24" name="Textfeld 23"/>
          <p:cNvSpPr txBox="1"/>
          <p:nvPr/>
        </p:nvSpPr>
        <p:spPr>
          <a:xfrm>
            <a:off x="1061624" y="3393161"/>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3</a:t>
            </a:r>
          </a:p>
        </p:txBody>
      </p:sp>
      <p:sp>
        <p:nvSpPr>
          <p:cNvPr id="11" name="Rechteck 10"/>
          <p:cNvSpPr/>
          <p:nvPr/>
        </p:nvSpPr>
        <p:spPr>
          <a:xfrm>
            <a:off x="1061623" y="5301388"/>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Summary and conclusions</a:t>
            </a:r>
          </a:p>
        </p:txBody>
      </p:sp>
      <p:sp>
        <p:nvSpPr>
          <p:cNvPr id="12" name="Textfeld 11"/>
          <p:cNvSpPr txBox="1"/>
          <p:nvPr/>
        </p:nvSpPr>
        <p:spPr>
          <a:xfrm>
            <a:off x="1061624" y="5301388"/>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5</a:t>
            </a:r>
          </a:p>
        </p:txBody>
      </p:sp>
      <p:sp>
        <p:nvSpPr>
          <p:cNvPr id="26" name="Rechteck 25"/>
          <p:cNvSpPr/>
          <p:nvPr/>
        </p:nvSpPr>
        <p:spPr>
          <a:xfrm>
            <a:off x="1061623" y="4401204"/>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Real-life results</a:t>
            </a:r>
          </a:p>
        </p:txBody>
      </p:sp>
      <p:sp>
        <p:nvSpPr>
          <p:cNvPr id="27" name="Textfeld 26"/>
          <p:cNvSpPr txBox="1"/>
          <p:nvPr/>
        </p:nvSpPr>
        <p:spPr>
          <a:xfrm>
            <a:off x="1061624" y="4347275"/>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4</a:t>
            </a:r>
          </a:p>
        </p:txBody>
      </p:sp>
      <p:sp>
        <p:nvSpPr>
          <p:cNvPr id="3" name="Fußzeilenplatzhalter 2">
            <a:extLst>
              <a:ext uri="{FF2B5EF4-FFF2-40B4-BE49-F238E27FC236}">
                <a16:creationId xmlns:a16="http://schemas.microsoft.com/office/drawing/2014/main" id="{786BF1D7-97DC-E4EB-E507-7A63EDA072E2}"/>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190648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985590" y="288000"/>
            <a:ext cx="10752668" cy="792000"/>
          </a:xfrm>
        </p:spPr>
        <p:txBody>
          <a:bodyPr/>
          <a:lstStyle/>
          <a:p>
            <a:r>
              <a:rPr lang="en-US" dirty="0"/>
              <a:t>Emission factors for electrical energy</a:t>
            </a:r>
            <a:endParaRPr lang="en-GB" dirty="0"/>
          </a:p>
        </p:txBody>
      </p:sp>
      <p:sp>
        <p:nvSpPr>
          <p:cNvPr id="2" name="Fußzeilenplatzhalter 2">
            <a:extLst>
              <a:ext uri="{FF2B5EF4-FFF2-40B4-BE49-F238E27FC236}">
                <a16:creationId xmlns:a16="http://schemas.microsoft.com/office/drawing/2014/main" id="{EE2C936F-9177-21D1-DFF5-16A5FBC58DA2}"/>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pic>
        <p:nvPicPr>
          <p:cNvPr id="5" name="Grafik 4">
            <a:extLst>
              <a:ext uri="{FF2B5EF4-FFF2-40B4-BE49-F238E27FC236}">
                <a16:creationId xmlns:a16="http://schemas.microsoft.com/office/drawing/2014/main" id="{7CF653E9-B0E8-507F-20D6-A350FEF7D254}"/>
              </a:ext>
            </a:extLst>
          </p:cNvPr>
          <p:cNvPicPr>
            <a:picLocks noChangeAspect="1"/>
          </p:cNvPicPr>
          <p:nvPr/>
        </p:nvPicPr>
        <p:blipFill>
          <a:blip r:embed="rId3"/>
          <a:stretch>
            <a:fillRect/>
          </a:stretch>
        </p:blipFill>
        <p:spPr>
          <a:xfrm>
            <a:off x="985589" y="1942251"/>
            <a:ext cx="10758547" cy="3129934"/>
          </a:xfrm>
          <a:prstGeom prst="rect">
            <a:avLst/>
          </a:prstGeom>
        </p:spPr>
      </p:pic>
      <p:sp>
        <p:nvSpPr>
          <p:cNvPr id="7" name="Fußzeilenplatzhalter 2">
            <a:extLst>
              <a:ext uri="{FF2B5EF4-FFF2-40B4-BE49-F238E27FC236}">
                <a16:creationId xmlns:a16="http://schemas.microsoft.com/office/drawing/2014/main" id="{DB001BFA-DCD1-AD41-4E65-786828DD098D}"/>
              </a:ext>
            </a:extLst>
          </p:cNvPr>
          <p:cNvSpPr txBox="1">
            <a:spLocks/>
          </p:cNvSpPr>
          <p:nvPr/>
        </p:nvSpPr>
        <p:spPr>
          <a:xfrm>
            <a:off x="6641704" y="6485494"/>
            <a:ext cx="6396763" cy="261392"/>
          </a:xfrm>
          <a:prstGeom prst="rect">
            <a:avLst/>
          </a:prstGeom>
        </p:spPr>
        <p:txBody>
          <a:bodyPr vert="horz" lIns="0" tIns="0" rIns="0" bIns="0" rtlCol="0" anchor="t" anchorCtr="0"/>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Gröger et al. (2024): </a:t>
            </a:r>
            <a:r>
              <a:rPr kumimoji="0" lang="en-US" sz="800" b="0" i="0" u="none" strike="noStrike" kern="1200" cap="none" spc="0" normalizeH="0" baseline="0" noProof="0" dirty="0">
                <a:ln>
                  <a:noFill/>
                </a:ln>
                <a:solidFill>
                  <a:sysClr val="windowText" lastClr="000000"/>
                </a:solidFill>
                <a:effectLst/>
                <a:uLnTx/>
                <a:uFillTx/>
                <a:latin typeface="Arial"/>
                <a:ea typeface="+mn-ea"/>
                <a:cs typeface="+mn-cs"/>
                <a:hlinkClick r:id="rId4"/>
              </a:rPr>
              <a:t>https://ecodigit.de/en/home/publications#c103126</a:t>
            </a: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 </a:t>
            </a:r>
            <a:endParaRPr lang="de-DE" dirty="0"/>
          </a:p>
        </p:txBody>
      </p:sp>
      <p:sp>
        <p:nvSpPr>
          <p:cNvPr id="9" name="Textplatzhalter 5">
            <a:extLst>
              <a:ext uri="{FF2B5EF4-FFF2-40B4-BE49-F238E27FC236}">
                <a16:creationId xmlns:a16="http://schemas.microsoft.com/office/drawing/2014/main" id="{DCD04106-C35A-ED8C-8F06-BC874804AD7A}"/>
              </a:ext>
            </a:extLst>
          </p:cNvPr>
          <p:cNvSpPr txBox="1">
            <a:spLocks/>
          </p:cNvSpPr>
          <p:nvPr/>
        </p:nvSpPr>
        <p:spPr>
          <a:xfrm>
            <a:off x="8354258" y="5186973"/>
            <a:ext cx="3384000" cy="360000"/>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Tx/>
              <a:buNone/>
              <a:defRPr sz="800" kern="1200" spc="0" baseline="0">
                <a:solidFill>
                  <a:schemeClr val="tx1"/>
                </a:solidFill>
                <a:latin typeface="+mn-lt"/>
                <a:ea typeface="+mn-ea"/>
                <a:cs typeface="+mn-cs"/>
              </a:defRPr>
            </a:lvl1pPr>
            <a:lvl2pPr marL="252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2000" kern="1200" spc="0" baseline="0">
                <a:solidFill>
                  <a:schemeClr val="tx1"/>
                </a:solidFill>
                <a:latin typeface="+mn-lt"/>
                <a:ea typeface="+mn-ea"/>
                <a:cs typeface="+mn-cs"/>
              </a:defRPr>
            </a:lvl2pPr>
            <a:lvl3pPr marL="504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800" kern="1200" spc="0">
                <a:solidFill>
                  <a:schemeClr val="tx1"/>
                </a:solidFill>
                <a:latin typeface="+mn-lt"/>
                <a:ea typeface="+mn-ea"/>
                <a:cs typeface="+mn-cs"/>
              </a:defRPr>
            </a:lvl3pPr>
            <a:lvl4pPr marL="756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4pPr>
            <a:lvl5pPr marL="1008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5pPr>
            <a:lvl6pPr marL="1260000" indent="-252000" algn="l" defTabSz="685800" rtl="0" eaLnBrk="1" latinLnBrk="0" hangingPunct="1">
              <a:lnSpc>
                <a:spcPct val="100000"/>
              </a:lnSpc>
              <a:spcBef>
                <a:spcPts val="1200"/>
              </a:spcBef>
              <a:buClr>
                <a:schemeClr val="accent1"/>
              </a:buClr>
              <a:buSzPct val="100000"/>
              <a:buFont typeface="Arial" panose="020B0604020202020204" pitchFamily="34" charset="0"/>
              <a:buChar char="‒"/>
              <a:defRPr sz="1800" kern="1200" spc="0" baseline="0">
                <a:solidFill>
                  <a:schemeClr val="tx1"/>
                </a:solidFill>
                <a:latin typeface="+mn-lt"/>
                <a:ea typeface="+mn-ea"/>
                <a:cs typeface="+mn-cs"/>
              </a:defRPr>
            </a:lvl6pPr>
            <a:lvl7pPr marL="1512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7pPr>
            <a:lvl8pPr marL="1764000" indent="-252000" algn="l" defTabSz="685800" rtl="0" eaLnBrk="1" latinLnBrk="0" hangingPunct="1">
              <a:lnSpc>
                <a:spcPct val="100000"/>
              </a:lnSpc>
              <a:spcBef>
                <a:spcPts val="1000"/>
              </a:spcBef>
              <a:buClr>
                <a:schemeClr val="accent1"/>
              </a:buClr>
              <a:buSzPct val="100000"/>
              <a:buFont typeface="Arial" panose="020B0604020202020204" pitchFamily="34" charset="0"/>
              <a:buChar char="‒"/>
              <a:defRPr sz="1600" kern="1200" spc="0" baseline="0">
                <a:solidFill>
                  <a:schemeClr val="tx1"/>
                </a:solidFill>
                <a:latin typeface="+mn-lt"/>
                <a:ea typeface="+mn-ea"/>
                <a:cs typeface="+mn-cs"/>
              </a:defRPr>
            </a:lvl8pPr>
            <a:lvl9pPr marL="2016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120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Source: Gröger et al. (2024)</a:t>
            </a:r>
            <a:endParaRPr kumimoji="0" lang="de-DE" sz="8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61347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a:t>Web-based tool for calculating the CO</a:t>
            </a:r>
            <a:r>
              <a:rPr lang="en-US" baseline="-25000" dirty="0"/>
              <a:t>2</a:t>
            </a:r>
            <a:r>
              <a:rPr lang="en-US" dirty="0"/>
              <a:t> footprint </a:t>
            </a:r>
            <a:br>
              <a:rPr lang="en-US" dirty="0"/>
            </a:br>
            <a:r>
              <a:rPr lang="en-US" dirty="0"/>
              <a:t>of the manufacture and use of digital devices / services</a:t>
            </a:r>
          </a:p>
        </p:txBody>
      </p:sp>
      <p:sp>
        <p:nvSpPr>
          <p:cNvPr id="3" name="Fußzeilenplatzhalter 2"/>
          <p:cNvSpPr>
            <a:spLocks noGrp="1"/>
          </p:cNvSpPr>
          <p:nvPr>
            <p:ph type="ftr" sz="quarter" idx="3"/>
          </p:nvPr>
        </p:nvSpPr>
        <p:spPr>
          <a:xfrm>
            <a:off x="1007536" y="6381761"/>
            <a:ext cx="341816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
        <p:nvSpPr>
          <p:cNvPr id="9" name="Textplatzhalter 5">
            <a:extLst>
              <a:ext uri="{FF2B5EF4-FFF2-40B4-BE49-F238E27FC236}">
                <a16:creationId xmlns:a16="http://schemas.microsoft.com/office/drawing/2014/main" id="{80C8AC7E-C561-5450-6953-BE9B60BC863A}"/>
              </a:ext>
            </a:extLst>
          </p:cNvPr>
          <p:cNvSpPr txBox="1">
            <a:spLocks/>
          </p:cNvSpPr>
          <p:nvPr/>
        </p:nvSpPr>
        <p:spPr>
          <a:xfrm>
            <a:off x="6678706" y="5795753"/>
            <a:ext cx="4758630" cy="291538"/>
          </a:xfrm>
          <a:prstGeom prst="rect">
            <a:avLst/>
          </a:prstGeom>
        </p:spPr>
        <p:txBody>
          <a:bodyPr vert="horz" lIns="0" tIns="0" rIns="0" bIns="0" rtlCol="0">
            <a:noAutofit/>
          </a:bodyPr>
          <a:lstStyle>
            <a:lvl1pPr marL="0" indent="0" algn="l" defTabSz="685800" rtl="0" eaLnBrk="1" latinLnBrk="0" hangingPunct="1">
              <a:lnSpc>
                <a:spcPct val="100000"/>
              </a:lnSpc>
              <a:spcBef>
                <a:spcPts val="1200"/>
              </a:spcBef>
              <a:buFontTx/>
              <a:buNone/>
              <a:defRPr sz="800" kern="1200" spc="0" baseline="0">
                <a:solidFill>
                  <a:schemeClr val="tx1"/>
                </a:solidFill>
                <a:latin typeface="+mn-lt"/>
                <a:ea typeface="+mn-ea"/>
                <a:cs typeface="+mn-cs"/>
              </a:defRPr>
            </a:lvl1pPr>
            <a:lvl2pPr marL="252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2000" kern="1200" spc="0" baseline="0">
                <a:solidFill>
                  <a:schemeClr val="tx1"/>
                </a:solidFill>
                <a:latin typeface="+mn-lt"/>
                <a:ea typeface="+mn-ea"/>
                <a:cs typeface="+mn-cs"/>
              </a:defRPr>
            </a:lvl2pPr>
            <a:lvl3pPr marL="504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800" kern="1200" spc="0">
                <a:solidFill>
                  <a:schemeClr val="tx1"/>
                </a:solidFill>
                <a:latin typeface="+mn-lt"/>
                <a:ea typeface="+mn-ea"/>
                <a:cs typeface="+mn-cs"/>
              </a:defRPr>
            </a:lvl3pPr>
            <a:lvl4pPr marL="756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4pPr>
            <a:lvl5pPr marL="1008000" indent="-252000" algn="l" defTabSz="685800" rtl="0" eaLnBrk="1" latinLnBrk="0" hangingPunct="1">
              <a:lnSpc>
                <a:spcPct val="100000"/>
              </a:lnSpc>
              <a:spcBef>
                <a:spcPts val="12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5pPr>
            <a:lvl6pPr marL="1260000" indent="-252000" algn="l" defTabSz="685800" rtl="0" eaLnBrk="1" latinLnBrk="0" hangingPunct="1">
              <a:lnSpc>
                <a:spcPct val="100000"/>
              </a:lnSpc>
              <a:spcBef>
                <a:spcPts val="1200"/>
              </a:spcBef>
              <a:buClr>
                <a:schemeClr val="accent1"/>
              </a:buClr>
              <a:buSzPct val="100000"/>
              <a:buFont typeface="Arial" panose="020B0604020202020204" pitchFamily="34" charset="0"/>
              <a:buChar char="‒"/>
              <a:defRPr sz="1800" kern="1200" spc="0" baseline="0">
                <a:solidFill>
                  <a:schemeClr val="tx1"/>
                </a:solidFill>
                <a:latin typeface="+mn-lt"/>
                <a:ea typeface="+mn-ea"/>
                <a:cs typeface="+mn-cs"/>
              </a:defRPr>
            </a:lvl6pPr>
            <a:lvl7pPr marL="1512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7pPr>
            <a:lvl8pPr marL="1764000" indent="-252000" algn="l" defTabSz="685800" rtl="0" eaLnBrk="1" latinLnBrk="0" hangingPunct="1">
              <a:lnSpc>
                <a:spcPct val="100000"/>
              </a:lnSpc>
              <a:spcBef>
                <a:spcPts val="1000"/>
              </a:spcBef>
              <a:buClr>
                <a:schemeClr val="accent1"/>
              </a:buClr>
              <a:buSzPct val="100000"/>
              <a:buFont typeface="Arial" panose="020B0604020202020204" pitchFamily="34" charset="0"/>
              <a:buChar char="‒"/>
              <a:defRPr sz="1600" kern="1200" spc="0" baseline="0">
                <a:solidFill>
                  <a:schemeClr val="tx1"/>
                </a:solidFill>
                <a:latin typeface="+mn-lt"/>
                <a:ea typeface="+mn-ea"/>
                <a:cs typeface="+mn-cs"/>
              </a:defRPr>
            </a:lvl8pPr>
            <a:lvl9pPr marL="2016000" indent="-252000" algn="l" defTabSz="685800" rtl="0" eaLnBrk="1" latinLnBrk="0" hangingPunct="1">
              <a:lnSpc>
                <a:spcPct val="100000"/>
              </a:lnSpc>
              <a:spcBef>
                <a:spcPts val="1000"/>
              </a:spcBef>
              <a:buClr>
                <a:schemeClr val="accent1"/>
              </a:buClr>
              <a:buSzPct val="80000"/>
              <a:buFont typeface="Arial" panose="020B0604020202020204" pitchFamily="34" charset="0"/>
              <a:buChar char="●"/>
              <a:defRPr sz="1600" kern="1200" spc="0" baseline="0">
                <a:solidFill>
                  <a:schemeClr val="tx1"/>
                </a:solidFill>
                <a:latin typeface="+mn-lt"/>
                <a:ea typeface="+mn-ea"/>
                <a:cs typeface="+mn-cs"/>
              </a:defRPr>
            </a:lvl9pPr>
          </a:lstStyle>
          <a:p>
            <a:pPr marL="0" lvl="1" indent="0">
              <a:buNone/>
            </a:pPr>
            <a:r>
              <a:rPr lang="de-DE" dirty="0">
                <a:hlinkClick r:id="rId3"/>
              </a:rPr>
              <a:t>https://www.digitalcarbonfootprint.eu/</a:t>
            </a:r>
            <a:endParaRPr lang="de-DE" dirty="0"/>
          </a:p>
        </p:txBody>
      </p:sp>
      <p:pic>
        <p:nvPicPr>
          <p:cNvPr id="11" name="Grafik 10">
            <a:extLst>
              <a:ext uri="{FF2B5EF4-FFF2-40B4-BE49-F238E27FC236}">
                <a16:creationId xmlns:a16="http://schemas.microsoft.com/office/drawing/2014/main" id="{AEFB3666-ABCE-6F6E-0A7B-2AB733D1E818}"/>
              </a:ext>
            </a:extLst>
          </p:cNvPr>
          <p:cNvPicPr>
            <a:picLocks noChangeAspect="1"/>
          </p:cNvPicPr>
          <p:nvPr/>
        </p:nvPicPr>
        <p:blipFill>
          <a:blip r:embed="rId4"/>
          <a:stretch>
            <a:fillRect/>
          </a:stretch>
        </p:blipFill>
        <p:spPr>
          <a:xfrm>
            <a:off x="2051177" y="1306906"/>
            <a:ext cx="8808531" cy="4485915"/>
          </a:xfrm>
          <a:prstGeom prst="rect">
            <a:avLst/>
          </a:prstGeom>
        </p:spPr>
      </p:pic>
    </p:spTree>
    <p:extLst>
      <p:ext uri="{BB962C8B-B14F-4D97-AF65-F5344CB8AC3E}">
        <p14:creationId xmlns:p14="http://schemas.microsoft.com/office/powerpoint/2010/main" val="194561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Our Profile</a:t>
            </a:r>
          </a:p>
        </p:txBody>
      </p:sp>
      <p:sp>
        <p:nvSpPr>
          <p:cNvPr id="3" name="Textplatzhalter 2"/>
          <p:cNvSpPr>
            <a:spLocks noGrp="1"/>
          </p:cNvSpPr>
          <p:nvPr>
            <p:ph type="body" sz="quarter" idx="11"/>
          </p:nvPr>
        </p:nvSpPr>
        <p:spPr>
          <a:xfrm>
            <a:off x="1007533" y="1333420"/>
            <a:ext cx="10879667" cy="4537075"/>
          </a:xfrm>
        </p:spPr>
        <p:txBody>
          <a:bodyPr/>
          <a:lstStyle/>
          <a:p>
            <a:r>
              <a:rPr lang="en-GB" sz="2100" dirty="0"/>
              <a:t>We are one of Europe’s leading research and consultancy institutes for a sustainable future</a:t>
            </a:r>
            <a:r>
              <a:rPr lang="en-GB" sz="2150" dirty="0"/>
              <a:t>.</a:t>
            </a:r>
            <a:endParaRPr lang="en-GB" dirty="0"/>
          </a:p>
        </p:txBody>
      </p:sp>
      <p:sp>
        <p:nvSpPr>
          <p:cNvPr id="7" name="Textfeld 6"/>
          <p:cNvSpPr txBox="1"/>
          <p:nvPr/>
        </p:nvSpPr>
        <p:spPr>
          <a:xfrm>
            <a:off x="5338553" y="1818068"/>
            <a:ext cx="6168257" cy="2913586"/>
          </a:xfrm>
          <a:prstGeom prst="rect">
            <a:avLst/>
          </a:prstGeom>
          <a:noFill/>
        </p:spPr>
        <p:txBody>
          <a:bodyPr wrap="square" rtlCol="0">
            <a:noAutofit/>
          </a:bodyPr>
          <a:lstStyle/>
          <a:p>
            <a:pPr marL="252000" lvl="1" indent="-252000">
              <a:spcBef>
                <a:spcPts val="1200"/>
              </a:spcBef>
              <a:buClr>
                <a:srgbClr val="006AA4"/>
              </a:buClr>
              <a:buSzPct val="80000"/>
              <a:buFont typeface="Arial" pitchFamily="34" charset="0"/>
              <a:buChar char="●"/>
            </a:pPr>
            <a:r>
              <a:rPr lang="en-GB" sz="2000" dirty="0">
                <a:solidFill>
                  <a:prstClr val="black"/>
                </a:solidFill>
                <a:latin typeface="Arial" pitchFamily="34" charset="0"/>
                <a:cs typeface="Arial" pitchFamily="34" charset="0"/>
              </a:rPr>
              <a:t>Non-profit association founded in 1977</a:t>
            </a:r>
          </a:p>
          <a:p>
            <a:pPr marL="252000" lvl="1" indent="-252000">
              <a:spcBef>
                <a:spcPts val="1200"/>
              </a:spcBef>
              <a:buClr>
                <a:srgbClr val="006AA4"/>
              </a:buClr>
              <a:buSzPct val="80000"/>
              <a:buFont typeface="Arial" pitchFamily="34" charset="0"/>
              <a:buChar char="●"/>
            </a:pPr>
            <a:r>
              <a:rPr lang="en-GB" sz="2000" dirty="0">
                <a:solidFill>
                  <a:prstClr val="black"/>
                </a:solidFill>
                <a:latin typeface="Arial" pitchFamily="34" charset="0"/>
                <a:cs typeface="Arial" pitchFamily="34" charset="0"/>
              </a:rPr>
              <a:t>Offices in Freiburg, Darmstadt and Berlin</a:t>
            </a:r>
          </a:p>
          <a:p>
            <a:pPr marL="252000" lvl="1" indent="-252000">
              <a:spcBef>
                <a:spcPts val="1200"/>
              </a:spcBef>
              <a:buClr>
                <a:srgbClr val="006AA4"/>
              </a:buClr>
              <a:buSzPct val="80000"/>
              <a:buFont typeface="Arial" pitchFamily="34" charset="0"/>
              <a:buChar char="●"/>
            </a:pPr>
            <a:r>
              <a:rPr lang="en-GB" sz="2000" dirty="0">
                <a:solidFill>
                  <a:prstClr val="black"/>
                </a:solidFill>
                <a:latin typeface="Arial" pitchFamily="34" charset="0"/>
                <a:cs typeface="Arial" pitchFamily="34" charset="0"/>
              </a:rPr>
              <a:t>210 </a:t>
            </a:r>
            <a:r>
              <a:rPr lang="en-GB" sz="2000" dirty="0">
                <a:latin typeface="Arial" pitchFamily="34" charset="0"/>
                <a:cs typeface="Arial" pitchFamily="34" charset="0"/>
              </a:rPr>
              <a:t>staff members</a:t>
            </a:r>
          </a:p>
          <a:p>
            <a:pPr marL="252000" lvl="1" indent="-252000">
              <a:spcBef>
                <a:spcPts val="1200"/>
              </a:spcBef>
              <a:buClr>
                <a:srgbClr val="006AA4"/>
              </a:buClr>
              <a:buSzPct val="80000"/>
              <a:buFont typeface="Arial" pitchFamily="34" charset="0"/>
              <a:buChar char="●"/>
            </a:pPr>
            <a:r>
              <a:rPr lang="en-GB" sz="2000" dirty="0"/>
              <a:t>500 projects each year</a:t>
            </a:r>
            <a:endParaRPr lang="en-GB" sz="2000" dirty="0">
              <a:solidFill>
                <a:prstClr val="black"/>
              </a:solidFill>
              <a:latin typeface="Arial" pitchFamily="34" charset="0"/>
              <a:cs typeface="Arial" pitchFamily="34" charset="0"/>
            </a:endParaRPr>
          </a:p>
          <a:p>
            <a:pPr marL="252000" lvl="1" indent="-252000">
              <a:spcBef>
                <a:spcPts val="1200"/>
              </a:spcBef>
              <a:buClr>
                <a:srgbClr val="006AA4"/>
              </a:buClr>
              <a:buSzPct val="80000"/>
              <a:buFont typeface="Arial" pitchFamily="34" charset="0"/>
              <a:buChar char="●"/>
            </a:pPr>
            <a:r>
              <a:rPr lang="en-GB" sz="2000" dirty="0"/>
              <a:t>Clients: European Union, national and state-level ministries, companies, foundations and non-governmental organizations</a:t>
            </a:r>
          </a:p>
          <a:p>
            <a:pPr marL="0" lvl="1">
              <a:spcBef>
                <a:spcPts val="1200"/>
              </a:spcBef>
              <a:buClr>
                <a:srgbClr val="006AA4"/>
              </a:buClr>
              <a:buSzPct val="80000"/>
            </a:pPr>
            <a:endParaRPr lang="en-US" sz="2000" dirty="0">
              <a:solidFill>
                <a:prstClr val="black"/>
              </a:solidFill>
              <a:latin typeface="Arial" pitchFamily="34" charset="0"/>
              <a:cs typeface="Arial" pitchFamily="34" charset="0"/>
            </a:endParaRPr>
          </a:p>
          <a:p>
            <a:pPr marL="252000" lvl="1" indent="-252000">
              <a:spcBef>
                <a:spcPts val="1200"/>
              </a:spcBef>
              <a:buClr>
                <a:srgbClr val="006AA4"/>
              </a:buClr>
              <a:buSzPct val="80000"/>
              <a:buFont typeface="Arial" pitchFamily="34" charset="0"/>
              <a:buChar char="●"/>
            </a:pPr>
            <a:endParaRPr lang="en-US" sz="2000" dirty="0">
              <a:solidFill>
                <a:prstClr val="black"/>
              </a:solidFill>
              <a:latin typeface="Arial" pitchFamily="34" charset="0"/>
              <a:cs typeface="Arial" pitchFamily="34" charset="0"/>
            </a:endParaRPr>
          </a:p>
        </p:txBody>
      </p:sp>
      <p:pic>
        <p:nvPicPr>
          <p:cNvPr id="12" name="Grafik 11" descr="Ein Bild, das Text, Himmel, draußen, Gebäude enthält.&#10;&#10;Automatisch generierte Beschreibung">
            <a:extLst>
              <a:ext uri="{FF2B5EF4-FFF2-40B4-BE49-F238E27FC236}">
                <a16:creationId xmlns:a16="http://schemas.microsoft.com/office/drawing/2014/main" id="{CBC58D0A-4E49-6A7D-D9CD-23C447D3C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532" y="1837260"/>
            <a:ext cx="3833603" cy="2875202"/>
          </a:xfrm>
          <a:prstGeom prst="rect">
            <a:avLst/>
          </a:prstGeom>
        </p:spPr>
      </p:pic>
      <p:graphicFrame>
        <p:nvGraphicFramePr>
          <p:cNvPr id="14" name="Diagramm 13">
            <a:extLst>
              <a:ext uri="{FF2B5EF4-FFF2-40B4-BE49-F238E27FC236}">
                <a16:creationId xmlns:a16="http://schemas.microsoft.com/office/drawing/2014/main" id="{018F85A5-0F4A-3FD0-B3E9-EBA1DFF7A84C}"/>
              </a:ext>
            </a:extLst>
          </p:cNvPr>
          <p:cNvGraphicFramePr/>
          <p:nvPr>
            <p:extLst>
              <p:ext uri="{D42A27DB-BD31-4B8C-83A1-F6EECF244321}">
                <p14:modId xmlns:p14="http://schemas.microsoft.com/office/powerpoint/2010/main" val="1343693031"/>
              </p:ext>
            </p:extLst>
          </p:nvPr>
        </p:nvGraphicFramePr>
        <p:xfrm>
          <a:off x="1007532" y="4983864"/>
          <a:ext cx="10752667" cy="1219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Fußzeilenplatzhalter 2">
            <a:extLst>
              <a:ext uri="{FF2B5EF4-FFF2-40B4-BE49-F238E27FC236}">
                <a16:creationId xmlns:a16="http://schemas.microsoft.com/office/drawing/2014/main" id="{8AF4C043-A87F-1128-9200-DCA105DB2ED8}"/>
              </a:ext>
            </a:extLst>
          </p:cNvPr>
          <p:cNvSpPr>
            <a:spLocks noGrp="1"/>
          </p:cNvSpPr>
          <p:nvPr>
            <p:ph type="ftr" sz="quarter" idx="3"/>
          </p:nvPr>
        </p:nvSpPr>
        <p:spPr>
          <a:xfrm>
            <a:off x="1007537" y="6381761"/>
            <a:ext cx="337050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104030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t>Key references within the context of IT infrastructure / digital services</a:t>
            </a:r>
          </a:p>
        </p:txBody>
      </p:sp>
      <p:sp>
        <p:nvSpPr>
          <p:cNvPr id="3" name="Fußzeilenplatzhalter 2"/>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a:t>
            </a:r>
            <a:r>
              <a:rPr lang="en-US" dirty="0">
                <a:latin typeface="Arial" panose="020B0604020202020204" pitchFamily="34" charset="0"/>
                <a:ea typeface="Arial" panose="020B0604020202020204" pitchFamily="34" charset="0"/>
                <a:cs typeface="Times New Roman" panose="02020603050405020304" pitchFamily="18" charset="0"/>
              </a:rPr>
              <a:t>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grpSp>
        <p:nvGrpSpPr>
          <p:cNvPr id="12" name="Gruppieren 11">
            <a:extLst>
              <a:ext uri="{FF2B5EF4-FFF2-40B4-BE49-F238E27FC236}">
                <a16:creationId xmlns:a16="http://schemas.microsoft.com/office/drawing/2014/main" id="{411C1B55-AC12-9562-FE36-52F708E54CA0}"/>
              </a:ext>
            </a:extLst>
          </p:cNvPr>
          <p:cNvGrpSpPr/>
          <p:nvPr/>
        </p:nvGrpSpPr>
        <p:grpSpPr>
          <a:xfrm>
            <a:off x="1828799" y="1673099"/>
            <a:ext cx="3649213" cy="1739362"/>
            <a:chOff x="1828799" y="1673099"/>
            <a:chExt cx="3649213" cy="1739362"/>
          </a:xfrm>
        </p:grpSpPr>
        <p:pic>
          <p:nvPicPr>
            <p:cNvPr id="2" name="Grafik 1">
              <a:hlinkClick r:id="rId3"/>
              <a:extLst>
                <a:ext uri="{FF2B5EF4-FFF2-40B4-BE49-F238E27FC236}">
                  <a16:creationId xmlns:a16="http://schemas.microsoft.com/office/drawing/2014/main" id="{C130F5D7-9713-5074-0317-0A396C21746E}"/>
                </a:ext>
              </a:extLst>
            </p:cNvPr>
            <p:cNvPicPr>
              <a:picLocks noChangeAspect="1"/>
            </p:cNvPicPr>
            <p:nvPr/>
          </p:nvPicPr>
          <p:blipFill>
            <a:blip r:embed="rId4"/>
            <a:stretch>
              <a:fillRect/>
            </a:stretch>
          </p:blipFill>
          <p:spPr>
            <a:xfrm>
              <a:off x="1828800" y="1673099"/>
              <a:ext cx="3649212" cy="659880"/>
            </a:xfrm>
            <a:prstGeom prst="rect">
              <a:avLst/>
            </a:prstGeom>
          </p:spPr>
        </p:pic>
        <p:pic>
          <p:nvPicPr>
            <p:cNvPr id="4" name="Grafik 3">
              <a:hlinkClick r:id="rId3"/>
              <a:extLst>
                <a:ext uri="{FF2B5EF4-FFF2-40B4-BE49-F238E27FC236}">
                  <a16:creationId xmlns:a16="http://schemas.microsoft.com/office/drawing/2014/main" id="{A42A5B74-BA0F-7C64-91A5-B8A3D09E4E56}"/>
                </a:ext>
              </a:extLst>
            </p:cNvPr>
            <p:cNvPicPr>
              <a:picLocks noChangeAspect="1"/>
            </p:cNvPicPr>
            <p:nvPr/>
          </p:nvPicPr>
          <p:blipFill>
            <a:blip r:embed="rId5"/>
            <a:stretch>
              <a:fillRect/>
            </a:stretch>
          </p:blipFill>
          <p:spPr>
            <a:xfrm>
              <a:off x="1828799" y="2422728"/>
              <a:ext cx="3649213" cy="989733"/>
            </a:xfrm>
            <a:prstGeom prst="rect">
              <a:avLst/>
            </a:prstGeom>
          </p:spPr>
        </p:pic>
      </p:grpSp>
      <p:pic>
        <p:nvPicPr>
          <p:cNvPr id="5" name="Grafik 4">
            <a:hlinkClick r:id="rId6"/>
            <a:extLst>
              <a:ext uri="{FF2B5EF4-FFF2-40B4-BE49-F238E27FC236}">
                <a16:creationId xmlns:a16="http://schemas.microsoft.com/office/drawing/2014/main" id="{E34464D9-6B02-BF1D-7643-3F7F724476A7}"/>
              </a:ext>
            </a:extLst>
          </p:cNvPr>
          <p:cNvPicPr>
            <a:picLocks noChangeAspect="1"/>
          </p:cNvPicPr>
          <p:nvPr/>
        </p:nvPicPr>
        <p:blipFill>
          <a:blip r:embed="rId7"/>
          <a:stretch>
            <a:fillRect/>
          </a:stretch>
        </p:blipFill>
        <p:spPr>
          <a:xfrm>
            <a:off x="1828799" y="3895081"/>
            <a:ext cx="3750945" cy="2004060"/>
          </a:xfrm>
          <a:prstGeom prst="rect">
            <a:avLst/>
          </a:prstGeom>
        </p:spPr>
      </p:pic>
      <p:grpSp>
        <p:nvGrpSpPr>
          <p:cNvPr id="13" name="Gruppieren 12">
            <a:extLst>
              <a:ext uri="{FF2B5EF4-FFF2-40B4-BE49-F238E27FC236}">
                <a16:creationId xmlns:a16="http://schemas.microsoft.com/office/drawing/2014/main" id="{122BC785-E2E2-980E-4C78-128948A0CAAD}"/>
              </a:ext>
            </a:extLst>
          </p:cNvPr>
          <p:cNvGrpSpPr/>
          <p:nvPr/>
        </p:nvGrpSpPr>
        <p:grpSpPr>
          <a:xfrm>
            <a:off x="7182672" y="1647911"/>
            <a:ext cx="3776096" cy="4296554"/>
            <a:chOff x="7182672" y="1647911"/>
            <a:chExt cx="3776096" cy="4296554"/>
          </a:xfrm>
        </p:grpSpPr>
        <p:pic>
          <p:nvPicPr>
            <p:cNvPr id="9" name="Grafik 8">
              <a:hlinkClick r:id="rId8"/>
              <a:extLst>
                <a:ext uri="{FF2B5EF4-FFF2-40B4-BE49-F238E27FC236}">
                  <a16:creationId xmlns:a16="http://schemas.microsoft.com/office/drawing/2014/main" id="{1D7A0C7D-0DE7-BFA7-ED2F-85036A0B3E18}"/>
                </a:ext>
              </a:extLst>
            </p:cNvPr>
            <p:cNvPicPr>
              <a:picLocks noChangeAspect="1"/>
            </p:cNvPicPr>
            <p:nvPr/>
          </p:nvPicPr>
          <p:blipFill>
            <a:blip r:embed="rId9"/>
            <a:stretch>
              <a:fillRect/>
            </a:stretch>
          </p:blipFill>
          <p:spPr>
            <a:xfrm>
              <a:off x="7182672" y="1647911"/>
              <a:ext cx="3022307" cy="4296554"/>
            </a:xfrm>
            <a:prstGeom prst="rect">
              <a:avLst/>
            </a:prstGeom>
          </p:spPr>
        </p:pic>
        <p:pic>
          <p:nvPicPr>
            <p:cNvPr id="10" name="Grafik 9">
              <a:extLst>
                <a:ext uri="{FF2B5EF4-FFF2-40B4-BE49-F238E27FC236}">
                  <a16:creationId xmlns:a16="http://schemas.microsoft.com/office/drawing/2014/main" id="{6531F59D-AAFC-9B9D-47EC-441648B656C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60582" y="3738473"/>
              <a:ext cx="1698186" cy="1631007"/>
            </a:xfrm>
            <a:prstGeom prst="rect">
              <a:avLst/>
            </a:prstGeom>
          </p:spPr>
        </p:pic>
      </p:grpSp>
    </p:spTree>
    <p:extLst>
      <p:ext uri="{BB962C8B-B14F-4D97-AF65-F5344CB8AC3E}">
        <p14:creationId xmlns:p14="http://schemas.microsoft.com/office/powerpoint/2010/main" val="429161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Agenda</a:t>
            </a:r>
          </a:p>
        </p:txBody>
      </p:sp>
      <p:sp>
        <p:nvSpPr>
          <p:cNvPr id="20" name="Rechteck 19"/>
          <p:cNvSpPr/>
          <p:nvPr/>
        </p:nvSpPr>
        <p:spPr>
          <a:xfrm>
            <a:off x="1007534" y="1453865"/>
            <a:ext cx="10135116"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chemeClr val="accent3"/>
                </a:solidFill>
                <a:effectLst/>
                <a:uLnTx/>
                <a:uFillTx/>
                <a:latin typeface="Arial"/>
                <a:ea typeface="+mn-ea"/>
                <a:cs typeface="Arial"/>
              </a:rPr>
              <a:t>Profile of the Öko-Institut</a:t>
            </a:r>
          </a:p>
        </p:txBody>
      </p:sp>
      <p:sp>
        <p:nvSpPr>
          <p:cNvPr id="2" name="Textfeld 1"/>
          <p:cNvSpPr txBox="1"/>
          <p:nvPr/>
        </p:nvSpPr>
        <p:spPr>
          <a:xfrm>
            <a:off x="1061624" y="1453865"/>
            <a:ext cx="432048" cy="720000"/>
          </a:xfrm>
          <a:prstGeom prst="rect">
            <a:avLst/>
          </a:prstGeom>
          <a:noFill/>
          <a:effectLst/>
        </p:spPr>
        <p:txBody>
          <a:bodyPr wrap="square" lIns="0" tIns="0" rIns="0" bIns="0" rtlCol="0" anchor="ctr" anchorCtr="0">
            <a:noAutofit/>
          </a:bodyPr>
          <a:lstStyle>
            <a:defPPr>
              <a:defRPr lang="de-DE"/>
            </a:defPPr>
            <a:lvl1pPr>
              <a:defRPr sz="5000" b="1">
                <a:solidFill>
                  <a:srgbClr val="3366C5"/>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chemeClr val="accent3"/>
                </a:solidFill>
                <a:effectLst>
                  <a:outerShdw blurRad="50800" dist="38100" dir="2700000" algn="tl" rotWithShape="0">
                    <a:prstClr val="black">
                      <a:alpha val="40000"/>
                    </a:prstClr>
                  </a:outerShdw>
                </a:effectLst>
                <a:uLnTx/>
                <a:uFillTx/>
                <a:latin typeface="Arial" pitchFamily="34" charset="0"/>
                <a:ea typeface="+mn-ea"/>
                <a:cs typeface="Arial" pitchFamily="34" charset="0"/>
              </a:rPr>
              <a:t>1</a:t>
            </a:r>
          </a:p>
        </p:txBody>
      </p:sp>
      <p:sp>
        <p:nvSpPr>
          <p:cNvPr id="21" name="Rechteck 20"/>
          <p:cNvSpPr/>
          <p:nvPr/>
        </p:nvSpPr>
        <p:spPr>
          <a:xfrm>
            <a:off x="1061623" y="2439047"/>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chemeClr val="accent1"/>
                </a:solidFill>
                <a:effectLst/>
                <a:uLnTx/>
                <a:uFillTx/>
                <a:latin typeface="Arial"/>
                <a:ea typeface="+mn-ea"/>
                <a:cs typeface="Arial"/>
              </a:rPr>
              <a:t>Basic principles of Life Cycle Assessment</a:t>
            </a:r>
          </a:p>
        </p:txBody>
      </p:sp>
      <p:sp>
        <p:nvSpPr>
          <p:cNvPr id="22" name="Textfeld 21"/>
          <p:cNvSpPr txBox="1"/>
          <p:nvPr/>
        </p:nvSpPr>
        <p:spPr>
          <a:xfrm>
            <a:off x="1061624" y="2439047"/>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effectLst>
                  <a:outerShdw blurRad="50800" dist="38100" dir="2700000" algn="tl" rotWithShape="0">
                    <a:prstClr val="black">
                      <a:alpha val="40000"/>
                    </a:prstClr>
                  </a:outerShdw>
                </a:effectLst>
                <a:uLnTx/>
                <a:uFillTx/>
                <a:latin typeface="Arial" pitchFamily="34" charset="0"/>
                <a:ea typeface="+mn-ea"/>
                <a:cs typeface="Arial" pitchFamily="34" charset="0"/>
              </a:rPr>
              <a:t>2</a:t>
            </a:r>
          </a:p>
        </p:txBody>
      </p:sp>
      <p:sp>
        <p:nvSpPr>
          <p:cNvPr id="23" name="Rechteck 22"/>
          <p:cNvSpPr/>
          <p:nvPr/>
        </p:nvSpPr>
        <p:spPr>
          <a:xfrm>
            <a:off x="1061623" y="3424229"/>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Life Cycle Assessment of the digital supply chain</a:t>
            </a:r>
          </a:p>
        </p:txBody>
      </p:sp>
      <p:sp>
        <p:nvSpPr>
          <p:cNvPr id="24" name="Textfeld 23"/>
          <p:cNvSpPr txBox="1"/>
          <p:nvPr/>
        </p:nvSpPr>
        <p:spPr>
          <a:xfrm>
            <a:off x="1061624" y="3393161"/>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3</a:t>
            </a:r>
          </a:p>
        </p:txBody>
      </p:sp>
      <p:sp>
        <p:nvSpPr>
          <p:cNvPr id="11" name="Rechteck 10"/>
          <p:cNvSpPr/>
          <p:nvPr/>
        </p:nvSpPr>
        <p:spPr>
          <a:xfrm>
            <a:off x="1061623" y="5301388"/>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Summary and conclusions</a:t>
            </a:r>
          </a:p>
        </p:txBody>
      </p:sp>
      <p:sp>
        <p:nvSpPr>
          <p:cNvPr id="12" name="Textfeld 11"/>
          <p:cNvSpPr txBox="1"/>
          <p:nvPr/>
        </p:nvSpPr>
        <p:spPr>
          <a:xfrm>
            <a:off x="1061624" y="5301388"/>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5</a:t>
            </a:r>
          </a:p>
        </p:txBody>
      </p:sp>
      <p:sp>
        <p:nvSpPr>
          <p:cNvPr id="26" name="Rechteck 25"/>
          <p:cNvSpPr/>
          <p:nvPr/>
        </p:nvSpPr>
        <p:spPr>
          <a:xfrm>
            <a:off x="1061623" y="4401204"/>
            <a:ext cx="10081027" cy="720000"/>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97BF0D"/>
                </a:solidFill>
                <a:effectLst/>
                <a:uLnTx/>
                <a:uFillTx/>
                <a:latin typeface="Arial"/>
                <a:ea typeface="+mn-ea"/>
                <a:cs typeface="Arial"/>
              </a:rPr>
              <a:t>Real-life results</a:t>
            </a:r>
          </a:p>
        </p:txBody>
      </p:sp>
      <p:sp>
        <p:nvSpPr>
          <p:cNvPr id="27" name="Textfeld 26"/>
          <p:cNvSpPr txBox="1"/>
          <p:nvPr/>
        </p:nvSpPr>
        <p:spPr>
          <a:xfrm>
            <a:off x="1061624" y="4347275"/>
            <a:ext cx="432048" cy="720000"/>
          </a:xfrm>
          <a:prstGeom prst="rect">
            <a:avLst/>
          </a:prstGeom>
          <a:noFill/>
          <a:effectLst/>
        </p:spPr>
        <p:txBody>
          <a:bodyPr wrap="square" lIns="0" tIns="0" rIns="0" bIns="0" rtlCol="0" anchor="ctr" anchorCtr="0">
            <a:noAutofit/>
          </a:bodyPr>
          <a:lstStyle>
            <a:defPPr>
              <a:defRPr lang="de-DE"/>
            </a:defPPr>
            <a:lvl1pPr algn="ctr">
              <a:defRPr sz="5000" b="1">
                <a:solidFill>
                  <a:schemeClr val="accent1"/>
                </a:solidFill>
                <a:effectLst>
                  <a:outerShdw blurRad="50800" dist="38100" dir="2700000" algn="tl" rotWithShape="0">
                    <a:prstClr val="black">
                      <a:alpha val="40000"/>
                    </a:prstClr>
                  </a:outerShdw>
                </a:effectLst>
                <a:latin typeface="Arial"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5000" b="1" i="0" u="none" strike="noStrike" kern="1200" cap="none" spc="0" normalizeH="0" baseline="0" noProof="0" dirty="0">
                <a:ln>
                  <a:noFill/>
                </a:ln>
                <a:solidFill>
                  <a:srgbClr val="97BF0D"/>
                </a:solidFill>
                <a:effectLst>
                  <a:outerShdw blurRad="50800" dist="38100" dir="2700000" algn="tl" rotWithShape="0">
                    <a:prstClr val="black">
                      <a:alpha val="40000"/>
                    </a:prstClr>
                  </a:outerShdw>
                </a:effectLst>
                <a:uLnTx/>
                <a:uFillTx/>
                <a:latin typeface="Arial" pitchFamily="34" charset="0"/>
                <a:ea typeface="+mn-ea"/>
                <a:cs typeface="Arial" pitchFamily="34" charset="0"/>
              </a:rPr>
              <a:t>4</a:t>
            </a:r>
          </a:p>
        </p:txBody>
      </p:sp>
      <p:sp>
        <p:nvSpPr>
          <p:cNvPr id="3" name="Fußzeilenplatzhalter 2">
            <a:extLst>
              <a:ext uri="{FF2B5EF4-FFF2-40B4-BE49-F238E27FC236}">
                <a16:creationId xmlns:a16="http://schemas.microsoft.com/office/drawing/2014/main" id="{786BF1D7-97DC-E4EB-E507-7A63EDA072E2}"/>
              </a:ext>
            </a:extLst>
          </p:cNvPr>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Tree>
    <p:extLst>
      <p:ext uri="{BB962C8B-B14F-4D97-AF65-F5344CB8AC3E}">
        <p14:creationId xmlns:p14="http://schemas.microsoft.com/office/powerpoint/2010/main" val="17406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altLang="de-DE" sz="2600" dirty="0">
                <a:solidFill>
                  <a:schemeClr val="accent1"/>
                </a:solidFill>
              </a:rPr>
              <a:t>What is Life Cycle Assessment?</a:t>
            </a:r>
            <a:endParaRPr lang="de-DE" dirty="0"/>
          </a:p>
        </p:txBody>
      </p:sp>
      <p:sp>
        <p:nvSpPr>
          <p:cNvPr id="19" name="Textplatzhalter 18"/>
          <p:cNvSpPr>
            <a:spLocks noGrp="1"/>
          </p:cNvSpPr>
          <p:nvPr>
            <p:ph type="body" sz="quarter" idx="11"/>
          </p:nvPr>
        </p:nvSpPr>
        <p:spPr>
          <a:xfrm>
            <a:off x="1007535" y="1486252"/>
            <a:ext cx="10561075" cy="792000"/>
          </a:xfrm>
        </p:spPr>
        <p:txBody>
          <a:bodyPr/>
          <a:lstStyle/>
          <a:p>
            <a:pPr marL="0" lvl="1" indent="0">
              <a:buNone/>
            </a:pPr>
            <a:r>
              <a:rPr lang="en-US" altLang="de-DE" sz="2000" b="0" dirty="0">
                <a:latin typeface="+mn-lt"/>
              </a:rPr>
              <a:t>Life Cycle Assessment is a systematic analysis of the environmental impacts of a product or service during their entire life cycle.</a:t>
            </a:r>
          </a:p>
          <a:p>
            <a:pPr marL="0" lvl="1" indent="0">
              <a:buNone/>
            </a:pPr>
            <a:endParaRPr lang="de-DE" dirty="0"/>
          </a:p>
          <a:p>
            <a:pPr lvl="1"/>
            <a:endParaRPr lang="de-DE" dirty="0">
              <a:effectLst/>
              <a:latin typeface="Arial" panose="020B0604020202020204" pitchFamily="34" charset="0"/>
              <a:ea typeface="Arial" panose="020B0604020202020204" pitchFamily="34" charset="0"/>
            </a:endParaRPr>
          </a:p>
          <a:p>
            <a:pPr marL="0" lvl="1" indent="0">
              <a:buNone/>
            </a:pPr>
            <a:endParaRPr lang="de-DE" sz="1800" dirty="0">
              <a:effectLst/>
              <a:latin typeface="Arial" panose="020B0604020202020204" pitchFamily="34" charset="0"/>
              <a:ea typeface="Arial" panose="020B0604020202020204" pitchFamily="34" charset="0"/>
              <a:cs typeface="Times New Roman" panose="02020603050405020304" pitchFamily="18" charset="0"/>
            </a:endParaRPr>
          </a:p>
          <a:p>
            <a:pPr lvl="1"/>
            <a:endParaRPr lang="de-DE" dirty="0"/>
          </a:p>
          <a:p>
            <a:pPr lvl="2"/>
            <a:endParaRPr lang="de-DE" sz="1600" dirty="0"/>
          </a:p>
          <a:p>
            <a:pPr lvl="2"/>
            <a:endParaRPr lang="de-DE" sz="1600" dirty="0"/>
          </a:p>
          <a:p>
            <a:pPr lvl="1"/>
            <a:endParaRPr lang="de-DE" sz="1800" dirty="0"/>
          </a:p>
          <a:p>
            <a:pPr marL="0" lvl="1" indent="0">
              <a:buNone/>
            </a:pPr>
            <a:endParaRPr lang="de-DE" sz="1800" dirty="0"/>
          </a:p>
        </p:txBody>
      </p:sp>
      <p:sp>
        <p:nvSpPr>
          <p:cNvPr id="3" name="Fußzeilenplatzhalter 2"/>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a:t>
            </a:r>
            <a:r>
              <a:rPr lang="en-US" dirty="0">
                <a:latin typeface="Arial" panose="020B0604020202020204" pitchFamily="34" charset="0"/>
                <a:ea typeface="Arial" panose="020B0604020202020204" pitchFamily="34" charset="0"/>
                <a:cs typeface="Times New Roman" panose="02020603050405020304" pitchFamily="18" charset="0"/>
              </a:rPr>
              <a:t>of IT infrastructure </a:t>
            </a:r>
          </a:p>
          <a:p>
            <a:r>
              <a:rPr lang="en-US" dirty="0">
                <a:latin typeface="Arial" panose="020B0604020202020204" pitchFamily="34" charset="0"/>
                <a:ea typeface="Arial" panose="020B0604020202020204" pitchFamily="34" charset="0"/>
                <a:cs typeface="Times New Roman" panose="02020603050405020304" pitchFamily="18" charset="0"/>
              </a:rPr>
              <a:t>Shaping </a:t>
            </a:r>
            <a:r>
              <a:rPr lang="en-US" sz="800" dirty="0">
                <a:effectLst/>
                <a:latin typeface="Arial" panose="020B0604020202020204" pitchFamily="34" charset="0"/>
                <a:ea typeface="Arial" panose="020B0604020202020204" pitchFamily="34" charset="0"/>
                <a:cs typeface="Times New Roman" panose="02020603050405020304" pitchFamily="18" charset="0"/>
              </a:rPr>
              <a:t>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pic>
        <p:nvPicPr>
          <p:cNvPr id="2" name="Picture 3">
            <a:extLst>
              <a:ext uri="{FF2B5EF4-FFF2-40B4-BE49-F238E27FC236}">
                <a16:creationId xmlns:a16="http://schemas.microsoft.com/office/drawing/2014/main" id="{E6F5300C-4D74-9D2C-6738-7BE88976C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493" y="2341186"/>
            <a:ext cx="4693841" cy="37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Brace 2">
            <a:extLst>
              <a:ext uri="{FF2B5EF4-FFF2-40B4-BE49-F238E27FC236}">
                <a16:creationId xmlns:a16="http://schemas.microsoft.com/office/drawing/2014/main" id="{435B2910-D5A3-BAA0-B136-86592ECCCE4B}"/>
              </a:ext>
            </a:extLst>
          </p:cNvPr>
          <p:cNvSpPr>
            <a:spLocks/>
          </p:cNvSpPr>
          <p:nvPr/>
        </p:nvSpPr>
        <p:spPr bwMode="auto">
          <a:xfrm>
            <a:off x="2670722" y="2356942"/>
            <a:ext cx="649287" cy="3455988"/>
          </a:xfrm>
          <a:prstGeom prst="rightBrace">
            <a:avLst>
              <a:gd name="adj1" fmla="val 830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de-DE" altLang="de-DE" sz="2200" dirty="0">
              <a:latin typeface="Tahoma" panose="020B0604030504040204" pitchFamily="34" charset="0"/>
              <a:ea typeface="MS PGothic" panose="020B0600070205080204" pitchFamily="34" charset="-128"/>
            </a:endParaRPr>
          </a:p>
        </p:txBody>
      </p:sp>
      <p:sp>
        <p:nvSpPr>
          <p:cNvPr id="5" name="Right Brace 6">
            <a:extLst>
              <a:ext uri="{FF2B5EF4-FFF2-40B4-BE49-F238E27FC236}">
                <a16:creationId xmlns:a16="http://schemas.microsoft.com/office/drawing/2014/main" id="{34A076CC-2001-7D06-074A-F67790E6581A}"/>
              </a:ext>
            </a:extLst>
          </p:cNvPr>
          <p:cNvSpPr>
            <a:spLocks/>
          </p:cNvSpPr>
          <p:nvPr/>
        </p:nvSpPr>
        <p:spPr bwMode="auto">
          <a:xfrm>
            <a:off x="8431759" y="2356942"/>
            <a:ext cx="647700" cy="3455988"/>
          </a:xfrm>
          <a:prstGeom prst="rightBrace">
            <a:avLst>
              <a:gd name="adj1" fmla="val 832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endParaRPr lang="de-DE" altLang="de-DE" sz="2200" dirty="0">
              <a:latin typeface="Tahoma" panose="020B0604030504040204" pitchFamily="34" charset="0"/>
              <a:ea typeface="MS PGothic" panose="020B0600070205080204" pitchFamily="34" charset="-128"/>
            </a:endParaRPr>
          </a:p>
        </p:txBody>
      </p:sp>
      <p:sp>
        <p:nvSpPr>
          <p:cNvPr id="7" name="TextBox 3">
            <a:extLst>
              <a:ext uri="{FF2B5EF4-FFF2-40B4-BE49-F238E27FC236}">
                <a16:creationId xmlns:a16="http://schemas.microsoft.com/office/drawing/2014/main" id="{62592ECC-1041-08DA-2455-4B528187E8DD}"/>
              </a:ext>
            </a:extLst>
          </p:cNvPr>
          <p:cNvSpPr txBox="1">
            <a:spLocks noChangeArrowheads="1"/>
          </p:cNvSpPr>
          <p:nvPr/>
        </p:nvSpPr>
        <p:spPr bwMode="auto">
          <a:xfrm>
            <a:off x="2042072" y="3574555"/>
            <a:ext cx="9175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de-DE" sz="2000" dirty="0">
                <a:latin typeface="Tahoma" panose="020B0604030504040204" pitchFamily="34" charset="0"/>
                <a:ea typeface="MS PGothic" panose="020B0600070205080204" pitchFamily="34" charset="-128"/>
              </a:rPr>
              <a:t>input </a:t>
            </a:r>
          </a:p>
          <a:p>
            <a:pPr eaLnBrk="1" hangingPunct="1"/>
            <a:r>
              <a:rPr lang="en-US" altLang="de-DE" sz="2000" dirty="0">
                <a:latin typeface="Tahoma" panose="020B0604030504040204" pitchFamily="34" charset="0"/>
                <a:ea typeface="MS PGothic" panose="020B0600070205080204" pitchFamily="34" charset="-128"/>
              </a:rPr>
              <a:t>from </a:t>
            </a:r>
          </a:p>
          <a:p>
            <a:pPr eaLnBrk="1" hangingPunct="1"/>
            <a:r>
              <a:rPr lang="en-US" altLang="de-DE" sz="2000" dirty="0">
                <a:latin typeface="Tahoma" panose="020B0604030504040204" pitchFamily="34" charset="0"/>
                <a:ea typeface="MS PGothic" panose="020B0600070205080204" pitchFamily="34" charset="-128"/>
              </a:rPr>
              <a:t>nature</a:t>
            </a:r>
          </a:p>
        </p:txBody>
      </p:sp>
      <p:sp>
        <p:nvSpPr>
          <p:cNvPr id="8" name="TextBox 8">
            <a:extLst>
              <a:ext uri="{FF2B5EF4-FFF2-40B4-BE49-F238E27FC236}">
                <a16:creationId xmlns:a16="http://schemas.microsoft.com/office/drawing/2014/main" id="{28254D47-CDD4-C4D3-2BD9-75C6CF1BE847}"/>
              </a:ext>
            </a:extLst>
          </p:cNvPr>
          <p:cNvSpPr txBox="1">
            <a:spLocks noChangeArrowheads="1"/>
          </p:cNvSpPr>
          <p:nvPr/>
        </p:nvSpPr>
        <p:spPr bwMode="auto">
          <a:xfrm>
            <a:off x="9177884" y="3572967"/>
            <a:ext cx="1276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de-DE" sz="2000" dirty="0">
                <a:latin typeface="Tahoma" panose="020B0604030504040204" pitchFamily="34" charset="0"/>
                <a:ea typeface="MS PGothic" panose="020B0600070205080204" pitchFamily="34" charset="-128"/>
              </a:rPr>
              <a:t>emissions</a:t>
            </a:r>
          </a:p>
          <a:p>
            <a:pPr eaLnBrk="1" hangingPunct="1"/>
            <a:r>
              <a:rPr lang="en-US" altLang="de-DE" sz="2000" dirty="0">
                <a:latin typeface="Tahoma" panose="020B0604030504040204" pitchFamily="34" charset="0"/>
                <a:ea typeface="MS PGothic" panose="020B0600070205080204" pitchFamily="34" charset="-128"/>
              </a:rPr>
              <a:t>into</a:t>
            </a:r>
          </a:p>
          <a:p>
            <a:pPr eaLnBrk="1" hangingPunct="1"/>
            <a:r>
              <a:rPr lang="en-US" altLang="de-DE" sz="2000" dirty="0">
                <a:latin typeface="Tahoma" panose="020B0604030504040204" pitchFamily="34" charset="0"/>
                <a:ea typeface="MS PGothic" panose="020B0600070205080204" pitchFamily="34" charset="-128"/>
              </a:rPr>
              <a:t>nature</a:t>
            </a:r>
          </a:p>
        </p:txBody>
      </p:sp>
      <p:sp>
        <p:nvSpPr>
          <p:cNvPr id="11" name="Flussdiagramm: Verbinder 10">
            <a:extLst>
              <a:ext uri="{FF2B5EF4-FFF2-40B4-BE49-F238E27FC236}">
                <a16:creationId xmlns:a16="http://schemas.microsoft.com/office/drawing/2014/main" id="{81D782BF-4ED3-9F09-2B22-C0ADD59758F8}"/>
              </a:ext>
            </a:extLst>
          </p:cNvPr>
          <p:cNvSpPr/>
          <p:nvPr/>
        </p:nvSpPr>
        <p:spPr>
          <a:xfrm rot="257506">
            <a:off x="6473173" y="5113823"/>
            <a:ext cx="234341" cy="363283"/>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itchFamily="34" charset="0"/>
              <a:cs typeface="Arial" pitchFamily="34" charset="0"/>
            </a:endParaRPr>
          </a:p>
        </p:txBody>
      </p:sp>
    </p:spTree>
    <p:extLst>
      <p:ext uri="{BB962C8B-B14F-4D97-AF65-F5344CB8AC3E}">
        <p14:creationId xmlns:p14="http://schemas.microsoft.com/office/powerpoint/2010/main" val="34825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sz="2800" dirty="0"/>
              <a:t>Methodological framework for life cycle assessment:</a:t>
            </a:r>
            <a:br>
              <a:rPr lang="de-DE" sz="2800" dirty="0"/>
            </a:br>
            <a:r>
              <a:rPr lang="en-US" sz="2800" dirty="0"/>
              <a:t>Stages of a LCA (according to ISO 14040)</a:t>
            </a:r>
            <a:endParaRPr lang="de-DE" dirty="0"/>
          </a:p>
        </p:txBody>
      </p:sp>
      <p:sp>
        <p:nvSpPr>
          <p:cNvPr id="3" name="Fußzeilenplatzhalter 2"/>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sp>
        <p:nvSpPr>
          <p:cNvPr id="8" name="Textplatzhalter 2">
            <a:extLst>
              <a:ext uri="{FF2B5EF4-FFF2-40B4-BE49-F238E27FC236}">
                <a16:creationId xmlns:a16="http://schemas.microsoft.com/office/drawing/2014/main" id="{AFB3DB4B-3188-E0E9-33A1-8599A3E1F66E}"/>
              </a:ext>
            </a:extLst>
          </p:cNvPr>
          <p:cNvSpPr txBox="1">
            <a:spLocks noChangeArrowheads="1"/>
          </p:cNvSpPr>
          <p:nvPr/>
        </p:nvSpPr>
        <p:spPr>
          <a:xfrm>
            <a:off x="4571669" y="5881698"/>
            <a:ext cx="2087563" cy="333375"/>
          </a:xfrm>
          <a:prstGeom prst="rect">
            <a:avLst/>
          </a:prstGeom>
        </p:spPr>
        <p:txBody>
          <a:bodyPr/>
          <a:lstStyle>
            <a:lvl1pPr marL="251988" indent="-251988" algn="l" defTabSz="914354" rtl="0" eaLnBrk="1" latinLnBrk="0" hangingPunct="1">
              <a:lnSpc>
                <a:spcPct val="100000"/>
              </a:lnSpc>
              <a:spcBef>
                <a:spcPts val="1200"/>
              </a:spcBef>
              <a:spcAft>
                <a:spcPts val="0"/>
              </a:spcAft>
              <a:buClr>
                <a:srgbClr val="006AA4"/>
              </a:buClr>
              <a:buSzPct val="80000"/>
              <a:buFont typeface="Arial" pitchFamily="34" charset="0"/>
              <a:buChar char="●"/>
              <a:defRPr sz="2200" kern="1200">
                <a:solidFill>
                  <a:schemeClr val="tx1"/>
                </a:solidFill>
                <a:latin typeface="Arial" pitchFamily="34" charset="0"/>
                <a:ea typeface="+mn-ea"/>
                <a:cs typeface="Arial" pitchFamily="34" charset="0"/>
              </a:defRPr>
            </a:lvl1pPr>
            <a:lvl2pPr marL="503974" indent="-251988" algn="l" defTabSz="914354" rtl="0" eaLnBrk="1" latinLnBrk="0" hangingPunct="1">
              <a:lnSpc>
                <a:spcPct val="100000"/>
              </a:lnSpc>
              <a:spcBef>
                <a:spcPts val="1200"/>
              </a:spcBef>
              <a:spcAft>
                <a:spcPts val="0"/>
              </a:spcAft>
              <a:buClr>
                <a:schemeClr val="accent1"/>
              </a:buClr>
              <a:buSzPct val="80000"/>
              <a:buFont typeface="Arial" pitchFamily="34" charset="0"/>
              <a:buChar char="‒"/>
              <a:defRPr sz="2000" kern="1200">
                <a:solidFill>
                  <a:schemeClr val="tx1"/>
                </a:solidFill>
                <a:latin typeface="Arial" pitchFamily="34" charset="0"/>
                <a:ea typeface="+mn-ea"/>
                <a:cs typeface="Arial" pitchFamily="34" charset="0"/>
              </a:defRPr>
            </a:lvl2pPr>
            <a:lvl3pPr marL="627031" indent="-265100" algn="l" defTabSz="914354"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755962" indent="-251988" algn="l" defTabSz="914354" rtl="0" eaLnBrk="1" latinLnBrk="0" hangingPunct="1">
              <a:lnSpc>
                <a:spcPct val="100000"/>
              </a:lnSpc>
              <a:spcBef>
                <a:spcPts val="1200"/>
              </a:spcBef>
              <a:spcAft>
                <a:spcPts val="0"/>
              </a:spcAft>
              <a:buClr>
                <a:schemeClr val="accent1"/>
              </a:buClr>
              <a:buSzPct val="80000"/>
              <a:buFont typeface="Arial" pitchFamily="34" charset="0"/>
              <a:buChar char="●"/>
              <a:defRPr sz="18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de-DE" altLang="de-DE" sz="1000" dirty="0">
                <a:latin typeface="Tahoma" panose="020B0604030504040204" pitchFamily="34" charset="0"/>
                <a:cs typeface="Tahoma" panose="020B0604030504040204" pitchFamily="34" charset="0"/>
              </a:rPr>
              <a:t>Source: ISO 14040</a:t>
            </a:r>
          </a:p>
        </p:txBody>
      </p:sp>
      <p:pic>
        <p:nvPicPr>
          <p:cNvPr id="9" name="Picture 2">
            <a:extLst>
              <a:ext uri="{FF2B5EF4-FFF2-40B4-BE49-F238E27FC236}">
                <a16:creationId xmlns:a16="http://schemas.microsoft.com/office/drawing/2014/main" id="{5D28D043-BF0A-4B6B-9E95-8406BB540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833" y="1189293"/>
            <a:ext cx="6480175" cy="474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06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a:t>Unit process as the central building block for inventory modelling</a:t>
            </a:r>
            <a:endParaRPr lang="de-DE" dirty="0"/>
          </a:p>
        </p:txBody>
      </p:sp>
      <p:sp>
        <p:nvSpPr>
          <p:cNvPr id="3" name="Fußzeilenplatzhalter 2"/>
          <p:cNvSpPr>
            <a:spLocks noGrp="1"/>
          </p:cNvSpPr>
          <p:nvPr>
            <p:ph type="ftr" sz="quarter" idx="3"/>
          </p:nvPr>
        </p:nvSpPr>
        <p:spPr>
          <a:xfrm>
            <a:off x="1007536" y="6381761"/>
            <a:ext cx="9003730" cy="365125"/>
          </a:xfrm>
        </p:spPr>
        <p:txBody>
          <a:bodyPr/>
          <a:lstStyle/>
          <a:p>
            <a:r>
              <a:rPr lang="en-US" sz="800" dirty="0">
                <a:effectLst/>
                <a:latin typeface="Arial" panose="020B0604020202020204" pitchFamily="34" charset="0"/>
                <a:ea typeface="Arial" panose="020B0604020202020204" pitchFamily="34" charset="0"/>
                <a:cs typeface="Times New Roman" panose="02020603050405020304" pitchFamily="18" charset="0"/>
              </a:rPr>
              <a:t>Life cycle assessment </a:t>
            </a:r>
            <a:r>
              <a:rPr lang="en-US" dirty="0">
                <a:latin typeface="Arial" panose="020B0604020202020204" pitchFamily="34" charset="0"/>
                <a:ea typeface="Arial" panose="020B0604020202020204" pitchFamily="34" charset="0"/>
                <a:cs typeface="Times New Roman" panose="02020603050405020304" pitchFamily="18" charset="0"/>
              </a:rPr>
              <a:t>of IT infrastructure</a:t>
            </a:r>
            <a:br>
              <a:rPr lang="de-DE" dirty="0"/>
            </a:br>
            <a:r>
              <a:rPr lang="en-US" sz="800" dirty="0">
                <a:effectLst/>
                <a:latin typeface="Arial" panose="020B0604020202020204" pitchFamily="34" charset="0"/>
                <a:ea typeface="Arial" panose="020B0604020202020204" pitchFamily="34" charset="0"/>
                <a:cs typeface="Times New Roman" panose="02020603050405020304" pitchFamily="18" charset="0"/>
              </a:rPr>
              <a:t>Shaping the Digital Future of ErUM Research: Sustainability &amp; Ethics</a:t>
            </a:r>
            <a:br>
              <a:rPr lang="de-DE" sz="800" dirty="0">
                <a:effectLst/>
                <a:latin typeface="Arial" panose="020B0604020202020204" pitchFamily="34" charset="0"/>
                <a:ea typeface="Arial" panose="020B0604020202020204" pitchFamily="34" charset="0"/>
                <a:cs typeface="Times New Roman" panose="02020603050405020304" pitchFamily="18" charset="0"/>
              </a:rPr>
            </a:br>
            <a:r>
              <a:rPr lang="de-DE" sz="800" dirty="0">
                <a:effectLst/>
                <a:latin typeface="Arial" panose="020B0604020202020204" pitchFamily="34" charset="0"/>
                <a:ea typeface="Arial" panose="020B0604020202020204" pitchFamily="34" charset="0"/>
                <a:cs typeface="Times New Roman" panose="02020603050405020304" pitchFamily="18" charset="0"/>
              </a:rPr>
              <a:t>Dr. Martin Möller </a:t>
            </a:r>
            <a:r>
              <a:rPr lang="de-DE" dirty="0"/>
              <a:t>| 30 July 2025</a:t>
            </a:r>
          </a:p>
        </p:txBody>
      </p:sp>
      <p:pic>
        <p:nvPicPr>
          <p:cNvPr id="5" name="Grafik 4">
            <a:extLst>
              <a:ext uri="{FF2B5EF4-FFF2-40B4-BE49-F238E27FC236}">
                <a16:creationId xmlns:a16="http://schemas.microsoft.com/office/drawing/2014/main" id="{B6226C6A-5BFA-E52B-BAD2-B4C294C950B3}"/>
              </a:ext>
            </a:extLst>
          </p:cNvPr>
          <p:cNvPicPr>
            <a:picLocks noChangeAspect="1"/>
          </p:cNvPicPr>
          <p:nvPr/>
        </p:nvPicPr>
        <p:blipFill>
          <a:blip r:embed="rId3"/>
          <a:stretch>
            <a:fillRect/>
          </a:stretch>
        </p:blipFill>
        <p:spPr>
          <a:xfrm>
            <a:off x="1545355" y="1447743"/>
            <a:ext cx="8373342" cy="4186671"/>
          </a:xfrm>
          <a:prstGeom prst="rect">
            <a:avLst/>
          </a:prstGeom>
        </p:spPr>
      </p:pic>
      <p:sp>
        <p:nvSpPr>
          <p:cNvPr id="7" name="Textplatzhalter 2">
            <a:extLst>
              <a:ext uri="{FF2B5EF4-FFF2-40B4-BE49-F238E27FC236}">
                <a16:creationId xmlns:a16="http://schemas.microsoft.com/office/drawing/2014/main" id="{4ECEFEEA-906F-FB7A-F439-E85CCEDDED80}"/>
              </a:ext>
            </a:extLst>
          </p:cNvPr>
          <p:cNvSpPr txBox="1">
            <a:spLocks/>
          </p:cNvSpPr>
          <p:nvPr/>
        </p:nvSpPr>
        <p:spPr>
          <a:xfrm>
            <a:off x="7262591" y="5567872"/>
            <a:ext cx="2087910" cy="332897"/>
          </a:xfrm>
          <a:prstGeom prst="rect">
            <a:avLst/>
          </a:prstGeom>
        </p:spPr>
        <p:txBody>
          <a:bodyPr/>
          <a:lstStyle>
            <a:lvl1pPr marL="252000" indent="-252000" algn="l" defTabSz="914400" rtl="0" eaLnBrk="1" latinLnBrk="0" hangingPunct="1">
              <a:lnSpc>
                <a:spcPct val="100000"/>
              </a:lnSpc>
              <a:spcBef>
                <a:spcPts val="1200"/>
              </a:spcBef>
              <a:spcAft>
                <a:spcPts val="0"/>
              </a:spcAft>
              <a:buClr>
                <a:srgbClr val="006AA4"/>
              </a:buClr>
              <a:buSzPct val="80000"/>
              <a:buFont typeface="Arial" pitchFamily="34" charset="0"/>
              <a:buChar char="●"/>
              <a:defRPr sz="2200" kern="1200">
                <a:solidFill>
                  <a:schemeClr val="tx1"/>
                </a:solidFill>
                <a:latin typeface="Arial" pitchFamily="34" charset="0"/>
                <a:ea typeface="+mn-ea"/>
                <a:cs typeface="Arial" pitchFamily="34" charset="0"/>
              </a:defRPr>
            </a:lvl1pPr>
            <a:lvl2pPr marL="504000" indent="-252000" algn="l" defTabSz="914400" rtl="0" eaLnBrk="1" latinLnBrk="0" hangingPunct="1">
              <a:lnSpc>
                <a:spcPct val="100000"/>
              </a:lnSpc>
              <a:spcBef>
                <a:spcPts val="1200"/>
              </a:spcBef>
              <a:spcAft>
                <a:spcPts val="0"/>
              </a:spcAft>
              <a:buClr>
                <a:schemeClr val="accent1"/>
              </a:buClr>
              <a:buSzPct val="80000"/>
              <a:buFont typeface="Arial" pitchFamily="34" charset="0"/>
              <a:buChar char="‒"/>
              <a:defRPr sz="2000" kern="1200">
                <a:solidFill>
                  <a:schemeClr val="tx1"/>
                </a:solidFill>
                <a:latin typeface="Arial" pitchFamily="34" charset="0"/>
                <a:ea typeface="+mn-ea"/>
                <a:cs typeface="Arial" pitchFamily="34" charset="0"/>
              </a:defRPr>
            </a:lvl2pPr>
            <a:lvl3pPr marL="627063" indent="-265113"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756000" indent="-252000" algn="l" defTabSz="914400" rtl="0" eaLnBrk="1" latinLnBrk="0" hangingPunct="1">
              <a:lnSpc>
                <a:spcPct val="100000"/>
              </a:lnSpc>
              <a:spcBef>
                <a:spcPts val="1200"/>
              </a:spcBef>
              <a:spcAft>
                <a:spcPts val="0"/>
              </a:spcAft>
              <a:buClr>
                <a:schemeClr val="accent1"/>
              </a:buClr>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de-DE" sz="1000" dirty="0">
                <a:latin typeface="Tahoma" panose="020B0604030504040204" pitchFamily="34" charset="0"/>
                <a:ea typeface="Tahoma" panose="020B0604030504040204" pitchFamily="34" charset="0"/>
                <a:cs typeface="Tahoma" panose="020B0604030504040204" pitchFamily="34" charset="0"/>
              </a:rPr>
              <a:t>Source: ISO 14040</a:t>
            </a:r>
          </a:p>
        </p:txBody>
      </p:sp>
      <p:sp>
        <p:nvSpPr>
          <p:cNvPr id="8" name="Ellipse 7">
            <a:extLst>
              <a:ext uri="{FF2B5EF4-FFF2-40B4-BE49-F238E27FC236}">
                <a16:creationId xmlns:a16="http://schemas.microsoft.com/office/drawing/2014/main" id="{26661099-D469-842B-5ECD-694A5FC25811}"/>
              </a:ext>
            </a:extLst>
          </p:cNvPr>
          <p:cNvSpPr/>
          <p:nvPr/>
        </p:nvSpPr>
        <p:spPr>
          <a:xfrm>
            <a:off x="1545355" y="3338691"/>
            <a:ext cx="1439837" cy="52080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itchFamily="34" charset="0"/>
              <a:cs typeface="Arial" pitchFamily="34" charset="0"/>
            </a:endParaRPr>
          </a:p>
        </p:txBody>
      </p:sp>
      <p:grpSp>
        <p:nvGrpSpPr>
          <p:cNvPr id="9" name="Gruppieren 8">
            <a:extLst>
              <a:ext uri="{FF2B5EF4-FFF2-40B4-BE49-F238E27FC236}">
                <a16:creationId xmlns:a16="http://schemas.microsoft.com/office/drawing/2014/main" id="{E87B9B8B-3763-8E5B-2F47-B7C8BE1244DE}"/>
              </a:ext>
            </a:extLst>
          </p:cNvPr>
          <p:cNvGrpSpPr/>
          <p:nvPr/>
        </p:nvGrpSpPr>
        <p:grpSpPr>
          <a:xfrm>
            <a:off x="2625475" y="2704614"/>
            <a:ext cx="432048" cy="520806"/>
            <a:chOff x="2142877" y="2522164"/>
            <a:chExt cx="432048" cy="520806"/>
          </a:xfrm>
        </p:grpSpPr>
        <p:sp>
          <p:nvSpPr>
            <p:cNvPr id="10" name="Textfeld 9">
              <a:extLst>
                <a:ext uri="{FF2B5EF4-FFF2-40B4-BE49-F238E27FC236}">
                  <a16:creationId xmlns:a16="http://schemas.microsoft.com/office/drawing/2014/main" id="{47FC54B9-D2CC-0603-3DAC-38C8F4EB2EB4}"/>
                </a:ext>
              </a:extLst>
            </p:cNvPr>
            <p:cNvSpPr txBox="1"/>
            <p:nvPr/>
          </p:nvSpPr>
          <p:spPr>
            <a:xfrm>
              <a:off x="2195736" y="2564904"/>
              <a:ext cx="359717" cy="360040"/>
            </a:xfrm>
            <a:prstGeom prst="rect">
              <a:avLst/>
            </a:prstGeom>
            <a:noFill/>
          </p:spPr>
          <p:txBody>
            <a:bodyPr wrap="square" rtlCol="0">
              <a:noAutofit/>
            </a:bodyPr>
            <a:lstStyle/>
            <a:p>
              <a:pPr>
                <a:buClr>
                  <a:schemeClr val="accent1"/>
                </a:buClr>
                <a:buSzPct val="80000"/>
              </a:pPr>
              <a:r>
                <a:rPr lang="de-DE" sz="2000" dirty="0"/>
                <a:t>?</a:t>
              </a:r>
            </a:p>
          </p:txBody>
        </p:sp>
        <p:sp>
          <p:nvSpPr>
            <p:cNvPr id="11" name="Denkblase: wolkenförmig 10">
              <a:extLst>
                <a:ext uri="{FF2B5EF4-FFF2-40B4-BE49-F238E27FC236}">
                  <a16:creationId xmlns:a16="http://schemas.microsoft.com/office/drawing/2014/main" id="{E65E4B27-497F-6F9D-EA86-1F54BC4555BF}"/>
                </a:ext>
              </a:extLst>
            </p:cNvPr>
            <p:cNvSpPr/>
            <p:nvPr/>
          </p:nvSpPr>
          <p:spPr>
            <a:xfrm>
              <a:off x="2142877" y="2522164"/>
              <a:ext cx="432048" cy="520806"/>
            </a:xfrm>
            <a:prstGeom prst="cloudCallou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itchFamily="34" charset="0"/>
                <a:cs typeface="Arial" pitchFamily="34" charset="0"/>
              </a:endParaRPr>
            </a:p>
          </p:txBody>
        </p:sp>
      </p:grpSp>
      <p:grpSp>
        <p:nvGrpSpPr>
          <p:cNvPr id="12" name="Gruppieren 11">
            <a:extLst>
              <a:ext uri="{FF2B5EF4-FFF2-40B4-BE49-F238E27FC236}">
                <a16:creationId xmlns:a16="http://schemas.microsoft.com/office/drawing/2014/main" id="{4D868790-BEF7-3434-E64B-2139BC925543}"/>
              </a:ext>
            </a:extLst>
          </p:cNvPr>
          <p:cNvGrpSpPr/>
          <p:nvPr/>
        </p:nvGrpSpPr>
        <p:grpSpPr>
          <a:xfrm>
            <a:off x="9134477" y="2751262"/>
            <a:ext cx="432048" cy="520806"/>
            <a:chOff x="2142877" y="2522164"/>
            <a:chExt cx="432048" cy="520806"/>
          </a:xfrm>
        </p:grpSpPr>
        <p:sp>
          <p:nvSpPr>
            <p:cNvPr id="13" name="Textfeld 12">
              <a:extLst>
                <a:ext uri="{FF2B5EF4-FFF2-40B4-BE49-F238E27FC236}">
                  <a16:creationId xmlns:a16="http://schemas.microsoft.com/office/drawing/2014/main" id="{0CE89AEF-DBE5-3230-1D99-586502D3393E}"/>
                </a:ext>
              </a:extLst>
            </p:cNvPr>
            <p:cNvSpPr txBox="1"/>
            <p:nvPr/>
          </p:nvSpPr>
          <p:spPr>
            <a:xfrm>
              <a:off x="2195736" y="2564904"/>
              <a:ext cx="359717" cy="360040"/>
            </a:xfrm>
            <a:prstGeom prst="rect">
              <a:avLst/>
            </a:prstGeom>
            <a:noFill/>
          </p:spPr>
          <p:txBody>
            <a:bodyPr wrap="square" rtlCol="0">
              <a:noAutofit/>
            </a:bodyPr>
            <a:lstStyle/>
            <a:p>
              <a:pPr>
                <a:buClr>
                  <a:schemeClr val="accent1"/>
                </a:buClr>
                <a:buSzPct val="80000"/>
              </a:pPr>
              <a:r>
                <a:rPr lang="de-DE" sz="2000" dirty="0"/>
                <a:t>?</a:t>
              </a:r>
            </a:p>
          </p:txBody>
        </p:sp>
        <p:sp>
          <p:nvSpPr>
            <p:cNvPr id="14" name="Denkblase: wolkenförmig 13">
              <a:extLst>
                <a:ext uri="{FF2B5EF4-FFF2-40B4-BE49-F238E27FC236}">
                  <a16:creationId xmlns:a16="http://schemas.microsoft.com/office/drawing/2014/main" id="{9C39E319-6A26-2A6C-1554-0DBFC249001D}"/>
                </a:ext>
              </a:extLst>
            </p:cNvPr>
            <p:cNvSpPr/>
            <p:nvPr/>
          </p:nvSpPr>
          <p:spPr>
            <a:xfrm>
              <a:off x="2142877" y="2522164"/>
              <a:ext cx="432048" cy="520806"/>
            </a:xfrm>
            <a:prstGeom prst="cloudCallou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itchFamily="34" charset="0"/>
                <a:cs typeface="Arial" pitchFamily="34" charset="0"/>
              </a:endParaRPr>
            </a:p>
          </p:txBody>
        </p:sp>
      </p:grpSp>
      <p:sp>
        <p:nvSpPr>
          <p:cNvPr id="15" name="Ellipse 14">
            <a:extLst>
              <a:ext uri="{FF2B5EF4-FFF2-40B4-BE49-F238E27FC236}">
                <a16:creationId xmlns:a16="http://schemas.microsoft.com/office/drawing/2014/main" id="{3A9F29B5-9C42-EE54-A22D-8A0504C71707}"/>
              </a:ext>
            </a:extLst>
          </p:cNvPr>
          <p:cNvSpPr/>
          <p:nvPr/>
        </p:nvSpPr>
        <p:spPr>
          <a:xfrm>
            <a:off x="8032895" y="3325530"/>
            <a:ext cx="1439837" cy="52080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itchFamily="34" charset="0"/>
              <a:cs typeface="Arial" pitchFamily="34" charset="0"/>
            </a:endParaRPr>
          </a:p>
        </p:txBody>
      </p:sp>
    </p:spTree>
    <p:extLst>
      <p:ext uri="{BB962C8B-B14F-4D97-AF65-F5344CB8AC3E}">
        <p14:creationId xmlns:p14="http://schemas.microsoft.com/office/powerpoint/2010/main" val="187899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theme/theme1.xml><?xml version="1.0" encoding="utf-8"?>
<a:theme xmlns:a="http://schemas.openxmlformats.org/drawingml/2006/main" name="1_Oeko-Institut_Master">
  <a:themeElements>
    <a:clrScheme name="Oeko-Institut">
      <a:dk1>
        <a:sysClr val="windowText" lastClr="000000"/>
      </a:dk1>
      <a:lt1>
        <a:sysClr val="window" lastClr="FFFFFF"/>
      </a:lt1>
      <a:dk2>
        <a:srgbClr val="000099"/>
      </a:dk2>
      <a:lt2>
        <a:srgbClr val="B8D4FF"/>
      </a:lt2>
      <a:accent1>
        <a:srgbClr val="006AA4"/>
      </a:accent1>
      <a:accent2>
        <a:srgbClr val="00BEE1"/>
      </a:accent2>
      <a:accent3>
        <a:srgbClr val="97BF0D"/>
      </a:accent3>
      <a:accent4>
        <a:srgbClr val="DCDB1F"/>
      </a:accent4>
      <a:accent5>
        <a:srgbClr val="6586C3"/>
      </a:accent5>
      <a:accent6>
        <a:srgbClr val="009791"/>
      </a:accent6>
      <a:hlink>
        <a:srgbClr val="006AA4"/>
      </a:hlink>
      <a:folHlink>
        <a:srgbClr val="E3004F"/>
      </a:folHlink>
    </a:clrScheme>
    <a:fontScheme name="Oeko Institut">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52000" indent="-252000">
          <a:buClr>
            <a:schemeClr val="accent1"/>
          </a:buClr>
          <a:buSzPct val="80000"/>
          <a:buFont typeface="Arial" pitchFamily="34" charset="0"/>
          <a:buChar char="●"/>
          <a:defRPr sz="2000" dirty="0" err="1" smtClean="0"/>
        </a:defPPr>
      </a:lstStyle>
    </a:txDef>
  </a:objectDefaults>
  <a:extraClrSchemeLst/>
  <a:extLst>
    <a:ext uri="{05A4C25C-085E-4340-85A3-A5531E510DB2}">
      <thm15:themeFamily xmlns:thm15="http://schemas.microsoft.com/office/thememl/2012/main" name="PPT-Vorlage_Oeko_16zu9.potx" id="{19CA74D0-2F44-40B7-B121-3F16AF71EDF0}" vid="{578652B0-B839-4583-A950-7D6C9F32E72A}"/>
    </a:ext>
  </a:extLst>
</a:theme>
</file>

<file path=ppt/theme/theme2.xml><?xml version="1.0" encoding="utf-8"?>
<a:theme xmlns:a="http://schemas.openxmlformats.org/drawingml/2006/main" name="1_Öko-Institut 2020 | 16:9">
  <a:themeElements>
    <a:clrScheme name="Oeko-Institut 2020">
      <a:dk1>
        <a:sysClr val="windowText" lastClr="000000"/>
      </a:dk1>
      <a:lt1>
        <a:sysClr val="window" lastClr="FFFFFF"/>
      </a:lt1>
      <a:dk2>
        <a:srgbClr val="000099"/>
      </a:dk2>
      <a:lt2>
        <a:srgbClr val="B8D4FF"/>
      </a:lt2>
      <a:accent1>
        <a:srgbClr val="006AA4"/>
      </a:accent1>
      <a:accent2>
        <a:srgbClr val="00BEE1"/>
      </a:accent2>
      <a:accent3>
        <a:srgbClr val="97BF0D"/>
      </a:accent3>
      <a:accent4>
        <a:srgbClr val="DCDB1F"/>
      </a:accent4>
      <a:accent5>
        <a:srgbClr val="6586C3"/>
      </a:accent5>
      <a:accent6>
        <a:srgbClr val="009791"/>
      </a:accent6>
      <a:hlink>
        <a:srgbClr val="006AA4"/>
      </a:hlink>
      <a:folHlink>
        <a:srgbClr val="E3004F"/>
      </a:folHlink>
    </a:clrScheme>
    <a:fontScheme name="Oeko-Institut 20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uszeichnungen">
      <a:srgbClr val="E3004F"/>
    </a:custClr>
    <a:custClr name="Linienfarbe">
      <a:srgbClr val="868686"/>
    </a:custClr>
  </a:custClrLst>
  <a:extLst>
    <a:ext uri="{05A4C25C-085E-4340-85A3-A5531E510DB2}">
      <thm15:themeFamily xmlns:thm15="http://schemas.microsoft.com/office/thememl/2012/main" name="PPT-Vorlage_Oeko_kreativ_16zu9.potx" id="{B0D20DBF-B9C5-4C52-BF4A-E583C77D045B}" vid="{BD3D565A-6AB4-4EF2-B997-3BB787FB9D51}"/>
    </a:ext>
  </a:extLst>
</a:theme>
</file>

<file path=ppt/theme/theme3.xml><?xml version="1.0" encoding="utf-8"?>
<a:theme xmlns:a="http://schemas.openxmlformats.org/drawingml/2006/main" name="3_Öko-Institut 2020 | 16:9">
  <a:themeElements>
    <a:clrScheme name="Oeko-Institut 2020">
      <a:dk1>
        <a:sysClr val="windowText" lastClr="000000"/>
      </a:dk1>
      <a:lt1>
        <a:sysClr val="window" lastClr="FFFFFF"/>
      </a:lt1>
      <a:dk2>
        <a:srgbClr val="000099"/>
      </a:dk2>
      <a:lt2>
        <a:srgbClr val="B8D4FF"/>
      </a:lt2>
      <a:accent1>
        <a:srgbClr val="006AA4"/>
      </a:accent1>
      <a:accent2>
        <a:srgbClr val="00BEE1"/>
      </a:accent2>
      <a:accent3>
        <a:srgbClr val="97BF0D"/>
      </a:accent3>
      <a:accent4>
        <a:srgbClr val="DCDB1F"/>
      </a:accent4>
      <a:accent5>
        <a:srgbClr val="6586C3"/>
      </a:accent5>
      <a:accent6>
        <a:srgbClr val="009791"/>
      </a:accent6>
      <a:hlink>
        <a:srgbClr val="006AA4"/>
      </a:hlink>
      <a:folHlink>
        <a:srgbClr val="E3004F"/>
      </a:folHlink>
    </a:clrScheme>
    <a:fontScheme name="Oeko-Institut 20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uszeichnungen">
      <a:srgbClr val="E3004F"/>
    </a:custClr>
    <a:custClr name="Linienfarbe">
      <a:srgbClr val="868686"/>
    </a:custClr>
  </a:custClrLst>
  <a:extLst>
    <a:ext uri="{05A4C25C-085E-4340-85A3-A5531E510DB2}">
      <thm15:themeFamily xmlns:thm15="http://schemas.microsoft.com/office/thememl/2012/main" name="Master_Oeko_Institut_2020_16zu9.potx" id="{944992F8-9316-41C7-ADBB-6D6423288B01}" vid="{0195AF81-6DB7-47ED-8FB5-C9A0E6AB2256}"/>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40F219C0D70F4F8DA21311AFBFA0A8" ma:contentTypeVersion="4" ma:contentTypeDescription="Ein neues Dokument erstellen." ma:contentTypeScope="" ma:versionID="65f9bc7e83fd636fbf2dc68e89dd9143">
  <xsd:schema xmlns:xsd="http://www.w3.org/2001/XMLSchema" xmlns:xs="http://www.w3.org/2001/XMLSchema" xmlns:p="http://schemas.microsoft.com/office/2006/metadata/properties" xmlns:ns2="7834481b-878d-45d3-a8f0-6b24858710d3" targetNamespace="http://schemas.microsoft.com/office/2006/metadata/properties" ma:root="true" ma:fieldsID="ba75aadfe5386db3c3c89c0ac8d5ab14" ns2:_="">
    <xsd:import namespace="7834481b-878d-45d3-a8f0-6b24858710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34481b-878d-45d3-a8f0-6b2485871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807B42-653C-4CBA-B3E8-659B7AFBE6D9}">
  <ds:schemaRefs>
    <ds:schemaRef ds:uri="7834481b-878d-45d3-a8f0-6b24858710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1098E6-0B30-4B91-A98D-D6AADD47EF64}">
  <ds:schemaRefs>
    <ds:schemaRef ds:uri="http://schemas.microsoft.com/sharepoint/v3/contenttype/forms"/>
  </ds:schemaRefs>
</ds:datastoreItem>
</file>

<file path=customXml/itemProps3.xml><?xml version="1.0" encoding="utf-8"?>
<ds:datastoreItem xmlns:ds="http://schemas.openxmlformats.org/officeDocument/2006/customXml" ds:itemID="{6B1E6EC8-07B0-4C58-A411-282B49F32DBD}">
  <ds:schemaRefs>
    <ds:schemaRef ds:uri="http://purl.org/dc/elements/1.1/"/>
    <ds:schemaRef ds:uri="http://www.w3.org/XML/1998/namespace"/>
    <ds:schemaRef ds:uri="http://purl.org/dc/dcmitype/"/>
    <ds:schemaRef ds:uri="7834481b-878d-45d3-a8f0-6b24858710d3"/>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3063</Words>
  <Application>Microsoft Office PowerPoint</Application>
  <PresentationFormat>Breitbild</PresentationFormat>
  <Paragraphs>396</Paragraphs>
  <Slides>31</Slides>
  <Notes>31</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31</vt:i4>
      </vt:variant>
    </vt:vector>
  </HeadingPairs>
  <TitlesOfParts>
    <vt:vector size="42" baseType="lpstr">
      <vt:lpstr>Arial</vt:lpstr>
      <vt:lpstr>Calibri</vt:lpstr>
      <vt:lpstr>Cambria Math</vt:lpstr>
      <vt:lpstr>Helvetica</vt:lpstr>
      <vt:lpstr>Symbol</vt:lpstr>
      <vt:lpstr>Tahoma</vt:lpstr>
      <vt:lpstr>Times New Roman</vt:lpstr>
      <vt:lpstr>Wingdings</vt:lpstr>
      <vt:lpstr>1_Oeko-Institut_Master</vt:lpstr>
      <vt:lpstr>1_Öko-Institut 2020 | 16:9</vt:lpstr>
      <vt:lpstr>3_Öko-Institut 2020 | 16:9</vt:lpstr>
      <vt:lpstr>Life Cycle Assessment of IT infrastructure</vt:lpstr>
      <vt:lpstr>Agenda</vt:lpstr>
      <vt:lpstr>Agenda</vt:lpstr>
      <vt:lpstr>Our Profile</vt:lpstr>
      <vt:lpstr>Key references within the context of IT infrastructure / digital services</vt:lpstr>
      <vt:lpstr>Agenda</vt:lpstr>
      <vt:lpstr>What is Life Cycle Assessment?</vt:lpstr>
      <vt:lpstr>Methodological framework for life cycle assessment: Stages of a LCA (according to ISO 14040)</vt:lpstr>
      <vt:lpstr>Unit process as the central building block for inventory modelling</vt:lpstr>
      <vt:lpstr>Overview of major data bases and modelling tools</vt:lpstr>
      <vt:lpstr>Relevant impact categories and impact indicators</vt:lpstr>
      <vt:lpstr>Agenda</vt:lpstr>
      <vt:lpstr>Concept of the „digital supply chain“</vt:lpstr>
      <vt:lpstr>Allocation of environmental impacts via utilised digital basic resources (I) </vt:lpstr>
      <vt:lpstr>Allocation of environmental impacts via utilised digital basic resources (II)</vt:lpstr>
      <vt:lpstr>Differentiation of environmental impacts in ‘embedded’ and ‘use phase’</vt:lpstr>
      <vt:lpstr>Calculation of the environmental impact per digital work  as ‘Effort-Benefit-Ratio’ (EBR)</vt:lpstr>
      <vt:lpstr>Agenda</vt:lpstr>
      <vt:lpstr>Example: Embedded emissions of a Raspberry Pi 4  Model B, 4 GByte RAM</vt:lpstr>
      <vt:lpstr>Example: Use phase energy demand of a Raspberry Pi 4</vt:lpstr>
      <vt:lpstr>Example: GWP results for software application</vt:lpstr>
      <vt:lpstr>Figures on the environmental impact of AI tools</vt:lpstr>
      <vt:lpstr>Agenda</vt:lpstr>
      <vt:lpstr>Some take-home messages</vt:lpstr>
      <vt:lpstr>Further information</vt:lpstr>
      <vt:lpstr>Thank you very much for your attention!</vt:lpstr>
      <vt:lpstr>Scoping is key:  Distinction between three effect levels</vt:lpstr>
      <vt:lpstr>Exemplary digital basic resources of a platform </vt:lpstr>
      <vt:lpstr>Allocation of overhead components to the different digital basic resources</vt:lpstr>
      <vt:lpstr>Emission factors for electrical energy</vt:lpstr>
      <vt:lpstr>Web-based tool for calculating the CO2 footprint  of the manufacture and use of digital devices /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Ökologische und ökonomische Begleitforschung im Rahmen des Verbundforschungsvorhabens „3D-FUN“</dc:title>
  <dc:creator>Martin Möller</dc:creator>
  <cp:lastModifiedBy>Martin Möller</cp:lastModifiedBy>
  <cp:revision>92</cp:revision>
  <cp:lastPrinted>2025-07-29T16:30:45Z</cp:lastPrinted>
  <dcterms:modified xsi:type="dcterms:W3CDTF">2025-07-30T10:49:08Z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0x010100393A74A9B52ADB4F885CD639B2629C32</vt:lpwstr>
  </property>
</Properties>
</file>