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La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d7162b0e3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d7162b0e3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5df2d75e63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5df2d75e63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df2d75e63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df2d75e63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5551fc1aa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5551fc1aa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f4a9c52faf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f4a9c52faf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0A4C86"/>
            </a:gs>
            <a:gs pos="100000">
              <a:srgbClr val="7DE19A"/>
            </a:gs>
          </a:gsLst>
          <a:lin ang="16200038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rial"/>
              <a:buNone/>
              <a:defRPr sz="4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27952" y="31375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rgbClr val="7DE19A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Char char="●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○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■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●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○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■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●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○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■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0A4C86"/>
            </a:gs>
            <a:gs pos="100000">
              <a:srgbClr val="7DE19A"/>
            </a:gs>
          </a:gsLst>
          <a:lin ang="16200038" scaled="0"/>
        </a:gra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4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5" name="Google Shape;15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2">
            <a:alphaModFix/>
          </a:blip>
          <a:srcRect b="14339" l="0" r="2959" t="0"/>
          <a:stretch/>
        </p:blipFill>
        <p:spPr>
          <a:xfrm>
            <a:off x="0" y="0"/>
            <a:ext cx="1623775" cy="71665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/>
          <p:nvPr/>
        </p:nvSpPr>
        <p:spPr>
          <a:xfrm>
            <a:off x="0" y="716650"/>
            <a:ext cx="9144300" cy="45300"/>
          </a:xfrm>
          <a:prstGeom prst="rect">
            <a:avLst/>
          </a:prstGeom>
          <a:gradFill>
            <a:gsLst>
              <a:gs pos="0">
                <a:srgbClr val="0A4C86"/>
              </a:gs>
              <a:gs pos="100000">
                <a:srgbClr val="7DE19A"/>
              </a:gs>
            </a:gsLst>
            <a:lin ang="0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  <p:pic>
        <p:nvPicPr>
          <p:cNvPr id="30" name="Google Shape;30;p5"/>
          <p:cNvPicPr preferRelativeResize="0"/>
          <p:nvPr/>
        </p:nvPicPr>
        <p:blipFill rotWithShape="1">
          <a:blip r:embed="rId2">
            <a:alphaModFix/>
          </a:blip>
          <a:srcRect b="14339" l="0" r="2959" t="0"/>
          <a:stretch/>
        </p:blipFill>
        <p:spPr>
          <a:xfrm>
            <a:off x="0" y="0"/>
            <a:ext cx="1623775" cy="7166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/>
          <p:nvPr/>
        </p:nvSpPr>
        <p:spPr>
          <a:xfrm>
            <a:off x="0" y="716650"/>
            <a:ext cx="9144300" cy="45300"/>
          </a:xfrm>
          <a:prstGeom prst="rect">
            <a:avLst/>
          </a:prstGeom>
          <a:gradFill>
            <a:gsLst>
              <a:gs pos="0">
                <a:srgbClr val="0A4C86"/>
              </a:gs>
              <a:gs pos="100000">
                <a:srgbClr val="7DE19A"/>
              </a:gs>
            </a:gsLst>
            <a:lin ang="0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  <p:pic>
        <p:nvPicPr>
          <p:cNvPr id="35" name="Google Shape;35;p6"/>
          <p:cNvPicPr preferRelativeResize="0"/>
          <p:nvPr/>
        </p:nvPicPr>
        <p:blipFill rotWithShape="1">
          <a:blip r:embed="rId2">
            <a:alphaModFix/>
          </a:blip>
          <a:srcRect b="14339" l="0" r="2959" t="0"/>
          <a:stretch/>
        </p:blipFill>
        <p:spPr>
          <a:xfrm>
            <a:off x="0" y="0"/>
            <a:ext cx="1623775" cy="71665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0" y="716650"/>
            <a:ext cx="9144300" cy="45300"/>
          </a:xfrm>
          <a:prstGeom prst="rect">
            <a:avLst/>
          </a:prstGeom>
          <a:gradFill>
            <a:gsLst>
              <a:gs pos="0">
                <a:srgbClr val="0A4C86"/>
              </a:gs>
              <a:gs pos="100000">
                <a:srgbClr val="7DE19A"/>
              </a:gs>
            </a:gsLst>
            <a:lin ang="0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Arial"/>
              <a:buNone/>
              <a:defRPr sz="2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  <p:pic>
        <p:nvPicPr>
          <p:cNvPr id="41" name="Google Shape;41;p7"/>
          <p:cNvPicPr preferRelativeResize="0"/>
          <p:nvPr/>
        </p:nvPicPr>
        <p:blipFill rotWithShape="1">
          <a:blip r:embed="rId2">
            <a:alphaModFix/>
          </a:blip>
          <a:srcRect b="14339" l="0" r="2959" t="0"/>
          <a:stretch/>
        </p:blipFill>
        <p:spPr>
          <a:xfrm>
            <a:off x="0" y="0"/>
            <a:ext cx="1623775" cy="71665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7"/>
          <p:cNvSpPr/>
          <p:nvPr/>
        </p:nvSpPr>
        <p:spPr>
          <a:xfrm>
            <a:off x="0" y="716650"/>
            <a:ext cx="9144300" cy="45300"/>
          </a:xfrm>
          <a:prstGeom prst="rect">
            <a:avLst/>
          </a:prstGeom>
          <a:gradFill>
            <a:gsLst>
              <a:gs pos="0">
                <a:srgbClr val="0A4C86"/>
              </a:gs>
              <a:gs pos="100000">
                <a:srgbClr val="7DE19A"/>
              </a:gs>
            </a:gsLst>
            <a:lin ang="0" scaled="0"/>
          </a:gra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7DE19A"/>
        </a:soli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gradFill>
            <a:gsLst>
              <a:gs pos="0">
                <a:srgbClr val="0A4C86"/>
              </a:gs>
              <a:gs pos="100000">
                <a:srgbClr val="7DE19A"/>
              </a:gs>
            </a:gsLst>
            <a:lin ang="1619866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b="1"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  <a:defRPr sz="1300">
                <a:solidFill>
                  <a:schemeClr val="accent1"/>
                </a:solidFill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○"/>
              <a:defRPr sz="1100">
                <a:solidFill>
                  <a:schemeClr val="accent1"/>
                </a:solidFill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■"/>
              <a:defRPr sz="1100">
                <a:solidFill>
                  <a:schemeClr val="accent1"/>
                </a:solidFill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●"/>
              <a:defRPr sz="1100">
                <a:solidFill>
                  <a:schemeClr val="accent1"/>
                </a:solidFill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○"/>
              <a:defRPr sz="1100">
                <a:solidFill>
                  <a:schemeClr val="accent1"/>
                </a:solidFill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■"/>
              <a:defRPr sz="1100">
                <a:solidFill>
                  <a:schemeClr val="accent1"/>
                </a:solidFill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●"/>
              <a:defRPr sz="1100">
                <a:solidFill>
                  <a:schemeClr val="accent1"/>
                </a:solidFill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○"/>
              <a:defRPr sz="1100">
                <a:solidFill>
                  <a:schemeClr val="accent1"/>
                </a:solidFill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Char char="■"/>
              <a:defRPr sz="1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de"/>
              <a:t>Solar Orbiter Images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/>
              <a:t>Challenge</a:t>
            </a:r>
            <a:endParaRPr/>
          </a:p>
        </p:txBody>
      </p:sp>
      <p:sp>
        <p:nvSpPr>
          <p:cNvPr id="66" name="Google Shape;66;p13"/>
          <p:cNvSpPr txBox="1"/>
          <p:nvPr>
            <p:ph idx="1" type="subTitle"/>
          </p:nvPr>
        </p:nvSpPr>
        <p:spPr>
          <a:xfrm>
            <a:off x="727952" y="31375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GROUPNAME/GROUP MEMBERS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Organization Among the Team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Ansatz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Results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Environmental Impact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Outlook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rum Data Hub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