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80" r:id="rId2"/>
    <p:sldId id="281" r:id="rId3"/>
  </p:sldIdLst>
  <p:sldSz cx="12192000" cy="6858000"/>
  <p:notesSz cx="12192000" cy="6858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8" autoAdjust="0"/>
    <p:restoredTop sz="94660"/>
  </p:normalViewPr>
  <p:slideViewPr>
    <p:cSldViewPr>
      <p:cViewPr varScale="1">
        <p:scale>
          <a:sx n="81" d="100"/>
          <a:sy n="81" d="100"/>
        </p:scale>
        <p:origin x="12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11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ABCE9B8-6A71-4D1D-AAA8-5C9B133E98A8}" type="datetimeFigureOut">
              <a:rPr lang="de-DE"/>
              <a:t>27.11.2024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1219200" y="3300413"/>
            <a:ext cx="9753600" cy="270033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F09D0FD-F29E-459C-A123-66E267F995D2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Formatvorlage des Untertitelmasters durch Klicken bearbeiten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6E564BD-1973-4C50-A1A5-F8E25987882A}" type="datetimeFigureOut">
              <a:rPr lang="de-DE"/>
              <a:t>27.11.2024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B37B039-D5B2-4A6B-AE46-A816ACF6B01A}" type="slidenum">
              <a:rPr lang="de-DE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0" y="0"/>
            <a:ext cx="12192000" cy="69005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6C9D92B-71DE-4200-82B8-D0CAD5A3D61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E564BD-1973-4C50-A1A5-F8E25987882A}" type="datetimeFigureOut">
              <a:rPr lang="de-DE"/>
              <a:t>27.11.2024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0433267-9F43-4762-95C6-39CFC7415E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Bridget Murphy, Nicolas Hayen, </a:t>
            </a:r>
            <a:r>
              <a:rPr lang="de-DE" dirty="0" err="1"/>
              <a:t>Thorge</a:t>
            </a:r>
            <a:r>
              <a:rPr lang="de-DE" dirty="0"/>
              <a:t> Petersen, PID </a:t>
            </a:r>
            <a:r>
              <a:rPr lang="de-DE" dirty="0" err="1"/>
              <a:t>group</a:t>
            </a:r>
            <a:endParaRPr lang="de-DE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0D32D82-3FA9-4654-BC3C-E23203E370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DAPHNE4NFDI TAB Meeting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13C620D-08A9-441F-9A07-1DB7DF147B53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E564BD-1973-4C50-A1A5-F8E25987882A}" type="datetimeFigureOut">
              <a:rPr lang="de-DE"/>
              <a:t>27.11.2024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E254636-72C1-497A-B3D2-E65DB94C80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Bridget Murphy, Nicolas Hayen, </a:t>
            </a:r>
            <a:r>
              <a:rPr lang="de-DE" dirty="0" err="1"/>
              <a:t>Thorge</a:t>
            </a:r>
            <a:r>
              <a:rPr lang="de-DE" dirty="0"/>
              <a:t> Petersen, PID </a:t>
            </a:r>
            <a:r>
              <a:rPr lang="de-DE" dirty="0" err="1"/>
              <a:t>group</a:t>
            </a:r>
            <a:endParaRPr lang="de-DE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A35A399-FB12-443E-9091-EC422F51A3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DAPHNE4NFDI TAB Meeting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9661270" y="41853"/>
            <a:ext cx="2483401" cy="1946987"/>
          </a:xfrm>
          <a:prstGeom prst="rect">
            <a:avLst/>
          </a:prstGeom>
        </p:spPr>
      </p:pic>
      <p:sp>
        <p:nvSpPr>
          <p:cNvPr id="12" name="Datumsplatzhalter 3">
            <a:extLst>
              <a:ext uri="{FF2B5EF4-FFF2-40B4-BE49-F238E27FC236}">
                <a16:creationId xmlns:a16="http://schemas.microsoft.com/office/drawing/2014/main" id="{522E8AAE-E4B6-4294-9261-8E3FAA0FE42C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E564BD-1973-4C50-A1A5-F8E25987882A}" type="datetimeFigureOut">
              <a:rPr lang="de-DE"/>
              <a:t>27.11.2024</a:t>
            </a:fld>
            <a:endParaRPr lang="de-DE"/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A89BA82D-A72E-46B9-A304-DE7470CE9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Bridget Murphy, Nicolas Hayen, </a:t>
            </a:r>
            <a:r>
              <a:rPr lang="de-DE" dirty="0" err="1"/>
              <a:t>Thorge</a:t>
            </a:r>
            <a:r>
              <a:rPr lang="de-DE" dirty="0"/>
              <a:t> Petersen, PID </a:t>
            </a:r>
            <a:r>
              <a:rPr lang="de-DE" dirty="0" err="1"/>
              <a:t>group</a:t>
            </a:r>
            <a:endParaRPr lang="de-DE" dirty="0"/>
          </a:p>
        </p:txBody>
      </p:sp>
      <p:sp>
        <p:nvSpPr>
          <p:cNvPr id="14" name="Foliennummernplatzhalter 5">
            <a:extLst>
              <a:ext uri="{FF2B5EF4-FFF2-40B4-BE49-F238E27FC236}">
                <a16:creationId xmlns:a16="http://schemas.microsoft.com/office/drawing/2014/main" id="{9607DF76-5ECC-4F32-B262-DC47AF76FC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DAPHNE4NFDI TAB Meeting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10" name="Datumsplatzhalter 3">
            <a:extLst>
              <a:ext uri="{FF2B5EF4-FFF2-40B4-BE49-F238E27FC236}">
                <a16:creationId xmlns:a16="http://schemas.microsoft.com/office/drawing/2014/main" id="{AF970563-CBF4-43A0-BA7E-9F243276B3ED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E564BD-1973-4C50-A1A5-F8E25987882A}" type="datetimeFigureOut">
              <a:rPr lang="de-DE"/>
              <a:t>27.11.2024</a:t>
            </a:fld>
            <a:endParaRPr lang="de-DE"/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8E28D812-0750-4A73-B693-76BA892228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Bridget Murphy, Nicolas Hayen, </a:t>
            </a:r>
            <a:r>
              <a:rPr lang="de-DE" dirty="0" err="1"/>
              <a:t>Thorge</a:t>
            </a:r>
            <a:r>
              <a:rPr lang="de-DE" dirty="0"/>
              <a:t> Petersen, PID </a:t>
            </a:r>
            <a:r>
              <a:rPr lang="de-DE" dirty="0" err="1"/>
              <a:t>group</a:t>
            </a:r>
            <a:endParaRPr lang="de-DE" dirty="0"/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AC52286F-0B96-4EDB-B9DA-4CDD23A16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DAPHNE4NFDI TAB Meeting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C76691E5-E550-4CD1-9716-29D6DEC0D19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E564BD-1973-4C50-A1A5-F8E25987882A}" type="datetimeFigureOut">
              <a:rPr lang="de-DE"/>
              <a:t>27.11.2024</a:t>
            </a:fld>
            <a:endParaRPr lang="de-DE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593C5E8E-3258-4998-BE8A-55C7115CFA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Bridget Murphy, Nicolas Hayen, </a:t>
            </a:r>
            <a:r>
              <a:rPr lang="de-DE" dirty="0" err="1"/>
              <a:t>Thorge</a:t>
            </a:r>
            <a:r>
              <a:rPr lang="de-DE" dirty="0"/>
              <a:t> Petersen, PID </a:t>
            </a:r>
            <a:r>
              <a:rPr lang="de-DE" dirty="0" err="1"/>
              <a:t>group</a:t>
            </a:r>
            <a:endParaRPr lang="de-DE" dirty="0"/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0CC947B6-F4EC-4B24-B8A5-26A263D0A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DAPHNE4NFDI TAB Meeting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0" name="Datumsplatzhalter 3">
            <a:extLst>
              <a:ext uri="{FF2B5EF4-FFF2-40B4-BE49-F238E27FC236}">
                <a16:creationId xmlns:a16="http://schemas.microsoft.com/office/drawing/2014/main" id="{CE9C8E44-8819-4696-B3EB-2E3A68D4F0C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E564BD-1973-4C50-A1A5-F8E25987882A}" type="datetimeFigureOut">
              <a:rPr lang="de-DE"/>
              <a:t>27.11.2024</a:t>
            </a:fld>
            <a:endParaRPr lang="de-DE"/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F6503868-177F-4105-BEEE-4BE89DBD4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Bridget Murphy, Nicolas Hayen, </a:t>
            </a:r>
            <a:r>
              <a:rPr lang="de-DE" dirty="0" err="1"/>
              <a:t>Thorge</a:t>
            </a:r>
            <a:r>
              <a:rPr lang="de-DE" dirty="0"/>
              <a:t> Petersen, PID </a:t>
            </a:r>
            <a:r>
              <a:rPr lang="de-DE" dirty="0" err="1"/>
              <a:t>group</a:t>
            </a:r>
            <a:endParaRPr lang="de-DE" dirty="0"/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08202E42-514F-4504-95C8-EB08DAE03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DAPHNE4NFDI TAB Meeting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2BB1099D-FC05-487F-8FB2-EDAD3820394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E564BD-1973-4C50-A1A5-F8E25987882A}" type="datetimeFigureOut">
              <a:rPr lang="de-DE"/>
              <a:t>27.11.2024</a:t>
            </a:fld>
            <a:endParaRPr lang="de-DE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518D2A0D-5D5A-42D1-B946-1F1432E07E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Bridget Murphy, Nicolas Hayen, </a:t>
            </a:r>
            <a:r>
              <a:rPr lang="de-DE" dirty="0" err="1"/>
              <a:t>Thorge</a:t>
            </a:r>
            <a:r>
              <a:rPr lang="de-DE" dirty="0"/>
              <a:t> Petersen, PID </a:t>
            </a:r>
            <a:r>
              <a:rPr lang="de-DE" dirty="0" err="1"/>
              <a:t>group</a:t>
            </a:r>
            <a:endParaRPr lang="de-DE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27B17946-199A-4A64-B09A-4F8A2E33E0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DAPHNE4NFDI TAB Meeting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57912" y="0"/>
            <a:ext cx="780288" cy="6858000"/>
          </a:xfrm>
          <a:prstGeom prst="rect">
            <a:avLst/>
          </a:prstGeom>
        </p:spPr>
      </p:pic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8CEFFE3B-D33F-49CA-9D69-EECC81F3B29E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E564BD-1973-4C50-A1A5-F8E25987882A}" type="datetimeFigureOut">
              <a:rPr lang="de-DE"/>
              <a:t>27.11.2024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6470341-B010-4F98-9886-37E3233AC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Bridget Murphy, Nicolas Hayen, </a:t>
            </a:r>
            <a:r>
              <a:rPr lang="de-DE" dirty="0" err="1"/>
              <a:t>Thorge</a:t>
            </a:r>
            <a:r>
              <a:rPr lang="de-DE" dirty="0"/>
              <a:t> Petersen, PID </a:t>
            </a:r>
            <a:r>
              <a:rPr lang="de-DE" dirty="0" err="1"/>
              <a:t>group</a:t>
            </a:r>
            <a:endParaRPr lang="de-DE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D541C06-7680-44B8-9935-8C08E6DDA7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DAPHNE4NFDI TAB Meeting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5ED46560-0B22-40F6-A507-95C2606F12D7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E564BD-1973-4C50-A1A5-F8E25987882A}" type="datetimeFigureOut">
              <a:rPr lang="de-DE"/>
              <a:t>27.11.2024</a:t>
            </a:fld>
            <a:endParaRPr lang="de-DE"/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0CF509F1-AA4C-46A1-A0F1-78BB350CAD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Bridget Murphy, Nicolas Hayen, </a:t>
            </a:r>
            <a:r>
              <a:rPr lang="de-DE" dirty="0" err="1"/>
              <a:t>Thorge</a:t>
            </a:r>
            <a:r>
              <a:rPr lang="de-DE" dirty="0"/>
              <a:t> Petersen, PID </a:t>
            </a:r>
            <a:r>
              <a:rPr lang="de-DE" dirty="0" err="1"/>
              <a:t>group</a:t>
            </a:r>
            <a:endParaRPr lang="de-DE" dirty="0"/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38592E3A-77A5-45C2-A602-24D6D0E3E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DAPHNE4NFDI TAB Meeting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3FFAF93F-C234-4575-81EE-EB5C5A09A6FD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E564BD-1973-4C50-A1A5-F8E25987882A}" type="datetimeFigureOut">
              <a:rPr lang="de-DE"/>
              <a:t>27.11.2024</a:t>
            </a:fld>
            <a:endParaRPr lang="de-DE"/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04DE48BE-176E-4F5D-ACAB-3DA06356FB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Bridget Murphy, Nicolas Hayen, </a:t>
            </a:r>
            <a:r>
              <a:rPr lang="de-DE" dirty="0" err="1"/>
              <a:t>Thorge</a:t>
            </a:r>
            <a:r>
              <a:rPr lang="de-DE" dirty="0"/>
              <a:t> Petersen, PID </a:t>
            </a:r>
            <a:r>
              <a:rPr lang="de-DE" dirty="0" err="1"/>
              <a:t>group</a:t>
            </a:r>
            <a:endParaRPr lang="de-DE" dirty="0"/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27E02038-D9CC-4F59-B38C-508E3CD8E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DAPHNE4NFDI TAB Meeting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E564BD-1973-4C50-A1A5-F8E25987882A}" type="datetimeFigureOut">
              <a:rPr lang="de-DE"/>
              <a:t>27.11.2024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Nicolas Hayen, Regina Hinzmann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SCT Meeting</a:t>
            </a:r>
          </a:p>
        </p:txBody>
      </p:sp>
      <p:sp>
        <p:nvSpPr>
          <p:cNvPr id="8" name="Foliennummernplatzhalter 5"/>
          <p:cNvSpPr txBox="1"/>
          <p:nvPr userDrawn="1"/>
        </p:nvSpPr>
        <p:spPr bwMode="auto">
          <a:xfrm>
            <a:off x="10983225" y="6356350"/>
            <a:ext cx="370575" cy="365125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ctr" defTabSz="914400">
              <a:defRPr sz="1200" b="1" i="0">
                <a:solidFill>
                  <a:srgbClr val="0059A9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9B51A1E-902D-48AF-9020-955120F399B6}" type="slidenum">
              <a:rPr lang="de-DE"/>
              <a:t>‹Nr.›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 rotWithShape="1">
          <a:blip r:embed="rId13"/>
          <a:srcRect t="906"/>
          <a:stretch/>
        </p:blipFill>
        <p:spPr bwMode="auto">
          <a:xfrm>
            <a:off x="-9144" y="0"/>
            <a:ext cx="780288" cy="685800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4"/>
          <a:stretch/>
        </p:blipFill>
        <p:spPr bwMode="auto">
          <a:xfrm>
            <a:off x="9896081" y="0"/>
            <a:ext cx="2295919" cy="1800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972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9720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67288B-C963-426B-AFEB-14C661977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Hands on </a:t>
            </a:r>
            <a:r>
              <a:rPr lang="de-DE" b="1" dirty="0" err="1"/>
              <a:t>task</a:t>
            </a:r>
            <a:r>
              <a:rPr lang="de-DE" b="1" dirty="0"/>
              <a:t>: Custom </a:t>
            </a:r>
            <a:r>
              <a:rPr lang="de-DE" b="1" dirty="0" err="1"/>
              <a:t>dataset</a:t>
            </a:r>
            <a:r>
              <a:rPr lang="de-DE" b="1" dirty="0"/>
              <a:t> </a:t>
            </a:r>
            <a:r>
              <a:rPr lang="de-DE" b="1" dirty="0" err="1"/>
              <a:t>types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CDABC2-EF69-455A-BAD5-CF23EF7FE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Dataset </a:t>
            </a:r>
            <a:r>
              <a:rPr lang="de-DE" dirty="0" err="1"/>
              <a:t>instances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a type;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Raw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Derived</a:t>
            </a:r>
            <a:endParaRPr lang="de-DE" dirty="0"/>
          </a:p>
          <a:p>
            <a:r>
              <a:rPr lang="de-DE" dirty="0"/>
              <a:t>New </a:t>
            </a:r>
            <a:r>
              <a:rPr lang="de-DE" dirty="0" err="1"/>
              <a:t>capability</a:t>
            </a:r>
            <a:r>
              <a:rPr lang="de-DE" dirty="0"/>
              <a:t>: Definition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custom</a:t>
            </a:r>
            <a:r>
              <a:rPr lang="de-DE" dirty="0"/>
              <a:t> </a:t>
            </a:r>
            <a:r>
              <a:rPr lang="de-DE" dirty="0" err="1"/>
              <a:t>types</a:t>
            </a:r>
            <a:endParaRPr lang="de-DE" dirty="0"/>
          </a:p>
          <a:p>
            <a:pPr lvl="1"/>
            <a:r>
              <a:rPr lang="de-DE" dirty="0" err="1"/>
              <a:t>Definitions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.</a:t>
            </a:r>
            <a:r>
              <a:rPr lang="de-DE" dirty="0" err="1"/>
              <a:t>env</a:t>
            </a:r>
            <a:r>
              <a:rPr lang="de-DE" dirty="0"/>
              <a:t> variable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default</a:t>
            </a:r>
            <a:r>
              <a:rPr lang="de-DE" dirty="0"/>
              <a:t> in „</a:t>
            </a:r>
            <a:r>
              <a:rPr lang="de-DE" dirty="0" err="1"/>
              <a:t>datasetTypes.json</a:t>
            </a:r>
            <a:r>
              <a:rPr lang="de-DE" dirty="0"/>
              <a:t>“</a:t>
            </a:r>
          </a:p>
          <a:p>
            <a:pPr lvl="1"/>
            <a:r>
              <a:rPr lang="de-DE" dirty="0"/>
              <a:t>Raw and </a:t>
            </a:r>
            <a:r>
              <a:rPr lang="de-DE" dirty="0" err="1"/>
              <a:t>Derived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always</a:t>
            </a:r>
            <a:r>
              <a:rPr lang="de-DE" dirty="0"/>
              <a:t> </a:t>
            </a:r>
            <a:r>
              <a:rPr lang="de-DE" dirty="0" err="1"/>
              <a:t>available</a:t>
            </a:r>
            <a:endParaRPr lang="de-DE" dirty="0"/>
          </a:p>
          <a:p>
            <a:r>
              <a:rPr lang="de-DE" dirty="0"/>
              <a:t>Use </a:t>
            </a:r>
            <a:r>
              <a:rPr lang="de-DE" dirty="0" err="1"/>
              <a:t>case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: Dataset </a:t>
            </a:r>
            <a:r>
              <a:rPr lang="de-DE" dirty="0" err="1"/>
              <a:t>collections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ED27F2-C9A6-47B9-A158-DE11AFB34CB0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E564BD-1973-4C50-A1A5-F8E25987882A}" type="datetimeFigureOut">
              <a:rPr lang="de-DE"/>
              <a:t>27.11.2024</a:t>
            </a:fld>
            <a:endParaRPr lang="de-DE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E7479B34-AB96-4B88-BA76-513DCD6D33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Nicolas Hayen, Regina Hinzmann</a:t>
            </a:r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C36E3DF2-48E3-4E88-A235-FC6C81AF9B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SCT Meeting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10E1B8B-8B29-4AF5-AE88-9BDC6B989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9447" y="2317961"/>
            <a:ext cx="2798105" cy="108012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7741B61D-28EA-4EAD-A15A-3ADABDE44D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8119"/>
          <a:stretch/>
        </p:blipFill>
        <p:spPr>
          <a:xfrm>
            <a:off x="8400256" y="3796002"/>
            <a:ext cx="3607296" cy="2162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319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33ED9F1-3E90-46A9-ABE9-3C906D72C3A7}"/>
              </a:ext>
            </a:extLst>
          </p:cNvPr>
          <p:cNvGrpSpPr>
            <a:grpSpLocks noChangeAspect="1"/>
          </p:cNvGrpSpPr>
          <p:nvPr/>
        </p:nvGrpSpPr>
        <p:grpSpPr>
          <a:xfrm>
            <a:off x="4511824" y="1280988"/>
            <a:ext cx="7635460" cy="4908773"/>
            <a:chOff x="1156944" y="972065"/>
            <a:chExt cx="8979673" cy="5772956"/>
          </a:xfrm>
        </p:grpSpPr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8E2058FD-E051-4E5D-8175-375095478B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209"/>
            <a:stretch/>
          </p:blipFill>
          <p:spPr>
            <a:xfrm>
              <a:off x="1156944" y="972065"/>
              <a:ext cx="8855870" cy="5772956"/>
            </a:xfrm>
            <a:prstGeom prst="rect">
              <a:avLst/>
            </a:prstGeom>
          </p:spPr>
        </p:pic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9C5DD635-4142-4768-B485-B4B35BD89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19735" y="1382632"/>
              <a:ext cx="5689337" cy="3723930"/>
            </a:xfrm>
            <a:prstGeom prst="rect">
              <a:avLst/>
            </a:prstGeom>
          </p:spPr>
        </p:pic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9E7AA221-DDC8-49B7-888D-3DF1E2971D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27562" y="1415797"/>
              <a:ext cx="4409055" cy="3049873"/>
            </a:xfrm>
            <a:prstGeom prst="rect">
              <a:avLst/>
            </a:prstGeom>
          </p:spPr>
        </p:pic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F567288B-C963-426B-AFEB-14C66197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271"/>
            <a:ext cx="9720000" cy="1325563"/>
          </a:xfrm>
        </p:spPr>
        <p:txBody>
          <a:bodyPr/>
          <a:lstStyle/>
          <a:p>
            <a:r>
              <a:rPr lang="de-DE" b="1" dirty="0"/>
              <a:t>Hands on </a:t>
            </a:r>
            <a:r>
              <a:rPr lang="de-DE" b="1" dirty="0" err="1"/>
              <a:t>task</a:t>
            </a:r>
            <a:r>
              <a:rPr lang="de-DE" b="1" dirty="0"/>
              <a:t>: Custom </a:t>
            </a:r>
            <a:r>
              <a:rPr lang="de-DE" b="1" dirty="0" err="1"/>
              <a:t>dataset</a:t>
            </a:r>
            <a:r>
              <a:rPr lang="de-DE" b="1" dirty="0"/>
              <a:t> </a:t>
            </a:r>
            <a:r>
              <a:rPr lang="de-DE" b="1" dirty="0" err="1"/>
              <a:t>types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CDABC2-EF69-455A-BAD5-CF23EF7FE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423"/>
            <a:ext cx="3817640" cy="4351338"/>
          </a:xfrm>
        </p:spPr>
        <p:txBody>
          <a:bodyPr/>
          <a:lstStyle/>
          <a:p>
            <a:r>
              <a:rPr lang="de-DE" dirty="0"/>
              <a:t>Interface: Custom </a:t>
            </a:r>
            <a:r>
              <a:rPr lang="de-DE" dirty="0" err="1"/>
              <a:t>types</a:t>
            </a:r>
            <a:r>
              <a:rPr lang="de-DE" dirty="0"/>
              <a:t> </a:t>
            </a:r>
            <a:r>
              <a:rPr lang="de-DE" dirty="0" err="1"/>
              <a:t>require</a:t>
            </a:r>
            <a:r>
              <a:rPr lang="de-DE" dirty="0"/>
              <a:t> </a:t>
            </a:r>
            <a:r>
              <a:rPr lang="de-DE" dirty="0" err="1"/>
              <a:t>adherence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unified</a:t>
            </a:r>
            <a:r>
              <a:rPr lang="de-DE" dirty="0"/>
              <a:t> API </a:t>
            </a:r>
            <a:r>
              <a:rPr lang="de-DE" dirty="0" err="1"/>
              <a:t>schema</a:t>
            </a:r>
            <a:endParaRPr lang="de-DE" dirty="0"/>
          </a:p>
          <a:p>
            <a:r>
              <a:rPr lang="de-DE" dirty="0"/>
              <a:t>Old </a:t>
            </a:r>
            <a:r>
              <a:rPr lang="de-DE" dirty="0" err="1"/>
              <a:t>formats</a:t>
            </a:r>
            <a:r>
              <a:rPr lang="de-DE" dirty="0"/>
              <a:t> </a:t>
            </a:r>
            <a:r>
              <a:rPr lang="de-DE" dirty="0" err="1"/>
              <a:t>remain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now</a:t>
            </a:r>
            <a:endParaRPr lang="de-DE" dirty="0"/>
          </a:p>
          <a:p>
            <a:r>
              <a:rPr lang="de-DE" dirty="0" err="1"/>
              <a:t>Planned</a:t>
            </a:r>
            <a:r>
              <a:rPr lang="de-DE" dirty="0"/>
              <a:t> API v4 will </a:t>
            </a:r>
            <a:r>
              <a:rPr lang="de-DE" dirty="0" err="1"/>
              <a:t>sunset</a:t>
            </a:r>
            <a:r>
              <a:rPr lang="de-DE" dirty="0"/>
              <a:t> obsolete </a:t>
            </a:r>
            <a:r>
              <a:rPr lang="de-DE" dirty="0" err="1"/>
              <a:t>formats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ED27F2-C9A6-47B9-A158-DE11AFB34CB0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E564BD-1973-4C50-A1A5-F8E25987882A}" type="datetimeFigureOut">
              <a:rPr lang="de-DE"/>
              <a:t>27.11.2024</a:t>
            </a:fld>
            <a:endParaRPr lang="de-DE" dirty="0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E7479B34-AB96-4B88-BA76-513DCD6D33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Nicolas Hayen, Regina Hinzmann</a:t>
            </a:r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C36E3DF2-48E3-4E88-A235-FC6C81AF9B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/>
              <a:t>SCT Meeting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BB2C8B1-C401-43EB-BBC8-B92E2CA75249}"/>
              </a:ext>
            </a:extLst>
          </p:cNvPr>
          <p:cNvSpPr/>
          <p:nvPr/>
        </p:nvSpPr>
        <p:spPr>
          <a:xfrm>
            <a:off x="5879976" y="5269584"/>
            <a:ext cx="2664296" cy="22624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7BE09916-8FDB-4A2F-84DF-5AB3E6FF79D2}"/>
              </a:ext>
            </a:extLst>
          </p:cNvPr>
          <p:cNvSpPr/>
          <p:nvPr/>
        </p:nvSpPr>
        <p:spPr>
          <a:xfrm>
            <a:off x="7660626" y="4509120"/>
            <a:ext cx="1819750" cy="16997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9C868D9-DB3B-4A31-B5D8-341F587D67C4}"/>
              </a:ext>
            </a:extLst>
          </p:cNvPr>
          <p:cNvSpPr/>
          <p:nvPr/>
        </p:nvSpPr>
        <p:spPr>
          <a:xfrm>
            <a:off x="9142542" y="4086996"/>
            <a:ext cx="1129922" cy="12770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382E85AC-2149-484D-B179-CD349EEB5D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66282" y="4789068"/>
            <a:ext cx="3026255" cy="156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269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99</Words>
  <Application>Microsoft Office PowerPoint</Application>
  <DocSecurity>0</DocSecurity>
  <PresentationFormat>Breitbild</PresentationFormat>
  <Paragraphs>16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Hands on task: Custom dataset types</vt:lpstr>
      <vt:lpstr>Hands on task: Custom dataset types</vt:lpstr>
    </vt:vector>
  </TitlesOfParts>
  <Manager/>
  <Company>Microsoft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Griewatsch, Karin</dc:creator>
  <cp:keywords/>
  <dc:description/>
  <cp:lastModifiedBy>Hayen, Nicolas</cp:lastModifiedBy>
  <cp:revision>94</cp:revision>
  <dcterms:created xsi:type="dcterms:W3CDTF">2020-11-17T09:26:52Z</dcterms:created>
  <dcterms:modified xsi:type="dcterms:W3CDTF">2024-11-28T08:32:26Z</dcterms:modified>
  <cp:category/>
  <dc:identifier/>
  <cp:contentStatus/>
  <dc:language/>
  <cp:version/>
</cp:coreProperties>
</file>