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790" r:id="rId1"/>
  </p:sldMasterIdLst>
  <p:notesMasterIdLst>
    <p:notesMasterId r:id="rId9"/>
  </p:notesMasterIdLst>
  <p:sldIdLst>
    <p:sldId id="329" r:id="rId2"/>
    <p:sldId id="260" r:id="rId3"/>
    <p:sldId id="333" r:id="rId4"/>
    <p:sldId id="265" r:id="rId5"/>
    <p:sldId id="330" r:id="rId6"/>
    <p:sldId id="331" r:id="rId7"/>
    <p:sldId id="332" r:id="rId8"/>
  </p:sldIdLst>
  <p:sldSz cx="12192000" cy="6858000"/>
  <p:notesSz cx="6858000" cy="9144000"/>
  <p:embeddedFontLst>
    <p:embeddedFont>
      <p:font typeface="Arial Black" panose="020B0604020202020204" pitchFamily="34" charset="0"/>
      <p:regular r:id="rId10"/>
      <p:bold r:id="rId11"/>
    </p:embeddedFont>
    <p:embeddedFont>
      <p:font typeface="Franklin Gothic" panose="020B0603020102020204" pitchFamily="34" charset="0"/>
      <p:regular r:id="rId12"/>
      <p:bold r:id="rId13"/>
      <p:italic r:id="rId14"/>
      <p:boldItalic r:id="rId15"/>
    </p:embeddedFont>
    <p:embeddedFont>
      <p:font typeface="Libre Franklin" pitchFamily="2" charset="77"/>
      <p:regular r:id="rId16"/>
      <p:bold r:id="rId17"/>
      <p:italic r:id="rId18"/>
      <p:boldItalic r:id="rId19"/>
    </p:embeddedFont>
    <p:embeddedFont>
      <p:font typeface="Libre Franklin Medium" pitchFamily="2" charset="77"/>
      <p:regular r:id="rId20"/>
      <p:italic r:id="rId21"/>
    </p:embeddedFont>
    <p:embeddedFont>
      <p:font typeface="Libre Franklin Thin" pitchFamily="2" charset="77"/>
      <p:regular r:id="rId22"/>
      <p: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6" roundtripDataSignature="AMtx7mgGqn7AoXaTfOsXZH7v8w1TYdbt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62"/>
    <p:restoredTop sz="94737"/>
  </p:normalViewPr>
  <p:slideViewPr>
    <p:cSldViewPr snapToGrid="0" showGuides="1">
      <p:cViewPr varScale="1">
        <p:scale>
          <a:sx n="102" d="100"/>
          <a:sy n="102" d="100"/>
        </p:scale>
        <p:origin x="1648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96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10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mbl.org/sites/barcelona/" TargetMode="External"/><Relationship Id="rId3" Type="http://schemas.openxmlformats.org/officeDocument/2006/relationships/hyperlink" Target="https://www.embl.org/sites/heidelberg/" TargetMode="External"/><Relationship Id="rId7" Type="http://schemas.openxmlformats.org/officeDocument/2006/relationships/hyperlink" Target="https://www.embl.org/sites/rome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embl.org/sites/grenoble/" TargetMode="External"/><Relationship Id="rId5" Type="http://schemas.openxmlformats.org/officeDocument/2006/relationships/hyperlink" Target="https://www.embl.org/sites/hamburg/" TargetMode="External"/><Relationship Id="rId4" Type="http://schemas.openxmlformats.org/officeDocument/2006/relationships/hyperlink" Target="https://www.ebi.ac.uk/about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2b8a55b5cdc_0_29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 b="1">
                <a:latin typeface="Arial"/>
                <a:ea typeface="Arial"/>
                <a:cs typeface="Arial"/>
                <a:sym typeface="Arial"/>
              </a:rPr>
              <a:t>EMBL’s activities are distributed across six sites in Europe and carried out by 2,000 staff and fellows</a:t>
            </a: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 b="1">
                <a:latin typeface="Arial"/>
                <a:ea typeface="Arial"/>
                <a:cs typeface="Arial"/>
                <a:sym typeface="Arial"/>
              </a:rPr>
              <a:t>All sites have strong research and service components, although activities relating to all of EMBL’s five missions take place at all six sites</a:t>
            </a: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 b="1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EMBL Heidelberg</a:t>
            </a:r>
            <a:endParaRPr sz="1200" b="1" u="sng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>
                <a:latin typeface="Arial"/>
                <a:ea typeface="Arial"/>
                <a:cs typeface="Arial"/>
                <a:sym typeface="Arial"/>
              </a:rPr>
              <a:t>EMBL’s headquarters are based at EMBL’s largest site, in Heidelberg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>
                <a:latin typeface="Arial"/>
                <a:ea typeface="Arial"/>
                <a:cs typeface="Arial"/>
                <a:sym typeface="Arial"/>
              </a:rPr>
              <a:t>At EMBL Heidelberg there are four research units that span life science research areas: 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de-DE" sz="1200">
                <a:latin typeface="Arial"/>
                <a:ea typeface="Arial"/>
                <a:cs typeface="Arial"/>
                <a:sym typeface="Arial"/>
              </a:rPr>
              <a:t>Structural and computational biology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de-DE" sz="1200">
                <a:latin typeface="Arial"/>
                <a:ea typeface="Arial"/>
                <a:cs typeface="Arial"/>
                <a:sym typeface="Arial"/>
              </a:rPr>
              <a:t>Genome biology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de-DE" sz="1200">
                <a:latin typeface="Arial"/>
                <a:ea typeface="Arial"/>
                <a:cs typeface="Arial"/>
                <a:sym typeface="Arial"/>
              </a:rPr>
              <a:t>Cell biology and biophysics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de-DE" sz="1200">
                <a:latin typeface="Arial"/>
                <a:ea typeface="Arial"/>
                <a:cs typeface="Arial"/>
                <a:sym typeface="Arial"/>
              </a:rPr>
              <a:t>Developmental biology 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>
                <a:latin typeface="Arial"/>
                <a:ea typeface="Arial"/>
                <a:cs typeface="Arial"/>
                <a:sym typeface="Arial"/>
              </a:rPr>
              <a:t>Additionally, many of EMBL’s Core Facilities and the EMBL Imaging Centre are based in Heidelberg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>
                <a:latin typeface="Arial"/>
                <a:ea typeface="Arial"/>
                <a:cs typeface="Arial"/>
                <a:sym typeface="Arial"/>
              </a:rPr>
              <a:t>The Advanced Training Centre (ATC) [pictured] houses many of EMBL’s raining activities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>
                <a:latin typeface="Arial"/>
                <a:ea typeface="Arial"/>
                <a:cs typeface="Arial"/>
                <a:sym typeface="Arial"/>
              </a:rPr>
              <a:t>Many activities related to EMBL’s innovation and translation mission are housed in Heidelberg, including EMBLEM, EMBL’s tech transfer arm. 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>
                <a:latin typeface="Arial"/>
                <a:ea typeface="Arial"/>
                <a:cs typeface="Arial"/>
                <a:sym typeface="Arial"/>
              </a:rPr>
              <a:t>Many of EMBL’s central functions are also located in Heidelberg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 b="1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EMBL’s European Bioinformatics Institute (EMBL-EBI)</a:t>
            </a:r>
            <a:endParaRPr sz="1200" b="1" u="sng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>
                <a:latin typeface="Arial"/>
                <a:ea typeface="Arial"/>
                <a:cs typeface="Arial"/>
                <a:sym typeface="Arial"/>
              </a:rPr>
              <a:t>EMBL-EBI is based in Hinxton, near Cambridge in the UK, and is EMBL’s second largest site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>
                <a:latin typeface="Arial"/>
                <a:ea typeface="Arial"/>
                <a:cs typeface="Arial"/>
                <a:sym typeface="Arial"/>
              </a:rPr>
              <a:t>EMBL-EBI is purely computational and undertakes computational research on the Wellcome Genome Campus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>
                <a:latin typeface="Arial"/>
                <a:ea typeface="Arial"/>
                <a:cs typeface="Arial"/>
                <a:sym typeface="Arial"/>
              </a:rPr>
              <a:t>This site also maintains the world’s most comprehensive range of freely available and up-to-date molecular data resources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>
                <a:latin typeface="Arial"/>
                <a:ea typeface="Arial"/>
                <a:cs typeface="Arial"/>
                <a:sym typeface="Arial"/>
              </a:rPr>
              <a:t>Training at EMBL-EBI focuses on in-person and freely available online bioinformatics training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 b="1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EMBL Hamburg</a:t>
            </a:r>
            <a:endParaRPr sz="1200" b="1" u="sng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>
                <a:latin typeface="Arial"/>
                <a:ea typeface="Arial"/>
                <a:cs typeface="Arial"/>
                <a:sym typeface="Arial"/>
              </a:rPr>
              <a:t>EMBL Hamburg is based on the German Electron Synchrotron (DESY) campus 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>
                <a:latin typeface="Arial"/>
                <a:ea typeface="Arial"/>
                <a:cs typeface="Arial"/>
                <a:sym typeface="Arial"/>
              </a:rPr>
              <a:t>EMBL Hamburg aims to harness the enormous potential of synchrotron radiation for applications in the life sciences.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>
                <a:latin typeface="Arial"/>
                <a:ea typeface="Arial"/>
                <a:cs typeface="Arial"/>
                <a:sym typeface="Arial"/>
              </a:rPr>
              <a:t>EMBL Hamburg research focuses on structure-function relationships of infection biology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200">
                <a:latin typeface="Arial"/>
                <a:ea typeface="Arial"/>
                <a:cs typeface="Arial"/>
                <a:sym typeface="Arial"/>
              </a:rPr>
              <a:t>The beamlines at EMBL Hamburg enable researchers to visualise biological structures at the molecular level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 b="1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EMBL Grenoble</a:t>
            </a:r>
            <a:endParaRPr sz="1200" b="1" u="sng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>
                <a:latin typeface="Arial"/>
                <a:ea typeface="Arial"/>
                <a:cs typeface="Arial"/>
                <a:sym typeface="Arial"/>
              </a:rPr>
              <a:t>EMBL Grenoble is based on the European Photon and Neutron (EPN) campus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>
                <a:latin typeface="Arial"/>
                <a:ea typeface="Arial"/>
                <a:cs typeface="Arial"/>
                <a:sym typeface="Arial"/>
              </a:rPr>
              <a:t>The research at EMBL Grenoble is focussed on RNA biology, and </a:t>
            </a:r>
            <a:r>
              <a:rPr lang="de-DE" sz="1200">
                <a:solidFill>
                  <a:srgbClr val="1A1C1A"/>
                </a:solidFill>
                <a:latin typeface="Arial"/>
                <a:ea typeface="Arial"/>
                <a:cs typeface="Arial"/>
                <a:sym typeface="Arial"/>
              </a:rPr>
              <a:t>human viral, parasite and bacterial pathogens.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>
                <a:latin typeface="Arial"/>
                <a:ea typeface="Arial"/>
                <a:cs typeface="Arial"/>
                <a:sym typeface="Arial"/>
              </a:rPr>
              <a:t>In collaboration with the ESRF, EMBL Grenoble runs several high throughput beamlines for users to visualise biological structures at the molecular level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 b="1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EMBL Rome</a:t>
            </a:r>
            <a:endParaRPr sz="1200" b="1" u="sng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>
                <a:latin typeface="Arial"/>
                <a:ea typeface="Arial"/>
                <a:cs typeface="Arial"/>
                <a:sym typeface="Arial"/>
              </a:rPr>
              <a:t>EMBL Rome is located on the </a:t>
            </a:r>
            <a:r>
              <a:rPr lang="de-DE" sz="1200">
                <a:solidFill>
                  <a:srgbClr val="1A1C1A"/>
                </a:solidFill>
                <a:latin typeface="Arial"/>
                <a:ea typeface="Arial"/>
                <a:cs typeface="Arial"/>
                <a:sym typeface="Arial"/>
              </a:rPr>
              <a:t>Adriano Buzzati-Traverso</a:t>
            </a:r>
            <a:r>
              <a:rPr lang="de-DE" sz="1200">
                <a:latin typeface="Arial"/>
                <a:ea typeface="Arial"/>
                <a:cs typeface="Arial"/>
                <a:sym typeface="Arial"/>
              </a:rPr>
              <a:t> campus in Monterotondo, near Rome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>
                <a:latin typeface="Arial"/>
                <a:ea typeface="Arial"/>
                <a:cs typeface="Arial"/>
                <a:sym typeface="Arial"/>
              </a:rPr>
              <a:t>EMBL Rome’s research focuses on epigenetics and neurobiology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>
                <a:latin typeface="Arial"/>
                <a:ea typeface="Arial"/>
                <a:cs typeface="Arial"/>
                <a:sym typeface="Arial"/>
              </a:rPr>
              <a:t>It also provides users with access to core facilities and in vivo gene editing tools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1" u="sng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 b="1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EMBL Barcelona</a:t>
            </a:r>
            <a:endParaRPr sz="1200" b="1" u="sng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>
                <a:latin typeface="Arial"/>
                <a:ea typeface="Arial"/>
                <a:cs typeface="Arial"/>
                <a:sym typeface="Arial"/>
              </a:rPr>
              <a:t>EMBL Barcelona is the newest of EMBL’s sites, officially opening in 2017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>
                <a:latin typeface="Arial"/>
                <a:ea typeface="Arial"/>
                <a:cs typeface="Arial"/>
                <a:sym typeface="Arial"/>
              </a:rPr>
              <a:t>It is located on the PRBB campus in central Barcelona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>
                <a:latin typeface="Arial"/>
                <a:ea typeface="Arial"/>
                <a:cs typeface="Arial"/>
                <a:sym typeface="Arial"/>
              </a:rPr>
              <a:t>Researchers at EMBL Barcelona focus on tissue biology and disease modelling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200">
                <a:latin typeface="Arial"/>
                <a:ea typeface="Arial"/>
                <a:cs typeface="Arial"/>
                <a:sym typeface="Arial"/>
              </a:rPr>
              <a:t>The Mesoscopic Imaging Facility, located at the site supports researchers with this focus. 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1" name="Google Shape;1861;g2b8a55b5cdc_0_2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191014a0690_0_2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24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None/>
              <a:tabLst/>
              <a:defRPr/>
            </a:pPr>
            <a:r>
              <a:rPr lang="en-US" sz="1200" dirty="0">
                <a:solidFill>
                  <a:schemeClr val="dk1"/>
                </a:solidFill>
                <a:highlight>
                  <a:schemeClr val="lt1"/>
                </a:highlight>
              </a:rPr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highlight>
                  <a:schemeClr val="lt1"/>
                </a:highlight>
                <a:latin typeface="+mn-lt"/>
                <a:ea typeface="+mn-ea"/>
                <a:cs typeface="+mn-cs"/>
              </a:rPr>
              <a:t>EMBL is the </a:t>
            </a:r>
            <a:r>
              <a:rPr lang="en-US" sz="1200" b="1" kern="1200" dirty="0">
                <a:solidFill>
                  <a:schemeClr val="tx1"/>
                </a:solidFill>
                <a:effectLst/>
                <a:highlight>
                  <a:schemeClr val="lt1"/>
                </a:highlight>
                <a:latin typeface="+mn-lt"/>
                <a:ea typeface="+mn-ea"/>
                <a:cs typeface="+mn-cs"/>
              </a:rPr>
              <a:t>leading hub for fundamental research in the life sciences in Europe</a:t>
            </a:r>
          </a:p>
          <a:p>
            <a:pPr marL="1524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None/>
              <a:tabLst/>
              <a:defRPr/>
            </a:pPr>
            <a:r>
              <a:rPr lang="en-US" sz="1200" dirty="0">
                <a:solidFill>
                  <a:schemeClr val="dk1"/>
                </a:solidFill>
                <a:highlight>
                  <a:schemeClr val="lt1"/>
                </a:highlight>
              </a:rPr>
              <a:t>- We also </a:t>
            </a:r>
            <a:r>
              <a:rPr lang="en-US" sz="1200" b="1" dirty="0">
                <a:solidFill>
                  <a:schemeClr val="dk1"/>
                </a:solidFill>
                <a:highlight>
                  <a:schemeClr val="lt1"/>
                </a:highlight>
              </a:rPr>
              <a:t>provide different scientific services </a:t>
            </a:r>
            <a:r>
              <a:rPr lang="en-US" sz="1200" dirty="0">
                <a:solidFill>
                  <a:schemeClr val="dk1"/>
                </a:solidFill>
                <a:highlight>
                  <a:schemeClr val="lt1"/>
                </a:highlight>
              </a:rPr>
              <a:t>for other scientists</a:t>
            </a:r>
          </a:p>
          <a:p>
            <a:pPr marL="1524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None/>
              <a:tabLst/>
              <a:defRPr/>
            </a:pPr>
            <a:r>
              <a:rPr lang="en-US" sz="1200" dirty="0">
                <a:solidFill>
                  <a:schemeClr val="dk1"/>
                </a:solidFill>
                <a:highlight>
                  <a:schemeClr val="lt1"/>
                </a:highlight>
              </a:rPr>
              <a:t>- 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Researchers at EMBL also </a:t>
            </a: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constantly work on developing new innovative technologies which are key to paving the way to new discoveries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2" name="Google Shape;622;g191014a0690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1351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Elements_grey">
  <p:cSld name="Title_And_Elements_grey"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2b8a55b5cdc_0_10081"/>
          <p:cNvSpPr txBox="1">
            <a:spLocks noGrp="1"/>
          </p:cNvSpPr>
          <p:nvPr>
            <p:ph type="title"/>
          </p:nvPr>
        </p:nvSpPr>
        <p:spPr>
          <a:xfrm>
            <a:off x="450851" y="365125"/>
            <a:ext cx="112695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g2b8a55b5cdc_0_10081"/>
          <p:cNvSpPr/>
          <p:nvPr/>
        </p:nvSpPr>
        <p:spPr>
          <a:xfrm>
            <a:off x="0" y="1172633"/>
            <a:ext cx="12192000" cy="4979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60975" rIns="121900" bIns="60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g2b8a55b5cdc_0_10081"/>
          <p:cNvSpPr txBox="1">
            <a:spLocks noGrp="1"/>
          </p:cNvSpPr>
          <p:nvPr>
            <p:ph type="body" idx="1"/>
          </p:nvPr>
        </p:nvSpPr>
        <p:spPr>
          <a:xfrm>
            <a:off x="450851" y="1186432"/>
            <a:ext cx="11269500" cy="49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077" name="Google Shape;1077;g2b8a55b5cdc_0_10081"/>
          <p:cNvSpPr txBox="1">
            <a:spLocks noGrp="1"/>
          </p:cNvSpPr>
          <p:nvPr>
            <p:ph type="sldNum" idx="12"/>
          </p:nvPr>
        </p:nvSpPr>
        <p:spPr>
          <a:xfrm>
            <a:off x="450849" y="6325459"/>
            <a:ext cx="58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078" name="Google Shape;1078;g2b8a55b5cdc_0_10081"/>
          <p:cNvSpPr txBox="1">
            <a:spLocks noGrp="1"/>
          </p:cNvSpPr>
          <p:nvPr>
            <p:ph type="dt" idx="10"/>
          </p:nvPr>
        </p:nvSpPr>
        <p:spPr>
          <a:xfrm>
            <a:off x="1190367" y="6325459"/>
            <a:ext cx="120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079" name="Google Shape;1079;g2b8a55b5cdc_0_10081"/>
          <p:cNvSpPr txBox="1">
            <a:spLocks noGrp="1"/>
          </p:cNvSpPr>
          <p:nvPr>
            <p:ph type="ftr" idx="11"/>
          </p:nvPr>
        </p:nvSpPr>
        <p:spPr>
          <a:xfrm>
            <a:off x="6664411" y="6325459"/>
            <a:ext cx="388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ight Elements_green">
  <p:cSld name="Eight Elements_green"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2b8a55b5cdc_0_10143"/>
          <p:cNvSpPr>
            <a:spLocks noGrp="1"/>
          </p:cNvSpPr>
          <p:nvPr>
            <p:ph type="pic" idx="2"/>
          </p:nvPr>
        </p:nvSpPr>
        <p:spPr>
          <a:xfrm>
            <a:off x="0" y="1172636"/>
            <a:ext cx="3034800" cy="2495700"/>
          </a:xfrm>
          <a:prstGeom prst="rect">
            <a:avLst/>
          </a:prstGeom>
          <a:noFill/>
          <a:ln>
            <a:noFill/>
          </a:ln>
        </p:spPr>
      </p:sp>
      <p:sp>
        <p:nvSpPr>
          <p:cNvPr id="1137" name="Google Shape;1137;g2b8a55b5cdc_0_10143"/>
          <p:cNvSpPr>
            <a:spLocks noGrp="1"/>
          </p:cNvSpPr>
          <p:nvPr>
            <p:ph type="pic" idx="3"/>
          </p:nvPr>
        </p:nvSpPr>
        <p:spPr>
          <a:xfrm>
            <a:off x="3052400" y="1172636"/>
            <a:ext cx="3034800" cy="2495700"/>
          </a:xfrm>
          <a:prstGeom prst="rect">
            <a:avLst/>
          </a:prstGeom>
          <a:noFill/>
          <a:ln>
            <a:noFill/>
          </a:ln>
        </p:spPr>
      </p:sp>
      <p:sp>
        <p:nvSpPr>
          <p:cNvPr id="1138" name="Google Shape;1138;g2b8a55b5cdc_0_10143"/>
          <p:cNvSpPr>
            <a:spLocks noGrp="1"/>
          </p:cNvSpPr>
          <p:nvPr>
            <p:ph type="pic" idx="4"/>
          </p:nvPr>
        </p:nvSpPr>
        <p:spPr>
          <a:xfrm>
            <a:off x="6104799" y="1172636"/>
            <a:ext cx="3039600" cy="2495700"/>
          </a:xfrm>
          <a:prstGeom prst="rect">
            <a:avLst/>
          </a:prstGeom>
          <a:noFill/>
          <a:ln>
            <a:noFill/>
          </a:ln>
        </p:spPr>
      </p:sp>
      <p:sp>
        <p:nvSpPr>
          <p:cNvPr id="1139" name="Google Shape;1139;g2b8a55b5cdc_0_10143"/>
          <p:cNvSpPr>
            <a:spLocks noGrp="1"/>
          </p:cNvSpPr>
          <p:nvPr>
            <p:ph type="pic" idx="5"/>
          </p:nvPr>
        </p:nvSpPr>
        <p:spPr>
          <a:xfrm>
            <a:off x="9157200" y="1172636"/>
            <a:ext cx="3034800" cy="2495700"/>
          </a:xfrm>
          <a:prstGeom prst="rect">
            <a:avLst/>
          </a:prstGeom>
          <a:noFill/>
          <a:ln>
            <a:noFill/>
          </a:ln>
        </p:spPr>
      </p:sp>
      <p:sp>
        <p:nvSpPr>
          <p:cNvPr id="1140" name="Google Shape;1140;g2b8a55b5cdc_0_10143"/>
          <p:cNvSpPr txBox="1">
            <a:spLocks noGrp="1"/>
          </p:cNvSpPr>
          <p:nvPr>
            <p:ph type="title"/>
          </p:nvPr>
        </p:nvSpPr>
        <p:spPr>
          <a:xfrm>
            <a:off x="450851" y="365125"/>
            <a:ext cx="112695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141" name="Google Shape;1141;g2b8a55b5cdc_0_10143"/>
          <p:cNvSpPr txBox="1">
            <a:spLocks noGrp="1"/>
          </p:cNvSpPr>
          <p:nvPr>
            <p:ph type="body" idx="1"/>
          </p:nvPr>
        </p:nvSpPr>
        <p:spPr>
          <a:xfrm>
            <a:off x="1" y="3681413"/>
            <a:ext cx="3039600" cy="2466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1pPr>
            <a:lvl2pPr marL="914400" lvl="1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142" name="Google Shape;1142;g2b8a55b5cdc_0_10143"/>
          <p:cNvSpPr txBox="1">
            <a:spLocks noGrp="1"/>
          </p:cNvSpPr>
          <p:nvPr>
            <p:ph type="body" idx="6"/>
          </p:nvPr>
        </p:nvSpPr>
        <p:spPr>
          <a:xfrm>
            <a:off x="3050747" y="3681413"/>
            <a:ext cx="3039600" cy="2466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1pPr>
            <a:lvl2pPr marL="914400" lvl="1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143" name="Google Shape;1143;g2b8a55b5cdc_0_10143"/>
          <p:cNvSpPr txBox="1">
            <a:spLocks noGrp="1"/>
          </p:cNvSpPr>
          <p:nvPr>
            <p:ph type="body" idx="7"/>
          </p:nvPr>
        </p:nvSpPr>
        <p:spPr>
          <a:xfrm>
            <a:off x="6101492" y="3681413"/>
            <a:ext cx="3039600" cy="2466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1pPr>
            <a:lvl2pPr marL="914400" lvl="1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144" name="Google Shape;1144;g2b8a55b5cdc_0_10143"/>
          <p:cNvSpPr txBox="1">
            <a:spLocks noGrp="1"/>
          </p:cNvSpPr>
          <p:nvPr>
            <p:ph type="body" idx="8"/>
          </p:nvPr>
        </p:nvSpPr>
        <p:spPr>
          <a:xfrm>
            <a:off x="9152237" y="3681413"/>
            <a:ext cx="3039600" cy="2466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1pPr>
            <a:lvl2pPr marL="914400" lvl="1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cxnSp>
        <p:nvCxnSpPr>
          <p:cNvPr id="1145" name="Google Shape;1145;g2b8a55b5cdc_0_10143"/>
          <p:cNvCxnSpPr/>
          <p:nvPr/>
        </p:nvCxnSpPr>
        <p:spPr>
          <a:xfrm>
            <a:off x="3046793" y="3656313"/>
            <a:ext cx="0" cy="250050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46" name="Google Shape;1146;g2b8a55b5cdc_0_10143"/>
          <p:cNvCxnSpPr/>
          <p:nvPr/>
        </p:nvCxnSpPr>
        <p:spPr>
          <a:xfrm>
            <a:off x="6095437" y="3656313"/>
            <a:ext cx="0" cy="250050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47" name="Google Shape;1147;g2b8a55b5cdc_0_10143"/>
          <p:cNvCxnSpPr/>
          <p:nvPr/>
        </p:nvCxnSpPr>
        <p:spPr>
          <a:xfrm>
            <a:off x="9159909" y="3656313"/>
            <a:ext cx="0" cy="250050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8" name="Google Shape;1148;g2b8a55b5cdc_0_10143"/>
          <p:cNvSpPr txBox="1">
            <a:spLocks noGrp="1"/>
          </p:cNvSpPr>
          <p:nvPr>
            <p:ph type="sldNum" idx="12"/>
          </p:nvPr>
        </p:nvSpPr>
        <p:spPr>
          <a:xfrm>
            <a:off x="450849" y="6325459"/>
            <a:ext cx="58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149" name="Google Shape;1149;g2b8a55b5cdc_0_10143"/>
          <p:cNvSpPr txBox="1">
            <a:spLocks noGrp="1"/>
          </p:cNvSpPr>
          <p:nvPr>
            <p:ph type="dt" idx="10"/>
          </p:nvPr>
        </p:nvSpPr>
        <p:spPr>
          <a:xfrm>
            <a:off x="1190367" y="6325459"/>
            <a:ext cx="120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150" name="Google Shape;1150;g2b8a55b5cdc_0_10143"/>
          <p:cNvSpPr txBox="1">
            <a:spLocks noGrp="1"/>
          </p:cNvSpPr>
          <p:nvPr>
            <p:ph type="ftr" idx="11"/>
          </p:nvPr>
        </p:nvSpPr>
        <p:spPr>
          <a:xfrm>
            <a:off x="6664411" y="6325459"/>
            <a:ext cx="388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ight Elements_2">
  <p:cSld name="Eight Elements_2"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2b8a55b5cdc_0_10159"/>
          <p:cNvSpPr>
            <a:spLocks noGrp="1"/>
          </p:cNvSpPr>
          <p:nvPr>
            <p:ph type="pic" idx="2"/>
          </p:nvPr>
        </p:nvSpPr>
        <p:spPr>
          <a:xfrm>
            <a:off x="0" y="1172635"/>
            <a:ext cx="3034800" cy="2495700"/>
          </a:xfrm>
          <a:prstGeom prst="rect">
            <a:avLst/>
          </a:prstGeom>
          <a:noFill/>
          <a:ln>
            <a:noFill/>
          </a:ln>
        </p:spPr>
      </p:sp>
      <p:sp>
        <p:nvSpPr>
          <p:cNvPr id="1153" name="Google Shape;1153;g2b8a55b5cdc_0_10159"/>
          <p:cNvSpPr>
            <a:spLocks noGrp="1"/>
          </p:cNvSpPr>
          <p:nvPr>
            <p:ph type="pic" idx="3"/>
          </p:nvPr>
        </p:nvSpPr>
        <p:spPr>
          <a:xfrm>
            <a:off x="3052400" y="1172635"/>
            <a:ext cx="3034800" cy="2495700"/>
          </a:xfrm>
          <a:prstGeom prst="rect">
            <a:avLst/>
          </a:prstGeom>
          <a:noFill/>
          <a:ln>
            <a:noFill/>
          </a:ln>
        </p:spPr>
      </p:sp>
      <p:sp>
        <p:nvSpPr>
          <p:cNvPr id="1154" name="Google Shape;1154;g2b8a55b5cdc_0_10159"/>
          <p:cNvSpPr>
            <a:spLocks noGrp="1"/>
          </p:cNvSpPr>
          <p:nvPr>
            <p:ph type="pic" idx="4"/>
          </p:nvPr>
        </p:nvSpPr>
        <p:spPr>
          <a:xfrm>
            <a:off x="6104800" y="1172635"/>
            <a:ext cx="3034800" cy="2495700"/>
          </a:xfrm>
          <a:prstGeom prst="rect">
            <a:avLst/>
          </a:prstGeom>
          <a:noFill/>
          <a:ln>
            <a:noFill/>
          </a:ln>
        </p:spPr>
      </p:sp>
      <p:sp>
        <p:nvSpPr>
          <p:cNvPr id="1155" name="Google Shape;1155;g2b8a55b5cdc_0_10159"/>
          <p:cNvSpPr>
            <a:spLocks noGrp="1"/>
          </p:cNvSpPr>
          <p:nvPr>
            <p:ph type="pic" idx="5"/>
          </p:nvPr>
        </p:nvSpPr>
        <p:spPr>
          <a:xfrm>
            <a:off x="9157200" y="1172635"/>
            <a:ext cx="3034800" cy="2495700"/>
          </a:xfrm>
          <a:prstGeom prst="rect">
            <a:avLst/>
          </a:prstGeom>
          <a:noFill/>
          <a:ln>
            <a:noFill/>
          </a:ln>
        </p:spPr>
      </p:sp>
      <p:sp>
        <p:nvSpPr>
          <p:cNvPr id="1156" name="Google Shape;1156;g2b8a55b5cdc_0_10159"/>
          <p:cNvSpPr txBox="1">
            <a:spLocks noGrp="1"/>
          </p:cNvSpPr>
          <p:nvPr>
            <p:ph type="sldNum" idx="12"/>
          </p:nvPr>
        </p:nvSpPr>
        <p:spPr>
          <a:xfrm>
            <a:off x="393700" y="6388524"/>
            <a:ext cx="6381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157" name="Google Shape;1157;g2b8a55b5cdc_0_10159"/>
          <p:cNvSpPr txBox="1">
            <a:spLocks noGrp="1"/>
          </p:cNvSpPr>
          <p:nvPr>
            <p:ph type="dt" idx="10"/>
          </p:nvPr>
        </p:nvSpPr>
        <p:spPr>
          <a:xfrm>
            <a:off x="1200151" y="6388524"/>
            <a:ext cx="22353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8" name="Google Shape;1158;g2b8a55b5cdc_0_10159"/>
          <p:cNvSpPr txBox="1">
            <a:spLocks noGrp="1"/>
          </p:cNvSpPr>
          <p:nvPr>
            <p:ph type="body" idx="1"/>
          </p:nvPr>
        </p:nvSpPr>
        <p:spPr>
          <a:xfrm>
            <a:off x="-1" y="3665219"/>
            <a:ext cx="3034800" cy="250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6000" rIns="0" bIns="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200"/>
              <a:buFont typeface="Arial"/>
              <a:buNone/>
              <a:defRPr sz="2200">
                <a:solidFill>
                  <a:schemeClr val="lt1"/>
                </a:solidFill>
              </a:defRPr>
            </a:lvl1pPr>
            <a:lvl2pPr marL="914400" lvl="1" indent="-3683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>
                <a:solidFill>
                  <a:schemeClr val="lt1"/>
                </a:solidFill>
              </a:defRPr>
            </a:lvl2pPr>
            <a:lvl3pPr marL="1371600" lvl="2" indent="-3683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>
                <a:solidFill>
                  <a:schemeClr val="lt1"/>
                </a:solidFill>
              </a:defRPr>
            </a:lvl3pPr>
            <a:lvl4pPr marL="1828800" lvl="3" indent="-3683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>
                <a:solidFill>
                  <a:schemeClr val="lt1"/>
                </a:solidFill>
              </a:defRPr>
            </a:lvl4pPr>
            <a:lvl5pPr marL="2286000" lvl="4" indent="-3683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>
                <a:solidFill>
                  <a:schemeClr val="lt1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159" name="Google Shape;1159;g2b8a55b5cdc_0_10159"/>
          <p:cNvSpPr txBox="1">
            <a:spLocks noGrp="1"/>
          </p:cNvSpPr>
          <p:nvPr>
            <p:ph type="body" idx="6"/>
          </p:nvPr>
        </p:nvSpPr>
        <p:spPr>
          <a:xfrm>
            <a:off x="3052399" y="3665219"/>
            <a:ext cx="3034800" cy="250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6000" rIns="0" bIns="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200"/>
              <a:buFont typeface="Arial"/>
              <a:buNone/>
              <a:defRPr sz="2200">
                <a:solidFill>
                  <a:schemeClr val="lt1"/>
                </a:solidFill>
              </a:defRPr>
            </a:lvl1pPr>
            <a:lvl2pPr marL="914400" lvl="1" indent="-3683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>
                <a:solidFill>
                  <a:schemeClr val="lt1"/>
                </a:solidFill>
              </a:defRPr>
            </a:lvl2pPr>
            <a:lvl3pPr marL="1371600" lvl="2" indent="-3683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>
                <a:solidFill>
                  <a:schemeClr val="lt1"/>
                </a:solidFill>
              </a:defRPr>
            </a:lvl3pPr>
            <a:lvl4pPr marL="1828800" lvl="3" indent="-3683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>
                <a:solidFill>
                  <a:schemeClr val="lt1"/>
                </a:solidFill>
              </a:defRPr>
            </a:lvl4pPr>
            <a:lvl5pPr marL="2286000" lvl="4" indent="-3683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>
                <a:solidFill>
                  <a:schemeClr val="lt1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160" name="Google Shape;1160;g2b8a55b5cdc_0_10159"/>
          <p:cNvSpPr txBox="1">
            <a:spLocks noGrp="1"/>
          </p:cNvSpPr>
          <p:nvPr>
            <p:ph type="body" idx="7"/>
          </p:nvPr>
        </p:nvSpPr>
        <p:spPr>
          <a:xfrm>
            <a:off x="6104799" y="3665219"/>
            <a:ext cx="3034800" cy="250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6000" rIns="0" bIns="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200"/>
              <a:buFont typeface="Arial"/>
              <a:buNone/>
              <a:defRPr sz="2200">
                <a:solidFill>
                  <a:schemeClr val="lt1"/>
                </a:solidFill>
              </a:defRPr>
            </a:lvl1pPr>
            <a:lvl2pPr marL="914400" lvl="1" indent="-3683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>
                <a:solidFill>
                  <a:schemeClr val="lt1"/>
                </a:solidFill>
              </a:defRPr>
            </a:lvl2pPr>
            <a:lvl3pPr marL="1371600" lvl="2" indent="-3683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>
                <a:solidFill>
                  <a:schemeClr val="lt1"/>
                </a:solidFill>
              </a:defRPr>
            </a:lvl3pPr>
            <a:lvl4pPr marL="1828800" lvl="3" indent="-3683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>
                <a:solidFill>
                  <a:schemeClr val="lt1"/>
                </a:solidFill>
              </a:defRPr>
            </a:lvl4pPr>
            <a:lvl5pPr marL="2286000" lvl="4" indent="-3683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>
                <a:solidFill>
                  <a:schemeClr val="lt1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161" name="Google Shape;1161;g2b8a55b5cdc_0_10159"/>
          <p:cNvSpPr txBox="1">
            <a:spLocks noGrp="1"/>
          </p:cNvSpPr>
          <p:nvPr>
            <p:ph type="body" idx="8"/>
          </p:nvPr>
        </p:nvSpPr>
        <p:spPr>
          <a:xfrm>
            <a:off x="9157200" y="3665219"/>
            <a:ext cx="3034800" cy="250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6000" rIns="0" bIns="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200"/>
              <a:buFont typeface="Arial"/>
              <a:buNone/>
              <a:defRPr sz="2200">
                <a:solidFill>
                  <a:schemeClr val="lt1"/>
                </a:solidFill>
              </a:defRPr>
            </a:lvl1pPr>
            <a:lvl2pPr marL="914400" lvl="1" indent="-3683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>
                <a:solidFill>
                  <a:schemeClr val="lt1"/>
                </a:solidFill>
              </a:defRPr>
            </a:lvl2pPr>
            <a:lvl3pPr marL="1371600" lvl="2" indent="-3683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>
                <a:solidFill>
                  <a:schemeClr val="lt1"/>
                </a:solidFill>
              </a:defRPr>
            </a:lvl3pPr>
            <a:lvl4pPr marL="1828800" lvl="3" indent="-3683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>
                <a:solidFill>
                  <a:schemeClr val="lt1"/>
                </a:solidFill>
              </a:defRPr>
            </a:lvl4pPr>
            <a:lvl5pPr marL="2286000" lvl="4" indent="-3683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>
                <a:solidFill>
                  <a:schemeClr val="lt1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162" name="Google Shape;1162;g2b8a55b5cdc_0_10159"/>
          <p:cNvSpPr txBox="1">
            <a:spLocks noGrp="1"/>
          </p:cNvSpPr>
          <p:nvPr>
            <p:ph type="ftr" idx="11"/>
          </p:nvPr>
        </p:nvSpPr>
        <p:spPr>
          <a:xfrm>
            <a:off x="6666469" y="6388524"/>
            <a:ext cx="31953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3" name="Google Shape;1163;g2b8a55b5cdc_0_10159"/>
          <p:cNvSpPr txBox="1">
            <a:spLocks noGrp="1"/>
          </p:cNvSpPr>
          <p:nvPr>
            <p:ph type="title"/>
          </p:nvPr>
        </p:nvSpPr>
        <p:spPr>
          <a:xfrm>
            <a:off x="478368" y="93785"/>
            <a:ext cx="11235300" cy="10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491">
          <p15:clr>
            <a:srgbClr val="FBAE40"/>
          </p15:clr>
        </p15:guide>
        <p15:guide id="4" orient="horz" pos="3097">
          <p15:clr>
            <a:srgbClr val="FBAE40"/>
          </p15:clr>
        </p15:guide>
        <p15:guide id="5" orient="horz" pos="2704">
          <p15:clr>
            <a:srgbClr val="FBAE40"/>
          </p15:clr>
        </p15:guide>
        <p15:guide id="6" orient="horz" pos="2311">
          <p15:clr>
            <a:srgbClr val="FBAE40"/>
          </p15:clr>
        </p15:guide>
        <p15:guide id="7" orient="horz" pos="1919">
          <p15:clr>
            <a:srgbClr val="FBAE40"/>
          </p15:clr>
        </p15:guide>
        <p15:guide id="8" orient="horz" pos="1525">
          <p15:clr>
            <a:srgbClr val="FBAE40"/>
          </p15:clr>
        </p15:guide>
        <p15:guide id="9" orient="horz" pos="1132">
          <p15:clr>
            <a:srgbClr val="FBAE40"/>
          </p15:clr>
        </p15:guide>
        <p15:guide id="10" orient="horz" pos="731">
          <p15:clr>
            <a:srgbClr val="FBAE40"/>
          </p15:clr>
        </p15:guide>
        <p15:guide id="11" orient="horz" pos="345">
          <p15:clr>
            <a:srgbClr val="FBAE40"/>
          </p15:clr>
        </p15:guide>
        <p15:guide id="12" pos="4233">
          <p15:clr>
            <a:srgbClr val="FBAE40"/>
          </p15:clr>
        </p15:guide>
        <p15:guide id="13" pos="4627">
          <p15:clr>
            <a:srgbClr val="FBAE40"/>
          </p15:clr>
        </p15:guide>
        <p15:guide id="14" pos="5020">
          <p15:clr>
            <a:srgbClr val="FBAE40"/>
          </p15:clr>
        </p15:guide>
        <p15:guide id="15" pos="5412">
          <p15:clr>
            <a:srgbClr val="FBAE40"/>
          </p15:clr>
        </p15:guide>
        <p15:guide id="16" pos="5805">
          <p15:clr>
            <a:srgbClr val="FBAE40"/>
          </p15:clr>
        </p15:guide>
        <p15:guide id="17" pos="6199">
          <p15:clr>
            <a:srgbClr val="FBAE40"/>
          </p15:clr>
        </p15:guide>
        <p15:guide id="18" pos="6592">
          <p15:clr>
            <a:srgbClr val="FBAE40"/>
          </p15:clr>
        </p15:guide>
        <p15:guide id="19" pos="6985">
          <p15:clr>
            <a:srgbClr val="FBAE40"/>
          </p15:clr>
        </p15:guide>
        <p15:guide id="20" pos="7379">
          <p15:clr>
            <a:srgbClr val="FBAE40"/>
          </p15:clr>
        </p15:guide>
        <p15:guide id="21" pos="3447">
          <p15:clr>
            <a:srgbClr val="FBAE40"/>
          </p15:clr>
        </p15:guide>
        <p15:guide id="22" pos="3053">
          <p15:clr>
            <a:srgbClr val="FBAE40"/>
          </p15:clr>
        </p15:guide>
        <p15:guide id="23" pos="2660">
          <p15:clr>
            <a:srgbClr val="FBAE40"/>
          </p15:clr>
        </p15:guide>
        <p15:guide id="24" pos="2268">
          <p15:clr>
            <a:srgbClr val="FBAE40"/>
          </p15:clr>
        </p15:guide>
        <p15:guide id="25" pos="1875">
          <p15:clr>
            <a:srgbClr val="FBAE40"/>
          </p15:clr>
        </p15:guide>
        <p15:guide id="26" pos="1481">
          <p15:clr>
            <a:srgbClr val="FBAE40"/>
          </p15:clr>
        </p15:guide>
        <p15:guide id="27" pos="1088">
          <p15:clr>
            <a:srgbClr val="FBAE40"/>
          </p15:clr>
        </p15:guide>
        <p15:guide id="28" pos="695">
          <p15:clr>
            <a:srgbClr val="FBAE40"/>
          </p15:clr>
        </p15:guide>
        <p15:guide id="29" pos="30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2b8a55b5cdc_0_10172"/>
          <p:cNvSpPr/>
          <p:nvPr/>
        </p:nvSpPr>
        <p:spPr>
          <a:xfrm>
            <a:off x="10391775" y="6076949"/>
            <a:ext cx="1524000" cy="70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Elements_green">
  <p:cSld name="Six Elements_green"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2b8a55b5cdc_0_10174"/>
          <p:cNvSpPr>
            <a:spLocks noGrp="1"/>
          </p:cNvSpPr>
          <p:nvPr>
            <p:ph type="pic" idx="2"/>
          </p:nvPr>
        </p:nvSpPr>
        <p:spPr>
          <a:xfrm>
            <a:off x="8138400" y="1160465"/>
            <a:ext cx="4053600" cy="2487600"/>
          </a:xfrm>
          <a:prstGeom prst="rect">
            <a:avLst/>
          </a:prstGeom>
          <a:noFill/>
          <a:ln>
            <a:noFill/>
          </a:ln>
        </p:spPr>
      </p:sp>
      <p:sp>
        <p:nvSpPr>
          <p:cNvPr id="1168" name="Google Shape;1168;g2b8a55b5cdc_0_10174"/>
          <p:cNvSpPr>
            <a:spLocks noGrp="1"/>
          </p:cNvSpPr>
          <p:nvPr>
            <p:ph type="pic" idx="3"/>
          </p:nvPr>
        </p:nvSpPr>
        <p:spPr>
          <a:xfrm>
            <a:off x="0" y="1160465"/>
            <a:ext cx="4053600" cy="2487600"/>
          </a:xfrm>
          <a:prstGeom prst="rect">
            <a:avLst/>
          </a:prstGeom>
          <a:noFill/>
          <a:ln>
            <a:noFill/>
          </a:ln>
        </p:spPr>
      </p:sp>
      <p:sp>
        <p:nvSpPr>
          <p:cNvPr id="1169" name="Google Shape;1169;g2b8a55b5cdc_0_10174"/>
          <p:cNvSpPr>
            <a:spLocks noGrp="1"/>
          </p:cNvSpPr>
          <p:nvPr>
            <p:ph type="pic" idx="4"/>
          </p:nvPr>
        </p:nvSpPr>
        <p:spPr>
          <a:xfrm>
            <a:off x="4069200" y="1160465"/>
            <a:ext cx="4053600" cy="2487600"/>
          </a:xfrm>
          <a:prstGeom prst="rect">
            <a:avLst/>
          </a:prstGeom>
          <a:noFill/>
          <a:ln>
            <a:noFill/>
          </a:ln>
        </p:spPr>
      </p:sp>
      <p:sp>
        <p:nvSpPr>
          <p:cNvPr id="1170" name="Google Shape;1170;g2b8a55b5cdc_0_10174"/>
          <p:cNvSpPr txBox="1">
            <a:spLocks noGrp="1"/>
          </p:cNvSpPr>
          <p:nvPr>
            <p:ph type="body" idx="1"/>
          </p:nvPr>
        </p:nvSpPr>
        <p:spPr>
          <a:xfrm>
            <a:off x="8137525" y="3662233"/>
            <a:ext cx="4054500" cy="24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1pPr>
            <a:lvl2pPr marL="914400" lvl="1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171" name="Google Shape;1171;g2b8a55b5cdc_0_10174"/>
          <p:cNvSpPr txBox="1">
            <a:spLocks noGrp="1"/>
          </p:cNvSpPr>
          <p:nvPr>
            <p:ph type="title"/>
          </p:nvPr>
        </p:nvSpPr>
        <p:spPr>
          <a:xfrm>
            <a:off x="450851" y="365125"/>
            <a:ext cx="112695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172" name="Google Shape;1172;g2b8a55b5cdc_0_10174"/>
          <p:cNvSpPr txBox="1">
            <a:spLocks noGrp="1"/>
          </p:cNvSpPr>
          <p:nvPr>
            <p:ph type="body" idx="5"/>
          </p:nvPr>
        </p:nvSpPr>
        <p:spPr>
          <a:xfrm>
            <a:off x="1" y="3662233"/>
            <a:ext cx="4054500" cy="24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1pPr>
            <a:lvl2pPr marL="914400" lvl="1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173" name="Google Shape;1173;g2b8a55b5cdc_0_10174"/>
          <p:cNvSpPr txBox="1">
            <a:spLocks noGrp="1"/>
          </p:cNvSpPr>
          <p:nvPr>
            <p:ph type="body" idx="6"/>
          </p:nvPr>
        </p:nvSpPr>
        <p:spPr>
          <a:xfrm>
            <a:off x="4068764" y="3662233"/>
            <a:ext cx="4054500" cy="2486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1pPr>
            <a:lvl2pPr marL="914400" lvl="1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cxnSp>
        <p:nvCxnSpPr>
          <p:cNvPr id="1174" name="Google Shape;1174;g2b8a55b5cdc_0_10174"/>
          <p:cNvCxnSpPr/>
          <p:nvPr/>
        </p:nvCxnSpPr>
        <p:spPr>
          <a:xfrm>
            <a:off x="4068764" y="3648076"/>
            <a:ext cx="0" cy="254310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75" name="Google Shape;1175;g2b8a55b5cdc_0_10174"/>
          <p:cNvCxnSpPr/>
          <p:nvPr/>
        </p:nvCxnSpPr>
        <p:spPr>
          <a:xfrm>
            <a:off x="8130017" y="3648076"/>
            <a:ext cx="0" cy="254310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76" name="Google Shape;1176;g2b8a55b5cdc_0_10174"/>
          <p:cNvSpPr txBox="1">
            <a:spLocks noGrp="1"/>
          </p:cNvSpPr>
          <p:nvPr>
            <p:ph type="sldNum" idx="12"/>
          </p:nvPr>
        </p:nvSpPr>
        <p:spPr>
          <a:xfrm>
            <a:off x="450849" y="6325459"/>
            <a:ext cx="58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177" name="Google Shape;1177;g2b8a55b5cdc_0_10174"/>
          <p:cNvSpPr txBox="1">
            <a:spLocks noGrp="1"/>
          </p:cNvSpPr>
          <p:nvPr>
            <p:ph type="dt" idx="10"/>
          </p:nvPr>
        </p:nvSpPr>
        <p:spPr>
          <a:xfrm>
            <a:off x="1190367" y="6325459"/>
            <a:ext cx="120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178" name="Google Shape;1178;g2b8a55b5cdc_0_10174"/>
          <p:cNvSpPr txBox="1">
            <a:spLocks noGrp="1"/>
          </p:cNvSpPr>
          <p:nvPr>
            <p:ph type="ftr" idx="11"/>
          </p:nvPr>
        </p:nvSpPr>
        <p:spPr>
          <a:xfrm>
            <a:off x="6664411" y="6325459"/>
            <a:ext cx="388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6">
  <p:cSld name="Holding_slide"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2b8a55b5cdc_0_1018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191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181" name="Google Shape;1181;g2b8a55b5cdc_0_10187"/>
          <p:cNvSpPr txBox="1">
            <a:spLocks noGrp="1"/>
          </p:cNvSpPr>
          <p:nvPr>
            <p:ph type="title"/>
          </p:nvPr>
        </p:nvSpPr>
        <p:spPr>
          <a:xfrm>
            <a:off x="0" y="1224907"/>
            <a:ext cx="9030300" cy="691200"/>
          </a:xfrm>
          <a:prstGeom prst="rect">
            <a:avLst/>
          </a:prstGeom>
          <a:solidFill>
            <a:schemeClr val="lt1">
              <a:alpha val="94510"/>
            </a:schemeClr>
          </a:solidFill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182" name="Google Shape;1182;g2b8a55b5cdc_0_10187"/>
          <p:cNvSpPr txBox="1">
            <a:spLocks noGrp="1"/>
          </p:cNvSpPr>
          <p:nvPr>
            <p:ph type="body" idx="1"/>
          </p:nvPr>
        </p:nvSpPr>
        <p:spPr>
          <a:xfrm>
            <a:off x="-1" y="1916641"/>
            <a:ext cx="9030300" cy="670800"/>
          </a:xfrm>
          <a:prstGeom prst="rect">
            <a:avLst/>
          </a:prstGeom>
          <a:solidFill>
            <a:schemeClr val="lt1">
              <a:alpha val="94510"/>
            </a:schemeClr>
          </a:solidFill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400" b="1"/>
            </a:lvl1pPr>
            <a:lvl2pPr marL="914400" lvl="1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/>
            </a:lvl2pPr>
            <a:lvl3pPr marL="1371600" lvl="2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/>
            </a:lvl3pPr>
            <a:lvl4pPr marL="1828800" lvl="3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/>
            </a:lvl4pPr>
            <a:lvl5pPr marL="2286000" lvl="4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/>
            </a:lvl5pPr>
            <a:lvl6pPr marL="2743200" lvl="5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/>
            </a:lvl6pPr>
            <a:lvl7pPr marL="3200400" lvl="6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/>
            </a:lvl7pPr>
            <a:lvl8pPr marL="3657600" lvl="7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/>
            </a:lvl8pPr>
            <a:lvl9pPr marL="4114800" lvl="8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1183" name="Google Shape;1183;g2b8a55b5cdc_0_10187"/>
          <p:cNvSpPr txBox="1">
            <a:spLocks noGrp="1"/>
          </p:cNvSpPr>
          <p:nvPr>
            <p:ph type="body" idx="3"/>
          </p:nvPr>
        </p:nvSpPr>
        <p:spPr>
          <a:xfrm>
            <a:off x="0" y="2587625"/>
            <a:ext cx="9030300" cy="2491200"/>
          </a:xfrm>
          <a:prstGeom prst="rect">
            <a:avLst/>
          </a:prstGeom>
          <a:solidFill>
            <a:schemeClr val="lt1">
              <a:alpha val="94510"/>
            </a:schemeClr>
          </a:solidFill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900"/>
            </a:lvl1pPr>
            <a:lvl2pPr marL="914400" lvl="1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/>
            </a:lvl2pPr>
            <a:lvl3pPr marL="1371600" lvl="2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/>
            </a:lvl3pPr>
            <a:lvl4pPr marL="1828800" lvl="3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/>
            </a:lvl4pPr>
            <a:lvl5pPr marL="2286000" lvl="4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/>
            </a:lvl5pPr>
            <a:lvl6pPr marL="2743200" lvl="5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/>
            </a:lvl6pPr>
            <a:lvl7pPr marL="3200400" lvl="6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/>
            </a:lvl7pPr>
            <a:lvl8pPr marL="3657600" lvl="7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/>
            </a:lvl8pPr>
            <a:lvl9pPr marL="4114800" lvl="8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_Slide">
  <p:cSld name="Title_Slide_EMBL_Barcelona"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5" name="Google Shape;1185;g2b8a55b5cdc_0_101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44388" y="0"/>
            <a:ext cx="4847612" cy="437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6" name="Google Shape;1186;g2b8a55b5cdc_0_101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2656"/>
            <a:ext cx="8546966" cy="4390377"/>
          </a:xfrm>
          <a:prstGeom prst="rect">
            <a:avLst/>
          </a:prstGeom>
          <a:noFill/>
          <a:ln>
            <a:noFill/>
          </a:ln>
        </p:spPr>
      </p:pic>
      <p:sp>
        <p:nvSpPr>
          <p:cNvPr id="1187" name="Google Shape;1187;g2b8a55b5cdc_0_10192"/>
          <p:cNvSpPr txBox="1">
            <a:spLocks noGrp="1"/>
          </p:cNvSpPr>
          <p:nvPr>
            <p:ph type="body" idx="1"/>
          </p:nvPr>
        </p:nvSpPr>
        <p:spPr>
          <a:xfrm>
            <a:off x="854076" y="5942971"/>
            <a:ext cx="40497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188" name="Google Shape;1188;g2b8a55b5cdc_0_10192"/>
          <p:cNvSpPr txBox="1">
            <a:spLocks noGrp="1"/>
          </p:cNvSpPr>
          <p:nvPr>
            <p:ph type="body" idx="2"/>
          </p:nvPr>
        </p:nvSpPr>
        <p:spPr>
          <a:xfrm>
            <a:off x="854076" y="3080399"/>
            <a:ext cx="64905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1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189" name="Google Shape;1189;g2b8a55b5cdc_0_10192"/>
          <p:cNvSpPr txBox="1">
            <a:spLocks noGrp="1"/>
          </p:cNvSpPr>
          <p:nvPr>
            <p:ph type="title"/>
          </p:nvPr>
        </p:nvSpPr>
        <p:spPr>
          <a:xfrm>
            <a:off x="854075" y="1027915"/>
            <a:ext cx="7095900" cy="18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22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190" name="Google Shape;1190;g2b8a55b5cdc_0_10192"/>
          <p:cNvSpPr txBox="1">
            <a:spLocks noGrp="1"/>
          </p:cNvSpPr>
          <p:nvPr>
            <p:ph type="body" idx="3"/>
          </p:nvPr>
        </p:nvSpPr>
        <p:spPr>
          <a:xfrm>
            <a:off x="854075" y="4774679"/>
            <a:ext cx="5105700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2"/>
                </a:solidFill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191" name="Google Shape;1191;g2b8a55b5cdc_0_10192"/>
          <p:cNvSpPr txBox="1">
            <a:spLocks noGrp="1"/>
          </p:cNvSpPr>
          <p:nvPr>
            <p:ph type="body" idx="4"/>
          </p:nvPr>
        </p:nvSpPr>
        <p:spPr>
          <a:xfrm>
            <a:off x="854076" y="5194673"/>
            <a:ext cx="40497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pic>
        <p:nvPicPr>
          <p:cNvPr id="1192" name="Google Shape;1192;g2b8a55b5cdc_0_10192"/>
          <p:cNvPicPr preferRelativeResize="0"/>
          <p:nvPr/>
        </p:nvPicPr>
        <p:blipFill rotWithShape="1">
          <a:blip r:embed="rId4">
            <a:alphaModFix/>
          </a:blip>
          <a:srcRect t="3104" b="3095"/>
          <a:stretch/>
        </p:blipFill>
        <p:spPr>
          <a:xfrm>
            <a:off x="9224233" y="5392567"/>
            <a:ext cx="2612335" cy="1249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_Slide">
  <p:cSld name="Title_Slide_EMBL-EBI"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4" name="Google Shape;1194;g2b8a55b5cdc_0_102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44388" y="0"/>
            <a:ext cx="4847612" cy="4377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Google Shape;1195;g2b8a55b5cdc_0_102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2656"/>
            <a:ext cx="8546966" cy="4390377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g2b8a55b5cdc_0_10201"/>
          <p:cNvSpPr txBox="1">
            <a:spLocks noGrp="1"/>
          </p:cNvSpPr>
          <p:nvPr>
            <p:ph type="body" idx="1"/>
          </p:nvPr>
        </p:nvSpPr>
        <p:spPr>
          <a:xfrm>
            <a:off x="854075" y="4774679"/>
            <a:ext cx="5105700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2"/>
                </a:solidFill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197" name="Google Shape;1197;g2b8a55b5cdc_0_10201"/>
          <p:cNvSpPr txBox="1">
            <a:spLocks noGrp="1"/>
          </p:cNvSpPr>
          <p:nvPr>
            <p:ph type="body" idx="2"/>
          </p:nvPr>
        </p:nvSpPr>
        <p:spPr>
          <a:xfrm>
            <a:off x="854076" y="5194673"/>
            <a:ext cx="40497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198" name="Google Shape;1198;g2b8a55b5cdc_0_10201"/>
          <p:cNvSpPr txBox="1">
            <a:spLocks noGrp="1"/>
          </p:cNvSpPr>
          <p:nvPr>
            <p:ph type="body" idx="3"/>
          </p:nvPr>
        </p:nvSpPr>
        <p:spPr>
          <a:xfrm>
            <a:off x="854076" y="5942971"/>
            <a:ext cx="40497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199" name="Google Shape;1199;g2b8a55b5cdc_0_10201"/>
          <p:cNvSpPr txBox="1">
            <a:spLocks noGrp="1"/>
          </p:cNvSpPr>
          <p:nvPr>
            <p:ph type="body" idx="4"/>
          </p:nvPr>
        </p:nvSpPr>
        <p:spPr>
          <a:xfrm>
            <a:off x="854076" y="3080399"/>
            <a:ext cx="64905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1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00" name="Google Shape;1200;g2b8a55b5cdc_0_10201"/>
          <p:cNvSpPr txBox="1">
            <a:spLocks noGrp="1"/>
          </p:cNvSpPr>
          <p:nvPr>
            <p:ph type="title"/>
          </p:nvPr>
        </p:nvSpPr>
        <p:spPr>
          <a:xfrm>
            <a:off x="854075" y="1027915"/>
            <a:ext cx="7095900" cy="18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22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pic>
        <p:nvPicPr>
          <p:cNvPr id="1201" name="Google Shape;1201;g2b8a55b5cdc_0_10201"/>
          <p:cNvPicPr preferRelativeResize="0"/>
          <p:nvPr/>
        </p:nvPicPr>
        <p:blipFill rotWithShape="1">
          <a:blip r:embed="rId4">
            <a:alphaModFix/>
          </a:blip>
          <a:srcRect t="3104" b="3095"/>
          <a:stretch/>
        </p:blipFill>
        <p:spPr>
          <a:xfrm>
            <a:off x="9224233" y="5392567"/>
            <a:ext cx="2612335" cy="1249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_Slide">
  <p:cSld name="Title_Slide_EMBL_Grenoble"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3" name="Google Shape;1203;g2b8a55b5cdc_0_102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44388" y="0"/>
            <a:ext cx="4847612" cy="4377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4" name="Google Shape;1204;g2b8a55b5cdc_0_102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2656"/>
            <a:ext cx="8546966" cy="4390377"/>
          </a:xfrm>
          <a:prstGeom prst="rect">
            <a:avLst/>
          </a:prstGeom>
          <a:noFill/>
          <a:ln>
            <a:noFill/>
          </a:ln>
        </p:spPr>
      </p:pic>
      <p:sp>
        <p:nvSpPr>
          <p:cNvPr id="1205" name="Google Shape;1205;g2b8a55b5cdc_0_10210"/>
          <p:cNvSpPr txBox="1">
            <a:spLocks noGrp="1"/>
          </p:cNvSpPr>
          <p:nvPr>
            <p:ph type="body" idx="1"/>
          </p:nvPr>
        </p:nvSpPr>
        <p:spPr>
          <a:xfrm>
            <a:off x="854076" y="5942971"/>
            <a:ext cx="40497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06" name="Google Shape;1206;g2b8a55b5cdc_0_10210"/>
          <p:cNvSpPr txBox="1">
            <a:spLocks noGrp="1"/>
          </p:cNvSpPr>
          <p:nvPr>
            <p:ph type="body" idx="2"/>
          </p:nvPr>
        </p:nvSpPr>
        <p:spPr>
          <a:xfrm>
            <a:off x="854076" y="3080399"/>
            <a:ext cx="64905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1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07" name="Google Shape;1207;g2b8a55b5cdc_0_10210"/>
          <p:cNvSpPr txBox="1">
            <a:spLocks noGrp="1"/>
          </p:cNvSpPr>
          <p:nvPr>
            <p:ph type="title"/>
          </p:nvPr>
        </p:nvSpPr>
        <p:spPr>
          <a:xfrm>
            <a:off x="854075" y="1027915"/>
            <a:ext cx="7095900" cy="18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22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g2b8a55b5cdc_0_10210"/>
          <p:cNvSpPr txBox="1">
            <a:spLocks noGrp="1"/>
          </p:cNvSpPr>
          <p:nvPr>
            <p:ph type="body" idx="3"/>
          </p:nvPr>
        </p:nvSpPr>
        <p:spPr>
          <a:xfrm>
            <a:off x="854075" y="4774679"/>
            <a:ext cx="5105700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2"/>
                </a:solidFill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09" name="Google Shape;1209;g2b8a55b5cdc_0_10210"/>
          <p:cNvSpPr txBox="1">
            <a:spLocks noGrp="1"/>
          </p:cNvSpPr>
          <p:nvPr>
            <p:ph type="body" idx="4"/>
          </p:nvPr>
        </p:nvSpPr>
        <p:spPr>
          <a:xfrm>
            <a:off x="854076" y="5194673"/>
            <a:ext cx="40497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pic>
        <p:nvPicPr>
          <p:cNvPr id="1210" name="Google Shape;1210;g2b8a55b5cdc_0_10210"/>
          <p:cNvPicPr preferRelativeResize="0"/>
          <p:nvPr/>
        </p:nvPicPr>
        <p:blipFill rotWithShape="1">
          <a:blip r:embed="rId4">
            <a:alphaModFix/>
          </a:blip>
          <a:srcRect t="3104" b="3095"/>
          <a:stretch/>
        </p:blipFill>
        <p:spPr>
          <a:xfrm>
            <a:off x="9224233" y="5392567"/>
            <a:ext cx="2612335" cy="1249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_Slide">
  <p:cSld name="Title_Slide_EMBL_Hamburg"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2" name="Google Shape;1212;g2b8a55b5cdc_0_102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44388" y="0"/>
            <a:ext cx="4847612" cy="4377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3" name="Google Shape;1213;g2b8a55b5cdc_0_102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2656"/>
            <a:ext cx="8546966" cy="4390377"/>
          </a:xfrm>
          <a:prstGeom prst="rect">
            <a:avLst/>
          </a:prstGeom>
          <a:noFill/>
          <a:ln>
            <a:noFill/>
          </a:ln>
        </p:spPr>
      </p:pic>
      <p:sp>
        <p:nvSpPr>
          <p:cNvPr id="1214" name="Google Shape;1214;g2b8a55b5cdc_0_10219"/>
          <p:cNvSpPr txBox="1">
            <a:spLocks noGrp="1"/>
          </p:cNvSpPr>
          <p:nvPr>
            <p:ph type="body" idx="1"/>
          </p:nvPr>
        </p:nvSpPr>
        <p:spPr>
          <a:xfrm>
            <a:off x="854076" y="5942971"/>
            <a:ext cx="40497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15" name="Google Shape;1215;g2b8a55b5cdc_0_10219"/>
          <p:cNvSpPr txBox="1">
            <a:spLocks noGrp="1"/>
          </p:cNvSpPr>
          <p:nvPr>
            <p:ph type="body" idx="2"/>
          </p:nvPr>
        </p:nvSpPr>
        <p:spPr>
          <a:xfrm>
            <a:off x="854076" y="3080399"/>
            <a:ext cx="64905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1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16" name="Google Shape;1216;g2b8a55b5cdc_0_10219"/>
          <p:cNvSpPr txBox="1">
            <a:spLocks noGrp="1"/>
          </p:cNvSpPr>
          <p:nvPr>
            <p:ph type="title"/>
          </p:nvPr>
        </p:nvSpPr>
        <p:spPr>
          <a:xfrm>
            <a:off x="854075" y="1027915"/>
            <a:ext cx="7095900" cy="18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22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17" name="Google Shape;1217;g2b8a55b5cdc_0_10219"/>
          <p:cNvSpPr txBox="1">
            <a:spLocks noGrp="1"/>
          </p:cNvSpPr>
          <p:nvPr>
            <p:ph type="body" idx="3"/>
          </p:nvPr>
        </p:nvSpPr>
        <p:spPr>
          <a:xfrm>
            <a:off x="854075" y="4774679"/>
            <a:ext cx="5105700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2"/>
                </a:solidFill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18" name="Google Shape;1218;g2b8a55b5cdc_0_10219"/>
          <p:cNvSpPr txBox="1">
            <a:spLocks noGrp="1"/>
          </p:cNvSpPr>
          <p:nvPr>
            <p:ph type="body" idx="4"/>
          </p:nvPr>
        </p:nvSpPr>
        <p:spPr>
          <a:xfrm>
            <a:off x="854076" y="5194673"/>
            <a:ext cx="40497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pic>
        <p:nvPicPr>
          <p:cNvPr id="1219" name="Google Shape;1219;g2b8a55b5cdc_0_10219"/>
          <p:cNvPicPr preferRelativeResize="0"/>
          <p:nvPr/>
        </p:nvPicPr>
        <p:blipFill rotWithShape="1">
          <a:blip r:embed="rId4">
            <a:alphaModFix/>
          </a:blip>
          <a:srcRect t="3104" b="3095"/>
          <a:stretch/>
        </p:blipFill>
        <p:spPr>
          <a:xfrm>
            <a:off x="9224233" y="5392567"/>
            <a:ext cx="2612335" cy="1249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_Slide">
  <p:cSld name="Title_Slide_EMBL_Rome"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" name="Google Shape;1230;g2b8a55b5cdc_0_102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44388" y="0"/>
            <a:ext cx="4847612" cy="4377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g2b8a55b5cdc_0_102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2656"/>
            <a:ext cx="8546966" cy="4390377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g2b8a55b5cdc_0_10237"/>
          <p:cNvSpPr txBox="1">
            <a:spLocks noGrp="1"/>
          </p:cNvSpPr>
          <p:nvPr>
            <p:ph type="body" idx="1"/>
          </p:nvPr>
        </p:nvSpPr>
        <p:spPr>
          <a:xfrm>
            <a:off x="854076" y="5942971"/>
            <a:ext cx="40497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33" name="Google Shape;1233;g2b8a55b5cdc_0_10237"/>
          <p:cNvSpPr txBox="1">
            <a:spLocks noGrp="1"/>
          </p:cNvSpPr>
          <p:nvPr>
            <p:ph type="body" idx="2"/>
          </p:nvPr>
        </p:nvSpPr>
        <p:spPr>
          <a:xfrm>
            <a:off x="854076" y="3080399"/>
            <a:ext cx="64905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1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34" name="Google Shape;1234;g2b8a55b5cdc_0_10237"/>
          <p:cNvSpPr txBox="1">
            <a:spLocks noGrp="1"/>
          </p:cNvSpPr>
          <p:nvPr>
            <p:ph type="title"/>
          </p:nvPr>
        </p:nvSpPr>
        <p:spPr>
          <a:xfrm>
            <a:off x="854075" y="1027915"/>
            <a:ext cx="7095900" cy="18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22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35" name="Google Shape;1235;g2b8a55b5cdc_0_10237"/>
          <p:cNvSpPr txBox="1">
            <a:spLocks noGrp="1"/>
          </p:cNvSpPr>
          <p:nvPr>
            <p:ph type="body" idx="3"/>
          </p:nvPr>
        </p:nvSpPr>
        <p:spPr>
          <a:xfrm>
            <a:off x="854075" y="4774679"/>
            <a:ext cx="5105700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2"/>
                </a:solidFill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36" name="Google Shape;1236;g2b8a55b5cdc_0_10237"/>
          <p:cNvSpPr txBox="1">
            <a:spLocks noGrp="1"/>
          </p:cNvSpPr>
          <p:nvPr>
            <p:ph type="body" idx="4"/>
          </p:nvPr>
        </p:nvSpPr>
        <p:spPr>
          <a:xfrm>
            <a:off x="854076" y="5194673"/>
            <a:ext cx="40497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pic>
        <p:nvPicPr>
          <p:cNvPr id="1237" name="Google Shape;1237;g2b8a55b5cdc_0_10237"/>
          <p:cNvPicPr preferRelativeResize="0"/>
          <p:nvPr/>
        </p:nvPicPr>
        <p:blipFill rotWithShape="1">
          <a:blip r:embed="rId4">
            <a:alphaModFix/>
          </a:blip>
          <a:srcRect t="3104" b="3095"/>
          <a:stretch/>
        </p:blipFill>
        <p:spPr>
          <a:xfrm>
            <a:off x="9224233" y="5392567"/>
            <a:ext cx="2612335" cy="1249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_Slide 1">
  <p:cSld name="1_Title_Slide_noImage_1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9" name="Google Shape;1089;g2b8a55b5cdc_0_100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5" cy="4369433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g2b8a55b5cdc_0_10096"/>
          <p:cNvSpPr txBox="1">
            <a:spLocks noGrp="1"/>
          </p:cNvSpPr>
          <p:nvPr>
            <p:ph type="body" idx="1"/>
          </p:nvPr>
        </p:nvSpPr>
        <p:spPr>
          <a:xfrm>
            <a:off x="854076" y="5942971"/>
            <a:ext cx="40497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091" name="Google Shape;1091;g2b8a55b5cdc_0_10096"/>
          <p:cNvSpPr txBox="1">
            <a:spLocks noGrp="1"/>
          </p:cNvSpPr>
          <p:nvPr>
            <p:ph type="body" idx="2"/>
          </p:nvPr>
        </p:nvSpPr>
        <p:spPr>
          <a:xfrm>
            <a:off x="854076" y="3080399"/>
            <a:ext cx="64905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1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092" name="Google Shape;1092;g2b8a55b5cdc_0_10096"/>
          <p:cNvSpPr txBox="1">
            <a:spLocks noGrp="1"/>
          </p:cNvSpPr>
          <p:nvPr>
            <p:ph type="title"/>
          </p:nvPr>
        </p:nvSpPr>
        <p:spPr>
          <a:xfrm>
            <a:off x="854075" y="1027915"/>
            <a:ext cx="7095900" cy="18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22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g2b8a55b5cdc_0_10096"/>
          <p:cNvSpPr txBox="1">
            <a:spLocks noGrp="1"/>
          </p:cNvSpPr>
          <p:nvPr>
            <p:ph type="body" idx="3"/>
          </p:nvPr>
        </p:nvSpPr>
        <p:spPr>
          <a:xfrm>
            <a:off x="854075" y="4774679"/>
            <a:ext cx="5105700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2"/>
                </a:solidFill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094" name="Google Shape;1094;g2b8a55b5cdc_0_10096"/>
          <p:cNvSpPr txBox="1">
            <a:spLocks noGrp="1"/>
          </p:cNvSpPr>
          <p:nvPr>
            <p:ph type="body" idx="4"/>
          </p:nvPr>
        </p:nvSpPr>
        <p:spPr>
          <a:xfrm>
            <a:off x="854076" y="5194673"/>
            <a:ext cx="40497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pic>
        <p:nvPicPr>
          <p:cNvPr id="1095" name="Google Shape;1095;g2b8a55b5cdc_0_10096"/>
          <p:cNvPicPr preferRelativeResize="0"/>
          <p:nvPr/>
        </p:nvPicPr>
        <p:blipFill rotWithShape="1">
          <a:blip r:embed="rId3">
            <a:alphaModFix/>
          </a:blip>
          <a:srcRect t="3104" b="3095"/>
          <a:stretch/>
        </p:blipFill>
        <p:spPr>
          <a:xfrm>
            <a:off x="9224233" y="5392567"/>
            <a:ext cx="2612335" cy="1249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_individual_image">
  <p:cSld name="Divider_individual_image"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2b8a55b5cdc_0_10246"/>
          <p:cNvSpPr>
            <a:spLocks noGrp="1"/>
          </p:cNvSpPr>
          <p:nvPr>
            <p:ph type="pic" idx="2"/>
          </p:nvPr>
        </p:nvSpPr>
        <p:spPr>
          <a:xfrm>
            <a:off x="0" y="3"/>
            <a:ext cx="12192000" cy="6164400"/>
          </a:xfrm>
          <a:prstGeom prst="rect">
            <a:avLst/>
          </a:prstGeom>
          <a:noFill/>
          <a:ln>
            <a:noFill/>
          </a:ln>
        </p:spPr>
      </p:sp>
      <p:sp>
        <p:nvSpPr>
          <p:cNvPr id="1240" name="Google Shape;1240;g2b8a55b5cdc_0_10246"/>
          <p:cNvSpPr txBox="1">
            <a:spLocks noGrp="1"/>
          </p:cNvSpPr>
          <p:nvPr>
            <p:ph type="title"/>
          </p:nvPr>
        </p:nvSpPr>
        <p:spPr>
          <a:xfrm>
            <a:off x="0" y="1483921"/>
            <a:ext cx="100368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41" name="Google Shape;1241;g2b8a55b5cdc_0_10246"/>
          <p:cNvSpPr txBox="1">
            <a:spLocks noGrp="1"/>
          </p:cNvSpPr>
          <p:nvPr>
            <p:ph type="body" idx="1"/>
          </p:nvPr>
        </p:nvSpPr>
        <p:spPr>
          <a:xfrm>
            <a:off x="0" y="2184401"/>
            <a:ext cx="10047300" cy="12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42" name="Google Shape;1242;g2b8a55b5cdc_0_10246"/>
          <p:cNvSpPr txBox="1">
            <a:spLocks noGrp="1"/>
          </p:cNvSpPr>
          <p:nvPr>
            <p:ph type="sldNum" idx="12"/>
          </p:nvPr>
        </p:nvSpPr>
        <p:spPr>
          <a:xfrm>
            <a:off x="450849" y="6325459"/>
            <a:ext cx="58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243" name="Google Shape;1243;g2b8a55b5cdc_0_10246"/>
          <p:cNvSpPr txBox="1">
            <a:spLocks noGrp="1"/>
          </p:cNvSpPr>
          <p:nvPr>
            <p:ph type="dt" idx="10"/>
          </p:nvPr>
        </p:nvSpPr>
        <p:spPr>
          <a:xfrm>
            <a:off x="1190367" y="6325459"/>
            <a:ext cx="120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44" name="Google Shape;1244;g2b8a55b5cdc_0_10246"/>
          <p:cNvSpPr txBox="1">
            <a:spLocks noGrp="1"/>
          </p:cNvSpPr>
          <p:nvPr>
            <p:ph type="ftr" idx="11"/>
          </p:nvPr>
        </p:nvSpPr>
        <p:spPr>
          <a:xfrm>
            <a:off x="6664411" y="6325459"/>
            <a:ext cx="388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Elements_grey">
  <p:cSld name="Two Elements_grey"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2b8a55b5cdc_0_10253"/>
          <p:cNvSpPr txBox="1">
            <a:spLocks noGrp="1"/>
          </p:cNvSpPr>
          <p:nvPr>
            <p:ph type="title"/>
          </p:nvPr>
        </p:nvSpPr>
        <p:spPr>
          <a:xfrm>
            <a:off x="450851" y="365125"/>
            <a:ext cx="112695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47" name="Google Shape;1247;g2b8a55b5cdc_0_10253"/>
          <p:cNvSpPr/>
          <p:nvPr/>
        </p:nvSpPr>
        <p:spPr>
          <a:xfrm>
            <a:off x="0" y="1159935"/>
            <a:ext cx="12192000" cy="5006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g2b8a55b5cdc_0_10253"/>
          <p:cNvSpPr txBox="1">
            <a:spLocks noGrp="1"/>
          </p:cNvSpPr>
          <p:nvPr>
            <p:ph type="body" idx="1"/>
          </p:nvPr>
        </p:nvSpPr>
        <p:spPr>
          <a:xfrm>
            <a:off x="441325" y="1323191"/>
            <a:ext cx="5637300" cy="46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49" name="Google Shape;1249;g2b8a55b5cdc_0_10253"/>
          <p:cNvSpPr txBox="1">
            <a:spLocks noGrp="1"/>
          </p:cNvSpPr>
          <p:nvPr>
            <p:ph type="body" idx="2"/>
          </p:nvPr>
        </p:nvSpPr>
        <p:spPr>
          <a:xfrm>
            <a:off x="6096000" y="1323191"/>
            <a:ext cx="5637300" cy="46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50" name="Google Shape;1250;g2b8a55b5cdc_0_10253"/>
          <p:cNvSpPr txBox="1">
            <a:spLocks noGrp="1"/>
          </p:cNvSpPr>
          <p:nvPr>
            <p:ph type="sldNum" idx="12"/>
          </p:nvPr>
        </p:nvSpPr>
        <p:spPr>
          <a:xfrm>
            <a:off x="450849" y="6325459"/>
            <a:ext cx="58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251" name="Google Shape;1251;g2b8a55b5cdc_0_10253"/>
          <p:cNvSpPr txBox="1">
            <a:spLocks noGrp="1"/>
          </p:cNvSpPr>
          <p:nvPr>
            <p:ph type="dt" idx="10"/>
          </p:nvPr>
        </p:nvSpPr>
        <p:spPr>
          <a:xfrm>
            <a:off x="1190367" y="6325459"/>
            <a:ext cx="120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52" name="Google Shape;1252;g2b8a55b5cdc_0_10253"/>
          <p:cNvSpPr txBox="1">
            <a:spLocks noGrp="1"/>
          </p:cNvSpPr>
          <p:nvPr>
            <p:ph type="ftr" idx="11"/>
          </p:nvPr>
        </p:nvSpPr>
        <p:spPr>
          <a:xfrm>
            <a:off x="6664411" y="6325459"/>
            <a:ext cx="388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Elements_white">
  <p:cSld name="Two Elements_white"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g2b8a55b5cdc_0_10261"/>
          <p:cNvSpPr txBox="1">
            <a:spLocks noGrp="1"/>
          </p:cNvSpPr>
          <p:nvPr>
            <p:ph type="title"/>
          </p:nvPr>
        </p:nvSpPr>
        <p:spPr>
          <a:xfrm>
            <a:off x="450851" y="365125"/>
            <a:ext cx="112695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g2b8a55b5cdc_0_10261"/>
          <p:cNvSpPr txBox="1">
            <a:spLocks noGrp="1"/>
          </p:cNvSpPr>
          <p:nvPr>
            <p:ph type="body" idx="1"/>
          </p:nvPr>
        </p:nvSpPr>
        <p:spPr>
          <a:xfrm>
            <a:off x="441325" y="1323191"/>
            <a:ext cx="5637300" cy="46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56" name="Google Shape;1256;g2b8a55b5cdc_0_10261"/>
          <p:cNvSpPr txBox="1">
            <a:spLocks noGrp="1"/>
          </p:cNvSpPr>
          <p:nvPr>
            <p:ph type="body" idx="2"/>
          </p:nvPr>
        </p:nvSpPr>
        <p:spPr>
          <a:xfrm>
            <a:off x="6096000" y="1323191"/>
            <a:ext cx="5637300" cy="46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57" name="Google Shape;1257;g2b8a55b5cdc_0_10261"/>
          <p:cNvSpPr txBox="1">
            <a:spLocks noGrp="1"/>
          </p:cNvSpPr>
          <p:nvPr>
            <p:ph type="sldNum" idx="12"/>
          </p:nvPr>
        </p:nvSpPr>
        <p:spPr>
          <a:xfrm>
            <a:off x="450849" y="6325459"/>
            <a:ext cx="58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258" name="Google Shape;1258;g2b8a55b5cdc_0_10261"/>
          <p:cNvSpPr txBox="1">
            <a:spLocks noGrp="1"/>
          </p:cNvSpPr>
          <p:nvPr>
            <p:ph type="dt" idx="10"/>
          </p:nvPr>
        </p:nvSpPr>
        <p:spPr>
          <a:xfrm>
            <a:off x="1190367" y="6325459"/>
            <a:ext cx="120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59" name="Google Shape;1259;g2b8a55b5cdc_0_10261"/>
          <p:cNvSpPr txBox="1">
            <a:spLocks noGrp="1"/>
          </p:cNvSpPr>
          <p:nvPr>
            <p:ph type="ftr" idx="11"/>
          </p:nvPr>
        </p:nvSpPr>
        <p:spPr>
          <a:xfrm>
            <a:off x="6664411" y="6325459"/>
            <a:ext cx="388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Elements_grey_green">
  <p:cSld name="Two_Elements_grey_green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2b8a55b5cdc_0_10268"/>
          <p:cNvSpPr txBox="1">
            <a:spLocks noGrp="1"/>
          </p:cNvSpPr>
          <p:nvPr>
            <p:ph type="title"/>
          </p:nvPr>
        </p:nvSpPr>
        <p:spPr>
          <a:xfrm>
            <a:off x="450851" y="365125"/>
            <a:ext cx="112695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62" name="Google Shape;1262;g2b8a55b5cdc_0_10268"/>
          <p:cNvSpPr/>
          <p:nvPr/>
        </p:nvSpPr>
        <p:spPr>
          <a:xfrm>
            <a:off x="0" y="1172633"/>
            <a:ext cx="12192000" cy="4979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60975" rIns="121900" bIns="60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Google Shape;1263;g2b8a55b5cdc_0_10268"/>
          <p:cNvSpPr txBox="1">
            <a:spLocks noGrp="1"/>
          </p:cNvSpPr>
          <p:nvPr>
            <p:ph type="body" idx="1"/>
          </p:nvPr>
        </p:nvSpPr>
        <p:spPr>
          <a:xfrm>
            <a:off x="1" y="1182688"/>
            <a:ext cx="4206900" cy="495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>
                <a:solidFill>
                  <a:schemeClr val="lt1"/>
                </a:solidFill>
              </a:defRPr>
            </a:lvl1pPr>
            <a:lvl2pPr marL="914400" lvl="1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64" name="Google Shape;1264;g2b8a55b5cdc_0_10268"/>
          <p:cNvSpPr txBox="1">
            <a:spLocks noGrp="1"/>
          </p:cNvSpPr>
          <p:nvPr>
            <p:ph type="body" idx="2"/>
          </p:nvPr>
        </p:nvSpPr>
        <p:spPr>
          <a:xfrm>
            <a:off x="4195481" y="1182688"/>
            <a:ext cx="7996500" cy="49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•"/>
              <a:defRPr>
                <a:solidFill>
                  <a:schemeClr val="dk1"/>
                </a:solidFill>
              </a:defRPr>
            </a:lvl1pPr>
            <a:lvl2pPr marL="914400" lvl="1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•"/>
              <a:defRPr>
                <a:solidFill>
                  <a:schemeClr val="dk1"/>
                </a:solidFill>
              </a:defRPr>
            </a:lvl2pPr>
            <a:lvl3pPr marL="1371600" lvl="2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•"/>
              <a:defRPr>
                <a:solidFill>
                  <a:schemeClr val="dk1"/>
                </a:solidFill>
              </a:defRPr>
            </a:lvl3pPr>
            <a:lvl4pPr marL="1828800" lvl="3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•"/>
              <a:defRPr>
                <a:solidFill>
                  <a:schemeClr val="dk1"/>
                </a:solidFill>
              </a:defRPr>
            </a:lvl4pPr>
            <a:lvl5pPr marL="2286000" lvl="4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•"/>
              <a:defRPr>
                <a:solidFill>
                  <a:schemeClr val="dk1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65" name="Google Shape;1265;g2b8a55b5cdc_0_10268"/>
          <p:cNvSpPr txBox="1">
            <a:spLocks noGrp="1"/>
          </p:cNvSpPr>
          <p:nvPr>
            <p:ph type="sldNum" idx="12"/>
          </p:nvPr>
        </p:nvSpPr>
        <p:spPr>
          <a:xfrm>
            <a:off x="450849" y="6325459"/>
            <a:ext cx="58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266" name="Google Shape;1266;g2b8a55b5cdc_0_10268"/>
          <p:cNvSpPr txBox="1">
            <a:spLocks noGrp="1"/>
          </p:cNvSpPr>
          <p:nvPr>
            <p:ph type="dt" idx="10"/>
          </p:nvPr>
        </p:nvSpPr>
        <p:spPr>
          <a:xfrm>
            <a:off x="1190367" y="6325459"/>
            <a:ext cx="120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67" name="Google Shape;1267;g2b8a55b5cdc_0_10268"/>
          <p:cNvSpPr txBox="1">
            <a:spLocks noGrp="1"/>
          </p:cNvSpPr>
          <p:nvPr>
            <p:ph type="ftr" idx="11"/>
          </p:nvPr>
        </p:nvSpPr>
        <p:spPr>
          <a:xfrm>
            <a:off x="6664411" y="6325459"/>
            <a:ext cx="388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Elements_grey_green_right">
  <p:cSld name="Two Elements_grey_green_right"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g2b8a55b5cdc_0_10276"/>
          <p:cNvSpPr txBox="1">
            <a:spLocks noGrp="1"/>
          </p:cNvSpPr>
          <p:nvPr>
            <p:ph type="title"/>
          </p:nvPr>
        </p:nvSpPr>
        <p:spPr>
          <a:xfrm>
            <a:off x="450851" y="365125"/>
            <a:ext cx="112695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70" name="Google Shape;1270;g2b8a55b5cdc_0_10276"/>
          <p:cNvSpPr/>
          <p:nvPr/>
        </p:nvSpPr>
        <p:spPr>
          <a:xfrm>
            <a:off x="0" y="1172633"/>
            <a:ext cx="12192000" cy="4979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60975" rIns="121900" bIns="60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1" name="Google Shape;1271;g2b8a55b5cdc_0_10276"/>
          <p:cNvSpPr txBox="1">
            <a:spLocks noGrp="1"/>
          </p:cNvSpPr>
          <p:nvPr>
            <p:ph type="body" idx="1"/>
          </p:nvPr>
        </p:nvSpPr>
        <p:spPr>
          <a:xfrm>
            <a:off x="7985125" y="1182688"/>
            <a:ext cx="4206900" cy="495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>
                <a:solidFill>
                  <a:schemeClr val="lt1"/>
                </a:solidFill>
              </a:defRPr>
            </a:lvl1pPr>
            <a:lvl2pPr marL="914400" lvl="1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72" name="Google Shape;1272;g2b8a55b5cdc_0_10276"/>
          <p:cNvSpPr txBox="1">
            <a:spLocks noGrp="1"/>
          </p:cNvSpPr>
          <p:nvPr>
            <p:ph type="body" idx="2"/>
          </p:nvPr>
        </p:nvSpPr>
        <p:spPr>
          <a:xfrm>
            <a:off x="0" y="1182688"/>
            <a:ext cx="7996500" cy="49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•"/>
              <a:defRPr>
                <a:solidFill>
                  <a:schemeClr val="dk1"/>
                </a:solidFill>
              </a:defRPr>
            </a:lvl1pPr>
            <a:lvl2pPr marL="914400" lvl="1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•"/>
              <a:defRPr>
                <a:solidFill>
                  <a:schemeClr val="dk1"/>
                </a:solidFill>
              </a:defRPr>
            </a:lvl2pPr>
            <a:lvl3pPr marL="1371600" lvl="2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•"/>
              <a:defRPr>
                <a:solidFill>
                  <a:schemeClr val="dk1"/>
                </a:solidFill>
              </a:defRPr>
            </a:lvl3pPr>
            <a:lvl4pPr marL="1828800" lvl="3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•"/>
              <a:defRPr>
                <a:solidFill>
                  <a:schemeClr val="dk1"/>
                </a:solidFill>
              </a:defRPr>
            </a:lvl4pPr>
            <a:lvl5pPr marL="2286000" lvl="4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•"/>
              <a:defRPr>
                <a:solidFill>
                  <a:schemeClr val="dk1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73" name="Google Shape;1273;g2b8a55b5cdc_0_10276"/>
          <p:cNvSpPr txBox="1">
            <a:spLocks noGrp="1"/>
          </p:cNvSpPr>
          <p:nvPr>
            <p:ph type="sldNum" idx="12"/>
          </p:nvPr>
        </p:nvSpPr>
        <p:spPr>
          <a:xfrm>
            <a:off x="450849" y="6325459"/>
            <a:ext cx="58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274" name="Google Shape;1274;g2b8a55b5cdc_0_10276"/>
          <p:cNvSpPr txBox="1">
            <a:spLocks noGrp="1"/>
          </p:cNvSpPr>
          <p:nvPr>
            <p:ph type="dt" idx="10"/>
          </p:nvPr>
        </p:nvSpPr>
        <p:spPr>
          <a:xfrm>
            <a:off x="1190367" y="6325459"/>
            <a:ext cx="120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75" name="Google Shape;1275;g2b8a55b5cdc_0_10276"/>
          <p:cNvSpPr txBox="1">
            <a:spLocks noGrp="1"/>
          </p:cNvSpPr>
          <p:nvPr>
            <p:ph type="ftr" idx="11"/>
          </p:nvPr>
        </p:nvSpPr>
        <p:spPr>
          <a:xfrm>
            <a:off x="6664411" y="6325459"/>
            <a:ext cx="388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Elements_grey_green_right">
  <p:cSld name="Three Elements_grey_green_right"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2b8a55b5cdc_0_10284"/>
          <p:cNvSpPr txBox="1">
            <a:spLocks noGrp="1"/>
          </p:cNvSpPr>
          <p:nvPr>
            <p:ph type="title"/>
          </p:nvPr>
        </p:nvSpPr>
        <p:spPr>
          <a:xfrm>
            <a:off x="450851" y="365125"/>
            <a:ext cx="112695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78" name="Google Shape;1278;g2b8a55b5cdc_0_10284"/>
          <p:cNvSpPr/>
          <p:nvPr/>
        </p:nvSpPr>
        <p:spPr>
          <a:xfrm>
            <a:off x="0" y="1172633"/>
            <a:ext cx="12192000" cy="4979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60975" rIns="121900" bIns="60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9" name="Google Shape;1279;g2b8a55b5cdc_0_10284"/>
          <p:cNvSpPr txBox="1">
            <a:spLocks noGrp="1"/>
          </p:cNvSpPr>
          <p:nvPr>
            <p:ph type="body" idx="1"/>
          </p:nvPr>
        </p:nvSpPr>
        <p:spPr>
          <a:xfrm>
            <a:off x="7985125" y="1173381"/>
            <a:ext cx="4206900" cy="247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>
                <a:solidFill>
                  <a:schemeClr val="lt1"/>
                </a:solidFill>
              </a:defRPr>
            </a:lvl1pPr>
            <a:lvl2pPr marL="914400" lvl="1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80" name="Google Shape;1280;g2b8a55b5cdc_0_10284"/>
          <p:cNvSpPr txBox="1">
            <a:spLocks noGrp="1"/>
          </p:cNvSpPr>
          <p:nvPr>
            <p:ph type="body" idx="2"/>
          </p:nvPr>
        </p:nvSpPr>
        <p:spPr>
          <a:xfrm>
            <a:off x="0" y="1182688"/>
            <a:ext cx="7996500" cy="49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•"/>
              <a:defRPr>
                <a:solidFill>
                  <a:schemeClr val="dk1"/>
                </a:solidFill>
              </a:defRPr>
            </a:lvl1pPr>
            <a:lvl2pPr marL="914400" lvl="1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•"/>
              <a:defRPr>
                <a:solidFill>
                  <a:schemeClr val="dk1"/>
                </a:solidFill>
              </a:defRPr>
            </a:lvl2pPr>
            <a:lvl3pPr marL="1371600" lvl="2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•"/>
              <a:defRPr>
                <a:solidFill>
                  <a:schemeClr val="dk1"/>
                </a:solidFill>
              </a:defRPr>
            </a:lvl3pPr>
            <a:lvl4pPr marL="1828800" lvl="3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•"/>
              <a:defRPr>
                <a:solidFill>
                  <a:schemeClr val="dk1"/>
                </a:solidFill>
              </a:defRPr>
            </a:lvl4pPr>
            <a:lvl5pPr marL="2286000" lvl="4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•"/>
              <a:defRPr>
                <a:solidFill>
                  <a:schemeClr val="dk1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81" name="Google Shape;1281;g2b8a55b5cdc_0_10284"/>
          <p:cNvSpPr txBox="1">
            <a:spLocks noGrp="1"/>
          </p:cNvSpPr>
          <p:nvPr>
            <p:ph type="body" idx="3"/>
          </p:nvPr>
        </p:nvSpPr>
        <p:spPr>
          <a:xfrm>
            <a:off x="7985125" y="3677011"/>
            <a:ext cx="4206900" cy="247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>
                <a:solidFill>
                  <a:schemeClr val="lt1"/>
                </a:solidFill>
              </a:defRPr>
            </a:lvl1pPr>
            <a:lvl2pPr marL="914400" lvl="1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82" name="Google Shape;1282;g2b8a55b5cdc_0_10284"/>
          <p:cNvSpPr txBox="1">
            <a:spLocks noGrp="1"/>
          </p:cNvSpPr>
          <p:nvPr>
            <p:ph type="sldNum" idx="12"/>
          </p:nvPr>
        </p:nvSpPr>
        <p:spPr>
          <a:xfrm>
            <a:off x="450849" y="6325459"/>
            <a:ext cx="58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283" name="Google Shape;1283;g2b8a55b5cdc_0_10284"/>
          <p:cNvSpPr txBox="1">
            <a:spLocks noGrp="1"/>
          </p:cNvSpPr>
          <p:nvPr>
            <p:ph type="dt" idx="10"/>
          </p:nvPr>
        </p:nvSpPr>
        <p:spPr>
          <a:xfrm>
            <a:off x="1190367" y="6325459"/>
            <a:ext cx="120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84" name="Google Shape;1284;g2b8a55b5cdc_0_10284"/>
          <p:cNvSpPr txBox="1">
            <a:spLocks noGrp="1"/>
          </p:cNvSpPr>
          <p:nvPr>
            <p:ph type="ftr" idx="11"/>
          </p:nvPr>
        </p:nvSpPr>
        <p:spPr>
          <a:xfrm>
            <a:off x="6664411" y="6325459"/>
            <a:ext cx="388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Elements_dark_grey">
  <p:cSld name="Three Elements_dark_grey"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2b8a55b5cdc_0_10293"/>
          <p:cNvSpPr txBox="1">
            <a:spLocks noGrp="1"/>
          </p:cNvSpPr>
          <p:nvPr>
            <p:ph type="title"/>
          </p:nvPr>
        </p:nvSpPr>
        <p:spPr>
          <a:xfrm>
            <a:off x="450851" y="365125"/>
            <a:ext cx="112695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87" name="Google Shape;1287;g2b8a55b5cdc_0_10293"/>
          <p:cNvSpPr/>
          <p:nvPr/>
        </p:nvSpPr>
        <p:spPr>
          <a:xfrm>
            <a:off x="0" y="1172633"/>
            <a:ext cx="12192000" cy="4979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60975" rIns="121900" bIns="60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8" name="Google Shape;1288;g2b8a55b5cdc_0_10293"/>
          <p:cNvSpPr txBox="1">
            <a:spLocks noGrp="1"/>
          </p:cNvSpPr>
          <p:nvPr>
            <p:ph type="body" idx="1"/>
          </p:nvPr>
        </p:nvSpPr>
        <p:spPr>
          <a:xfrm>
            <a:off x="0" y="1182688"/>
            <a:ext cx="7996500" cy="49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•"/>
              <a:defRPr>
                <a:solidFill>
                  <a:schemeClr val="dk1"/>
                </a:solidFill>
              </a:defRPr>
            </a:lvl1pPr>
            <a:lvl2pPr marL="914400" lvl="1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•"/>
              <a:defRPr>
                <a:solidFill>
                  <a:schemeClr val="dk1"/>
                </a:solidFill>
              </a:defRPr>
            </a:lvl2pPr>
            <a:lvl3pPr marL="1371600" lvl="2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•"/>
              <a:defRPr>
                <a:solidFill>
                  <a:schemeClr val="dk1"/>
                </a:solidFill>
              </a:defRPr>
            </a:lvl3pPr>
            <a:lvl4pPr marL="1828800" lvl="3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•"/>
              <a:defRPr>
                <a:solidFill>
                  <a:schemeClr val="dk1"/>
                </a:solidFill>
              </a:defRPr>
            </a:lvl4pPr>
            <a:lvl5pPr marL="2286000" lvl="4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•"/>
              <a:defRPr>
                <a:solidFill>
                  <a:schemeClr val="dk1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89" name="Google Shape;1289;g2b8a55b5cdc_0_10293"/>
          <p:cNvSpPr txBox="1">
            <a:spLocks noGrp="1"/>
          </p:cNvSpPr>
          <p:nvPr>
            <p:ph type="body" idx="2"/>
          </p:nvPr>
        </p:nvSpPr>
        <p:spPr>
          <a:xfrm>
            <a:off x="7985125" y="1173381"/>
            <a:ext cx="4206900" cy="2474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>
                <a:solidFill>
                  <a:schemeClr val="lt1"/>
                </a:solidFill>
              </a:defRPr>
            </a:lvl1pPr>
            <a:lvl2pPr marL="914400" lvl="1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90" name="Google Shape;1290;g2b8a55b5cdc_0_10293"/>
          <p:cNvSpPr txBox="1">
            <a:spLocks noGrp="1"/>
          </p:cNvSpPr>
          <p:nvPr>
            <p:ph type="body" idx="3"/>
          </p:nvPr>
        </p:nvSpPr>
        <p:spPr>
          <a:xfrm>
            <a:off x="7985125" y="3677011"/>
            <a:ext cx="4206900" cy="2474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>
                <a:solidFill>
                  <a:schemeClr val="lt1"/>
                </a:solidFill>
              </a:defRPr>
            </a:lvl1pPr>
            <a:lvl2pPr marL="914400" lvl="1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91" name="Google Shape;1291;g2b8a55b5cdc_0_10293"/>
          <p:cNvSpPr txBox="1">
            <a:spLocks noGrp="1"/>
          </p:cNvSpPr>
          <p:nvPr>
            <p:ph type="sldNum" idx="12"/>
          </p:nvPr>
        </p:nvSpPr>
        <p:spPr>
          <a:xfrm>
            <a:off x="450849" y="6325459"/>
            <a:ext cx="58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292" name="Google Shape;1292;g2b8a55b5cdc_0_10293"/>
          <p:cNvSpPr txBox="1">
            <a:spLocks noGrp="1"/>
          </p:cNvSpPr>
          <p:nvPr>
            <p:ph type="dt" idx="10"/>
          </p:nvPr>
        </p:nvSpPr>
        <p:spPr>
          <a:xfrm>
            <a:off x="1190367" y="6325459"/>
            <a:ext cx="120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93" name="Google Shape;1293;g2b8a55b5cdc_0_10293"/>
          <p:cNvSpPr txBox="1">
            <a:spLocks noGrp="1"/>
          </p:cNvSpPr>
          <p:nvPr>
            <p:ph type="ftr" idx="11"/>
          </p:nvPr>
        </p:nvSpPr>
        <p:spPr>
          <a:xfrm>
            <a:off x="6664411" y="6325459"/>
            <a:ext cx="388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Elements_green_left_grey">
  <p:cSld name="Three Elements_green_left_grey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2b8a55b5cdc_0_10302"/>
          <p:cNvSpPr txBox="1">
            <a:spLocks noGrp="1"/>
          </p:cNvSpPr>
          <p:nvPr>
            <p:ph type="title"/>
          </p:nvPr>
        </p:nvSpPr>
        <p:spPr>
          <a:xfrm>
            <a:off x="450851" y="365125"/>
            <a:ext cx="112695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96" name="Google Shape;1296;g2b8a55b5cdc_0_10302"/>
          <p:cNvSpPr/>
          <p:nvPr/>
        </p:nvSpPr>
        <p:spPr>
          <a:xfrm>
            <a:off x="0" y="1172633"/>
            <a:ext cx="12192000" cy="4979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60975" rIns="121900" bIns="60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g2b8a55b5cdc_0_10302"/>
          <p:cNvSpPr txBox="1">
            <a:spLocks noGrp="1"/>
          </p:cNvSpPr>
          <p:nvPr>
            <p:ph type="body" idx="1"/>
          </p:nvPr>
        </p:nvSpPr>
        <p:spPr>
          <a:xfrm>
            <a:off x="4195481" y="1182688"/>
            <a:ext cx="7996500" cy="49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•"/>
              <a:defRPr>
                <a:solidFill>
                  <a:schemeClr val="dk1"/>
                </a:solidFill>
              </a:defRPr>
            </a:lvl1pPr>
            <a:lvl2pPr marL="914400" lvl="1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•"/>
              <a:defRPr>
                <a:solidFill>
                  <a:schemeClr val="dk1"/>
                </a:solidFill>
              </a:defRPr>
            </a:lvl2pPr>
            <a:lvl3pPr marL="1371600" lvl="2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•"/>
              <a:defRPr>
                <a:solidFill>
                  <a:schemeClr val="dk1"/>
                </a:solidFill>
              </a:defRPr>
            </a:lvl3pPr>
            <a:lvl4pPr marL="1828800" lvl="3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•"/>
              <a:defRPr>
                <a:solidFill>
                  <a:schemeClr val="dk1"/>
                </a:solidFill>
              </a:defRPr>
            </a:lvl4pPr>
            <a:lvl5pPr marL="2286000" lvl="4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•"/>
              <a:defRPr>
                <a:solidFill>
                  <a:schemeClr val="dk1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98" name="Google Shape;1298;g2b8a55b5cdc_0_10302"/>
          <p:cNvSpPr txBox="1">
            <a:spLocks noGrp="1"/>
          </p:cNvSpPr>
          <p:nvPr>
            <p:ph type="body" idx="2"/>
          </p:nvPr>
        </p:nvSpPr>
        <p:spPr>
          <a:xfrm>
            <a:off x="1059" y="1173381"/>
            <a:ext cx="4206900" cy="247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>
                <a:solidFill>
                  <a:schemeClr val="lt1"/>
                </a:solidFill>
              </a:defRPr>
            </a:lvl1pPr>
            <a:lvl2pPr marL="914400" lvl="1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99" name="Google Shape;1299;g2b8a55b5cdc_0_10302"/>
          <p:cNvSpPr txBox="1">
            <a:spLocks noGrp="1"/>
          </p:cNvSpPr>
          <p:nvPr>
            <p:ph type="body" idx="3"/>
          </p:nvPr>
        </p:nvSpPr>
        <p:spPr>
          <a:xfrm>
            <a:off x="1059" y="3677011"/>
            <a:ext cx="4206900" cy="2474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>
                <a:solidFill>
                  <a:schemeClr val="lt1"/>
                </a:solidFill>
              </a:defRPr>
            </a:lvl1pPr>
            <a:lvl2pPr marL="914400" lvl="1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300" name="Google Shape;1300;g2b8a55b5cdc_0_10302"/>
          <p:cNvSpPr txBox="1">
            <a:spLocks noGrp="1"/>
          </p:cNvSpPr>
          <p:nvPr>
            <p:ph type="sldNum" idx="12"/>
          </p:nvPr>
        </p:nvSpPr>
        <p:spPr>
          <a:xfrm>
            <a:off x="450849" y="6325459"/>
            <a:ext cx="58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301" name="Google Shape;1301;g2b8a55b5cdc_0_10302"/>
          <p:cNvSpPr txBox="1">
            <a:spLocks noGrp="1"/>
          </p:cNvSpPr>
          <p:nvPr>
            <p:ph type="dt" idx="10"/>
          </p:nvPr>
        </p:nvSpPr>
        <p:spPr>
          <a:xfrm>
            <a:off x="1190367" y="6325459"/>
            <a:ext cx="120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302" name="Google Shape;1302;g2b8a55b5cdc_0_10302"/>
          <p:cNvSpPr txBox="1">
            <a:spLocks noGrp="1"/>
          </p:cNvSpPr>
          <p:nvPr>
            <p:ph type="ftr" idx="11"/>
          </p:nvPr>
        </p:nvSpPr>
        <p:spPr>
          <a:xfrm>
            <a:off x="6664411" y="6325459"/>
            <a:ext cx="388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ight Elements_grey">
  <p:cSld name="Eight Elements_grey"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2b8a55b5cdc_0_10311"/>
          <p:cNvSpPr>
            <a:spLocks noGrp="1"/>
          </p:cNvSpPr>
          <p:nvPr>
            <p:ph type="pic" idx="2"/>
          </p:nvPr>
        </p:nvSpPr>
        <p:spPr>
          <a:xfrm>
            <a:off x="0" y="1172636"/>
            <a:ext cx="3034800" cy="2495700"/>
          </a:xfrm>
          <a:prstGeom prst="rect">
            <a:avLst/>
          </a:prstGeom>
          <a:noFill/>
          <a:ln>
            <a:noFill/>
          </a:ln>
        </p:spPr>
      </p:sp>
      <p:sp>
        <p:nvSpPr>
          <p:cNvPr id="1305" name="Google Shape;1305;g2b8a55b5cdc_0_10311"/>
          <p:cNvSpPr>
            <a:spLocks noGrp="1"/>
          </p:cNvSpPr>
          <p:nvPr>
            <p:ph type="pic" idx="3"/>
          </p:nvPr>
        </p:nvSpPr>
        <p:spPr>
          <a:xfrm>
            <a:off x="3052400" y="1172636"/>
            <a:ext cx="3034800" cy="2495700"/>
          </a:xfrm>
          <a:prstGeom prst="rect">
            <a:avLst/>
          </a:prstGeom>
          <a:noFill/>
          <a:ln>
            <a:noFill/>
          </a:ln>
        </p:spPr>
      </p:sp>
      <p:sp>
        <p:nvSpPr>
          <p:cNvPr id="1306" name="Google Shape;1306;g2b8a55b5cdc_0_10311"/>
          <p:cNvSpPr>
            <a:spLocks noGrp="1"/>
          </p:cNvSpPr>
          <p:nvPr>
            <p:ph type="pic" idx="4"/>
          </p:nvPr>
        </p:nvSpPr>
        <p:spPr>
          <a:xfrm>
            <a:off x="6104799" y="1172636"/>
            <a:ext cx="3039600" cy="2495700"/>
          </a:xfrm>
          <a:prstGeom prst="rect">
            <a:avLst/>
          </a:prstGeom>
          <a:noFill/>
          <a:ln>
            <a:noFill/>
          </a:ln>
        </p:spPr>
      </p:sp>
      <p:sp>
        <p:nvSpPr>
          <p:cNvPr id="1307" name="Google Shape;1307;g2b8a55b5cdc_0_10311"/>
          <p:cNvSpPr>
            <a:spLocks noGrp="1"/>
          </p:cNvSpPr>
          <p:nvPr>
            <p:ph type="pic" idx="5"/>
          </p:nvPr>
        </p:nvSpPr>
        <p:spPr>
          <a:xfrm>
            <a:off x="9157200" y="1172636"/>
            <a:ext cx="3034800" cy="2495700"/>
          </a:xfrm>
          <a:prstGeom prst="rect">
            <a:avLst/>
          </a:prstGeom>
          <a:noFill/>
          <a:ln>
            <a:noFill/>
          </a:ln>
        </p:spPr>
      </p:sp>
      <p:sp>
        <p:nvSpPr>
          <p:cNvPr id="1308" name="Google Shape;1308;g2b8a55b5cdc_0_10311"/>
          <p:cNvSpPr txBox="1">
            <a:spLocks noGrp="1"/>
          </p:cNvSpPr>
          <p:nvPr>
            <p:ph type="title"/>
          </p:nvPr>
        </p:nvSpPr>
        <p:spPr>
          <a:xfrm>
            <a:off x="450851" y="365125"/>
            <a:ext cx="112695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309" name="Google Shape;1309;g2b8a55b5cdc_0_10311"/>
          <p:cNvSpPr txBox="1">
            <a:spLocks noGrp="1"/>
          </p:cNvSpPr>
          <p:nvPr>
            <p:ph type="body" idx="1"/>
          </p:nvPr>
        </p:nvSpPr>
        <p:spPr>
          <a:xfrm>
            <a:off x="1" y="3681413"/>
            <a:ext cx="3039600" cy="2466900"/>
          </a:xfrm>
          <a:prstGeom prst="rect">
            <a:avLst/>
          </a:prstGeom>
          <a:solidFill>
            <a:srgbClr val="A8ABAA"/>
          </a:solidFill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1pPr>
            <a:lvl2pPr marL="914400" lvl="1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310" name="Google Shape;1310;g2b8a55b5cdc_0_10311"/>
          <p:cNvSpPr txBox="1">
            <a:spLocks noGrp="1"/>
          </p:cNvSpPr>
          <p:nvPr>
            <p:ph type="body" idx="6"/>
          </p:nvPr>
        </p:nvSpPr>
        <p:spPr>
          <a:xfrm>
            <a:off x="3050747" y="3681413"/>
            <a:ext cx="3039600" cy="2466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1pPr>
            <a:lvl2pPr marL="914400" lvl="1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311" name="Google Shape;1311;g2b8a55b5cdc_0_10311"/>
          <p:cNvSpPr txBox="1">
            <a:spLocks noGrp="1"/>
          </p:cNvSpPr>
          <p:nvPr>
            <p:ph type="body" idx="7"/>
          </p:nvPr>
        </p:nvSpPr>
        <p:spPr>
          <a:xfrm>
            <a:off x="6101492" y="3681413"/>
            <a:ext cx="3039600" cy="2466900"/>
          </a:xfrm>
          <a:prstGeom prst="rect">
            <a:avLst/>
          </a:prstGeom>
          <a:solidFill>
            <a:srgbClr val="A8ABAA"/>
          </a:solidFill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1pPr>
            <a:lvl2pPr marL="914400" lvl="1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312" name="Google Shape;1312;g2b8a55b5cdc_0_10311"/>
          <p:cNvSpPr txBox="1">
            <a:spLocks noGrp="1"/>
          </p:cNvSpPr>
          <p:nvPr>
            <p:ph type="body" idx="8"/>
          </p:nvPr>
        </p:nvSpPr>
        <p:spPr>
          <a:xfrm>
            <a:off x="9152237" y="3681413"/>
            <a:ext cx="3039600" cy="2466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1pPr>
            <a:lvl2pPr marL="914400" lvl="1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cxnSp>
        <p:nvCxnSpPr>
          <p:cNvPr id="1313" name="Google Shape;1313;g2b8a55b5cdc_0_10311"/>
          <p:cNvCxnSpPr/>
          <p:nvPr/>
        </p:nvCxnSpPr>
        <p:spPr>
          <a:xfrm>
            <a:off x="3046793" y="3656313"/>
            <a:ext cx="0" cy="250050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14" name="Google Shape;1314;g2b8a55b5cdc_0_10311"/>
          <p:cNvCxnSpPr/>
          <p:nvPr/>
        </p:nvCxnSpPr>
        <p:spPr>
          <a:xfrm>
            <a:off x="6095437" y="3656313"/>
            <a:ext cx="0" cy="250050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15" name="Google Shape;1315;g2b8a55b5cdc_0_10311"/>
          <p:cNvCxnSpPr/>
          <p:nvPr/>
        </p:nvCxnSpPr>
        <p:spPr>
          <a:xfrm>
            <a:off x="9159909" y="3656313"/>
            <a:ext cx="0" cy="250050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16" name="Google Shape;1316;g2b8a55b5cdc_0_10311"/>
          <p:cNvSpPr txBox="1">
            <a:spLocks noGrp="1"/>
          </p:cNvSpPr>
          <p:nvPr>
            <p:ph type="sldNum" idx="12"/>
          </p:nvPr>
        </p:nvSpPr>
        <p:spPr>
          <a:xfrm>
            <a:off x="450849" y="6325459"/>
            <a:ext cx="58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317" name="Google Shape;1317;g2b8a55b5cdc_0_10311"/>
          <p:cNvSpPr txBox="1">
            <a:spLocks noGrp="1"/>
          </p:cNvSpPr>
          <p:nvPr>
            <p:ph type="dt" idx="10"/>
          </p:nvPr>
        </p:nvSpPr>
        <p:spPr>
          <a:xfrm>
            <a:off x="1190367" y="6325459"/>
            <a:ext cx="120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318" name="Google Shape;1318;g2b8a55b5cdc_0_10311"/>
          <p:cNvSpPr txBox="1">
            <a:spLocks noGrp="1"/>
          </p:cNvSpPr>
          <p:nvPr>
            <p:ph type="ftr" idx="11"/>
          </p:nvPr>
        </p:nvSpPr>
        <p:spPr>
          <a:xfrm>
            <a:off x="6664411" y="6325459"/>
            <a:ext cx="388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line_2">
  <p:cSld name="Section Headline_2"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" name="Google Shape;1320;g2b8a55b5cdc_0_103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" y="1"/>
            <a:ext cx="121920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1" name="Google Shape;1321;g2b8a55b5cdc_0_10327"/>
          <p:cNvSpPr txBox="1">
            <a:spLocks noGrp="1"/>
          </p:cNvSpPr>
          <p:nvPr>
            <p:ph type="body" idx="1"/>
          </p:nvPr>
        </p:nvSpPr>
        <p:spPr>
          <a:xfrm>
            <a:off x="6585433" y="4300664"/>
            <a:ext cx="1242000" cy="1242000"/>
          </a:xfrm>
          <a:prstGeom prst="rect">
            <a:avLst/>
          </a:prstGeom>
          <a:solidFill>
            <a:srgbClr val="009E49"/>
          </a:solidFill>
          <a:ln>
            <a:noFill/>
          </a:ln>
        </p:spPr>
        <p:txBody>
          <a:bodyPr spcFirstLastPara="1" wrap="square" lIns="0" tIns="0" rIns="121900" bIns="60925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322" name="Google Shape;1322;g2b8a55b5cdc_0_10327"/>
          <p:cNvSpPr txBox="1">
            <a:spLocks noGrp="1"/>
          </p:cNvSpPr>
          <p:nvPr>
            <p:ph type="body" idx="2"/>
          </p:nvPr>
        </p:nvSpPr>
        <p:spPr>
          <a:xfrm>
            <a:off x="7827433" y="4300664"/>
            <a:ext cx="3744000" cy="124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84000" tIns="0" rIns="121900" bIns="609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9A43"/>
              </a:buClr>
              <a:buSzPts val="2000"/>
              <a:buFont typeface="Arial"/>
              <a:buNone/>
              <a:defRPr sz="2000"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2b8a55b5cdc_0_10104"/>
          <p:cNvSpPr/>
          <p:nvPr/>
        </p:nvSpPr>
        <p:spPr>
          <a:xfrm flipH="1">
            <a:off x="0" y="1"/>
            <a:ext cx="12192000" cy="568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g2b8a55b5cdc_0_10104"/>
          <p:cNvSpPr txBox="1">
            <a:spLocks noGrp="1"/>
          </p:cNvSpPr>
          <p:nvPr>
            <p:ph type="title"/>
          </p:nvPr>
        </p:nvSpPr>
        <p:spPr>
          <a:xfrm>
            <a:off x="478369" y="93787"/>
            <a:ext cx="11235300" cy="10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g2b8a55b5cdc_0_10104"/>
          <p:cNvSpPr/>
          <p:nvPr/>
        </p:nvSpPr>
        <p:spPr>
          <a:xfrm>
            <a:off x="0" y="1159935"/>
            <a:ext cx="12192000" cy="5006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g2b8a55b5cdc_0_10104"/>
          <p:cNvSpPr txBox="1">
            <a:spLocks noGrp="1"/>
          </p:cNvSpPr>
          <p:nvPr>
            <p:ph type="sldNum" idx="12"/>
          </p:nvPr>
        </p:nvSpPr>
        <p:spPr>
          <a:xfrm>
            <a:off x="393701" y="6388524"/>
            <a:ext cx="6381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101" name="Google Shape;1101;g2b8a55b5cdc_0_10104"/>
          <p:cNvSpPr txBox="1">
            <a:spLocks noGrp="1"/>
          </p:cNvSpPr>
          <p:nvPr>
            <p:ph type="dt" idx="10"/>
          </p:nvPr>
        </p:nvSpPr>
        <p:spPr>
          <a:xfrm>
            <a:off x="1200151" y="6388524"/>
            <a:ext cx="22353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2" name="Google Shape;1102;g2b8a55b5cdc_0_10104"/>
          <p:cNvSpPr txBox="1">
            <a:spLocks noGrp="1"/>
          </p:cNvSpPr>
          <p:nvPr>
            <p:ph type="ftr" idx="11"/>
          </p:nvPr>
        </p:nvSpPr>
        <p:spPr>
          <a:xfrm>
            <a:off x="6666471" y="6388524"/>
            <a:ext cx="31953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491">
          <p15:clr>
            <a:srgbClr val="FBAE40"/>
          </p15:clr>
        </p15:guide>
        <p15:guide id="4" orient="horz" pos="3097">
          <p15:clr>
            <a:srgbClr val="FBAE40"/>
          </p15:clr>
        </p15:guide>
        <p15:guide id="5" orient="horz" pos="2704">
          <p15:clr>
            <a:srgbClr val="FBAE40"/>
          </p15:clr>
        </p15:guide>
        <p15:guide id="6" orient="horz" pos="2311">
          <p15:clr>
            <a:srgbClr val="FBAE40"/>
          </p15:clr>
        </p15:guide>
        <p15:guide id="7" orient="horz" pos="1919">
          <p15:clr>
            <a:srgbClr val="FBAE40"/>
          </p15:clr>
        </p15:guide>
        <p15:guide id="8" orient="horz" pos="1525">
          <p15:clr>
            <a:srgbClr val="FBAE40"/>
          </p15:clr>
        </p15:guide>
        <p15:guide id="9" orient="horz" pos="1132">
          <p15:clr>
            <a:srgbClr val="FBAE40"/>
          </p15:clr>
        </p15:guide>
        <p15:guide id="10" orient="horz" pos="731">
          <p15:clr>
            <a:srgbClr val="FBAE40"/>
          </p15:clr>
        </p15:guide>
        <p15:guide id="11" orient="horz" pos="347">
          <p15:clr>
            <a:srgbClr val="FBAE40"/>
          </p15:clr>
        </p15:guide>
        <p15:guide id="12" pos="4233">
          <p15:clr>
            <a:srgbClr val="FBAE40"/>
          </p15:clr>
        </p15:guide>
        <p15:guide id="13" pos="4627">
          <p15:clr>
            <a:srgbClr val="FBAE40"/>
          </p15:clr>
        </p15:guide>
        <p15:guide id="14" pos="5020">
          <p15:clr>
            <a:srgbClr val="FBAE40"/>
          </p15:clr>
        </p15:guide>
        <p15:guide id="15" pos="5412">
          <p15:clr>
            <a:srgbClr val="FBAE40"/>
          </p15:clr>
        </p15:guide>
        <p15:guide id="16" pos="5805">
          <p15:clr>
            <a:srgbClr val="FBAE40"/>
          </p15:clr>
        </p15:guide>
        <p15:guide id="17" pos="6199">
          <p15:clr>
            <a:srgbClr val="FBAE40"/>
          </p15:clr>
        </p15:guide>
        <p15:guide id="18" pos="6592">
          <p15:clr>
            <a:srgbClr val="FBAE40"/>
          </p15:clr>
        </p15:guide>
        <p15:guide id="19" pos="6985">
          <p15:clr>
            <a:srgbClr val="FBAE40"/>
          </p15:clr>
        </p15:guide>
        <p15:guide id="20" pos="7379">
          <p15:clr>
            <a:srgbClr val="FBAE40"/>
          </p15:clr>
        </p15:guide>
        <p15:guide id="21" pos="3447">
          <p15:clr>
            <a:srgbClr val="FBAE40"/>
          </p15:clr>
        </p15:guide>
        <p15:guide id="22" pos="3053">
          <p15:clr>
            <a:srgbClr val="FBAE40"/>
          </p15:clr>
        </p15:guide>
        <p15:guide id="23" pos="2660">
          <p15:clr>
            <a:srgbClr val="FBAE40"/>
          </p15:clr>
        </p15:guide>
        <p15:guide id="24" pos="2268">
          <p15:clr>
            <a:srgbClr val="FBAE40"/>
          </p15:clr>
        </p15:guide>
        <p15:guide id="25" pos="1875">
          <p15:clr>
            <a:srgbClr val="FBAE40"/>
          </p15:clr>
        </p15:guide>
        <p15:guide id="26" pos="1481">
          <p15:clr>
            <a:srgbClr val="FBAE40"/>
          </p15:clr>
        </p15:guide>
        <p15:guide id="27" pos="1088">
          <p15:clr>
            <a:srgbClr val="FBAE40"/>
          </p15:clr>
        </p15:guide>
        <p15:guide id="28" pos="695">
          <p15:clr>
            <a:srgbClr val="FBAE40"/>
          </p15:clr>
        </p15:guide>
        <p15:guide id="29" pos="30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line_3">
  <p:cSld name="Section Headline_3"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4" name="Google Shape;1324;g2b8a55b5cdc_0_103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"/>
            <a:ext cx="12191996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325" name="Google Shape;1325;g2b8a55b5cdc_0_103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29020"/>
            </a:schemeClr>
          </a:solid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g2b8a55b5cdc_0_10331"/>
          <p:cNvSpPr txBox="1">
            <a:spLocks noGrp="1"/>
          </p:cNvSpPr>
          <p:nvPr>
            <p:ph type="body" idx="1"/>
          </p:nvPr>
        </p:nvSpPr>
        <p:spPr>
          <a:xfrm>
            <a:off x="538163" y="886885"/>
            <a:ext cx="1242000" cy="1242000"/>
          </a:xfrm>
          <a:prstGeom prst="rect">
            <a:avLst/>
          </a:prstGeom>
          <a:solidFill>
            <a:srgbClr val="009E49"/>
          </a:solidFill>
          <a:ln>
            <a:noFill/>
          </a:ln>
        </p:spPr>
        <p:txBody>
          <a:bodyPr spcFirstLastPara="1" wrap="square" lIns="0" tIns="0" rIns="121900" bIns="60925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327" name="Google Shape;1327;g2b8a55b5cdc_0_10331"/>
          <p:cNvSpPr txBox="1">
            <a:spLocks noGrp="1"/>
          </p:cNvSpPr>
          <p:nvPr>
            <p:ph type="body" idx="2"/>
          </p:nvPr>
        </p:nvSpPr>
        <p:spPr>
          <a:xfrm>
            <a:off x="1780163" y="886885"/>
            <a:ext cx="3744000" cy="124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84000" tIns="0" rIns="121900" bIns="609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9A43"/>
              </a:buClr>
              <a:buSzPts val="2000"/>
              <a:buFont typeface="Arial"/>
              <a:buNone/>
              <a:defRPr sz="2000"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line_4">
  <p:cSld name="Section Headline_4"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2b8a55b5cdc_0_103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g2b8a55b5cdc_0_1033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331" name="Google Shape;1331;g2b8a55b5cdc_0_10336"/>
          <p:cNvSpPr txBox="1">
            <a:spLocks noGrp="1"/>
          </p:cNvSpPr>
          <p:nvPr>
            <p:ph type="body" idx="1"/>
          </p:nvPr>
        </p:nvSpPr>
        <p:spPr>
          <a:xfrm>
            <a:off x="1731963" y="1178984"/>
            <a:ext cx="1242000" cy="1242000"/>
          </a:xfrm>
          <a:prstGeom prst="rect">
            <a:avLst/>
          </a:prstGeom>
          <a:solidFill>
            <a:srgbClr val="009E49"/>
          </a:solidFill>
          <a:ln>
            <a:noFill/>
          </a:ln>
        </p:spPr>
        <p:txBody>
          <a:bodyPr spcFirstLastPara="1" wrap="square" lIns="0" tIns="0" rIns="121900" bIns="60925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332" name="Google Shape;1332;g2b8a55b5cdc_0_10336"/>
          <p:cNvSpPr txBox="1">
            <a:spLocks noGrp="1"/>
          </p:cNvSpPr>
          <p:nvPr>
            <p:ph type="body" idx="3"/>
          </p:nvPr>
        </p:nvSpPr>
        <p:spPr>
          <a:xfrm>
            <a:off x="2973963" y="1178984"/>
            <a:ext cx="3744000" cy="124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84000" tIns="0" rIns="121900" bIns="60925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line_5">
  <p:cSld name="Section Headline_5"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2b8a55b5cdc_0_103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Google Shape;1335;g2b8a55b5cdc_0_1034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336" name="Google Shape;1336;g2b8a55b5cdc_0_10341"/>
          <p:cNvSpPr txBox="1">
            <a:spLocks noGrp="1"/>
          </p:cNvSpPr>
          <p:nvPr>
            <p:ph type="body" idx="1"/>
          </p:nvPr>
        </p:nvSpPr>
        <p:spPr>
          <a:xfrm>
            <a:off x="6585433" y="4300664"/>
            <a:ext cx="1242000" cy="1242000"/>
          </a:xfrm>
          <a:prstGeom prst="rect">
            <a:avLst/>
          </a:prstGeom>
          <a:solidFill>
            <a:srgbClr val="009E49"/>
          </a:solidFill>
          <a:ln>
            <a:noFill/>
          </a:ln>
        </p:spPr>
        <p:txBody>
          <a:bodyPr spcFirstLastPara="1" wrap="square" lIns="0" tIns="0" rIns="121900" bIns="60925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337" name="Google Shape;1337;g2b8a55b5cdc_0_10341"/>
          <p:cNvSpPr txBox="1">
            <a:spLocks noGrp="1"/>
          </p:cNvSpPr>
          <p:nvPr>
            <p:ph type="body" idx="3"/>
          </p:nvPr>
        </p:nvSpPr>
        <p:spPr>
          <a:xfrm>
            <a:off x="7827433" y="4300664"/>
            <a:ext cx="3744000" cy="124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84000" tIns="0" rIns="121900" bIns="609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9A43"/>
              </a:buClr>
              <a:buSzPts val="2000"/>
              <a:buFont typeface="Arial"/>
              <a:buNone/>
              <a:defRPr sz="2000"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9" name="Google Shape;1339;g2b8a55b5cdc_0_10346"/>
          <p:cNvCxnSpPr/>
          <p:nvPr/>
        </p:nvCxnSpPr>
        <p:spPr>
          <a:xfrm rot="10800000">
            <a:off x="89" y="3666064"/>
            <a:ext cx="8127900" cy="0"/>
          </a:xfrm>
          <a:prstGeom prst="straightConnector1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40" name="Google Shape;1340;g2b8a55b5cdc_0_10346"/>
          <p:cNvSpPr txBox="1">
            <a:spLocks noGrp="1"/>
          </p:cNvSpPr>
          <p:nvPr>
            <p:ph type="title"/>
          </p:nvPr>
        </p:nvSpPr>
        <p:spPr>
          <a:xfrm>
            <a:off x="450851" y="365125"/>
            <a:ext cx="112695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341" name="Google Shape;1341;g2b8a55b5cdc_0_10346"/>
          <p:cNvSpPr txBox="1">
            <a:spLocks noGrp="1"/>
          </p:cNvSpPr>
          <p:nvPr>
            <p:ph type="body" idx="1"/>
          </p:nvPr>
        </p:nvSpPr>
        <p:spPr>
          <a:xfrm>
            <a:off x="7950200" y="1160464"/>
            <a:ext cx="4241700" cy="5030700"/>
          </a:xfrm>
          <a:prstGeom prst="rect">
            <a:avLst/>
          </a:prstGeom>
          <a:solidFill>
            <a:srgbClr val="C4C7C6"/>
          </a:solidFill>
          <a:ln>
            <a:noFill/>
          </a:ln>
        </p:spPr>
        <p:txBody>
          <a:bodyPr spcFirstLastPara="1" wrap="square" lIns="0" tIns="60925" rIns="0" bIns="60925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marL="914400" lvl="1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/>
            </a:lvl2pPr>
            <a:lvl3pPr marL="1371600" lvl="2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/>
            </a:lvl3pPr>
            <a:lvl4pPr marL="1828800" lvl="3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/>
            </a:lvl4pPr>
            <a:lvl5pPr marL="2286000" lvl="4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342" name="Google Shape;1342;g2b8a55b5cdc_0_10346"/>
          <p:cNvSpPr txBox="1">
            <a:spLocks noGrp="1"/>
          </p:cNvSpPr>
          <p:nvPr>
            <p:ph type="body" idx="2"/>
          </p:nvPr>
        </p:nvSpPr>
        <p:spPr>
          <a:xfrm>
            <a:off x="-24680" y="3679903"/>
            <a:ext cx="7974900" cy="2511300"/>
          </a:xfrm>
          <a:prstGeom prst="rect">
            <a:avLst/>
          </a:prstGeom>
          <a:solidFill>
            <a:srgbClr val="E1E3E1"/>
          </a:solidFill>
          <a:ln>
            <a:noFill/>
          </a:ln>
        </p:spPr>
        <p:txBody>
          <a:bodyPr spcFirstLastPara="1" wrap="square" lIns="0" tIns="60925" rIns="0" bIns="60925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marL="914400" lvl="1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/>
            </a:lvl2pPr>
            <a:lvl3pPr marL="1371600" lvl="2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/>
            </a:lvl3pPr>
            <a:lvl4pPr marL="1828800" lvl="3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/>
            </a:lvl4pPr>
            <a:lvl5pPr marL="2286000" lvl="4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343" name="Google Shape;1343;g2b8a55b5cdc_0_10346"/>
          <p:cNvSpPr txBox="1">
            <a:spLocks noGrp="1"/>
          </p:cNvSpPr>
          <p:nvPr>
            <p:ph type="body" idx="3"/>
          </p:nvPr>
        </p:nvSpPr>
        <p:spPr>
          <a:xfrm>
            <a:off x="-24680" y="1160464"/>
            <a:ext cx="7974900" cy="249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60925" rIns="0" bIns="60925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1pPr>
            <a:lvl2pPr marL="914400" lvl="1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344" name="Google Shape;1344;g2b8a55b5cdc_0_10346"/>
          <p:cNvSpPr txBox="1">
            <a:spLocks noGrp="1"/>
          </p:cNvSpPr>
          <p:nvPr>
            <p:ph type="sldNum" idx="12"/>
          </p:nvPr>
        </p:nvSpPr>
        <p:spPr>
          <a:xfrm>
            <a:off x="450849" y="6325459"/>
            <a:ext cx="58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345" name="Google Shape;1345;g2b8a55b5cdc_0_10346"/>
          <p:cNvSpPr txBox="1">
            <a:spLocks noGrp="1"/>
          </p:cNvSpPr>
          <p:nvPr>
            <p:ph type="dt" idx="10"/>
          </p:nvPr>
        </p:nvSpPr>
        <p:spPr>
          <a:xfrm>
            <a:off x="1190367" y="6325459"/>
            <a:ext cx="120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346" name="Google Shape;1346;g2b8a55b5cdc_0_10346"/>
          <p:cNvSpPr txBox="1">
            <a:spLocks noGrp="1"/>
          </p:cNvSpPr>
          <p:nvPr>
            <p:ph type="ftr" idx="11"/>
          </p:nvPr>
        </p:nvSpPr>
        <p:spPr>
          <a:xfrm>
            <a:off x="6664411" y="6325459"/>
            <a:ext cx="388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 layout 2"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g2b8a55b5cdc_0_10355"/>
          <p:cNvSpPr/>
          <p:nvPr/>
        </p:nvSpPr>
        <p:spPr>
          <a:xfrm>
            <a:off x="0" y="1160464"/>
            <a:ext cx="12192000" cy="5011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60975" rIns="121900" bIns="60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9" name="Google Shape;1349;g2b8a55b5cdc_0_10355"/>
          <p:cNvSpPr txBox="1">
            <a:spLocks noGrp="1"/>
          </p:cNvSpPr>
          <p:nvPr>
            <p:ph type="body" idx="1"/>
          </p:nvPr>
        </p:nvSpPr>
        <p:spPr>
          <a:xfrm>
            <a:off x="7950200" y="1160464"/>
            <a:ext cx="4241700" cy="1252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7200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Libre Franklin"/>
              <a:buNone/>
              <a:defRPr sz="2300">
                <a:solidFill>
                  <a:schemeClr val="lt1"/>
                </a:solidFill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50" name="Google Shape;1350;g2b8a55b5cdc_0_10355"/>
          <p:cNvSpPr txBox="1">
            <a:spLocks noGrp="1"/>
          </p:cNvSpPr>
          <p:nvPr>
            <p:ph type="body" idx="2"/>
          </p:nvPr>
        </p:nvSpPr>
        <p:spPr>
          <a:xfrm>
            <a:off x="7950200" y="2413392"/>
            <a:ext cx="4241700" cy="1252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7200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Libre Franklin"/>
              <a:buNone/>
              <a:defRPr sz="2300">
                <a:solidFill>
                  <a:schemeClr val="lt1"/>
                </a:solidFill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51" name="Google Shape;1351;g2b8a55b5cdc_0_10355"/>
          <p:cNvSpPr txBox="1">
            <a:spLocks noGrp="1"/>
          </p:cNvSpPr>
          <p:nvPr>
            <p:ph type="body" idx="3"/>
          </p:nvPr>
        </p:nvSpPr>
        <p:spPr>
          <a:xfrm>
            <a:off x="7950200" y="3666320"/>
            <a:ext cx="4241700" cy="1252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7200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Libre Franklin"/>
              <a:buNone/>
              <a:defRPr sz="2300">
                <a:solidFill>
                  <a:schemeClr val="lt1"/>
                </a:solidFill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52" name="Google Shape;1352;g2b8a55b5cdc_0_10355"/>
          <p:cNvSpPr txBox="1">
            <a:spLocks noGrp="1"/>
          </p:cNvSpPr>
          <p:nvPr>
            <p:ph type="body" idx="4"/>
          </p:nvPr>
        </p:nvSpPr>
        <p:spPr>
          <a:xfrm>
            <a:off x="7950200" y="4919248"/>
            <a:ext cx="4241700" cy="1252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7200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Libre Franklin"/>
              <a:buNone/>
              <a:defRPr sz="2300">
                <a:solidFill>
                  <a:schemeClr val="lt1"/>
                </a:solidFill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53" name="Google Shape;1353;g2b8a55b5cdc_0_10355"/>
          <p:cNvSpPr txBox="1">
            <a:spLocks noGrp="1"/>
          </p:cNvSpPr>
          <p:nvPr>
            <p:ph type="title"/>
          </p:nvPr>
        </p:nvSpPr>
        <p:spPr>
          <a:xfrm>
            <a:off x="450851" y="365125"/>
            <a:ext cx="112695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354" name="Google Shape;1354;g2b8a55b5cdc_0_10355"/>
          <p:cNvSpPr txBox="1">
            <a:spLocks noGrp="1"/>
          </p:cNvSpPr>
          <p:nvPr>
            <p:ph type="sldNum" idx="12"/>
          </p:nvPr>
        </p:nvSpPr>
        <p:spPr>
          <a:xfrm>
            <a:off x="450849" y="6325459"/>
            <a:ext cx="58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355" name="Google Shape;1355;g2b8a55b5cdc_0_10355"/>
          <p:cNvSpPr txBox="1">
            <a:spLocks noGrp="1"/>
          </p:cNvSpPr>
          <p:nvPr>
            <p:ph type="dt" idx="10"/>
          </p:nvPr>
        </p:nvSpPr>
        <p:spPr>
          <a:xfrm>
            <a:off x="1190367" y="6325459"/>
            <a:ext cx="120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356" name="Google Shape;1356;g2b8a55b5cdc_0_10355"/>
          <p:cNvSpPr txBox="1">
            <a:spLocks noGrp="1"/>
          </p:cNvSpPr>
          <p:nvPr>
            <p:ph type="ftr" idx="11"/>
          </p:nvPr>
        </p:nvSpPr>
        <p:spPr>
          <a:xfrm>
            <a:off x="6664411" y="6325459"/>
            <a:ext cx="388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custom layout 3"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2b8a55b5cdc_0_10365"/>
          <p:cNvSpPr/>
          <p:nvPr/>
        </p:nvSpPr>
        <p:spPr>
          <a:xfrm>
            <a:off x="0" y="3685539"/>
            <a:ext cx="12192000" cy="250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9" name="Google Shape;1359;g2b8a55b5cdc_0_10365"/>
          <p:cNvSpPr txBox="1">
            <a:spLocks noGrp="1"/>
          </p:cNvSpPr>
          <p:nvPr>
            <p:ph type="title"/>
          </p:nvPr>
        </p:nvSpPr>
        <p:spPr>
          <a:xfrm>
            <a:off x="450851" y="365125"/>
            <a:ext cx="112695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360" name="Google Shape;1360;g2b8a55b5cdc_0_10365"/>
          <p:cNvSpPr>
            <a:spLocks noGrp="1"/>
          </p:cNvSpPr>
          <p:nvPr>
            <p:ph type="pic" idx="2"/>
          </p:nvPr>
        </p:nvSpPr>
        <p:spPr>
          <a:xfrm>
            <a:off x="-1" y="1172635"/>
            <a:ext cx="4064100" cy="2495700"/>
          </a:xfrm>
          <a:prstGeom prst="rect">
            <a:avLst/>
          </a:prstGeom>
          <a:noFill/>
          <a:ln>
            <a:noFill/>
          </a:ln>
        </p:spPr>
      </p:sp>
      <p:sp>
        <p:nvSpPr>
          <p:cNvPr id="1361" name="Google Shape;1361;g2b8a55b5cdc_0_10365"/>
          <p:cNvSpPr>
            <a:spLocks noGrp="1"/>
          </p:cNvSpPr>
          <p:nvPr>
            <p:ph type="pic" idx="3"/>
          </p:nvPr>
        </p:nvSpPr>
        <p:spPr>
          <a:xfrm>
            <a:off x="4064001" y="1172633"/>
            <a:ext cx="4064100" cy="2495700"/>
          </a:xfrm>
          <a:prstGeom prst="rect">
            <a:avLst/>
          </a:prstGeom>
          <a:noFill/>
          <a:ln>
            <a:noFill/>
          </a:ln>
        </p:spPr>
      </p:sp>
      <p:sp>
        <p:nvSpPr>
          <p:cNvPr id="1362" name="Google Shape;1362;g2b8a55b5cdc_0_10365"/>
          <p:cNvSpPr>
            <a:spLocks noGrp="1"/>
          </p:cNvSpPr>
          <p:nvPr>
            <p:ph type="pic" idx="4"/>
          </p:nvPr>
        </p:nvSpPr>
        <p:spPr>
          <a:xfrm>
            <a:off x="8128005" y="1172633"/>
            <a:ext cx="4064100" cy="2495700"/>
          </a:xfrm>
          <a:prstGeom prst="rect">
            <a:avLst/>
          </a:prstGeom>
          <a:noFill/>
          <a:ln>
            <a:noFill/>
          </a:ln>
        </p:spPr>
      </p:sp>
      <p:sp>
        <p:nvSpPr>
          <p:cNvPr id="1363" name="Google Shape;1363;g2b8a55b5cdc_0_10365"/>
          <p:cNvSpPr txBox="1">
            <a:spLocks noGrp="1"/>
          </p:cNvSpPr>
          <p:nvPr>
            <p:ph type="body" idx="1"/>
          </p:nvPr>
        </p:nvSpPr>
        <p:spPr>
          <a:xfrm>
            <a:off x="-1" y="3685539"/>
            <a:ext cx="4064100" cy="24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None/>
              <a:defRPr sz="1600">
                <a:solidFill>
                  <a:schemeClr val="lt1"/>
                </a:solidFill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64" name="Google Shape;1364;g2b8a55b5cdc_0_10365"/>
          <p:cNvSpPr txBox="1">
            <a:spLocks noGrp="1"/>
          </p:cNvSpPr>
          <p:nvPr>
            <p:ph type="body" idx="5"/>
          </p:nvPr>
        </p:nvSpPr>
        <p:spPr>
          <a:xfrm>
            <a:off x="8127968" y="3685539"/>
            <a:ext cx="4064100" cy="24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None/>
              <a:defRPr sz="1600">
                <a:solidFill>
                  <a:schemeClr val="lt1"/>
                </a:solidFill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65" name="Google Shape;1365;g2b8a55b5cdc_0_10365"/>
          <p:cNvSpPr txBox="1">
            <a:spLocks noGrp="1"/>
          </p:cNvSpPr>
          <p:nvPr>
            <p:ph type="body" idx="6"/>
          </p:nvPr>
        </p:nvSpPr>
        <p:spPr>
          <a:xfrm>
            <a:off x="-1" y="5399251"/>
            <a:ext cx="4064100" cy="792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 Thin"/>
              <a:buNone/>
              <a:defRPr sz="1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66" name="Google Shape;1366;g2b8a55b5cdc_0_10365"/>
          <p:cNvSpPr txBox="1">
            <a:spLocks noGrp="1"/>
          </p:cNvSpPr>
          <p:nvPr>
            <p:ph type="body" idx="7"/>
          </p:nvPr>
        </p:nvSpPr>
        <p:spPr>
          <a:xfrm>
            <a:off x="4063983" y="5399251"/>
            <a:ext cx="4064100" cy="792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 Thin"/>
              <a:buNone/>
              <a:defRPr sz="1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67" name="Google Shape;1367;g2b8a55b5cdc_0_10365"/>
          <p:cNvSpPr txBox="1">
            <a:spLocks noGrp="1"/>
          </p:cNvSpPr>
          <p:nvPr>
            <p:ph type="body" idx="8"/>
          </p:nvPr>
        </p:nvSpPr>
        <p:spPr>
          <a:xfrm>
            <a:off x="8127968" y="5399251"/>
            <a:ext cx="4064100" cy="792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 Thin"/>
              <a:buNone/>
              <a:defRPr sz="1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68" name="Google Shape;1368;g2b8a55b5cdc_0_10365"/>
          <p:cNvSpPr txBox="1">
            <a:spLocks noGrp="1"/>
          </p:cNvSpPr>
          <p:nvPr>
            <p:ph type="body" idx="9"/>
          </p:nvPr>
        </p:nvSpPr>
        <p:spPr>
          <a:xfrm>
            <a:off x="4084319" y="3685539"/>
            <a:ext cx="4064100" cy="2640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None/>
              <a:defRPr sz="1600">
                <a:solidFill>
                  <a:schemeClr val="lt1"/>
                </a:solidFill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69" name="Google Shape;1369;g2b8a55b5cdc_0_10365"/>
          <p:cNvSpPr txBox="1">
            <a:spLocks noGrp="1"/>
          </p:cNvSpPr>
          <p:nvPr>
            <p:ph type="sldNum" idx="12"/>
          </p:nvPr>
        </p:nvSpPr>
        <p:spPr>
          <a:xfrm>
            <a:off x="450849" y="6325459"/>
            <a:ext cx="58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370" name="Google Shape;1370;g2b8a55b5cdc_0_10365"/>
          <p:cNvSpPr txBox="1">
            <a:spLocks noGrp="1"/>
          </p:cNvSpPr>
          <p:nvPr>
            <p:ph type="dt" idx="10"/>
          </p:nvPr>
        </p:nvSpPr>
        <p:spPr>
          <a:xfrm>
            <a:off x="1190367" y="6325459"/>
            <a:ext cx="120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371" name="Google Shape;1371;g2b8a55b5cdc_0_10365"/>
          <p:cNvSpPr txBox="1">
            <a:spLocks noGrp="1"/>
          </p:cNvSpPr>
          <p:nvPr>
            <p:ph type="ftr" idx="11"/>
          </p:nvPr>
        </p:nvSpPr>
        <p:spPr>
          <a:xfrm>
            <a:off x="6664411" y="6325459"/>
            <a:ext cx="388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6">
  <p:cSld name="custom layout 6"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2b8a55b5cdc_0_10380"/>
          <p:cNvSpPr txBox="1">
            <a:spLocks noGrp="1"/>
          </p:cNvSpPr>
          <p:nvPr>
            <p:ph type="title"/>
          </p:nvPr>
        </p:nvSpPr>
        <p:spPr>
          <a:xfrm>
            <a:off x="450851" y="365125"/>
            <a:ext cx="112695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374" name="Google Shape;1374;g2b8a55b5cdc_0_10380"/>
          <p:cNvSpPr>
            <a:spLocks noGrp="1"/>
          </p:cNvSpPr>
          <p:nvPr>
            <p:ph type="pic" idx="2"/>
          </p:nvPr>
        </p:nvSpPr>
        <p:spPr>
          <a:xfrm>
            <a:off x="-1" y="1172635"/>
            <a:ext cx="4064100" cy="2495700"/>
          </a:xfrm>
          <a:prstGeom prst="rect">
            <a:avLst/>
          </a:prstGeom>
          <a:noFill/>
          <a:ln>
            <a:noFill/>
          </a:ln>
        </p:spPr>
      </p:sp>
      <p:sp>
        <p:nvSpPr>
          <p:cNvPr id="1375" name="Google Shape;1375;g2b8a55b5cdc_0_10380"/>
          <p:cNvSpPr>
            <a:spLocks noGrp="1"/>
          </p:cNvSpPr>
          <p:nvPr>
            <p:ph type="pic" idx="3"/>
          </p:nvPr>
        </p:nvSpPr>
        <p:spPr>
          <a:xfrm>
            <a:off x="4064001" y="1172633"/>
            <a:ext cx="4064100" cy="2495700"/>
          </a:xfrm>
          <a:prstGeom prst="rect">
            <a:avLst/>
          </a:prstGeom>
          <a:noFill/>
          <a:ln>
            <a:noFill/>
          </a:ln>
        </p:spPr>
      </p:sp>
      <p:sp>
        <p:nvSpPr>
          <p:cNvPr id="1376" name="Google Shape;1376;g2b8a55b5cdc_0_10380"/>
          <p:cNvSpPr>
            <a:spLocks noGrp="1"/>
          </p:cNvSpPr>
          <p:nvPr>
            <p:ph type="pic" idx="4"/>
          </p:nvPr>
        </p:nvSpPr>
        <p:spPr>
          <a:xfrm>
            <a:off x="8128005" y="1172633"/>
            <a:ext cx="4064100" cy="2495700"/>
          </a:xfrm>
          <a:prstGeom prst="rect">
            <a:avLst/>
          </a:prstGeom>
          <a:noFill/>
          <a:ln>
            <a:noFill/>
          </a:ln>
        </p:spPr>
      </p:sp>
      <p:sp>
        <p:nvSpPr>
          <p:cNvPr id="1377" name="Google Shape;1377;g2b8a55b5cdc_0_10380"/>
          <p:cNvSpPr txBox="1">
            <a:spLocks noGrp="1"/>
          </p:cNvSpPr>
          <p:nvPr>
            <p:ph type="body" idx="1"/>
          </p:nvPr>
        </p:nvSpPr>
        <p:spPr>
          <a:xfrm>
            <a:off x="-1" y="3685537"/>
            <a:ext cx="4064100" cy="60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Font typeface="Libre Franklin Thin"/>
              <a:buNone/>
              <a:defRPr sz="1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78" name="Google Shape;1378;g2b8a55b5cdc_0_10380"/>
          <p:cNvSpPr txBox="1">
            <a:spLocks noGrp="1"/>
          </p:cNvSpPr>
          <p:nvPr>
            <p:ph type="body" idx="5"/>
          </p:nvPr>
        </p:nvSpPr>
        <p:spPr>
          <a:xfrm>
            <a:off x="4064005" y="3685537"/>
            <a:ext cx="4064100" cy="60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Font typeface="Libre Franklin Thin"/>
              <a:buNone/>
              <a:defRPr sz="1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79" name="Google Shape;1379;g2b8a55b5cdc_0_10380"/>
          <p:cNvSpPr txBox="1">
            <a:spLocks noGrp="1"/>
          </p:cNvSpPr>
          <p:nvPr>
            <p:ph type="body" idx="6"/>
          </p:nvPr>
        </p:nvSpPr>
        <p:spPr>
          <a:xfrm>
            <a:off x="-1" y="4292599"/>
            <a:ext cx="4064100" cy="1920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80" name="Google Shape;1380;g2b8a55b5cdc_0_10380"/>
          <p:cNvSpPr txBox="1">
            <a:spLocks noGrp="1"/>
          </p:cNvSpPr>
          <p:nvPr>
            <p:ph type="body" idx="7"/>
          </p:nvPr>
        </p:nvSpPr>
        <p:spPr>
          <a:xfrm>
            <a:off x="8127991" y="3685537"/>
            <a:ext cx="4064100" cy="60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Font typeface="Libre Franklin Thin"/>
              <a:buNone/>
              <a:defRPr sz="1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81" name="Google Shape;1381;g2b8a55b5cdc_0_10380"/>
          <p:cNvSpPr txBox="1">
            <a:spLocks noGrp="1"/>
          </p:cNvSpPr>
          <p:nvPr>
            <p:ph type="body" idx="8"/>
          </p:nvPr>
        </p:nvSpPr>
        <p:spPr>
          <a:xfrm>
            <a:off x="8127991" y="4292599"/>
            <a:ext cx="4064100" cy="1920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82" name="Google Shape;1382;g2b8a55b5cdc_0_10380"/>
          <p:cNvSpPr txBox="1">
            <a:spLocks noGrp="1"/>
          </p:cNvSpPr>
          <p:nvPr>
            <p:ph type="body" idx="9"/>
          </p:nvPr>
        </p:nvSpPr>
        <p:spPr>
          <a:xfrm>
            <a:off x="4064005" y="4292599"/>
            <a:ext cx="4064100" cy="1920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83" name="Google Shape;1383;g2b8a55b5cdc_0_10380"/>
          <p:cNvSpPr txBox="1">
            <a:spLocks noGrp="1"/>
          </p:cNvSpPr>
          <p:nvPr>
            <p:ph type="sldNum" idx="12"/>
          </p:nvPr>
        </p:nvSpPr>
        <p:spPr>
          <a:xfrm>
            <a:off x="450849" y="6325459"/>
            <a:ext cx="58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384" name="Google Shape;1384;g2b8a55b5cdc_0_10380"/>
          <p:cNvSpPr txBox="1">
            <a:spLocks noGrp="1"/>
          </p:cNvSpPr>
          <p:nvPr>
            <p:ph type="dt" idx="10"/>
          </p:nvPr>
        </p:nvSpPr>
        <p:spPr>
          <a:xfrm>
            <a:off x="1190367" y="6325459"/>
            <a:ext cx="120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385" name="Google Shape;1385;g2b8a55b5cdc_0_10380"/>
          <p:cNvSpPr txBox="1">
            <a:spLocks noGrp="1"/>
          </p:cNvSpPr>
          <p:nvPr>
            <p:ph type="ftr" idx="11"/>
          </p:nvPr>
        </p:nvSpPr>
        <p:spPr>
          <a:xfrm>
            <a:off x="6664411" y="6325459"/>
            <a:ext cx="388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7">
  <p:cSld name="custom layout 7"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g2b8a55b5cdc_0_10394"/>
          <p:cNvSpPr txBox="1">
            <a:spLocks noGrp="1"/>
          </p:cNvSpPr>
          <p:nvPr>
            <p:ph type="body" idx="1"/>
          </p:nvPr>
        </p:nvSpPr>
        <p:spPr>
          <a:xfrm>
            <a:off x="7968208" y="1808145"/>
            <a:ext cx="4223700" cy="3097200"/>
          </a:xfrm>
          <a:prstGeom prst="rect">
            <a:avLst/>
          </a:prstGeom>
          <a:solidFill>
            <a:srgbClr val="E1E3E1"/>
          </a:solidFill>
          <a:ln>
            <a:noFill/>
          </a:ln>
        </p:spPr>
        <p:txBody>
          <a:bodyPr spcFirstLastPara="1" wrap="square" lIns="288000" tIns="60925" rIns="121900" bIns="60925" anchor="ctr" anchorCtr="0">
            <a:no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388" name="Google Shape;1388;g2b8a55b5cdc_0_10394"/>
          <p:cNvSpPr txBox="1">
            <a:spLocks noGrp="1"/>
          </p:cNvSpPr>
          <p:nvPr>
            <p:ph type="title"/>
          </p:nvPr>
        </p:nvSpPr>
        <p:spPr>
          <a:xfrm>
            <a:off x="450851" y="365125"/>
            <a:ext cx="112695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g2b8a55b5cdc_0_10394"/>
          <p:cNvSpPr txBox="1">
            <a:spLocks noGrp="1"/>
          </p:cNvSpPr>
          <p:nvPr>
            <p:ph type="body" idx="2"/>
          </p:nvPr>
        </p:nvSpPr>
        <p:spPr>
          <a:xfrm>
            <a:off x="1" y="4916487"/>
            <a:ext cx="7969200" cy="125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90" name="Google Shape;1390;g2b8a55b5cdc_0_10394"/>
          <p:cNvSpPr txBox="1">
            <a:spLocks noGrp="1"/>
          </p:cNvSpPr>
          <p:nvPr>
            <p:ph type="body" idx="3"/>
          </p:nvPr>
        </p:nvSpPr>
        <p:spPr>
          <a:xfrm>
            <a:off x="7969203" y="4916488"/>
            <a:ext cx="4222800" cy="125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91" name="Google Shape;1391;g2b8a55b5cdc_0_10394"/>
          <p:cNvSpPr txBox="1">
            <a:spLocks noGrp="1"/>
          </p:cNvSpPr>
          <p:nvPr>
            <p:ph type="body" idx="4"/>
          </p:nvPr>
        </p:nvSpPr>
        <p:spPr>
          <a:xfrm>
            <a:off x="0" y="1784195"/>
            <a:ext cx="7950300" cy="31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8000" tIns="60925" rIns="121900" bIns="60925" anchor="ctr" anchorCtr="0">
            <a:no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392" name="Google Shape;1392;g2b8a55b5cdc_0_10394"/>
          <p:cNvSpPr txBox="1">
            <a:spLocks noGrp="1"/>
          </p:cNvSpPr>
          <p:nvPr>
            <p:ph type="body" idx="5"/>
          </p:nvPr>
        </p:nvSpPr>
        <p:spPr>
          <a:xfrm>
            <a:off x="-1" y="1172633"/>
            <a:ext cx="12192000" cy="62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92000" tIns="0" rIns="7200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Font typeface="Libre Franklin Thin"/>
              <a:buNone/>
              <a:defRPr sz="1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93" name="Google Shape;1393;g2b8a55b5cdc_0_10394"/>
          <p:cNvSpPr txBox="1">
            <a:spLocks noGrp="1"/>
          </p:cNvSpPr>
          <p:nvPr>
            <p:ph type="sldNum" idx="12"/>
          </p:nvPr>
        </p:nvSpPr>
        <p:spPr>
          <a:xfrm>
            <a:off x="450849" y="6325459"/>
            <a:ext cx="58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394" name="Google Shape;1394;g2b8a55b5cdc_0_10394"/>
          <p:cNvSpPr txBox="1">
            <a:spLocks noGrp="1"/>
          </p:cNvSpPr>
          <p:nvPr>
            <p:ph type="dt" idx="10"/>
          </p:nvPr>
        </p:nvSpPr>
        <p:spPr>
          <a:xfrm>
            <a:off x="1190367" y="6325459"/>
            <a:ext cx="120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395" name="Google Shape;1395;g2b8a55b5cdc_0_10394"/>
          <p:cNvSpPr txBox="1">
            <a:spLocks noGrp="1"/>
          </p:cNvSpPr>
          <p:nvPr>
            <p:ph type="ftr" idx="11"/>
          </p:nvPr>
        </p:nvSpPr>
        <p:spPr>
          <a:xfrm>
            <a:off x="6664411" y="6325459"/>
            <a:ext cx="388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8">
  <p:cSld name="custom layout 8"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g2b8a55b5cdc_0_10404"/>
          <p:cNvSpPr txBox="1">
            <a:spLocks noGrp="1"/>
          </p:cNvSpPr>
          <p:nvPr>
            <p:ph type="title"/>
          </p:nvPr>
        </p:nvSpPr>
        <p:spPr>
          <a:xfrm>
            <a:off x="450851" y="365125"/>
            <a:ext cx="112695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cxnSp>
        <p:nvCxnSpPr>
          <p:cNvPr id="1398" name="Google Shape;1398;g2b8a55b5cdc_0_10404"/>
          <p:cNvCxnSpPr/>
          <p:nvPr/>
        </p:nvCxnSpPr>
        <p:spPr>
          <a:xfrm>
            <a:off x="-1" y="1157612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C4C7C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99" name="Google Shape;1399;g2b8a55b5cdc_0_10404"/>
          <p:cNvSpPr txBox="1">
            <a:spLocks noGrp="1"/>
          </p:cNvSpPr>
          <p:nvPr>
            <p:ph type="body" idx="1"/>
          </p:nvPr>
        </p:nvSpPr>
        <p:spPr>
          <a:xfrm>
            <a:off x="0" y="5541964"/>
            <a:ext cx="12192000" cy="6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Font typeface="Libre Franklin Thin"/>
              <a:buNone/>
              <a:defRPr sz="1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00" name="Google Shape;1400;g2b8a55b5cdc_0_10404"/>
          <p:cNvSpPr>
            <a:spLocks noGrp="1"/>
          </p:cNvSpPr>
          <p:nvPr>
            <p:ph type="pic" idx="2"/>
          </p:nvPr>
        </p:nvSpPr>
        <p:spPr>
          <a:xfrm>
            <a:off x="-1" y="1168401"/>
            <a:ext cx="4064100" cy="4374900"/>
          </a:xfrm>
          <a:prstGeom prst="rect">
            <a:avLst/>
          </a:prstGeom>
          <a:noFill/>
          <a:ln>
            <a:noFill/>
          </a:ln>
        </p:spPr>
      </p:sp>
      <p:sp>
        <p:nvSpPr>
          <p:cNvPr id="1401" name="Google Shape;1401;g2b8a55b5cdc_0_10404"/>
          <p:cNvSpPr>
            <a:spLocks noGrp="1"/>
          </p:cNvSpPr>
          <p:nvPr>
            <p:ph type="pic" idx="3"/>
          </p:nvPr>
        </p:nvSpPr>
        <p:spPr>
          <a:xfrm>
            <a:off x="8128005" y="1168401"/>
            <a:ext cx="4064100" cy="4374900"/>
          </a:xfrm>
          <a:prstGeom prst="rect">
            <a:avLst/>
          </a:prstGeom>
          <a:noFill/>
          <a:ln>
            <a:noFill/>
          </a:ln>
        </p:spPr>
      </p:sp>
      <p:sp>
        <p:nvSpPr>
          <p:cNvPr id="1402" name="Google Shape;1402;g2b8a55b5cdc_0_10404"/>
          <p:cNvSpPr txBox="1">
            <a:spLocks noGrp="1"/>
          </p:cNvSpPr>
          <p:nvPr>
            <p:ph type="body" idx="4"/>
          </p:nvPr>
        </p:nvSpPr>
        <p:spPr>
          <a:xfrm>
            <a:off x="4064005" y="1168401"/>
            <a:ext cx="4064100" cy="43815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None/>
              <a:defRPr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03" name="Google Shape;1403;g2b8a55b5cdc_0_10404"/>
          <p:cNvSpPr txBox="1">
            <a:spLocks noGrp="1"/>
          </p:cNvSpPr>
          <p:nvPr>
            <p:ph type="sldNum" idx="12"/>
          </p:nvPr>
        </p:nvSpPr>
        <p:spPr>
          <a:xfrm>
            <a:off x="450849" y="6325459"/>
            <a:ext cx="58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404" name="Google Shape;1404;g2b8a55b5cdc_0_10404"/>
          <p:cNvSpPr txBox="1">
            <a:spLocks noGrp="1"/>
          </p:cNvSpPr>
          <p:nvPr>
            <p:ph type="dt" idx="10"/>
          </p:nvPr>
        </p:nvSpPr>
        <p:spPr>
          <a:xfrm>
            <a:off x="1190367" y="6325459"/>
            <a:ext cx="120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405" name="Google Shape;1405;g2b8a55b5cdc_0_10404"/>
          <p:cNvSpPr txBox="1">
            <a:spLocks noGrp="1"/>
          </p:cNvSpPr>
          <p:nvPr>
            <p:ph type="ftr" idx="11"/>
          </p:nvPr>
        </p:nvSpPr>
        <p:spPr>
          <a:xfrm>
            <a:off x="6664411" y="6325459"/>
            <a:ext cx="388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9">
  <p:cSld name="custom layout 9"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2b8a55b5cdc_0_10414"/>
          <p:cNvSpPr txBox="1">
            <a:spLocks noGrp="1"/>
          </p:cNvSpPr>
          <p:nvPr>
            <p:ph type="title"/>
          </p:nvPr>
        </p:nvSpPr>
        <p:spPr>
          <a:xfrm>
            <a:off x="450851" y="365125"/>
            <a:ext cx="112695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408" name="Google Shape;1408;g2b8a55b5cdc_0_10414"/>
          <p:cNvSpPr>
            <a:spLocks noGrp="1"/>
          </p:cNvSpPr>
          <p:nvPr>
            <p:ph type="pic" idx="2"/>
          </p:nvPr>
        </p:nvSpPr>
        <p:spPr>
          <a:xfrm>
            <a:off x="8128005" y="1172633"/>
            <a:ext cx="4064100" cy="2496000"/>
          </a:xfrm>
          <a:prstGeom prst="rect">
            <a:avLst/>
          </a:prstGeom>
          <a:noFill/>
          <a:ln>
            <a:noFill/>
          </a:ln>
        </p:spPr>
      </p:sp>
      <p:sp>
        <p:nvSpPr>
          <p:cNvPr id="1409" name="Google Shape;1409;g2b8a55b5cdc_0_10414"/>
          <p:cNvSpPr>
            <a:spLocks noGrp="1"/>
          </p:cNvSpPr>
          <p:nvPr>
            <p:ph type="pic" idx="3"/>
          </p:nvPr>
        </p:nvSpPr>
        <p:spPr>
          <a:xfrm>
            <a:off x="8128005" y="3674741"/>
            <a:ext cx="4064100" cy="2496000"/>
          </a:xfrm>
          <a:prstGeom prst="rect">
            <a:avLst/>
          </a:prstGeom>
          <a:noFill/>
          <a:ln>
            <a:noFill/>
          </a:ln>
        </p:spPr>
      </p:sp>
      <p:sp>
        <p:nvSpPr>
          <p:cNvPr id="1410" name="Google Shape;1410;g2b8a55b5cdc_0_10414"/>
          <p:cNvSpPr>
            <a:spLocks noGrp="1"/>
          </p:cNvSpPr>
          <p:nvPr>
            <p:ph type="pic" idx="4"/>
          </p:nvPr>
        </p:nvSpPr>
        <p:spPr>
          <a:xfrm>
            <a:off x="4064011" y="1172633"/>
            <a:ext cx="4064100" cy="2496000"/>
          </a:xfrm>
          <a:prstGeom prst="rect">
            <a:avLst/>
          </a:prstGeom>
          <a:noFill/>
          <a:ln>
            <a:noFill/>
          </a:ln>
        </p:spPr>
      </p:sp>
      <p:sp>
        <p:nvSpPr>
          <p:cNvPr id="1411" name="Google Shape;1411;g2b8a55b5cdc_0_10414"/>
          <p:cNvSpPr>
            <a:spLocks noGrp="1"/>
          </p:cNvSpPr>
          <p:nvPr>
            <p:ph type="pic" idx="5"/>
          </p:nvPr>
        </p:nvSpPr>
        <p:spPr>
          <a:xfrm>
            <a:off x="4064011" y="3674741"/>
            <a:ext cx="4064100" cy="2496000"/>
          </a:xfrm>
          <a:prstGeom prst="rect">
            <a:avLst/>
          </a:prstGeom>
          <a:noFill/>
          <a:ln>
            <a:noFill/>
          </a:ln>
        </p:spPr>
      </p:sp>
      <p:sp>
        <p:nvSpPr>
          <p:cNvPr id="1412" name="Google Shape;1412;g2b8a55b5cdc_0_10414"/>
          <p:cNvSpPr txBox="1">
            <a:spLocks noGrp="1"/>
          </p:cNvSpPr>
          <p:nvPr>
            <p:ph type="body" idx="1"/>
          </p:nvPr>
        </p:nvSpPr>
        <p:spPr>
          <a:xfrm>
            <a:off x="-16" y="3668712"/>
            <a:ext cx="2031900" cy="249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Libre Franklin Thin"/>
              <a:buNone/>
              <a:defRPr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13" name="Google Shape;1413;g2b8a55b5cdc_0_10414"/>
          <p:cNvSpPr txBox="1">
            <a:spLocks noGrp="1"/>
          </p:cNvSpPr>
          <p:nvPr>
            <p:ph type="body" idx="6"/>
          </p:nvPr>
        </p:nvSpPr>
        <p:spPr>
          <a:xfrm>
            <a:off x="-1" y="1172633"/>
            <a:ext cx="4064100" cy="6243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Font typeface="Libre Franklin Thin"/>
              <a:buNone/>
              <a:defRPr sz="1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14" name="Google Shape;1414;g2b8a55b5cdc_0_10414"/>
          <p:cNvSpPr txBox="1">
            <a:spLocks noGrp="1"/>
          </p:cNvSpPr>
          <p:nvPr>
            <p:ph type="body" idx="7"/>
          </p:nvPr>
        </p:nvSpPr>
        <p:spPr>
          <a:xfrm>
            <a:off x="-1" y="1798375"/>
            <a:ext cx="4064100" cy="9345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15" name="Google Shape;1415;g2b8a55b5cdc_0_10414"/>
          <p:cNvSpPr txBox="1">
            <a:spLocks noGrp="1"/>
          </p:cNvSpPr>
          <p:nvPr>
            <p:ph type="body" idx="8"/>
          </p:nvPr>
        </p:nvSpPr>
        <p:spPr>
          <a:xfrm>
            <a:off x="-1" y="2732875"/>
            <a:ext cx="4064100" cy="9300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16" name="Google Shape;1416;g2b8a55b5cdc_0_10414"/>
          <p:cNvSpPr txBox="1">
            <a:spLocks noGrp="1"/>
          </p:cNvSpPr>
          <p:nvPr>
            <p:ph type="body" idx="9"/>
          </p:nvPr>
        </p:nvSpPr>
        <p:spPr>
          <a:xfrm>
            <a:off x="2031999" y="3668712"/>
            <a:ext cx="2031900" cy="24960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Libre Franklin Thin"/>
              <a:buNone/>
              <a:defRPr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17" name="Google Shape;1417;g2b8a55b5cdc_0_10414"/>
          <p:cNvSpPr txBox="1">
            <a:spLocks noGrp="1"/>
          </p:cNvSpPr>
          <p:nvPr>
            <p:ph type="sldNum" idx="12"/>
          </p:nvPr>
        </p:nvSpPr>
        <p:spPr>
          <a:xfrm>
            <a:off x="450849" y="6325459"/>
            <a:ext cx="58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418" name="Google Shape;1418;g2b8a55b5cdc_0_10414"/>
          <p:cNvSpPr txBox="1">
            <a:spLocks noGrp="1"/>
          </p:cNvSpPr>
          <p:nvPr>
            <p:ph type="dt" idx="10"/>
          </p:nvPr>
        </p:nvSpPr>
        <p:spPr>
          <a:xfrm>
            <a:off x="1190367" y="6325459"/>
            <a:ext cx="120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419" name="Google Shape;1419;g2b8a55b5cdc_0_10414"/>
          <p:cNvSpPr txBox="1">
            <a:spLocks noGrp="1"/>
          </p:cNvSpPr>
          <p:nvPr>
            <p:ph type="ftr" idx="11"/>
          </p:nvPr>
        </p:nvSpPr>
        <p:spPr>
          <a:xfrm>
            <a:off x="6664411" y="6325459"/>
            <a:ext cx="388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lements_2">
  <p:cSld name="Title and Elements_2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2b8a55b5cdc_0_10111"/>
          <p:cNvSpPr txBox="1">
            <a:spLocks noGrp="1"/>
          </p:cNvSpPr>
          <p:nvPr>
            <p:ph type="body" idx="1"/>
          </p:nvPr>
        </p:nvSpPr>
        <p:spPr>
          <a:xfrm>
            <a:off x="482071" y="1162579"/>
            <a:ext cx="11232000" cy="50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6000" rIns="0" bIns="0" anchor="t" anchorCtr="0">
            <a:noAutofit/>
          </a:bodyPr>
          <a:lstStyle>
            <a:lvl1pPr marL="457200" lvl="0" indent="-3683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29A43"/>
              </a:buClr>
              <a:buSzPts val="2200"/>
              <a:buFont typeface="Arial"/>
              <a:buChar char="•"/>
              <a:defRPr sz="2200">
                <a:solidFill>
                  <a:schemeClr val="dk1"/>
                </a:solidFill>
              </a:defRPr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29A43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9A43"/>
              </a:buClr>
              <a:buSzPts val="2700"/>
              <a:buNone/>
              <a:defRPr>
                <a:solidFill>
                  <a:schemeClr val="accent4"/>
                </a:solidFill>
              </a:defRPr>
            </a:lvl3pPr>
            <a:lvl4pPr marL="1828800" lvl="3" indent="-400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9A43"/>
              </a:buClr>
              <a:buSzPts val="2700"/>
              <a:buChar char="•"/>
              <a:defRPr>
                <a:solidFill>
                  <a:schemeClr val="accent4"/>
                </a:solidFill>
              </a:defRPr>
            </a:lvl4pPr>
            <a:lvl5pPr marL="2286000" lvl="4" indent="-400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9A43"/>
              </a:buClr>
              <a:buSzPts val="2700"/>
              <a:buChar char="•"/>
              <a:defRPr>
                <a:solidFill>
                  <a:schemeClr val="accent4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105" name="Google Shape;1105;g2b8a55b5cdc_0_10111"/>
          <p:cNvSpPr txBox="1">
            <a:spLocks noGrp="1"/>
          </p:cNvSpPr>
          <p:nvPr>
            <p:ph type="sldNum" idx="12"/>
          </p:nvPr>
        </p:nvSpPr>
        <p:spPr>
          <a:xfrm>
            <a:off x="393700" y="6388524"/>
            <a:ext cx="6381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106" name="Google Shape;1106;g2b8a55b5cdc_0_10111"/>
          <p:cNvSpPr txBox="1">
            <a:spLocks noGrp="1"/>
          </p:cNvSpPr>
          <p:nvPr>
            <p:ph type="dt" idx="10"/>
          </p:nvPr>
        </p:nvSpPr>
        <p:spPr>
          <a:xfrm>
            <a:off x="1200151" y="6388524"/>
            <a:ext cx="22353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7" name="Google Shape;1107;g2b8a55b5cdc_0_10111"/>
          <p:cNvSpPr txBox="1">
            <a:spLocks noGrp="1"/>
          </p:cNvSpPr>
          <p:nvPr>
            <p:ph type="ftr" idx="11"/>
          </p:nvPr>
        </p:nvSpPr>
        <p:spPr>
          <a:xfrm>
            <a:off x="6666469" y="6388524"/>
            <a:ext cx="31953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8" name="Google Shape;1108;g2b8a55b5cdc_0_10111"/>
          <p:cNvSpPr txBox="1">
            <a:spLocks noGrp="1"/>
          </p:cNvSpPr>
          <p:nvPr>
            <p:ph type="title"/>
          </p:nvPr>
        </p:nvSpPr>
        <p:spPr>
          <a:xfrm>
            <a:off x="478368" y="93785"/>
            <a:ext cx="11235300" cy="10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491">
          <p15:clr>
            <a:srgbClr val="FBAE40"/>
          </p15:clr>
        </p15:guide>
        <p15:guide id="4" orient="horz" pos="3097">
          <p15:clr>
            <a:srgbClr val="FBAE40"/>
          </p15:clr>
        </p15:guide>
        <p15:guide id="5" orient="horz" pos="2704">
          <p15:clr>
            <a:srgbClr val="FBAE40"/>
          </p15:clr>
        </p15:guide>
        <p15:guide id="6" orient="horz" pos="2311">
          <p15:clr>
            <a:srgbClr val="FBAE40"/>
          </p15:clr>
        </p15:guide>
        <p15:guide id="7" orient="horz" pos="1919">
          <p15:clr>
            <a:srgbClr val="FBAE40"/>
          </p15:clr>
        </p15:guide>
        <p15:guide id="8" orient="horz" pos="1525">
          <p15:clr>
            <a:srgbClr val="FBAE40"/>
          </p15:clr>
        </p15:guide>
        <p15:guide id="9" orient="horz" pos="1132">
          <p15:clr>
            <a:srgbClr val="FBAE40"/>
          </p15:clr>
        </p15:guide>
        <p15:guide id="10" orient="horz" pos="731">
          <p15:clr>
            <a:srgbClr val="FBAE40"/>
          </p15:clr>
        </p15:guide>
        <p15:guide id="11" orient="horz" pos="347">
          <p15:clr>
            <a:srgbClr val="FBAE40"/>
          </p15:clr>
        </p15:guide>
        <p15:guide id="12" pos="4233">
          <p15:clr>
            <a:srgbClr val="FBAE40"/>
          </p15:clr>
        </p15:guide>
        <p15:guide id="13" pos="4627">
          <p15:clr>
            <a:srgbClr val="FBAE40"/>
          </p15:clr>
        </p15:guide>
        <p15:guide id="14" pos="5020">
          <p15:clr>
            <a:srgbClr val="FBAE40"/>
          </p15:clr>
        </p15:guide>
        <p15:guide id="15" pos="5412">
          <p15:clr>
            <a:srgbClr val="FBAE40"/>
          </p15:clr>
        </p15:guide>
        <p15:guide id="16" pos="5805">
          <p15:clr>
            <a:srgbClr val="FBAE40"/>
          </p15:clr>
        </p15:guide>
        <p15:guide id="17" pos="6199">
          <p15:clr>
            <a:srgbClr val="FBAE40"/>
          </p15:clr>
        </p15:guide>
        <p15:guide id="18" pos="6592">
          <p15:clr>
            <a:srgbClr val="FBAE40"/>
          </p15:clr>
        </p15:guide>
        <p15:guide id="19" pos="6985">
          <p15:clr>
            <a:srgbClr val="FBAE40"/>
          </p15:clr>
        </p15:guide>
        <p15:guide id="20" pos="7379">
          <p15:clr>
            <a:srgbClr val="FBAE40"/>
          </p15:clr>
        </p15:guide>
        <p15:guide id="21" pos="3447">
          <p15:clr>
            <a:srgbClr val="FBAE40"/>
          </p15:clr>
        </p15:guide>
        <p15:guide id="22" pos="3053">
          <p15:clr>
            <a:srgbClr val="FBAE40"/>
          </p15:clr>
        </p15:guide>
        <p15:guide id="23" pos="2660">
          <p15:clr>
            <a:srgbClr val="FBAE40"/>
          </p15:clr>
        </p15:guide>
        <p15:guide id="24" pos="2268">
          <p15:clr>
            <a:srgbClr val="FBAE40"/>
          </p15:clr>
        </p15:guide>
        <p15:guide id="25" pos="1875">
          <p15:clr>
            <a:srgbClr val="FBAE40"/>
          </p15:clr>
        </p15:guide>
        <p15:guide id="26" pos="1481">
          <p15:clr>
            <a:srgbClr val="FBAE40"/>
          </p15:clr>
        </p15:guide>
        <p15:guide id="27" pos="1088">
          <p15:clr>
            <a:srgbClr val="FBAE40"/>
          </p15:clr>
        </p15:guide>
        <p15:guide id="28" pos="695">
          <p15:clr>
            <a:srgbClr val="FBAE40"/>
          </p15:clr>
        </p15:guide>
        <p15:guide id="29" pos="30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0">
  <p:cSld name="custom layout 10"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2b8a55b5cdc_0_10428"/>
          <p:cNvSpPr txBox="1">
            <a:spLocks noGrp="1"/>
          </p:cNvSpPr>
          <p:nvPr>
            <p:ph type="body" idx="1"/>
          </p:nvPr>
        </p:nvSpPr>
        <p:spPr>
          <a:xfrm>
            <a:off x="9143700" y="1160463"/>
            <a:ext cx="3048300" cy="1680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22" name="Google Shape;1422;g2b8a55b5cdc_0_10428"/>
          <p:cNvSpPr txBox="1">
            <a:spLocks noGrp="1"/>
          </p:cNvSpPr>
          <p:nvPr>
            <p:ph type="body" idx="2"/>
          </p:nvPr>
        </p:nvSpPr>
        <p:spPr>
          <a:xfrm>
            <a:off x="9143700" y="2825612"/>
            <a:ext cx="3048300" cy="1680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23" name="Google Shape;1423;g2b8a55b5cdc_0_10428"/>
          <p:cNvSpPr txBox="1">
            <a:spLocks noGrp="1"/>
          </p:cNvSpPr>
          <p:nvPr>
            <p:ph type="body" idx="3"/>
          </p:nvPr>
        </p:nvSpPr>
        <p:spPr>
          <a:xfrm>
            <a:off x="9143700" y="4490763"/>
            <a:ext cx="3048300" cy="1680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24" name="Google Shape;1424;g2b8a55b5cdc_0_10428"/>
          <p:cNvSpPr txBox="1">
            <a:spLocks noGrp="1"/>
          </p:cNvSpPr>
          <p:nvPr>
            <p:ph type="title"/>
          </p:nvPr>
        </p:nvSpPr>
        <p:spPr>
          <a:xfrm>
            <a:off x="450851" y="365125"/>
            <a:ext cx="112695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425" name="Google Shape;1425;g2b8a55b5cdc_0_10428"/>
          <p:cNvSpPr>
            <a:spLocks noGrp="1"/>
          </p:cNvSpPr>
          <p:nvPr>
            <p:ph type="pic" idx="4"/>
          </p:nvPr>
        </p:nvSpPr>
        <p:spPr>
          <a:xfrm>
            <a:off x="0" y="1172635"/>
            <a:ext cx="3048000" cy="4369200"/>
          </a:xfrm>
          <a:prstGeom prst="rect">
            <a:avLst/>
          </a:prstGeom>
          <a:noFill/>
          <a:ln>
            <a:noFill/>
          </a:ln>
        </p:spPr>
      </p:sp>
      <p:sp>
        <p:nvSpPr>
          <p:cNvPr id="1426" name="Google Shape;1426;g2b8a55b5cdc_0_10428"/>
          <p:cNvSpPr>
            <a:spLocks noGrp="1"/>
          </p:cNvSpPr>
          <p:nvPr>
            <p:ph type="pic" idx="5"/>
          </p:nvPr>
        </p:nvSpPr>
        <p:spPr>
          <a:xfrm>
            <a:off x="6095947" y="1172633"/>
            <a:ext cx="3048000" cy="4369200"/>
          </a:xfrm>
          <a:prstGeom prst="rect">
            <a:avLst/>
          </a:prstGeom>
          <a:noFill/>
          <a:ln>
            <a:noFill/>
          </a:ln>
        </p:spPr>
      </p:sp>
      <p:sp>
        <p:nvSpPr>
          <p:cNvPr id="1427" name="Google Shape;1427;g2b8a55b5cdc_0_10428"/>
          <p:cNvSpPr txBox="1">
            <a:spLocks noGrp="1"/>
          </p:cNvSpPr>
          <p:nvPr>
            <p:ph type="body" idx="6"/>
          </p:nvPr>
        </p:nvSpPr>
        <p:spPr>
          <a:xfrm>
            <a:off x="-1" y="5541963"/>
            <a:ext cx="3048000" cy="6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 Thin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28" name="Google Shape;1428;g2b8a55b5cdc_0_10428"/>
          <p:cNvSpPr txBox="1">
            <a:spLocks noGrp="1"/>
          </p:cNvSpPr>
          <p:nvPr>
            <p:ph type="body" idx="7"/>
          </p:nvPr>
        </p:nvSpPr>
        <p:spPr>
          <a:xfrm>
            <a:off x="6095851" y="5541963"/>
            <a:ext cx="3048000" cy="6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457200" lvl="0" indent="-3302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 Thin"/>
              <a:buChar char="•"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3pPr>
            <a:lvl4pPr marL="1828800" lvl="3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29" name="Google Shape;1429;g2b8a55b5cdc_0_10428"/>
          <p:cNvSpPr>
            <a:spLocks noGrp="1"/>
          </p:cNvSpPr>
          <p:nvPr>
            <p:ph type="pic" idx="8"/>
          </p:nvPr>
        </p:nvSpPr>
        <p:spPr>
          <a:xfrm>
            <a:off x="3047748" y="1172633"/>
            <a:ext cx="3048000" cy="4369200"/>
          </a:xfrm>
          <a:prstGeom prst="rect">
            <a:avLst/>
          </a:prstGeom>
          <a:noFill/>
          <a:ln>
            <a:noFill/>
          </a:ln>
        </p:spPr>
      </p:sp>
      <p:sp>
        <p:nvSpPr>
          <p:cNvPr id="1430" name="Google Shape;1430;g2b8a55b5cdc_0_10428"/>
          <p:cNvSpPr txBox="1">
            <a:spLocks noGrp="1"/>
          </p:cNvSpPr>
          <p:nvPr>
            <p:ph type="body" idx="9"/>
          </p:nvPr>
        </p:nvSpPr>
        <p:spPr>
          <a:xfrm>
            <a:off x="3047748" y="5541963"/>
            <a:ext cx="3048000" cy="6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457200" lvl="0" indent="-3302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 Thin"/>
              <a:buChar char="•"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3pPr>
            <a:lvl4pPr marL="1828800" lvl="3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cxnSp>
        <p:nvCxnSpPr>
          <p:cNvPr id="1431" name="Google Shape;1431;g2b8a55b5cdc_0_10428"/>
          <p:cNvCxnSpPr/>
          <p:nvPr/>
        </p:nvCxnSpPr>
        <p:spPr>
          <a:xfrm>
            <a:off x="9143700" y="2825612"/>
            <a:ext cx="3048300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32" name="Google Shape;1432;g2b8a55b5cdc_0_10428"/>
          <p:cNvCxnSpPr/>
          <p:nvPr/>
        </p:nvCxnSpPr>
        <p:spPr>
          <a:xfrm>
            <a:off x="9143700" y="4495916"/>
            <a:ext cx="3048300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33" name="Google Shape;1433;g2b8a55b5cdc_0_10428"/>
          <p:cNvSpPr txBox="1">
            <a:spLocks noGrp="1"/>
          </p:cNvSpPr>
          <p:nvPr>
            <p:ph type="sldNum" idx="12"/>
          </p:nvPr>
        </p:nvSpPr>
        <p:spPr>
          <a:xfrm>
            <a:off x="450849" y="6325459"/>
            <a:ext cx="58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434" name="Google Shape;1434;g2b8a55b5cdc_0_10428"/>
          <p:cNvSpPr txBox="1">
            <a:spLocks noGrp="1"/>
          </p:cNvSpPr>
          <p:nvPr>
            <p:ph type="dt" idx="10"/>
          </p:nvPr>
        </p:nvSpPr>
        <p:spPr>
          <a:xfrm>
            <a:off x="1190367" y="6325459"/>
            <a:ext cx="120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435" name="Google Shape;1435;g2b8a55b5cdc_0_10428"/>
          <p:cNvSpPr txBox="1">
            <a:spLocks noGrp="1"/>
          </p:cNvSpPr>
          <p:nvPr>
            <p:ph type="ftr" idx="11"/>
          </p:nvPr>
        </p:nvSpPr>
        <p:spPr>
          <a:xfrm>
            <a:off x="6664411" y="6325459"/>
            <a:ext cx="388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1">
  <p:cSld name="custom layout 11"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g2b8a55b5cdc_0_10444"/>
          <p:cNvSpPr txBox="1">
            <a:spLocks noGrp="1"/>
          </p:cNvSpPr>
          <p:nvPr>
            <p:ph type="body" idx="1"/>
          </p:nvPr>
        </p:nvSpPr>
        <p:spPr>
          <a:xfrm>
            <a:off x="8591551" y="1160463"/>
            <a:ext cx="3600900" cy="167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38" name="Google Shape;1438;g2b8a55b5cdc_0_10444"/>
          <p:cNvSpPr txBox="1">
            <a:spLocks noGrp="1"/>
          </p:cNvSpPr>
          <p:nvPr>
            <p:ph type="body" idx="2"/>
          </p:nvPr>
        </p:nvSpPr>
        <p:spPr>
          <a:xfrm>
            <a:off x="8591551" y="2847409"/>
            <a:ext cx="3600900" cy="164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39" name="Google Shape;1439;g2b8a55b5cdc_0_10444"/>
          <p:cNvSpPr txBox="1">
            <a:spLocks noGrp="1"/>
          </p:cNvSpPr>
          <p:nvPr>
            <p:ph type="body" idx="3"/>
          </p:nvPr>
        </p:nvSpPr>
        <p:spPr>
          <a:xfrm>
            <a:off x="8591551" y="4504757"/>
            <a:ext cx="3600900" cy="166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Char char="•"/>
              <a:defRPr sz="1600">
                <a:solidFill>
                  <a:schemeClr val="lt1"/>
                </a:solidFill>
              </a:defRPr>
            </a:lvl1pPr>
            <a:lvl2pPr marL="914400" lvl="1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3pPr>
            <a:lvl4pPr marL="1828800" lvl="3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40" name="Google Shape;1440;g2b8a55b5cdc_0_10444"/>
          <p:cNvSpPr txBox="1">
            <a:spLocks noGrp="1"/>
          </p:cNvSpPr>
          <p:nvPr>
            <p:ph type="body" idx="4"/>
          </p:nvPr>
        </p:nvSpPr>
        <p:spPr>
          <a:xfrm>
            <a:off x="0" y="1160463"/>
            <a:ext cx="3600900" cy="167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41" name="Google Shape;1441;g2b8a55b5cdc_0_10444"/>
          <p:cNvSpPr txBox="1">
            <a:spLocks noGrp="1"/>
          </p:cNvSpPr>
          <p:nvPr>
            <p:ph type="body" idx="5"/>
          </p:nvPr>
        </p:nvSpPr>
        <p:spPr>
          <a:xfrm>
            <a:off x="0" y="2847409"/>
            <a:ext cx="3600900" cy="164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42" name="Google Shape;1442;g2b8a55b5cdc_0_10444"/>
          <p:cNvSpPr txBox="1">
            <a:spLocks noGrp="1"/>
          </p:cNvSpPr>
          <p:nvPr>
            <p:ph type="body" idx="6"/>
          </p:nvPr>
        </p:nvSpPr>
        <p:spPr>
          <a:xfrm>
            <a:off x="0" y="4504757"/>
            <a:ext cx="3600900" cy="166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Char char="•"/>
              <a:defRPr sz="1600">
                <a:solidFill>
                  <a:schemeClr val="lt1"/>
                </a:solidFill>
              </a:defRPr>
            </a:lvl1pPr>
            <a:lvl2pPr marL="914400" lvl="1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3pPr>
            <a:lvl4pPr marL="1828800" lvl="3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43" name="Google Shape;1443;g2b8a55b5cdc_0_10444"/>
          <p:cNvSpPr txBox="1">
            <a:spLocks noGrp="1"/>
          </p:cNvSpPr>
          <p:nvPr>
            <p:ph type="title"/>
          </p:nvPr>
        </p:nvSpPr>
        <p:spPr>
          <a:xfrm>
            <a:off x="450851" y="365125"/>
            <a:ext cx="112695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444" name="Google Shape;1444;g2b8a55b5cdc_0_10444"/>
          <p:cNvSpPr>
            <a:spLocks noGrp="1"/>
          </p:cNvSpPr>
          <p:nvPr>
            <p:ph type="pic" idx="7"/>
          </p:nvPr>
        </p:nvSpPr>
        <p:spPr>
          <a:xfrm>
            <a:off x="3600451" y="1172633"/>
            <a:ext cx="5010900" cy="49932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445" name="Google Shape;1445;g2b8a55b5cdc_0_10444"/>
          <p:cNvCxnSpPr/>
          <p:nvPr/>
        </p:nvCxnSpPr>
        <p:spPr>
          <a:xfrm>
            <a:off x="8591551" y="2825612"/>
            <a:ext cx="3600300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46" name="Google Shape;1446;g2b8a55b5cdc_0_10444"/>
          <p:cNvCxnSpPr/>
          <p:nvPr/>
        </p:nvCxnSpPr>
        <p:spPr>
          <a:xfrm>
            <a:off x="8591551" y="4495916"/>
            <a:ext cx="3600300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47" name="Google Shape;1447;g2b8a55b5cdc_0_10444"/>
          <p:cNvCxnSpPr/>
          <p:nvPr/>
        </p:nvCxnSpPr>
        <p:spPr>
          <a:xfrm>
            <a:off x="-3809" y="2825612"/>
            <a:ext cx="3600300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48" name="Google Shape;1448;g2b8a55b5cdc_0_10444"/>
          <p:cNvCxnSpPr/>
          <p:nvPr/>
        </p:nvCxnSpPr>
        <p:spPr>
          <a:xfrm>
            <a:off x="-3809" y="4495916"/>
            <a:ext cx="3600300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49" name="Google Shape;1449;g2b8a55b5cdc_0_10444"/>
          <p:cNvSpPr txBox="1">
            <a:spLocks noGrp="1"/>
          </p:cNvSpPr>
          <p:nvPr>
            <p:ph type="sldNum" idx="12"/>
          </p:nvPr>
        </p:nvSpPr>
        <p:spPr>
          <a:xfrm>
            <a:off x="450849" y="6325459"/>
            <a:ext cx="58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450" name="Google Shape;1450;g2b8a55b5cdc_0_10444"/>
          <p:cNvSpPr txBox="1">
            <a:spLocks noGrp="1"/>
          </p:cNvSpPr>
          <p:nvPr>
            <p:ph type="dt" idx="10"/>
          </p:nvPr>
        </p:nvSpPr>
        <p:spPr>
          <a:xfrm>
            <a:off x="1190367" y="6325459"/>
            <a:ext cx="120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g2b8a55b5cdc_0_10444"/>
          <p:cNvSpPr txBox="1">
            <a:spLocks noGrp="1"/>
          </p:cNvSpPr>
          <p:nvPr>
            <p:ph type="ftr" idx="11"/>
          </p:nvPr>
        </p:nvSpPr>
        <p:spPr>
          <a:xfrm>
            <a:off x="6664411" y="6325459"/>
            <a:ext cx="388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2">
  <p:cSld name="custom layout 12"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g2b8a55b5cdc_0_10460"/>
          <p:cNvSpPr txBox="1">
            <a:spLocks noGrp="1"/>
          </p:cNvSpPr>
          <p:nvPr>
            <p:ph type="body" idx="1"/>
          </p:nvPr>
        </p:nvSpPr>
        <p:spPr>
          <a:xfrm>
            <a:off x="4063995" y="1797049"/>
            <a:ext cx="4064100" cy="109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54" name="Google Shape;1454;g2b8a55b5cdc_0_10460"/>
          <p:cNvSpPr txBox="1">
            <a:spLocks noGrp="1"/>
          </p:cNvSpPr>
          <p:nvPr>
            <p:ph type="body" idx="2"/>
          </p:nvPr>
        </p:nvSpPr>
        <p:spPr>
          <a:xfrm>
            <a:off x="4063995" y="5073649"/>
            <a:ext cx="4064100" cy="109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55" name="Google Shape;1455;g2b8a55b5cdc_0_10460"/>
          <p:cNvSpPr txBox="1">
            <a:spLocks noGrp="1"/>
          </p:cNvSpPr>
          <p:nvPr>
            <p:ph type="body" idx="3"/>
          </p:nvPr>
        </p:nvSpPr>
        <p:spPr>
          <a:xfrm>
            <a:off x="4063995" y="3981449"/>
            <a:ext cx="4064100" cy="109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56" name="Google Shape;1456;g2b8a55b5cdc_0_10460"/>
          <p:cNvSpPr txBox="1">
            <a:spLocks noGrp="1"/>
          </p:cNvSpPr>
          <p:nvPr>
            <p:ph type="body" idx="4"/>
          </p:nvPr>
        </p:nvSpPr>
        <p:spPr>
          <a:xfrm>
            <a:off x="4063995" y="2889249"/>
            <a:ext cx="4064100" cy="109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57" name="Google Shape;1457;g2b8a55b5cdc_0_10460"/>
          <p:cNvSpPr txBox="1">
            <a:spLocks noGrp="1"/>
          </p:cNvSpPr>
          <p:nvPr>
            <p:ph type="title"/>
          </p:nvPr>
        </p:nvSpPr>
        <p:spPr>
          <a:xfrm>
            <a:off x="450851" y="365125"/>
            <a:ext cx="112695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458" name="Google Shape;1458;g2b8a55b5cdc_0_10460"/>
          <p:cNvSpPr txBox="1">
            <a:spLocks noGrp="1"/>
          </p:cNvSpPr>
          <p:nvPr>
            <p:ph type="body" idx="5"/>
          </p:nvPr>
        </p:nvSpPr>
        <p:spPr>
          <a:xfrm>
            <a:off x="-1" y="1172633"/>
            <a:ext cx="12192000" cy="62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" tIns="0" rIns="7200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Font typeface="Libre Franklin Thin"/>
              <a:buNone/>
              <a:defRPr sz="1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59" name="Google Shape;1459;g2b8a55b5cdc_0_10460"/>
          <p:cNvSpPr>
            <a:spLocks noGrp="1"/>
          </p:cNvSpPr>
          <p:nvPr>
            <p:ph type="pic" idx="6"/>
          </p:nvPr>
        </p:nvSpPr>
        <p:spPr>
          <a:xfrm>
            <a:off x="-1" y="1797051"/>
            <a:ext cx="4064100" cy="4368900"/>
          </a:xfrm>
          <a:prstGeom prst="rect">
            <a:avLst/>
          </a:prstGeom>
          <a:noFill/>
          <a:ln>
            <a:noFill/>
          </a:ln>
        </p:spPr>
      </p:sp>
      <p:sp>
        <p:nvSpPr>
          <p:cNvPr id="1460" name="Google Shape;1460;g2b8a55b5cdc_0_10460"/>
          <p:cNvSpPr>
            <a:spLocks noGrp="1"/>
          </p:cNvSpPr>
          <p:nvPr>
            <p:ph type="pic" idx="7"/>
          </p:nvPr>
        </p:nvSpPr>
        <p:spPr>
          <a:xfrm>
            <a:off x="8128005" y="1797049"/>
            <a:ext cx="4064100" cy="43689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461" name="Google Shape;1461;g2b8a55b5cdc_0_10460"/>
          <p:cNvCxnSpPr/>
          <p:nvPr/>
        </p:nvCxnSpPr>
        <p:spPr>
          <a:xfrm>
            <a:off x="4063995" y="2849996"/>
            <a:ext cx="4064100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62" name="Google Shape;1462;g2b8a55b5cdc_0_10460"/>
          <p:cNvCxnSpPr/>
          <p:nvPr/>
        </p:nvCxnSpPr>
        <p:spPr>
          <a:xfrm>
            <a:off x="4063995" y="3983852"/>
            <a:ext cx="4064100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63" name="Google Shape;1463;g2b8a55b5cdc_0_10460"/>
          <p:cNvCxnSpPr/>
          <p:nvPr/>
        </p:nvCxnSpPr>
        <p:spPr>
          <a:xfrm>
            <a:off x="4063995" y="5081132"/>
            <a:ext cx="4064100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64" name="Google Shape;1464;g2b8a55b5cdc_0_10460"/>
          <p:cNvSpPr txBox="1">
            <a:spLocks noGrp="1"/>
          </p:cNvSpPr>
          <p:nvPr>
            <p:ph type="sldNum" idx="12"/>
          </p:nvPr>
        </p:nvSpPr>
        <p:spPr>
          <a:xfrm>
            <a:off x="450849" y="6325459"/>
            <a:ext cx="58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465" name="Google Shape;1465;g2b8a55b5cdc_0_10460"/>
          <p:cNvSpPr txBox="1">
            <a:spLocks noGrp="1"/>
          </p:cNvSpPr>
          <p:nvPr>
            <p:ph type="dt" idx="10"/>
          </p:nvPr>
        </p:nvSpPr>
        <p:spPr>
          <a:xfrm>
            <a:off x="1190367" y="6325459"/>
            <a:ext cx="120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466" name="Google Shape;1466;g2b8a55b5cdc_0_10460"/>
          <p:cNvSpPr txBox="1">
            <a:spLocks noGrp="1"/>
          </p:cNvSpPr>
          <p:nvPr>
            <p:ph type="ftr" idx="11"/>
          </p:nvPr>
        </p:nvSpPr>
        <p:spPr>
          <a:xfrm>
            <a:off x="6664411" y="6325459"/>
            <a:ext cx="388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3">
  <p:cSld name="custom layout 13"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2b8a55b5cdc_0_10475"/>
          <p:cNvSpPr txBox="1">
            <a:spLocks noGrp="1"/>
          </p:cNvSpPr>
          <p:nvPr>
            <p:ph type="title"/>
          </p:nvPr>
        </p:nvSpPr>
        <p:spPr>
          <a:xfrm>
            <a:off x="450851" y="365125"/>
            <a:ext cx="112695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469" name="Google Shape;1469;g2b8a55b5cdc_0_10475"/>
          <p:cNvSpPr>
            <a:spLocks noGrp="1"/>
          </p:cNvSpPr>
          <p:nvPr>
            <p:ph type="pic" idx="2"/>
          </p:nvPr>
        </p:nvSpPr>
        <p:spPr>
          <a:xfrm>
            <a:off x="6719889" y="1172633"/>
            <a:ext cx="5472000" cy="4993200"/>
          </a:xfrm>
          <a:prstGeom prst="rect">
            <a:avLst/>
          </a:prstGeom>
          <a:noFill/>
          <a:ln>
            <a:noFill/>
          </a:ln>
        </p:spPr>
      </p:sp>
      <p:sp>
        <p:nvSpPr>
          <p:cNvPr id="1470" name="Google Shape;1470;g2b8a55b5cdc_0_10475"/>
          <p:cNvSpPr txBox="1">
            <a:spLocks noGrp="1"/>
          </p:cNvSpPr>
          <p:nvPr>
            <p:ph type="body" idx="1"/>
          </p:nvPr>
        </p:nvSpPr>
        <p:spPr>
          <a:xfrm>
            <a:off x="1" y="1172633"/>
            <a:ext cx="3600300" cy="249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71" name="Google Shape;1471;g2b8a55b5cdc_0_10475"/>
          <p:cNvSpPr txBox="1">
            <a:spLocks noGrp="1"/>
          </p:cNvSpPr>
          <p:nvPr>
            <p:ph type="body" idx="3"/>
          </p:nvPr>
        </p:nvSpPr>
        <p:spPr>
          <a:xfrm>
            <a:off x="0" y="3669792"/>
            <a:ext cx="3600300" cy="249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72" name="Google Shape;1472;g2b8a55b5cdc_0_10475"/>
          <p:cNvSpPr>
            <a:spLocks noGrp="1"/>
          </p:cNvSpPr>
          <p:nvPr>
            <p:ph type="pic" idx="4"/>
          </p:nvPr>
        </p:nvSpPr>
        <p:spPr>
          <a:xfrm>
            <a:off x="3600451" y="1194256"/>
            <a:ext cx="3119700" cy="2474400"/>
          </a:xfrm>
          <a:prstGeom prst="rect">
            <a:avLst/>
          </a:prstGeom>
          <a:noFill/>
          <a:ln>
            <a:noFill/>
          </a:ln>
        </p:spPr>
      </p:sp>
      <p:sp>
        <p:nvSpPr>
          <p:cNvPr id="1473" name="Google Shape;1473;g2b8a55b5cdc_0_10475"/>
          <p:cNvSpPr>
            <a:spLocks noGrp="1"/>
          </p:cNvSpPr>
          <p:nvPr>
            <p:ph type="pic" idx="5"/>
          </p:nvPr>
        </p:nvSpPr>
        <p:spPr>
          <a:xfrm>
            <a:off x="3600451" y="3691392"/>
            <a:ext cx="3119700" cy="2474400"/>
          </a:xfrm>
          <a:prstGeom prst="rect">
            <a:avLst/>
          </a:prstGeom>
          <a:noFill/>
          <a:ln>
            <a:noFill/>
          </a:ln>
        </p:spPr>
      </p:sp>
      <p:sp>
        <p:nvSpPr>
          <p:cNvPr id="1474" name="Google Shape;1474;g2b8a55b5cdc_0_10475"/>
          <p:cNvSpPr txBox="1">
            <a:spLocks noGrp="1"/>
          </p:cNvSpPr>
          <p:nvPr>
            <p:ph type="sldNum" idx="12"/>
          </p:nvPr>
        </p:nvSpPr>
        <p:spPr>
          <a:xfrm>
            <a:off x="450849" y="6325459"/>
            <a:ext cx="58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475" name="Google Shape;1475;g2b8a55b5cdc_0_10475"/>
          <p:cNvSpPr txBox="1">
            <a:spLocks noGrp="1"/>
          </p:cNvSpPr>
          <p:nvPr>
            <p:ph type="dt" idx="10"/>
          </p:nvPr>
        </p:nvSpPr>
        <p:spPr>
          <a:xfrm>
            <a:off x="1190367" y="6325459"/>
            <a:ext cx="120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476" name="Google Shape;1476;g2b8a55b5cdc_0_10475"/>
          <p:cNvSpPr txBox="1">
            <a:spLocks noGrp="1"/>
          </p:cNvSpPr>
          <p:nvPr>
            <p:ph type="ftr" idx="11"/>
          </p:nvPr>
        </p:nvSpPr>
        <p:spPr>
          <a:xfrm>
            <a:off x="6664411" y="6325459"/>
            <a:ext cx="388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5">
  <p:cSld name="custom layout 15"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2b8a55b5cdc_0_10485"/>
          <p:cNvSpPr txBox="1">
            <a:spLocks noGrp="1"/>
          </p:cNvSpPr>
          <p:nvPr>
            <p:ph type="title"/>
          </p:nvPr>
        </p:nvSpPr>
        <p:spPr>
          <a:xfrm>
            <a:off x="450851" y="365125"/>
            <a:ext cx="112695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479" name="Google Shape;1479;g2b8a55b5cdc_0_10485"/>
          <p:cNvSpPr txBox="1">
            <a:spLocks noGrp="1"/>
          </p:cNvSpPr>
          <p:nvPr>
            <p:ph type="body" idx="1"/>
          </p:nvPr>
        </p:nvSpPr>
        <p:spPr>
          <a:xfrm>
            <a:off x="1800225" y="1172640"/>
            <a:ext cx="1800300" cy="166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80" name="Google Shape;1480;g2b8a55b5cdc_0_10485"/>
          <p:cNvSpPr>
            <a:spLocks noGrp="1"/>
          </p:cNvSpPr>
          <p:nvPr>
            <p:ph type="pic" idx="2"/>
          </p:nvPr>
        </p:nvSpPr>
        <p:spPr>
          <a:xfrm>
            <a:off x="3600449" y="1194261"/>
            <a:ext cx="4991100" cy="4971600"/>
          </a:xfrm>
          <a:prstGeom prst="rect">
            <a:avLst/>
          </a:prstGeom>
          <a:noFill/>
          <a:ln>
            <a:noFill/>
          </a:ln>
        </p:spPr>
      </p:sp>
      <p:sp>
        <p:nvSpPr>
          <p:cNvPr id="1481" name="Google Shape;1481;g2b8a55b5cdc_0_10485"/>
          <p:cNvSpPr txBox="1">
            <a:spLocks noGrp="1"/>
          </p:cNvSpPr>
          <p:nvPr>
            <p:ph type="body" idx="3"/>
          </p:nvPr>
        </p:nvSpPr>
        <p:spPr>
          <a:xfrm>
            <a:off x="1" y="1172640"/>
            <a:ext cx="1800300" cy="166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Libre Franklin"/>
              <a:buChar char="•"/>
              <a:defRPr sz="1600">
                <a:solidFill>
                  <a:schemeClr val="lt1"/>
                </a:solidFill>
              </a:defRPr>
            </a:lvl1pPr>
            <a:lvl2pPr marL="914400" lvl="1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3pPr>
            <a:lvl4pPr marL="1828800" lvl="3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82" name="Google Shape;1482;g2b8a55b5cdc_0_10485"/>
          <p:cNvSpPr txBox="1">
            <a:spLocks noGrp="1"/>
          </p:cNvSpPr>
          <p:nvPr>
            <p:ph type="body" idx="4"/>
          </p:nvPr>
        </p:nvSpPr>
        <p:spPr>
          <a:xfrm>
            <a:off x="1800225" y="2837045"/>
            <a:ext cx="1800300" cy="166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83" name="Google Shape;1483;g2b8a55b5cdc_0_10485"/>
          <p:cNvSpPr txBox="1">
            <a:spLocks noGrp="1"/>
          </p:cNvSpPr>
          <p:nvPr>
            <p:ph type="body" idx="5"/>
          </p:nvPr>
        </p:nvSpPr>
        <p:spPr>
          <a:xfrm>
            <a:off x="1" y="2837047"/>
            <a:ext cx="1800300" cy="166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Libre Franklin"/>
              <a:buChar char="•"/>
              <a:defRPr sz="1600">
                <a:solidFill>
                  <a:schemeClr val="lt1"/>
                </a:solidFill>
              </a:defRPr>
            </a:lvl1pPr>
            <a:lvl2pPr marL="914400" lvl="1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3pPr>
            <a:lvl4pPr marL="1828800" lvl="3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84" name="Google Shape;1484;g2b8a55b5cdc_0_10485"/>
          <p:cNvSpPr txBox="1">
            <a:spLocks noGrp="1"/>
          </p:cNvSpPr>
          <p:nvPr>
            <p:ph type="body" idx="6"/>
          </p:nvPr>
        </p:nvSpPr>
        <p:spPr>
          <a:xfrm>
            <a:off x="1800225" y="4501451"/>
            <a:ext cx="1800300" cy="166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85" name="Google Shape;1485;g2b8a55b5cdc_0_10485"/>
          <p:cNvSpPr txBox="1">
            <a:spLocks noGrp="1"/>
          </p:cNvSpPr>
          <p:nvPr>
            <p:ph type="body" idx="7"/>
          </p:nvPr>
        </p:nvSpPr>
        <p:spPr>
          <a:xfrm>
            <a:off x="1" y="4501452"/>
            <a:ext cx="1800300" cy="166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Libre Franklin"/>
              <a:buChar char="•"/>
              <a:defRPr sz="1600">
                <a:solidFill>
                  <a:schemeClr val="lt1"/>
                </a:solidFill>
              </a:defRPr>
            </a:lvl1pPr>
            <a:lvl2pPr marL="914400" lvl="1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3pPr>
            <a:lvl4pPr marL="1828800" lvl="3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86" name="Google Shape;1486;g2b8a55b5cdc_0_10485"/>
          <p:cNvSpPr txBox="1">
            <a:spLocks noGrp="1"/>
          </p:cNvSpPr>
          <p:nvPr>
            <p:ph type="body" idx="8"/>
          </p:nvPr>
        </p:nvSpPr>
        <p:spPr>
          <a:xfrm>
            <a:off x="10391776" y="1172635"/>
            <a:ext cx="1800300" cy="24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29A43"/>
              </a:buClr>
              <a:buSzPts val="1200"/>
              <a:buFont typeface="Libre Franklin"/>
              <a:buChar char="•"/>
              <a:defRPr sz="1600">
                <a:solidFill>
                  <a:schemeClr val="lt1"/>
                </a:solidFill>
              </a:defRPr>
            </a:lvl1pPr>
            <a:lvl2pPr marL="914400" lvl="1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29A43"/>
              </a:buClr>
              <a:buSzPts val="1600"/>
              <a:buChar char="•"/>
              <a:defRPr sz="1600">
                <a:solidFill>
                  <a:srgbClr val="000000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29A43"/>
              </a:buClr>
              <a:buSzPts val="2700"/>
              <a:buNone/>
              <a:defRPr sz="2700">
                <a:solidFill>
                  <a:srgbClr val="000000"/>
                </a:solidFill>
              </a:defRPr>
            </a:lvl3pPr>
            <a:lvl4pPr marL="182880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29A43"/>
              </a:buClr>
              <a:buSzPts val="2400"/>
              <a:buChar char="•"/>
              <a:defRPr sz="2400">
                <a:solidFill>
                  <a:srgbClr val="000000"/>
                </a:solidFill>
              </a:defRPr>
            </a:lvl4pPr>
            <a:lvl5pPr marL="228600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29A43"/>
              </a:buClr>
              <a:buSzPts val="2400"/>
              <a:buChar char="•"/>
              <a:defRPr sz="2400">
                <a:solidFill>
                  <a:srgbClr val="000000"/>
                </a:solidFill>
              </a:defRPr>
            </a:lvl5pPr>
            <a:lvl6pPr marL="2743200" lvl="5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6pPr>
            <a:lvl7pPr marL="3200400" lvl="6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7pPr>
            <a:lvl8pPr marL="3657600" lvl="7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8pPr>
            <a:lvl9pPr marL="4114800" lvl="8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487" name="Google Shape;1487;g2b8a55b5cdc_0_10485"/>
          <p:cNvSpPr txBox="1">
            <a:spLocks noGrp="1"/>
          </p:cNvSpPr>
          <p:nvPr>
            <p:ph type="body" idx="9"/>
          </p:nvPr>
        </p:nvSpPr>
        <p:spPr>
          <a:xfrm>
            <a:off x="10391776" y="3685011"/>
            <a:ext cx="1800300" cy="2480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Libre Franklin"/>
              <a:buChar char="•"/>
              <a:defRPr sz="1600">
                <a:solidFill>
                  <a:schemeClr val="lt1"/>
                </a:solidFill>
              </a:defRPr>
            </a:lvl1pPr>
            <a:lvl2pPr marL="914400" lvl="1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3pPr>
            <a:lvl4pPr marL="1828800" lvl="3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88" name="Google Shape;1488;g2b8a55b5cdc_0_10485"/>
          <p:cNvSpPr txBox="1">
            <a:spLocks noGrp="1"/>
          </p:cNvSpPr>
          <p:nvPr>
            <p:ph type="body" idx="13"/>
          </p:nvPr>
        </p:nvSpPr>
        <p:spPr>
          <a:xfrm>
            <a:off x="8591549" y="1172635"/>
            <a:ext cx="1800300" cy="24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89" name="Google Shape;1489;g2b8a55b5cdc_0_10485"/>
          <p:cNvSpPr txBox="1">
            <a:spLocks noGrp="1"/>
          </p:cNvSpPr>
          <p:nvPr>
            <p:ph type="body" idx="14"/>
          </p:nvPr>
        </p:nvSpPr>
        <p:spPr>
          <a:xfrm>
            <a:off x="8591549" y="3685011"/>
            <a:ext cx="1800300" cy="2480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Libre Franklin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90" name="Google Shape;1490;g2b8a55b5cdc_0_10485"/>
          <p:cNvSpPr txBox="1">
            <a:spLocks noGrp="1"/>
          </p:cNvSpPr>
          <p:nvPr>
            <p:ph type="sldNum" idx="12"/>
          </p:nvPr>
        </p:nvSpPr>
        <p:spPr>
          <a:xfrm>
            <a:off x="450849" y="6325459"/>
            <a:ext cx="58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491" name="Google Shape;1491;g2b8a55b5cdc_0_10485"/>
          <p:cNvSpPr txBox="1">
            <a:spLocks noGrp="1"/>
          </p:cNvSpPr>
          <p:nvPr>
            <p:ph type="dt" idx="10"/>
          </p:nvPr>
        </p:nvSpPr>
        <p:spPr>
          <a:xfrm>
            <a:off x="1190367" y="6325459"/>
            <a:ext cx="120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492" name="Google Shape;1492;g2b8a55b5cdc_0_10485"/>
          <p:cNvSpPr txBox="1">
            <a:spLocks noGrp="1"/>
          </p:cNvSpPr>
          <p:nvPr>
            <p:ph type="ftr" idx="11"/>
          </p:nvPr>
        </p:nvSpPr>
        <p:spPr>
          <a:xfrm>
            <a:off x="6664411" y="6325459"/>
            <a:ext cx="388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6">
  <p:cSld name="custom layout 16"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2b8a55b5cdc_0_10501"/>
          <p:cNvSpPr txBox="1">
            <a:spLocks noGrp="1"/>
          </p:cNvSpPr>
          <p:nvPr>
            <p:ph type="title"/>
          </p:nvPr>
        </p:nvSpPr>
        <p:spPr>
          <a:xfrm>
            <a:off x="450851" y="365125"/>
            <a:ext cx="112695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495" name="Google Shape;1495;g2b8a55b5cdc_0_10501"/>
          <p:cNvSpPr>
            <a:spLocks noGrp="1"/>
          </p:cNvSpPr>
          <p:nvPr>
            <p:ph type="pic" idx="2"/>
          </p:nvPr>
        </p:nvSpPr>
        <p:spPr>
          <a:xfrm>
            <a:off x="7950200" y="1198051"/>
            <a:ext cx="4242000" cy="4993200"/>
          </a:xfrm>
          <a:prstGeom prst="rect">
            <a:avLst/>
          </a:prstGeom>
          <a:noFill/>
          <a:ln>
            <a:noFill/>
          </a:ln>
        </p:spPr>
      </p:sp>
      <p:sp>
        <p:nvSpPr>
          <p:cNvPr id="1496" name="Google Shape;1496;g2b8a55b5cdc_0_10501"/>
          <p:cNvSpPr txBox="1">
            <a:spLocks noGrp="1"/>
          </p:cNvSpPr>
          <p:nvPr>
            <p:ph type="body" idx="1"/>
          </p:nvPr>
        </p:nvSpPr>
        <p:spPr>
          <a:xfrm>
            <a:off x="0" y="1198051"/>
            <a:ext cx="5446800" cy="62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" tIns="0" rIns="72000" bIns="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Font typeface="Libre Franklin Medium"/>
              <a:buNone/>
              <a:defRPr sz="1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lt1"/>
                </a:solidFill>
              </a:defRPr>
            </a:lvl3pPr>
            <a:lvl4pPr marL="1828800" lvl="3" indent="-3746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4pPr>
            <a:lvl5pPr marL="2286000" lvl="4" indent="-3746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300"/>
              <a:buChar char="•"/>
              <a:defRPr sz="2300">
                <a:solidFill>
                  <a:schemeClr val="lt1"/>
                </a:solidFill>
              </a:defRPr>
            </a:lvl5pPr>
            <a:lvl6pPr marL="2743200" lvl="5" indent="-349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97" name="Google Shape;1497;g2b8a55b5cdc_0_10501"/>
          <p:cNvSpPr txBox="1">
            <a:spLocks noGrp="1"/>
          </p:cNvSpPr>
          <p:nvPr>
            <p:ph type="body" idx="3"/>
          </p:nvPr>
        </p:nvSpPr>
        <p:spPr>
          <a:xfrm>
            <a:off x="0" y="1819276"/>
            <a:ext cx="5442300" cy="4371900"/>
          </a:xfrm>
          <a:prstGeom prst="rect">
            <a:avLst/>
          </a:prstGeom>
          <a:solidFill>
            <a:srgbClr val="E1E3E1"/>
          </a:solidFill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marL="914400" lvl="1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/>
            </a:lvl2pPr>
            <a:lvl3pPr marL="1371600" lvl="2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/>
            </a:lvl3pPr>
            <a:lvl4pPr marL="1828800" lvl="3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/>
            </a:lvl4pPr>
            <a:lvl5pPr marL="2286000" lvl="4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498" name="Google Shape;1498;g2b8a55b5cdc_0_10501"/>
          <p:cNvSpPr txBox="1">
            <a:spLocks noGrp="1"/>
          </p:cNvSpPr>
          <p:nvPr>
            <p:ph type="body" idx="4"/>
          </p:nvPr>
        </p:nvSpPr>
        <p:spPr>
          <a:xfrm>
            <a:off x="5472336" y="1198051"/>
            <a:ext cx="2474700" cy="2490000"/>
          </a:xfrm>
          <a:prstGeom prst="rect">
            <a:avLst/>
          </a:prstGeom>
          <a:solidFill>
            <a:srgbClr val="E1E3E1"/>
          </a:solidFill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00"/>
              <a:buNone/>
              <a:defRPr sz="1300"/>
            </a:lvl1pPr>
            <a:lvl2pPr marL="914400" lvl="1" indent="-3111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Char char="•"/>
              <a:defRPr sz="1300"/>
            </a:lvl2pPr>
            <a:lvl3pPr marL="1371600" lvl="2" indent="-3111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Char char="•"/>
              <a:defRPr sz="1300"/>
            </a:lvl3pPr>
            <a:lvl4pPr marL="1828800" lvl="3" indent="-3111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Char char="•"/>
              <a:defRPr sz="1300"/>
            </a:lvl4pPr>
            <a:lvl5pPr marL="2286000" lvl="4" indent="-3111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Char char="•"/>
              <a:defRPr sz="1300"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499" name="Google Shape;1499;g2b8a55b5cdc_0_10501"/>
          <p:cNvSpPr txBox="1">
            <a:spLocks noGrp="1"/>
          </p:cNvSpPr>
          <p:nvPr>
            <p:ph type="body" idx="5"/>
          </p:nvPr>
        </p:nvSpPr>
        <p:spPr>
          <a:xfrm>
            <a:off x="5472336" y="3718560"/>
            <a:ext cx="2474700" cy="2472900"/>
          </a:xfrm>
          <a:prstGeom prst="rect">
            <a:avLst/>
          </a:prstGeom>
          <a:solidFill>
            <a:srgbClr val="E1E3E1"/>
          </a:solidFill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00"/>
              <a:buNone/>
              <a:defRPr sz="1300"/>
            </a:lvl1pPr>
            <a:lvl2pPr marL="914400" lvl="1" indent="-3111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Char char="•"/>
              <a:defRPr sz="1300"/>
            </a:lvl2pPr>
            <a:lvl3pPr marL="1371600" lvl="2" indent="-3111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Char char="•"/>
              <a:defRPr sz="1300"/>
            </a:lvl3pPr>
            <a:lvl4pPr marL="1828800" lvl="3" indent="-3111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Char char="•"/>
              <a:defRPr sz="1300"/>
            </a:lvl4pPr>
            <a:lvl5pPr marL="2286000" lvl="4" indent="-3111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Char char="•"/>
              <a:defRPr sz="1300"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500" name="Google Shape;1500;g2b8a55b5cdc_0_10501"/>
          <p:cNvSpPr txBox="1">
            <a:spLocks noGrp="1"/>
          </p:cNvSpPr>
          <p:nvPr>
            <p:ph type="sldNum" idx="12"/>
          </p:nvPr>
        </p:nvSpPr>
        <p:spPr>
          <a:xfrm>
            <a:off x="450849" y="6325459"/>
            <a:ext cx="58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501" name="Google Shape;1501;g2b8a55b5cdc_0_10501"/>
          <p:cNvSpPr txBox="1">
            <a:spLocks noGrp="1"/>
          </p:cNvSpPr>
          <p:nvPr>
            <p:ph type="dt" idx="10"/>
          </p:nvPr>
        </p:nvSpPr>
        <p:spPr>
          <a:xfrm>
            <a:off x="1190367" y="6325459"/>
            <a:ext cx="120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502" name="Google Shape;1502;g2b8a55b5cdc_0_10501"/>
          <p:cNvSpPr txBox="1">
            <a:spLocks noGrp="1"/>
          </p:cNvSpPr>
          <p:nvPr>
            <p:ph type="ftr" idx="11"/>
          </p:nvPr>
        </p:nvSpPr>
        <p:spPr>
          <a:xfrm>
            <a:off x="6664411" y="6325459"/>
            <a:ext cx="388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elements_white">
  <p:cSld name="Title_and_elements_white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2b8a55b5cdc_0_10117"/>
          <p:cNvSpPr txBox="1">
            <a:spLocks noGrp="1"/>
          </p:cNvSpPr>
          <p:nvPr>
            <p:ph type="title"/>
          </p:nvPr>
        </p:nvSpPr>
        <p:spPr>
          <a:xfrm>
            <a:off x="450851" y="365125"/>
            <a:ext cx="112695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111" name="Google Shape;1111;g2b8a55b5cdc_0_10117"/>
          <p:cNvSpPr txBox="1">
            <a:spLocks noGrp="1"/>
          </p:cNvSpPr>
          <p:nvPr>
            <p:ph type="body" idx="1"/>
          </p:nvPr>
        </p:nvSpPr>
        <p:spPr>
          <a:xfrm>
            <a:off x="450851" y="1186432"/>
            <a:ext cx="11269500" cy="49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112" name="Google Shape;1112;g2b8a55b5cdc_0_10117"/>
          <p:cNvSpPr txBox="1">
            <a:spLocks noGrp="1"/>
          </p:cNvSpPr>
          <p:nvPr>
            <p:ph type="sldNum" idx="12"/>
          </p:nvPr>
        </p:nvSpPr>
        <p:spPr>
          <a:xfrm>
            <a:off x="450849" y="6325459"/>
            <a:ext cx="58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113" name="Google Shape;1113;g2b8a55b5cdc_0_10117"/>
          <p:cNvSpPr txBox="1">
            <a:spLocks noGrp="1"/>
          </p:cNvSpPr>
          <p:nvPr>
            <p:ph type="dt" idx="10"/>
          </p:nvPr>
        </p:nvSpPr>
        <p:spPr>
          <a:xfrm>
            <a:off x="1190367" y="6325459"/>
            <a:ext cx="120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g2b8a55b5cdc_0_10117"/>
          <p:cNvSpPr txBox="1">
            <a:spLocks noGrp="1"/>
          </p:cNvSpPr>
          <p:nvPr>
            <p:ph type="ftr" idx="11"/>
          </p:nvPr>
        </p:nvSpPr>
        <p:spPr>
          <a:xfrm>
            <a:off x="6664411" y="6325459"/>
            <a:ext cx="388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Elements_3">
  <p:cSld name="Three Elements_3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2b8a55b5cdc_0_10123"/>
          <p:cNvSpPr txBox="1">
            <a:spLocks noGrp="1"/>
          </p:cNvSpPr>
          <p:nvPr>
            <p:ph type="body" idx="1"/>
          </p:nvPr>
        </p:nvSpPr>
        <p:spPr>
          <a:xfrm>
            <a:off x="4222751" y="1160464"/>
            <a:ext cx="7969200" cy="5011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96000" rIns="0" bIns="0" anchor="ctr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29A43"/>
              </a:buClr>
              <a:buSzPts val="1800"/>
              <a:buFont typeface="Arial"/>
              <a:buChar char="•"/>
              <a:defRPr sz="1800">
                <a:solidFill>
                  <a:srgbClr val="000000"/>
                </a:solidFill>
              </a:defRPr>
            </a:lvl1pPr>
            <a:lvl2pPr marL="914400" lvl="1" indent="-3302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529A43"/>
              </a:buClr>
              <a:buSzPts val="1600"/>
              <a:buChar char="•"/>
              <a:defRPr sz="1600">
                <a:solidFill>
                  <a:srgbClr val="000000"/>
                </a:solidFill>
              </a:defRPr>
            </a:lvl2pPr>
            <a:lvl3pPr marL="1371600" lvl="2" indent="-400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9A43"/>
              </a:buClr>
              <a:buSzPts val="2700"/>
              <a:buChar char="•"/>
              <a:defRPr sz="2700">
                <a:solidFill>
                  <a:srgbClr val="000000"/>
                </a:solidFill>
              </a:defRPr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9A43"/>
              </a:buClr>
              <a:buSzPts val="2400"/>
              <a:buChar char="•"/>
              <a:defRPr sz="2400">
                <a:solidFill>
                  <a:srgbClr val="000000"/>
                </a:solidFill>
              </a:defRPr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9A43"/>
              </a:buClr>
              <a:buSzPts val="2400"/>
              <a:buChar char="•"/>
              <a:defRPr sz="2400">
                <a:solidFill>
                  <a:srgbClr val="000000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117" name="Google Shape;1117;g2b8a55b5cdc_0_10123"/>
          <p:cNvSpPr txBox="1">
            <a:spLocks noGrp="1"/>
          </p:cNvSpPr>
          <p:nvPr>
            <p:ph type="body" idx="2"/>
          </p:nvPr>
        </p:nvSpPr>
        <p:spPr>
          <a:xfrm>
            <a:off x="1" y="1160464"/>
            <a:ext cx="4222800" cy="249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96000" rIns="0" bIns="0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29A43"/>
              </a:buClr>
              <a:buSzPts val="1600"/>
              <a:buFont typeface="Arial"/>
              <a:buNone/>
              <a:defRPr sz="1600">
                <a:solidFill>
                  <a:schemeClr val="lt1"/>
                </a:solidFill>
              </a:defRPr>
            </a:lvl1pPr>
            <a:lvl2pPr marL="914400" lvl="1" indent="-349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29A43"/>
              </a:buClr>
              <a:buSzPts val="1900"/>
              <a:buChar char="•"/>
              <a:defRPr sz="1900">
                <a:solidFill>
                  <a:srgbClr val="000000"/>
                </a:solidFill>
              </a:defRPr>
            </a:lvl2pPr>
            <a:lvl3pPr marL="1371600" lvl="2" indent="-400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9A43"/>
              </a:buClr>
              <a:buSzPts val="2700"/>
              <a:buChar char="•"/>
              <a:defRPr sz="2700">
                <a:solidFill>
                  <a:srgbClr val="000000"/>
                </a:solidFill>
              </a:defRPr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9A43"/>
              </a:buClr>
              <a:buSzPts val="2400"/>
              <a:buChar char="•"/>
              <a:defRPr sz="2400">
                <a:solidFill>
                  <a:srgbClr val="000000"/>
                </a:solidFill>
              </a:defRPr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9A43"/>
              </a:buClr>
              <a:buSzPts val="2400"/>
              <a:buChar char="•"/>
              <a:defRPr sz="2400">
                <a:solidFill>
                  <a:srgbClr val="000000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118" name="Google Shape;1118;g2b8a55b5cdc_0_10123"/>
          <p:cNvSpPr txBox="1">
            <a:spLocks noGrp="1"/>
          </p:cNvSpPr>
          <p:nvPr>
            <p:ph type="body" idx="3"/>
          </p:nvPr>
        </p:nvSpPr>
        <p:spPr>
          <a:xfrm>
            <a:off x="1" y="3673803"/>
            <a:ext cx="4222800" cy="249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96000" rIns="0" bIns="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529A43"/>
              </a:buClr>
              <a:buSzPts val="1600"/>
              <a:buFont typeface="Arial"/>
              <a:buNone/>
              <a:defRPr sz="1600">
                <a:solidFill>
                  <a:schemeClr val="lt1"/>
                </a:solidFill>
              </a:defRPr>
            </a:lvl1pPr>
            <a:lvl2pPr marL="914400" lvl="1" indent="-349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29A43"/>
              </a:buClr>
              <a:buSzPts val="1900"/>
              <a:buChar char="•"/>
              <a:defRPr sz="1900">
                <a:solidFill>
                  <a:srgbClr val="000000"/>
                </a:solidFill>
              </a:defRPr>
            </a:lvl2pPr>
            <a:lvl3pPr marL="1371600" lvl="2" indent="-400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9A43"/>
              </a:buClr>
              <a:buSzPts val="2700"/>
              <a:buChar char="•"/>
              <a:defRPr sz="2700">
                <a:solidFill>
                  <a:srgbClr val="000000"/>
                </a:solidFill>
              </a:defRPr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9A43"/>
              </a:buClr>
              <a:buSzPts val="2400"/>
              <a:buChar char="•"/>
              <a:defRPr sz="2400">
                <a:solidFill>
                  <a:srgbClr val="000000"/>
                </a:solidFill>
              </a:defRPr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9A43"/>
              </a:buClr>
              <a:buSzPts val="2400"/>
              <a:buChar char="•"/>
              <a:defRPr sz="2400">
                <a:solidFill>
                  <a:srgbClr val="000000"/>
                </a:solidFill>
              </a:defRPr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119" name="Google Shape;1119;g2b8a55b5cdc_0_10123"/>
          <p:cNvSpPr txBox="1">
            <a:spLocks noGrp="1"/>
          </p:cNvSpPr>
          <p:nvPr>
            <p:ph type="sldNum" idx="12"/>
          </p:nvPr>
        </p:nvSpPr>
        <p:spPr>
          <a:xfrm>
            <a:off x="393700" y="6388524"/>
            <a:ext cx="6381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120" name="Google Shape;1120;g2b8a55b5cdc_0_10123"/>
          <p:cNvSpPr txBox="1">
            <a:spLocks noGrp="1"/>
          </p:cNvSpPr>
          <p:nvPr>
            <p:ph type="dt" idx="10"/>
          </p:nvPr>
        </p:nvSpPr>
        <p:spPr>
          <a:xfrm>
            <a:off x="1200151" y="6388524"/>
            <a:ext cx="22353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1" name="Google Shape;1121;g2b8a55b5cdc_0_10123"/>
          <p:cNvSpPr txBox="1">
            <a:spLocks noGrp="1"/>
          </p:cNvSpPr>
          <p:nvPr>
            <p:ph type="ftr" idx="11"/>
          </p:nvPr>
        </p:nvSpPr>
        <p:spPr>
          <a:xfrm>
            <a:off x="6666469" y="6388524"/>
            <a:ext cx="31953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2" name="Google Shape;1122;g2b8a55b5cdc_0_10123"/>
          <p:cNvSpPr txBox="1">
            <a:spLocks noGrp="1"/>
          </p:cNvSpPr>
          <p:nvPr>
            <p:ph type="title"/>
          </p:nvPr>
        </p:nvSpPr>
        <p:spPr>
          <a:xfrm>
            <a:off x="478368" y="93785"/>
            <a:ext cx="11235300" cy="10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491">
          <p15:clr>
            <a:srgbClr val="FBAE40"/>
          </p15:clr>
        </p15:guide>
        <p15:guide id="4" orient="horz" pos="3097">
          <p15:clr>
            <a:srgbClr val="FBAE40"/>
          </p15:clr>
        </p15:guide>
        <p15:guide id="5" orient="horz" pos="2704">
          <p15:clr>
            <a:srgbClr val="FBAE40"/>
          </p15:clr>
        </p15:guide>
        <p15:guide id="6" orient="horz" pos="2311">
          <p15:clr>
            <a:srgbClr val="FBAE40"/>
          </p15:clr>
        </p15:guide>
        <p15:guide id="7" orient="horz" pos="1919">
          <p15:clr>
            <a:srgbClr val="FBAE40"/>
          </p15:clr>
        </p15:guide>
        <p15:guide id="8" orient="horz" pos="1525">
          <p15:clr>
            <a:srgbClr val="FBAE40"/>
          </p15:clr>
        </p15:guide>
        <p15:guide id="9" orient="horz" pos="1132">
          <p15:clr>
            <a:srgbClr val="FBAE40"/>
          </p15:clr>
        </p15:guide>
        <p15:guide id="10" orient="horz" pos="731">
          <p15:clr>
            <a:srgbClr val="FBAE40"/>
          </p15:clr>
        </p15:guide>
        <p15:guide id="11" orient="horz" pos="345">
          <p15:clr>
            <a:srgbClr val="FBAE40"/>
          </p15:clr>
        </p15:guide>
        <p15:guide id="12" pos="4233">
          <p15:clr>
            <a:srgbClr val="FBAE40"/>
          </p15:clr>
        </p15:guide>
        <p15:guide id="13" pos="4627">
          <p15:clr>
            <a:srgbClr val="FBAE40"/>
          </p15:clr>
        </p15:guide>
        <p15:guide id="14" pos="5020">
          <p15:clr>
            <a:srgbClr val="FBAE40"/>
          </p15:clr>
        </p15:guide>
        <p15:guide id="15" pos="5412">
          <p15:clr>
            <a:srgbClr val="FBAE40"/>
          </p15:clr>
        </p15:guide>
        <p15:guide id="16" pos="5805">
          <p15:clr>
            <a:srgbClr val="FBAE40"/>
          </p15:clr>
        </p15:guide>
        <p15:guide id="17" pos="6199">
          <p15:clr>
            <a:srgbClr val="FBAE40"/>
          </p15:clr>
        </p15:guide>
        <p15:guide id="18" pos="6592">
          <p15:clr>
            <a:srgbClr val="FBAE40"/>
          </p15:clr>
        </p15:guide>
        <p15:guide id="19" pos="6985">
          <p15:clr>
            <a:srgbClr val="FBAE40"/>
          </p15:clr>
        </p15:guide>
        <p15:guide id="20" pos="7379">
          <p15:clr>
            <a:srgbClr val="FBAE40"/>
          </p15:clr>
        </p15:guide>
        <p15:guide id="21" pos="3447">
          <p15:clr>
            <a:srgbClr val="FBAE40"/>
          </p15:clr>
        </p15:guide>
        <p15:guide id="22" pos="3053">
          <p15:clr>
            <a:srgbClr val="FBAE40"/>
          </p15:clr>
        </p15:guide>
        <p15:guide id="23" pos="2660">
          <p15:clr>
            <a:srgbClr val="FBAE40"/>
          </p15:clr>
        </p15:guide>
        <p15:guide id="24" pos="2268">
          <p15:clr>
            <a:srgbClr val="FBAE40"/>
          </p15:clr>
        </p15:guide>
        <p15:guide id="25" pos="1875">
          <p15:clr>
            <a:srgbClr val="FBAE40"/>
          </p15:clr>
        </p15:guide>
        <p15:guide id="26" pos="1481">
          <p15:clr>
            <a:srgbClr val="FBAE40"/>
          </p15:clr>
        </p15:guide>
        <p15:guide id="27" pos="1088">
          <p15:clr>
            <a:srgbClr val="FBAE40"/>
          </p15:clr>
        </p15:guide>
        <p15:guide id="28" pos="695">
          <p15:clr>
            <a:srgbClr val="FBAE40"/>
          </p15:clr>
        </p15:guide>
        <p15:guide id="29" pos="30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"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2b8a55b5cdc_0_1013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125" name="Google Shape;1125;g2b8a55b5cdc_0_1013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126" name="Google Shape;1126;g2b8a55b5cdc_0_1013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with_Footer">
  <p:cSld name="Blank_with_Footer"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2b8a55b5cdc_0_10135"/>
          <p:cNvSpPr txBox="1">
            <a:spLocks noGrp="1"/>
          </p:cNvSpPr>
          <p:nvPr>
            <p:ph type="sldNum" idx="12"/>
          </p:nvPr>
        </p:nvSpPr>
        <p:spPr>
          <a:xfrm>
            <a:off x="450849" y="6325459"/>
            <a:ext cx="58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129" name="Google Shape;1129;g2b8a55b5cdc_0_10135"/>
          <p:cNvSpPr txBox="1">
            <a:spLocks noGrp="1"/>
          </p:cNvSpPr>
          <p:nvPr>
            <p:ph type="dt" idx="10"/>
          </p:nvPr>
        </p:nvSpPr>
        <p:spPr>
          <a:xfrm>
            <a:off x="1190367" y="6325459"/>
            <a:ext cx="120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130" name="Google Shape;1130;g2b8a55b5cdc_0_10135"/>
          <p:cNvSpPr txBox="1">
            <a:spLocks noGrp="1"/>
          </p:cNvSpPr>
          <p:nvPr>
            <p:ph type="ftr" idx="11"/>
          </p:nvPr>
        </p:nvSpPr>
        <p:spPr>
          <a:xfrm>
            <a:off x="6664411" y="6325459"/>
            <a:ext cx="388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13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619">
          <p15:clr>
            <a:srgbClr val="FBAE40"/>
          </p15:clr>
        </p15:guide>
        <p15:guide id="4" orient="horz" pos="2323">
          <p15:clr>
            <a:srgbClr val="FBAE40"/>
          </p15:clr>
        </p15:guide>
        <p15:guide id="5" orient="horz" pos="2028">
          <p15:clr>
            <a:srgbClr val="FBAE40"/>
          </p15:clr>
        </p15:guide>
        <p15:guide id="6" orient="horz" pos="1733">
          <p15:clr>
            <a:srgbClr val="FBAE40"/>
          </p15:clr>
        </p15:guide>
        <p15:guide id="7" orient="horz" pos="1439">
          <p15:clr>
            <a:srgbClr val="FBAE40"/>
          </p15:clr>
        </p15:guide>
        <p15:guide id="8" orient="horz" pos="1144">
          <p15:clr>
            <a:srgbClr val="FBAE40"/>
          </p15:clr>
        </p15:guide>
        <p15:guide id="9" orient="horz" pos="849">
          <p15:clr>
            <a:srgbClr val="FBAE40"/>
          </p15:clr>
        </p15:guide>
        <p15:guide id="10" orient="horz" pos="548">
          <p15:clr>
            <a:srgbClr val="FBAE40"/>
          </p15:clr>
        </p15:guide>
        <p15:guide id="11" orient="horz" pos="259">
          <p15:clr>
            <a:srgbClr val="FBAE40"/>
          </p15:clr>
        </p15:guide>
        <p15:guide id="12" pos="3175">
          <p15:clr>
            <a:srgbClr val="FBAE40"/>
          </p15:clr>
        </p15:guide>
        <p15:guide id="13" pos="3471">
          <p15:clr>
            <a:srgbClr val="FBAE40"/>
          </p15:clr>
        </p15:guide>
        <p15:guide id="14" pos="3765">
          <p15:clr>
            <a:srgbClr val="FBAE40"/>
          </p15:clr>
        </p15:guide>
        <p15:guide id="15" pos="4059">
          <p15:clr>
            <a:srgbClr val="FBAE40"/>
          </p15:clr>
        </p15:guide>
        <p15:guide id="16" pos="4355">
          <p15:clr>
            <a:srgbClr val="FBAE40"/>
          </p15:clr>
        </p15:guide>
        <p15:guide id="17" pos="4649">
          <p15:clr>
            <a:srgbClr val="FBAE40"/>
          </p15:clr>
        </p15:guide>
        <p15:guide id="18" pos="4944">
          <p15:clr>
            <a:srgbClr val="FBAE40"/>
          </p15:clr>
        </p15:guide>
        <p15:guide id="19" pos="5239">
          <p15:clr>
            <a:srgbClr val="FBAE40"/>
          </p15:clr>
        </p15:guide>
        <p15:guide id="20" pos="5535">
          <p15:clr>
            <a:srgbClr val="FBAE40"/>
          </p15:clr>
        </p15:guide>
        <p15:guide id="21" pos="2585">
          <p15:clr>
            <a:srgbClr val="FBAE40"/>
          </p15:clr>
        </p15:guide>
        <p15:guide id="22" pos="2291">
          <p15:clr>
            <a:srgbClr val="FBAE40"/>
          </p15:clr>
        </p15:guide>
        <p15:guide id="23" pos="1995">
          <p15:clr>
            <a:srgbClr val="FBAE40"/>
          </p15:clr>
        </p15:guide>
        <p15:guide id="24" pos="1701">
          <p15:clr>
            <a:srgbClr val="FBAE40"/>
          </p15:clr>
        </p15:guide>
        <p15:guide id="25" pos="1407">
          <p15:clr>
            <a:srgbClr val="FBAE40"/>
          </p15:clr>
        </p15:guide>
        <p15:guide id="26" pos="1111">
          <p15:clr>
            <a:srgbClr val="FBAE40"/>
          </p15:clr>
        </p15:guide>
        <p15:guide id="27" pos="816">
          <p15:clr>
            <a:srgbClr val="FBAE40"/>
          </p15:clr>
        </p15:guide>
        <p15:guide id="28" pos="521">
          <p15:clr>
            <a:srgbClr val="FBAE40"/>
          </p15:clr>
        </p15:guide>
        <p15:guide id="29" pos="22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lements 2">
  <p:cSld name="Title and Elements 2"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2b8a55b5cdc_0_10139"/>
          <p:cNvSpPr txBox="1">
            <a:spLocks noGrp="1"/>
          </p:cNvSpPr>
          <p:nvPr>
            <p:ph type="title"/>
          </p:nvPr>
        </p:nvSpPr>
        <p:spPr>
          <a:xfrm>
            <a:off x="478367" y="355600"/>
            <a:ext cx="112353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 b="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1133" name="Google Shape;1133;g2b8a55b5cdc_0_10139"/>
          <p:cNvSpPr txBox="1">
            <a:spLocks noGrp="1"/>
          </p:cNvSpPr>
          <p:nvPr>
            <p:ph type="body" idx="1"/>
          </p:nvPr>
        </p:nvSpPr>
        <p:spPr>
          <a:xfrm>
            <a:off x="482071" y="1162579"/>
            <a:ext cx="11232000" cy="50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3746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29A43"/>
              </a:buClr>
              <a:buSzPts val="2300"/>
              <a:buFont typeface="Libre Franklin"/>
              <a:buChar char="•"/>
              <a:defRPr sz="2300">
                <a:solidFill>
                  <a:schemeClr val="dk1"/>
                </a:solidFill>
              </a:defRPr>
            </a:lvl1pPr>
            <a:lvl2pPr marL="914400" lvl="1" indent="-349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29A43"/>
              </a:buClr>
              <a:buSzPts val="1900"/>
              <a:buChar char="•"/>
              <a:defRPr sz="1900">
                <a:solidFill>
                  <a:schemeClr val="dk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9A43"/>
              </a:buClr>
              <a:buSzPts val="2700"/>
              <a:buNone/>
              <a:defRPr sz="1500">
                <a:solidFill>
                  <a:schemeClr val="accent4"/>
                </a:solidFill>
              </a:defRPr>
            </a:lvl3pPr>
            <a:lvl4pPr marL="1828800" lvl="3" indent="-400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9A43"/>
              </a:buClr>
              <a:buSzPts val="2700"/>
              <a:buChar char="•"/>
              <a:defRPr sz="1500">
                <a:solidFill>
                  <a:schemeClr val="accent4"/>
                </a:solidFill>
              </a:defRPr>
            </a:lvl4pPr>
            <a:lvl5pPr marL="2286000" lvl="4" indent="-400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9A43"/>
              </a:buClr>
              <a:buSzPts val="2700"/>
              <a:buChar char="•"/>
              <a:defRPr sz="1500">
                <a:solidFill>
                  <a:schemeClr val="accent4"/>
                </a:solidFill>
              </a:defRPr>
            </a:lvl5pPr>
            <a:lvl6pPr marL="2743200" lvl="5" indent="-349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 sz="1500"/>
            </a:lvl6pPr>
            <a:lvl7pPr marL="3200400" lvl="6" indent="-349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 sz="1500"/>
            </a:lvl7pPr>
            <a:lvl8pPr marL="3657600" lvl="7" indent="-349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 sz="1500"/>
            </a:lvl8pPr>
            <a:lvl9pPr marL="4114800" lvl="8" indent="-349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•"/>
              <a:defRPr sz="1500"/>
            </a:lvl9pPr>
          </a:lstStyle>
          <a:p>
            <a:endParaRPr/>
          </a:p>
        </p:txBody>
      </p:sp>
      <p:sp>
        <p:nvSpPr>
          <p:cNvPr id="1134" name="Google Shape;1134;g2b8a55b5cdc_0_10139"/>
          <p:cNvSpPr txBox="1">
            <a:spLocks noGrp="1"/>
          </p:cNvSpPr>
          <p:nvPr>
            <p:ph type="sldNum" idx="12"/>
          </p:nvPr>
        </p:nvSpPr>
        <p:spPr>
          <a:xfrm>
            <a:off x="393699" y="6388524"/>
            <a:ext cx="638100" cy="2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491">
          <p15:clr>
            <a:srgbClr val="FBAE40"/>
          </p15:clr>
        </p15:guide>
        <p15:guide id="4" orient="horz" pos="3097">
          <p15:clr>
            <a:srgbClr val="FBAE40"/>
          </p15:clr>
        </p15:guide>
        <p15:guide id="5" orient="horz" pos="2704">
          <p15:clr>
            <a:srgbClr val="FBAE40"/>
          </p15:clr>
        </p15:guide>
        <p15:guide id="6" orient="horz" pos="2311">
          <p15:clr>
            <a:srgbClr val="FBAE40"/>
          </p15:clr>
        </p15:guide>
        <p15:guide id="7" orient="horz" pos="1919">
          <p15:clr>
            <a:srgbClr val="FBAE40"/>
          </p15:clr>
        </p15:guide>
        <p15:guide id="8" orient="horz" pos="1525">
          <p15:clr>
            <a:srgbClr val="FBAE40"/>
          </p15:clr>
        </p15:guide>
        <p15:guide id="9" orient="horz" pos="1132">
          <p15:clr>
            <a:srgbClr val="FBAE40"/>
          </p15:clr>
        </p15:guide>
        <p15:guide id="10" orient="horz" pos="731">
          <p15:clr>
            <a:srgbClr val="FBAE40"/>
          </p15:clr>
        </p15:guide>
        <p15:guide id="11" orient="horz" pos="345">
          <p15:clr>
            <a:srgbClr val="FBAE40"/>
          </p15:clr>
        </p15:guide>
        <p15:guide id="12" pos="4233">
          <p15:clr>
            <a:srgbClr val="FBAE40"/>
          </p15:clr>
        </p15:guide>
        <p15:guide id="13" pos="4627">
          <p15:clr>
            <a:srgbClr val="FBAE40"/>
          </p15:clr>
        </p15:guide>
        <p15:guide id="14" pos="5020">
          <p15:clr>
            <a:srgbClr val="FBAE40"/>
          </p15:clr>
        </p15:guide>
        <p15:guide id="15" pos="5412">
          <p15:clr>
            <a:srgbClr val="FBAE40"/>
          </p15:clr>
        </p15:guide>
        <p15:guide id="16" pos="5805">
          <p15:clr>
            <a:srgbClr val="FBAE40"/>
          </p15:clr>
        </p15:guide>
        <p15:guide id="17" pos="6199">
          <p15:clr>
            <a:srgbClr val="FBAE40"/>
          </p15:clr>
        </p15:guide>
        <p15:guide id="18" pos="6592">
          <p15:clr>
            <a:srgbClr val="FBAE40"/>
          </p15:clr>
        </p15:guide>
        <p15:guide id="19" pos="6985">
          <p15:clr>
            <a:srgbClr val="FBAE40"/>
          </p15:clr>
        </p15:guide>
        <p15:guide id="20" pos="7379">
          <p15:clr>
            <a:srgbClr val="FBAE40"/>
          </p15:clr>
        </p15:guide>
        <p15:guide id="21" pos="3447">
          <p15:clr>
            <a:srgbClr val="FBAE40"/>
          </p15:clr>
        </p15:guide>
        <p15:guide id="22" pos="3053">
          <p15:clr>
            <a:srgbClr val="FBAE40"/>
          </p15:clr>
        </p15:guide>
        <p15:guide id="23" pos="2660">
          <p15:clr>
            <a:srgbClr val="FBAE40"/>
          </p15:clr>
        </p15:guide>
        <p15:guide id="24" pos="2268">
          <p15:clr>
            <a:srgbClr val="FBAE40"/>
          </p15:clr>
        </p15:guide>
        <p15:guide id="25" pos="1875">
          <p15:clr>
            <a:srgbClr val="FBAE40"/>
          </p15:clr>
        </p15:guide>
        <p15:guide id="26" pos="1481">
          <p15:clr>
            <a:srgbClr val="FBAE40"/>
          </p15:clr>
        </p15:guide>
        <p15:guide id="27" pos="1088">
          <p15:clr>
            <a:srgbClr val="FBAE40"/>
          </p15:clr>
        </p15:guide>
        <p15:guide id="28" pos="695">
          <p15:clr>
            <a:srgbClr val="FBAE40"/>
          </p15:clr>
        </p15:guide>
        <p15:guide id="29" pos="30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2b8a55b5cdc_0_10074"/>
          <p:cNvSpPr txBox="1">
            <a:spLocks noGrp="1"/>
          </p:cNvSpPr>
          <p:nvPr>
            <p:ph type="title"/>
          </p:nvPr>
        </p:nvSpPr>
        <p:spPr>
          <a:xfrm>
            <a:off x="450851" y="365125"/>
            <a:ext cx="112695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8" name="Google Shape;1068;g2b8a55b5cdc_0_10074"/>
          <p:cNvSpPr txBox="1">
            <a:spLocks noGrp="1"/>
          </p:cNvSpPr>
          <p:nvPr>
            <p:ph type="body" idx="1"/>
          </p:nvPr>
        </p:nvSpPr>
        <p:spPr>
          <a:xfrm>
            <a:off x="450851" y="1186432"/>
            <a:ext cx="11269500" cy="50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no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9" name="Google Shape;1069;g2b8a55b5cdc_0_10074"/>
          <p:cNvSpPr txBox="1">
            <a:spLocks noGrp="1"/>
          </p:cNvSpPr>
          <p:nvPr>
            <p:ph type="sldNum" idx="12"/>
          </p:nvPr>
        </p:nvSpPr>
        <p:spPr>
          <a:xfrm>
            <a:off x="450849" y="6325459"/>
            <a:ext cx="58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070" name="Google Shape;1070;g2b8a55b5cdc_0_10074"/>
          <p:cNvSpPr txBox="1">
            <a:spLocks noGrp="1"/>
          </p:cNvSpPr>
          <p:nvPr>
            <p:ph type="dt" idx="10"/>
          </p:nvPr>
        </p:nvSpPr>
        <p:spPr>
          <a:xfrm>
            <a:off x="1190367" y="6325459"/>
            <a:ext cx="120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1" name="Google Shape;1071;g2b8a55b5cdc_0_10074"/>
          <p:cNvSpPr txBox="1">
            <a:spLocks noGrp="1"/>
          </p:cNvSpPr>
          <p:nvPr>
            <p:ph type="ftr" idx="11"/>
          </p:nvPr>
        </p:nvSpPr>
        <p:spPr>
          <a:xfrm>
            <a:off x="6664411" y="6325459"/>
            <a:ext cx="388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72" name="Google Shape;1072;g2b8a55b5cdc_0_10074"/>
          <p:cNvPicPr preferRelativeResize="0"/>
          <p:nvPr/>
        </p:nvPicPr>
        <p:blipFill rotWithShape="1">
          <a:blip r:embed="rId47">
            <a:alphaModFix/>
          </a:blip>
          <a:srcRect t="3095" b="3104"/>
          <a:stretch/>
        </p:blipFill>
        <p:spPr>
          <a:xfrm>
            <a:off x="10346167" y="6140051"/>
            <a:ext cx="1538471" cy="73596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  <p:sldLayoutId id="2147483811" r:id="rId19"/>
    <p:sldLayoutId id="2147483812" r:id="rId20"/>
    <p:sldLayoutId id="2147483813" r:id="rId21"/>
    <p:sldLayoutId id="2147483814" r:id="rId22"/>
    <p:sldLayoutId id="2147483815" r:id="rId23"/>
    <p:sldLayoutId id="2147483816" r:id="rId24"/>
    <p:sldLayoutId id="2147483817" r:id="rId25"/>
    <p:sldLayoutId id="2147483818" r:id="rId26"/>
    <p:sldLayoutId id="2147483819" r:id="rId27"/>
    <p:sldLayoutId id="2147483820" r:id="rId28"/>
    <p:sldLayoutId id="2147483821" r:id="rId29"/>
    <p:sldLayoutId id="2147483822" r:id="rId30"/>
    <p:sldLayoutId id="2147483823" r:id="rId31"/>
    <p:sldLayoutId id="2147483824" r:id="rId32"/>
    <p:sldLayoutId id="2147483825" r:id="rId33"/>
    <p:sldLayoutId id="2147483826" r:id="rId34"/>
    <p:sldLayoutId id="2147483827" r:id="rId35"/>
    <p:sldLayoutId id="2147483828" r:id="rId36"/>
    <p:sldLayoutId id="2147483829" r:id="rId37"/>
    <p:sldLayoutId id="2147483830" r:id="rId38"/>
    <p:sldLayoutId id="2147483831" r:id="rId39"/>
    <p:sldLayoutId id="2147483832" r:id="rId40"/>
    <p:sldLayoutId id="2147483833" r:id="rId41"/>
    <p:sldLayoutId id="2147483834" r:id="rId42"/>
    <p:sldLayoutId id="2147483835" r:id="rId43"/>
    <p:sldLayoutId id="2147483836" r:id="rId44"/>
    <p:sldLayoutId id="2147483837" r:id="rId4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4">
          <p15:clr>
            <a:srgbClr val="F26B43"/>
          </p15:clr>
        </p15:guide>
        <p15:guide id="4" pos="7383">
          <p15:clr>
            <a:srgbClr val="F26B43"/>
          </p15:clr>
        </p15:guide>
        <p15:guide id="5" orient="horz" pos="227">
          <p15:clr>
            <a:srgbClr val="F26B43"/>
          </p15:clr>
        </p15:guide>
        <p15:guide id="6" orient="horz" pos="3900">
          <p15:clr>
            <a:srgbClr val="F26B43"/>
          </p15:clr>
        </p15:guide>
        <p15:guide id="7" pos="2651">
          <p15:clr>
            <a:srgbClr val="F26B43"/>
          </p15:clr>
        </p15:guide>
        <p15:guide id="8" pos="5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901ECE-05EA-09CC-A739-382BE217E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4076" y="6326188"/>
            <a:ext cx="4049700" cy="387600"/>
          </a:xfrm>
        </p:spPr>
        <p:txBody>
          <a:bodyPr/>
          <a:lstStyle/>
          <a:p>
            <a:endParaRPr lang="en-FR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2F3D75-2CD7-5D7F-06C7-571F25CE469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54075" y="2915215"/>
            <a:ext cx="6490500" cy="701700"/>
          </a:xfrm>
        </p:spPr>
        <p:txBody>
          <a:bodyPr/>
          <a:lstStyle/>
          <a:p>
            <a:r>
              <a:rPr lang="en-FR" dirty="0"/>
              <a:t>European Molecular Biology Laboratory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33DE2F-D459-E380-1AB3-507DCF6E4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EMBL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534129-B463-BCC3-CC43-AAB8A0385D3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FR" dirty="0"/>
              <a:t>Gergely Papp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DD6E36-4126-D5C9-0060-D9983A4B0F6D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r>
              <a:rPr lang="en-FR" dirty="0"/>
              <a:t>Head of Instrumentation</a:t>
            </a:r>
          </a:p>
          <a:p>
            <a:r>
              <a:rPr lang="en-FR" dirty="0"/>
              <a:t>EMBL Grenoble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53A46-C6D2-FD4C-C3D1-E21EF9C76A25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6326188"/>
            <a:ext cx="587375" cy="365125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9507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g2b8a55b5cdc_0_2977"/>
          <p:cNvSpPr txBox="1"/>
          <p:nvPr/>
        </p:nvSpPr>
        <p:spPr>
          <a:xfrm>
            <a:off x="277477" y="177906"/>
            <a:ext cx="12434068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de-DE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Six </a:t>
            </a:r>
            <a:r>
              <a:rPr lang="de-DE" sz="32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sites</a:t>
            </a:r>
            <a:r>
              <a:rPr lang="de-DE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32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de-DE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3200" b="1" dirty="0">
                <a:solidFill>
                  <a:schemeClr val="dk1"/>
                </a:solidFill>
              </a:rPr>
              <a:t>2000</a:t>
            </a:r>
            <a:r>
              <a:rPr lang="de-DE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People, 29 m</a:t>
            </a:r>
            <a:r>
              <a:rPr lang="en-GB" sz="3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ember states</a:t>
            </a:r>
            <a:endParaRPr sz="3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4" name="Google Shape;1864;g2b8a55b5cdc_0_2977"/>
          <p:cNvSpPr/>
          <p:nvPr/>
        </p:nvSpPr>
        <p:spPr>
          <a:xfrm>
            <a:off x="0" y="1165516"/>
            <a:ext cx="1638300" cy="1638300"/>
          </a:xfrm>
          <a:prstGeom prst="rect">
            <a:avLst/>
          </a:prstGeom>
          <a:solidFill>
            <a:srgbClr val="009F4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A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5" name="Google Shape;1865;g2b8a55b5cdc_0_2977"/>
          <p:cNvSpPr/>
          <p:nvPr/>
        </p:nvSpPr>
        <p:spPr>
          <a:xfrm>
            <a:off x="0" y="2837744"/>
            <a:ext cx="1638300" cy="1638300"/>
          </a:xfrm>
          <a:prstGeom prst="rect">
            <a:avLst/>
          </a:prstGeom>
          <a:solidFill>
            <a:srgbClr val="007B5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A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6" name="Google Shape;1866;g2b8a55b5cdc_0_2977"/>
          <p:cNvSpPr/>
          <p:nvPr/>
        </p:nvSpPr>
        <p:spPr>
          <a:xfrm>
            <a:off x="0" y="4510011"/>
            <a:ext cx="1638300" cy="1638300"/>
          </a:xfrm>
          <a:prstGeom prst="rect">
            <a:avLst/>
          </a:prstGeom>
          <a:solidFill>
            <a:srgbClr val="009F4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A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7" name="Google Shape;1867;g2b8a55b5cdc_0_2977"/>
          <p:cNvSpPr/>
          <p:nvPr/>
        </p:nvSpPr>
        <p:spPr>
          <a:xfrm>
            <a:off x="10553700" y="1171097"/>
            <a:ext cx="1638300" cy="1638300"/>
          </a:xfrm>
          <a:prstGeom prst="rect">
            <a:avLst/>
          </a:prstGeom>
          <a:solidFill>
            <a:srgbClr val="009F4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A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8" name="Google Shape;1868;g2b8a55b5cdc_0_2977"/>
          <p:cNvSpPr/>
          <p:nvPr/>
        </p:nvSpPr>
        <p:spPr>
          <a:xfrm>
            <a:off x="10553700" y="2844820"/>
            <a:ext cx="1638300" cy="1638300"/>
          </a:xfrm>
          <a:prstGeom prst="rect">
            <a:avLst/>
          </a:prstGeom>
          <a:solidFill>
            <a:srgbClr val="007B5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A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69" name="Google Shape;1869;g2b8a55b5cdc_0_2977"/>
          <p:cNvGrpSpPr/>
          <p:nvPr/>
        </p:nvGrpSpPr>
        <p:grpSpPr>
          <a:xfrm>
            <a:off x="10553438" y="4509875"/>
            <a:ext cx="1638359" cy="1638359"/>
            <a:chOff x="7854550" y="3382491"/>
            <a:chExt cx="1228800" cy="1228800"/>
          </a:xfrm>
        </p:grpSpPr>
        <p:sp>
          <p:nvSpPr>
            <p:cNvPr id="1870" name="Google Shape;1870;g2b8a55b5cdc_0_2977"/>
            <p:cNvSpPr/>
            <p:nvPr/>
          </p:nvSpPr>
          <p:spPr>
            <a:xfrm>
              <a:off x="7854550" y="3382491"/>
              <a:ext cx="1228800" cy="1228800"/>
            </a:xfrm>
            <a:prstGeom prst="rect">
              <a:avLst/>
            </a:prstGeom>
            <a:solidFill>
              <a:srgbClr val="009F4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A3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71" name="Google Shape;1871;g2b8a55b5cdc_0_297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892950" y="3420882"/>
              <a:ext cx="1152001" cy="11520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72" name="Google Shape;1872;g2b8a55b5cdc_0_29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4888" y="2896020"/>
            <a:ext cx="1536000" cy="153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3" name="Google Shape;1873;g2b8a55b5cdc_0_29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04888" y="1222296"/>
            <a:ext cx="1536000" cy="153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4" name="Google Shape;1874;g2b8a55b5cdc_0_29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188" y="1216715"/>
            <a:ext cx="1536001" cy="1536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5" name="Google Shape;1875;g2b8a55b5cdc_0_297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188" y="2888943"/>
            <a:ext cx="1536001" cy="153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6" name="Google Shape;1876;g2b8a55b5cdc_0_297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88" y="4561209"/>
            <a:ext cx="1536000" cy="153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7" name="Google Shape;1877;g2b8a55b5cdc_0_2977"/>
          <p:cNvPicPr preferRelativeResize="0"/>
          <p:nvPr/>
        </p:nvPicPr>
        <p:blipFill rotWithShape="1">
          <a:blip r:embed="rId9">
            <a:alphaModFix/>
          </a:blip>
          <a:srcRect t="10602"/>
          <a:stretch/>
        </p:blipFill>
        <p:spPr>
          <a:xfrm>
            <a:off x="3304033" y="1171033"/>
            <a:ext cx="5576665" cy="498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8" name="Google Shape;1878;g2b8a55b5cdc_0_2977"/>
          <p:cNvGrpSpPr/>
          <p:nvPr/>
        </p:nvGrpSpPr>
        <p:grpSpPr>
          <a:xfrm>
            <a:off x="1671637" y="1171097"/>
            <a:ext cx="1638376" cy="4985822"/>
            <a:chOff x="0" y="1171046"/>
            <a:chExt cx="1714500" cy="5217478"/>
          </a:xfrm>
        </p:grpSpPr>
        <p:sp>
          <p:nvSpPr>
            <p:cNvPr id="1879" name="Google Shape;1879;g2b8a55b5cdc_0_2977"/>
            <p:cNvSpPr/>
            <p:nvPr/>
          </p:nvSpPr>
          <p:spPr>
            <a:xfrm>
              <a:off x="0" y="1171046"/>
              <a:ext cx="1714500" cy="1714500"/>
            </a:xfrm>
            <a:prstGeom prst="rect">
              <a:avLst/>
            </a:prstGeom>
            <a:solidFill>
              <a:srgbClr val="009F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EMBL-EBI</a:t>
              </a: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de-DE" sz="1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Bioinformatics</a:t>
              </a:r>
              <a:endPara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g2b8a55b5cdc_0_2977"/>
            <p:cNvSpPr/>
            <p:nvPr/>
          </p:nvSpPr>
          <p:spPr>
            <a:xfrm>
              <a:off x="0" y="2922535"/>
              <a:ext cx="1714500" cy="1714500"/>
            </a:xfrm>
            <a:prstGeom prst="rect">
              <a:avLst/>
            </a:prstGeom>
            <a:solidFill>
              <a:srgbClr val="007B5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Grenoble</a:t>
              </a: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de-DE" sz="1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Structural biology</a:t>
              </a:r>
              <a:endPara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g2b8a55b5cdc_0_2977"/>
            <p:cNvSpPr/>
            <p:nvPr/>
          </p:nvSpPr>
          <p:spPr>
            <a:xfrm>
              <a:off x="0" y="4674024"/>
              <a:ext cx="1714500" cy="1714500"/>
            </a:xfrm>
            <a:prstGeom prst="rect">
              <a:avLst/>
            </a:prstGeom>
            <a:solidFill>
              <a:srgbClr val="009F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Barcelona</a:t>
              </a: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de-DE" sz="1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Tissue biology and disease modelling</a:t>
              </a: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882" name="Google Shape;1882;g2b8a55b5cdc_0_2977"/>
          <p:cNvCxnSpPr>
            <a:stCxn id="1883" idx="1"/>
            <a:endCxn id="1879" idx="3"/>
          </p:cNvCxnSpPr>
          <p:nvPr/>
        </p:nvCxnSpPr>
        <p:spPr>
          <a:xfrm rot="10800000">
            <a:off x="3309979" y="1990289"/>
            <a:ext cx="1803900" cy="879600"/>
          </a:xfrm>
          <a:prstGeom prst="straightConnector1">
            <a:avLst/>
          </a:prstGeom>
          <a:solidFill>
            <a:srgbClr val="009F4D"/>
          </a:solidFill>
          <a:ln w="15875" cap="rnd" cmpd="sng">
            <a:solidFill>
              <a:srgbClr val="009F4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84" name="Google Shape;1884;g2b8a55b5cdc_0_2977"/>
          <p:cNvCxnSpPr>
            <a:stCxn id="1885" idx="4"/>
          </p:cNvCxnSpPr>
          <p:nvPr/>
        </p:nvCxnSpPr>
        <p:spPr>
          <a:xfrm flipH="1">
            <a:off x="3304711" y="3737421"/>
            <a:ext cx="2390100" cy="459600"/>
          </a:xfrm>
          <a:prstGeom prst="straightConnector1">
            <a:avLst/>
          </a:prstGeom>
          <a:solidFill>
            <a:srgbClr val="009F4D"/>
          </a:solidFill>
          <a:ln w="15875" cap="rnd" cmpd="sng">
            <a:solidFill>
              <a:srgbClr val="007B5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86" name="Google Shape;1886;g2b8a55b5cdc_0_2977"/>
          <p:cNvCxnSpPr>
            <a:stCxn id="1887" idx="2"/>
          </p:cNvCxnSpPr>
          <p:nvPr/>
        </p:nvCxnSpPr>
        <p:spPr>
          <a:xfrm flipH="1">
            <a:off x="3280431" y="4098641"/>
            <a:ext cx="1999500" cy="758400"/>
          </a:xfrm>
          <a:prstGeom prst="straightConnector1">
            <a:avLst/>
          </a:prstGeom>
          <a:solidFill>
            <a:srgbClr val="009F4D"/>
          </a:solidFill>
          <a:ln w="15875" cap="rnd" cmpd="sng">
            <a:solidFill>
              <a:srgbClr val="009F4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88" name="Google Shape;1888;g2b8a55b5cdc_0_2977"/>
          <p:cNvCxnSpPr>
            <a:stCxn id="1889" idx="7"/>
          </p:cNvCxnSpPr>
          <p:nvPr/>
        </p:nvCxnSpPr>
        <p:spPr>
          <a:xfrm rot="10800000" flipH="1">
            <a:off x="6042719" y="1423764"/>
            <a:ext cx="2851200" cy="1295700"/>
          </a:xfrm>
          <a:prstGeom prst="straightConnector1">
            <a:avLst/>
          </a:prstGeom>
          <a:solidFill>
            <a:srgbClr val="009F4D"/>
          </a:solidFill>
          <a:ln w="15875" cap="rnd" cmpd="sng">
            <a:solidFill>
              <a:srgbClr val="009F4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90" name="Google Shape;1890;g2b8a55b5cdc_0_2977"/>
          <p:cNvCxnSpPr>
            <a:stCxn id="1891" idx="6"/>
            <a:endCxn id="1892" idx="1"/>
          </p:cNvCxnSpPr>
          <p:nvPr/>
        </p:nvCxnSpPr>
        <p:spPr>
          <a:xfrm>
            <a:off x="5944555" y="3191069"/>
            <a:ext cx="2937600" cy="472800"/>
          </a:xfrm>
          <a:prstGeom prst="straightConnector1">
            <a:avLst/>
          </a:prstGeom>
          <a:solidFill>
            <a:srgbClr val="009F4D"/>
          </a:solidFill>
          <a:ln w="15875" cap="rnd" cmpd="sng">
            <a:solidFill>
              <a:srgbClr val="007B5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93" name="Google Shape;1893;g2b8a55b5cdc_0_2977"/>
          <p:cNvCxnSpPr>
            <a:endCxn id="1894" idx="6"/>
          </p:cNvCxnSpPr>
          <p:nvPr/>
        </p:nvCxnSpPr>
        <p:spPr>
          <a:xfrm rot="10800000">
            <a:off x="6314613" y="4018446"/>
            <a:ext cx="2565900" cy="952800"/>
          </a:xfrm>
          <a:prstGeom prst="straightConnector1">
            <a:avLst/>
          </a:prstGeom>
          <a:solidFill>
            <a:srgbClr val="009F4D"/>
          </a:solidFill>
          <a:ln w="15875" cap="rnd" cmpd="sng">
            <a:solidFill>
              <a:srgbClr val="009F4D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895" name="Google Shape;1895;g2b8a55b5cdc_0_2977"/>
          <p:cNvGrpSpPr/>
          <p:nvPr/>
        </p:nvGrpSpPr>
        <p:grpSpPr>
          <a:xfrm>
            <a:off x="8882063" y="1171097"/>
            <a:ext cx="1638376" cy="4985822"/>
            <a:chOff x="0" y="1171046"/>
            <a:chExt cx="1714500" cy="5217478"/>
          </a:xfrm>
        </p:grpSpPr>
        <p:sp>
          <p:nvSpPr>
            <p:cNvPr id="1896" name="Google Shape;1896;g2b8a55b5cdc_0_2977"/>
            <p:cNvSpPr/>
            <p:nvPr/>
          </p:nvSpPr>
          <p:spPr>
            <a:xfrm>
              <a:off x="0" y="1171046"/>
              <a:ext cx="1714500" cy="1714500"/>
            </a:xfrm>
            <a:prstGeom prst="rect">
              <a:avLst/>
            </a:prstGeom>
            <a:solidFill>
              <a:srgbClr val="009F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Hamburg</a:t>
              </a: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de-DE" sz="1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Structural biology</a:t>
              </a:r>
              <a:endPara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g2b8a55b5cdc_0_2977"/>
            <p:cNvSpPr/>
            <p:nvPr/>
          </p:nvSpPr>
          <p:spPr>
            <a:xfrm>
              <a:off x="0" y="2922535"/>
              <a:ext cx="1714500" cy="1714500"/>
            </a:xfrm>
            <a:prstGeom prst="rect">
              <a:avLst/>
            </a:prstGeom>
            <a:solidFill>
              <a:srgbClr val="007B5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Heidelberg</a:t>
              </a: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de-DE" sz="1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Life sciences</a:t>
              </a:r>
              <a:endParaRPr sz="1400" b="0" i="0" u="none" strike="noStrike" cap="none">
                <a:solidFill>
                  <a:srgbClr val="FFA3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g2b8a55b5cdc_0_2977"/>
            <p:cNvSpPr/>
            <p:nvPr/>
          </p:nvSpPr>
          <p:spPr>
            <a:xfrm>
              <a:off x="0" y="4674024"/>
              <a:ext cx="1714500" cy="1714500"/>
            </a:xfrm>
            <a:prstGeom prst="rect">
              <a:avLst/>
            </a:prstGeom>
            <a:solidFill>
              <a:srgbClr val="009F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Rome</a:t>
              </a: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de-DE" sz="1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Epigenetics </a:t>
              </a:r>
              <a:br>
                <a:rPr lang="de-DE" sz="1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de-DE" sz="1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and neurobiology</a:t>
              </a:r>
              <a:endPara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98" name="Google Shape;1898;g2b8a55b5cdc_0_2977"/>
          <p:cNvSpPr/>
          <p:nvPr/>
        </p:nvSpPr>
        <p:spPr>
          <a:xfrm>
            <a:off x="7918267" y="4000267"/>
            <a:ext cx="56400" cy="14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9" name="Google Shape;1899;g2b8a55b5cdc_0_2977"/>
          <p:cNvSpPr/>
          <p:nvPr/>
        </p:nvSpPr>
        <p:spPr>
          <a:xfrm>
            <a:off x="7658867" y="3981700"/>
            <a:ext cx="56400" cy="7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3" name="Google Shape;1883;g2b8a55b5cdc_0_2977"/>
          <p:cNvSpPr/>
          <p:nvPr/>
        </p:nvSpPr>
        <p:spPr>
          <a:xfrm>
            <a:off x="5103115" y="2859125"/>
            <a:ext cx="73500" cy="73500"/>
          </a:xfrm>
          <a:prstGeom prst="ellipse">
            <a:avLst/>
          </a:prstGeom>
          <a:solidFill>
            <a:srgbClr val="009F4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A3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887" name="Google Shape;1887;g2b8a55b5cdc_0_2977"/>
          <p:cNvSpPr/>
          <p:nvPr/>
        </p:nvSpPr>
        <p:spPr>
          <a:xfrm>
            <a:off x="5279931" y="4061891"/>
            <a:ext cx="73500" cy="73500"/>
          </a:xfrm>
          <a:prstGeom prst="ellipse">
            <a:avLst/>
          </a:prstGeom>
          <a:solidFill>
            <a:srgbClr val="009F4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A3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894" name="Google Shape;1894;g2b8a55b5cdc_0_2977"/>
          <p:cNvSpPr/>
          <p:nvPr/>
        </p:nvSpPr>
        <p:spPr>
          <a:xfrm>
            <a:off x="6241113" y="3981696"/>
            <a:ext cx="73500" cy="73500"/>
          </a:xfrm>
          <a:prstGeom prst="ellipse">
            <a:avLst/>
          </a:prstGeom>
          <a:solidFill>
            <a:srgbClr val="009F4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A3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885" name="Google Shape;1885;g2b8a55b5cdc_0_2977"/>
          <p:cNvSpPr/>
          <p:nvPr/>
        </p:nvSpPr>
        <p:spPr>
          <a:xfrm>
            <a:off x="5658061" y="3663921"/>
            <a:ext cx="73500" cy="73500"/>
          </a:xfrm>
          <a:prstGeom prst="ellipse">
            <a:avLst/>
          </a:prstGeom>
          <a:solidFill>
            <a:srgbClr val="009F4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A3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891" name="Google Shape;1891;g2b8a55b5cdc_0_2977"/>
          <p:cNvSpPr/>
          <p:nvPr/>
        </p:nvSpPr>
        <p:spPr>
          <a:xfrm>
            <a:off x="5871055" y="3154319"/>
            <a:ext cx="73500" cy="73500"/>
          </a:xfrm>
          <a:prstGeom prst="ellipse">
            <a:avLst/>
          </a:prstGeom>
          <a:solidFill>
            <a:srgbClr val="009F4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A3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889" name="Google Shape;1889;g2b8a55b5cdc_0_2977"/>
          <p:cNvSpPr/>
          <p:nvPr/>
        </p:nvSpPr>
        <p:spPr>
          <a:xfrm>
            <a:off x="5979983" y="2708700"/>
            <a:ext cx="73500" cy="73500"/>
          </a:xfrm>
          <a:prstGeom prst="ellipse">
            <a:avLst/>
          </a:prstGeom>
          <a:solidFill>
            <a:srgbClr val="009F4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A3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B3118-B9F0-D427-A7B9-C5DE4C1C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13" y="254417"/>
            <a:ext cx="11269500" cy="691200"/>
          </a:xfrm>
        </p:spPr>
        <p:txBody>
          <a:bodyPr/>
          <a:lstStyle/>
          <a:p>
            <a:r>
              <a:rPr lang="en-FR" dirty="0"/>
              <a:t>Molecules to Ecosystems &amp; Transversal themes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F1630-B076-D901-0779-388EB7AE25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3</a:t>
            </a:fld>
            <a:endParaRPr lang="de-DE"/>
          </a:p>
        </p:txBody>
      </p:sp>
      <p:pic>
        <p:nvPicPr>
          <p:cNvPr id="1026" name="Picture 2" descr="Explore the opportunities in the new EMBL programme 'Molecules to Ecosystems '">
            <a:extLst>
              <a:ext uri="{FF2B5EF4-FFF2-40B4-BE49-F238E27FC236}">
                <a16:creationId xmlns:a16="http://schemas.microsoft.com/office/drawing/2014/main" id="{DEF0332C-F348-09F0-4A7A-9885C18B2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3" r="4788"/>
          <a:stretch/>
        </p:blipFill>
        <p:spPr bwMode="auto">
          <a:xfrm>
            <a:off x="309618" y="1393731"/>
            <a:ext cx="6767370" cy="453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60DB761-9C2A-8626-5B0A-80672B573D88}"/>
              </a:ext>
            </a:extLst>
          </p:cNvPr>
          <p:cNvGrpSpPr>
            <a:grpSpLocks noChangeAspect="1"/>
          </p:cNvGrpSpPr>
          <p:nvPr/>
        </p:nvGrpSpPr>
        <p:grpSpPr>
          <a:xfrm>
            <a:off x="7653722" y="1687685"/>
            <a:ext cx="3977169" cy="3947585"/>
            <a:chOff x="5111413" y="548239"/>
            <a:chExt cx="6191917" cy="6145859"/>
          </a:xfrm>
        </p:grpSpPr>
        <p:pic>
          <p:nvPicPr>
            <p:cNvPr id="9" name="Google Shape;785;p59">
              <a:extLst>
                <a:ext uri="{FF2B5EF4-FFF2-40B4-BE49-F238E27FC236}">
                  <a16:creationId xmlns:a16="http://schemas.microsoft.com/office/drawing/2014/main" id="{EE0BF175-A578-BBB8-933D-5EFBCE0C489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5973" t="222" r="25444" b="10809"/>
            <a:stretch/>
          </p:blipFill>
          <p:spPr>
            <a:xfrm>
              <a:off x="8988995" y="3633644"/>
              <a:ext cx="2298787" cy="2298787"/>
            </a:xfrm>
            <a:custGeom>
              <a:avLst/>
              <a:gdLst/>
              <a:ahLst/>
              <a:cxnLst/>
              <a:rect l="l" t="t" r="r" b="b"/>
              <a:pathLst>
                <a:path w="2780790" h="2780790" extrusionOk="0">
                  <a:moveTo>
                    <a:pt x="1390395" y="0"/>
                  </a:moveTo>
                  <a:cubicBezTo>
                    <a:pt x="2158289" y="0"/>
                    <a:pt x="2780790" y="622501"/>
                    <a:pt x="2780790" y="1390395"/>
                  </a:cubicBezTo>
                  <a:cubicBezTo>
                    <a:pt x="2780790" y="2158289"/>
                    <a:pt x="2158289" y="2780790"/>
                    <a:pt x="1390395" y="2780790"/>
                  </a:cubicBezTo>
                  <a:cubicBezTo>
                    <a:pt x="622501" y="2780790"/>
                    <a:pt x="0" y="2158289"/>
                    <a:pt x="0" y="1390395"/>
                  </a:cubicBezTo>
                  <a:cubicBezTo>
                    <a:pt x="0" y="622501"/>
                    <a:pt x="622501" y="0"/>
                    <a:pt x="1390395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007B53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0F42040-C8A3-2ACF-369E-FEE8A3C0668F}"/>
                </a:ext>
              </a:extLst>
            </p:cNvPr>
            <p:cNvSpPr/>
            <p:nvPr/>
          </p:nvSpPr>
          <p:spPr>
            <a:xfrm>
              <a:off x="6866626" y="6280030"/>
              <a:ext cx="3260785" cy="4140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11" name="Google Shape;786;p59">
              <a:extLst>
                <a:ext uri="{FF2B5EF4-FFF2-40B4-BE49-F238E27FC236}">
                  <a16:creationId xmlns:a16="http://schemas.microsoft.com/office/drawing/2014/main" id="{E12C229D-E886-299E-8A2B-BA9F138DB00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440" t="37088" r="21256" b="-40171"/>
            <a:stretch/>
          </p:blipFill>
          <p:spPr>
            <a:xfrm>
              <a:off x="7054391" y="548239"/>
              <a:ext cx="2298787" cy="2298787"/>
            </a:xfrm>
            <a:custGeom>
              <a:avLst/>
              <a:gdLst/>
              <a:ahLst/>
              <a:cxnLst/>
              <a:rect l="l" t="t" r="r" b="b"/>
              <a:pathLst>
                <a:path w="2780790" h="2780790" extrusionOk="0">
                  <a:moveTo>
                    <a:pt x="1390395" y="0"/>
                  </a:moveTo>
                  <a:cubicBezTo>
                    <a:pt x="2158289" y="0"/>
                    <a:pt x="2780790" y="622501"/>
                    <a:pt x="2780790" y="1390395"/>
                  </a:cubicBezTo>
                  <a:cubicBezTo>
                    <a:pt x="2780790" y="2158289"/>
                    <a:pt x="2158289" y="2780790"/>
                    <a:pt x="1390395" y="2780790"/>
                  </a:cubicBezTo>
                  <a:cubicBezTo>
                    <a:pt x="622501" y="2780790"/>
                    <a:pt x="0" y="2158289"/>
                    <a:pt x="0" y="1390395"/>
                  </a:cubicBezTo>
                  <a:cubicBezTo>
                    <a:pt x="0" y="622501"/>
                    <a:pt x="622501" y="0"/>
                    <a:pt x="1390395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007B53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2" name="Google Shape;787;p59">
              <a:extLst>
                <a:ext uri="{FF2B5EF4-FFF2-40B4-BE49-F238E27FC236}">
                  <a16:creationId xmlns:a16="http://schemas.microsoft.com/office/drawing/2014/main" id="{8F668087-FE84-72F7-154E-0D4E8FB4114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10291" t="-97541" r="5213" b="20675"/>
            <a:stretch/>
          </p:blipFill>
          <p:spPr>
            <a:xfrm>
              <a:off x="7054388" y="4385161"/>
              <a:ext cx="2298787" cy="2298787"/>
            </a:xfrm>
            <a:custGeom>
              <a:avLst/>
              <a:gdLst/>
              <a:ahLst/>
              <a:cxnLst/>
              <a:rect l="l" t="t" r="r" b="b"/>
              <a:pathLst>
                <a:path w="2780790" h="2780790" extrusionOk="0">
                  <a:moveTo>
                    <a:pt x="1390395" y="0"/>
                  </a:moveTo>
                  <a:cubicBezTo>
                    <a:pt x="2158289" y="0"/>
                    <a:pt x="2780790" y="622501"/>
                    <a:pt x="2780790" y="1390395"/>
                  </a:cubicBezTo>
                  <a:cubicBezTo>
                    <a:pt x="2780790" y="2158289"/>
                    <a:pt x="2158289" y="2780790"/>
                    <a:pt x="1390395" y="2780790"/>
                  </a:cubicBezTo>
                  <a:cubicBezTo>
                    <a:pt x="622501" y="2780790"/>
                    <a:pt x="0" y="2158289"/>
                    <a:pt x="0" y="1390395"/>
                  </a:cubicBezTo>
                  <a:cubicBezTo>
                    <a:pt x="0" y="622501"/>
                    <a:pt x="622501" y="0"/>
                    <a:pt x="1390395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8974C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3" name="Google Shape;788;p59">
              <a:extLst>
                <a:ext uri="{FF2B5EF4-FFF2-40B4-BE49-F238E27FC236}">
                  <a16:creationId xmlns:a16="http://schemas.microsoft.com/office/drawing/2014/main" id="{C32D86A9-789E-86D6-5B5B-886E469DEDE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14793" t="652" r="15949" b="464"/>
            <a:stretch/>
          </p:blipFill>
          <p:spPr>
            <a:xfrm>
              <a:off x="9004543" y="1391827"/>
              <a:ext cx="2298787" cy="2298787"/>
            </a:xfrm>
            <a:custGeom>
              <a:avLst/>
              <a:gdLst/>
              <a:ahLst/>
              <a:cxnLst/>
              <a:rect l="l" t="t" r="r" b="b"/>
              <a:pathLst>
                <a:path w="2780790" h="2780790" extrusionOk="0">
                  <a:moveTo>
                    <a:pt x="1390395" y="0"/>
                  </a:moveTo>
                  <a:cubicBezTo>
                    <a:pt x="2158289" y="0"/>
                    <a:pt x="2780790" y="622501"/>
                    <a:pt x="2780790" y="1390395"/>
                  </a:cubicBezTo>
                  <a:cubicBezTo>
                    <a:pt x="2780790" y="2158289"/>
                    <a:pt x="2158289" y="2780790"/>
                    <a:pt x="1390395" y="2780790"/>
                  </a:cubicBezTo>
                  <a:cubicBezTo>
                    <a:pt x="622501" y="2780790"/>
                    <a:pt x="0" y="2158289"/>
                    <a:pt x="0" y="1390395"/>
                  </a:cubicBezTo>
                  <a:cubicBezTo>
                    <a:pt x="0" y="622501"/>
                    <a:pt x="622501" y="0"/>
                    <a:pt x="1390395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8974C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4" name="Google Shape;789;p59">
              <a:extLst>
                <a:ext uri="{FF2B5EF4-FFF2-40B4-BE49-F238E27FC236}">
                  <a16:creationId xmlns:a16="http://schemas.microsoft.com/office/drawing/2014/main" id="{79299C6D-BAC3-7E19-8426-E733C5EE32E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1302" t="490" r="27336" b="-510"/>
            <a:stretch/>
          </p:blipFill>
          <p:spPr>
            <a:xfrm>
              <a:off x="5111413" y="1388721"/>
              <a:ext cx="2298787" cy="2298787"/>
            </a:xfrm>
            <a:custGeom>
              <a:avLst/>
              <a:gdLst/>
              <a:ahLst/>
              <a:cxnLst/>
              <a:rect l="l" t="t" r="r" b="b"/>
              <a:pathLst>
                <a:path w="2780790" h="2780790" extrusionOk="0">
                  <a:moveTo>
                    <a:pt x="1390395" y="0"/>
                  </a:moveTo>
                  <a:cubicBezTo>
                    <a:pt x="2158289" y="0"/>
                    <a:pt x="2780790" y="622501"/>
                    <a:pt x="2780790" y="1390395"/>
                  </a:cubicBezTo>
                  <a:cubicBezTo>
                    <a:pt x="2780790" y="2158289"/>
                    <a:pt x="2158289" y="2780790"/>
                    <a:pt x="1390395" y="2780790"/>
                  </a:cubicBezTo>
                  <a:cubicBezTo>
                    <a:pt x="622501" y="2780790"/>
                    <a:pt x="0" y="2158289"/>
                    <a:pt x="0" y="1390395"/>
                  </a:cubicBezTo>
                  <a:cubicBezTo>
                    <a:pt x="0" y="622501"/>
                    <a:pt x="622501" y="0"/>
                    <a:pt x="1390395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8974C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5" name="Google Shape;790;p59">
              <a:extLst>
                <a:ext uri="{FF2B5EF4-FFF2-40B4-BE49-F238E27FC236}">
                  <a16:creationId xmlns:a16="http://schemas.microsoft.com/office/drawing/2014/main" id="{6BDEC083-577A-4056-4F8B-D7FE7C8CBB8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14505" t="979" r="37028" b="8292"/>
            <a:stretch/>
          </p:blipFill>
          <p:spPr>
            <a:xfrm>
              <a:off x="5119623" y="3633644"/>
              <a:ext cx="2298787" cy="2298787"/>
            </a:xfrm>
            <a:custGeom>
              <a:avLst/>
              <a:gdLst/>
              <a:ahLst/>
              <a:cxnLst/>
              <a:rect l="l" t="t" r="r" b="b"/>
              <a:pathLst>
                <a:path w="2780790" h="2780790" extrusionOk="0">
                  <a:moveTo>
                    <a:pt x="1390395" y="0"/>
                  </a:moveTo>
                  <a:cubicBezTo>
                    <a:pt x="2158289" y="0"/>
                    <a:pt x="2780790" y="622501"/>
                    <a:pt x="2780790" y="1390395"/>
                  </a:cubicBezTo>
                  <a:cubicBezTo>
                    <a:pt x="2780790" y="2158289"/>
                    <a:pt x="2158289" y="2780790"/>
                    <a:pt x="1390395" y="2780790"/>
                  </a:cubicBezTo>
                  <a:cubicBezTo>
                    <a:pt x="622501" y="2780790"/>
                    <a:pt x="0" y="2158289"/>
                    <a:pt x="0" y="1390395"/>
                  </a:cubicBezTo>
                  <a:cubicBezTo>
                    <a:pt x="0" y="622501"/>
                    <a:pt x="622501" y="0"/>
                    <a:pt x="1390395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007B53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6" name="Google Shape;793;p59">
              <a:extLst>
                <a:ext uri="{FF2B5EF4-FFF2-40B4-BE49-F238E27FC236}">
                  <a16:creationId xmlns:a16="http://schemas.microsoft.com/office/drawing/2014/main" id="{DAC9A757-0CC7-F357-2C29-D39FFB4D2E8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13314" t="11188" r="13889" b="11056"/>
            <a:stretch/>
          </p:blipFill>
          <p:spPr>
            <a:xfrm>
              <a:off x="5817233" y="1314633"/>
              <a:ext cx="4743600" cy="47108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00887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2"/>
          <p:cNvSpPr txBox="1"/>
          <p:nvPr/>
        </p:nvSpPr>
        <p:spPr>
          <a:xfrm>
            <a:off x="478368" y="93785"/>
            <a:ext cx="11235200" cy="10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GB" sz="3200" b="1"/>
              <a:t>EMBL’s missions </a:t>
            </a:r>
            <a:endParaRPr sz="3200" b="1"/>
          </a:p>
        </p:txBody>
      </p:sp>
      <p:sp>
        <p:nvSpPr>
          <p:cNvPr id="625" name="Google Shape;625;p52"/>
          <p:cNvSpPr txBox="1"/>
          <p:nvPr/>
        </p:nvSpPr>
        <p:spPr>
          <a:xfrm>
            <a:off x="283900" y="6884467"/>
            <a:ext cx="1966000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SzPts val="1400"/>
            </a:pPr>
            <a:r>
              <a:rPr lang="en-GB" sz="1333">
                <a:solidFill>
                  <a:srgbClr val="FFFFFF"/>
                </a:solidFill>
              </a:rPr>
              <a:t>Wandzik </a:t>
            </a:r>
            <a:r>
              <a:rPr lang="en-GB" sz="1333" i="1">
                <a:solidFill>
                  <a:srgbClr val="FFFFFF"/>
                </a:solidFill>
              </a:rPr>
              <a:t>et al. Cell </a:t>
            </a:r>
            <a:r>
              <a:rPr lang="en-GB" sz="1333">
                <a:solidFill>
                  <a:srgbClr val="FFFFFF"/>
                </a:solidFill>
              </a:rPr>
              <a:t>2020</a:t>
            </a:r>
            <a:endParaRPr sz="1333" i="1">
              <a:solidFill>
                <a:srgbClr val="FFFFFF"/>
              </a:solidFill>
            </a:endParaRPr>
          </a:p>
        </p:txBody>
      </p:sp>
      <p:sp>
        <p:nvSpPr>
          <p:cNvPr id="626" name="Google Shape;626;p52"/>
          <p:cNvSpPr/>
          <p:nvPr/>
        </p:nvSpPr>
        <p:spPr>
          <a:xfrm>
            <a:off x="2449767" y="3982900"/>
            <a:ext cx="2400000" cy="2183200"/>
          </a:xfrm>
          <a:prstGeom prst="rect">
            <a:avLst/>
          </a:prstGeom>
          <a:solidFill>
            <a:srgbClr val="007B53"/>
          </a:solidFill>
          <a:ln>
            <a:noFill/>
          </a:ln>
        </p:spPr>
        <p:txBody>
          <a:bodyPr spcFirstLastPara="1" wrap="square" lIns="96000" tIns="48000" rIns="96000" bIns="48000" anchor="ctr" anchorCtr="0">
            <a:noAutofit/>
          </a:bodyPr>
          <a:lstStyle/>
          <a:p>
            <a:pPr algn="ctr">
              <a:spcBef>
                <a:spcPts val="440"/>
              </a:spcBef>
              <a:buSzPts val="1500"/>
            </a:pPr>
            <a:r>
              <a:rPr lang="en-GB" sz="2000">
                <a:solidFill>
                  <a:srgbClr val="FFFFFF"/>
                </a:solidFill>
              </a:rPr>
              <a:t>To offer vital services to scientists in the member states </a:t>
            </a:r>
            <a:br>
              <a:rPr lang="en-GB" sz="2000">
                <a:solidFill>
                  <a:srgbClr val="FFFFFF"/>
                </a:solidFill>
              </a:rPr>
            </a:br>
            <a:r>
              <a:rPr lang="en-GB" sz="2000">
                <a:solidFill>
                  <a:srgbClr val="FFFFFF"/>
                </a:solidFill>
              </a:rPr>
              <a:t>and the world 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627" name="Google Shape;627;p52"/>
          <p:cNvSpPr/>
          <p:nvPr/>
        </p:nvSpPr>
        <p:spPr>
          <a:xfrm>
            <a:off x="2449755" y="2958500"/>
            <a:ext cx="2400000" cy="1024400"/>
          </a:xfrm>
          <a:prstGeom prst="rect">
            <a:avLst/>
          </a:prstGeom>
          <a:solidFill>
            <a:srgbClr val="18974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SzPts val="1700"/>
            </a:pPr>
            <a:r>
              <a:rPr lang="en-GB" sz="2267" b="1">
                <a:solidFill>
                  <a:srgbClr val="FFFFFF"/>
                </a:solidFill>
              </a:rPr>
              <a:t>Scientific services</a:t>
            </a:r>
            <a:endParaRPr sz="1867"/>
          </a:p>
        </p:txBody>
      </p:sp>
      <p:pic>
        <p:nvPicPr>
          <p:cNvPr id="628" name="Google Shape;628;p52"/>
          <p:cNvPicPr preferRelativeResize="0"/>
          <p:nvPr/>
        </p:nvPicPr>
        <p:blipFill rotWithShape="1">
          <a:blip r:embed="rId3">
            <a:alphaModFix/>
          </a:blip>
          <a:srcRect l="20872" t="2261" r="14806" b="2337"/>
          <a:stretch/>
        </p:blipFill>
        <p:spPr>
          <a:xfrm>
            <a:off x="2713755" y="1250708"/>
            <a:ext cx="1872000" cy="1872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29" name="Google Shape;629;p52"/>
          <p:cNvSpPr/>
          <p:nvPr/>
        </p:nvSpPr>
        <p:spPr>
          <a:xfrm>
            <a:off x="0" y="3982833"/>
            <a:ext cx="2400000" cy="2183200"/>
          </a:xfrm>
          <a:prstGeom prst="rect">
            <a:avLst/>
          </a:prstGeom>
          <a:solidFill>
            <a:srgbClr val="007B53"/>
          </a:solidFill>
          <a:ln>
            <a:noFill/>
          </a:ln>
        </p:spPr>
        <p:txBody>
          <a:bodyPr spcFirstLastPara="1" wrap="square" lIns="96000" tIns="48000" rIns="96000" bIns="48000" anchor="ctr" anchorCtr="0">
            <a:noAutofit/>
          </a:bodyPr>
          <a:lstStyle/>
          <a:p>
            <a:pPr algn="ctr">
              <a:spcBef>
                <a:spcPts val="440"/>
              </a:spcBef>
              <a:buSzPts val="1100"/>
            </a:pPr>
            <a:r>
              <a:rPr lang="en-GB" sz="2000">
                <a:solidFill>
                  <a:srgbClr val="FFFFFF"/>
                </a:solidFill>
              </a:rPr>
              <a:t>To perform fundamental research in molecular biology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630" name="Google Shape;630;p52"/>
          <p:cNvSpPr/>
          <p:nvPr/>
        </p:nvSpPr>
        <p:spPr>
          <a:xfrm>
            <a:off x="0" y="2958333"/>
            <a:ext cx="2400000" cy="1024400"/>
          </a:xfrm>
          <a:prstGeom prst="rect">
            <a:avLst/>
          </a:prstGeom>
          <a:solidFill>
            <a:srgbClr val="18974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SzPts val="1700"/>
            </a:pPr>
            <a:r>
              <a:rPr lang="en-GB" sz="2267" b="1">
                <a:solidFill>
                  <a:srgbClr val="FFFFFF"/>
                </a:solidFill>
              </a:rPr>
              <a:t>Excellent research</a:t>
            </a:r>
            <a:endParaRPr sz="1867"/>
          </a:p>
        </p:txBody>
      </p:sp>
      <p:pic>
        <p:nvPicPr>
          <p:cNvPr id="631" name="Google Shape;631;p52"/>
          <p:cNvPicPr preferRelativeResize="0"/>
          <p:nvPr/>
        </p:nvPicPr>
        <p:blipFill rotWithShape="1">
          <a:blip r:embed="rId4">
            <a:alphaModFix/>
          </a:blip>
          <a:srcRect t="59" b="69"/>
          <a:stretch/>
        </p:blipFill>
        <p:spPr>
          <a:xfrm>
            <a:off x="264000" y="1250708"/>
            <a:ext cx="1872000" cy="1872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32" name="Google Shape;632;p52"/>
          <p:cNvSpPr/>
          <p:nvPr/>
        </p:nvSpPr>
        <p:spPr>
          <a:xfrm>
            <a:off x="7349267" y="3982500"/>
            <a:ext cx="2400000" cy="2183200"/>
          </a:xfrm>
          <a:prstGeom prst="rect">
            <a:avLst/>
          </a:prstGeom>
          <a:solidFill>
            <a:srgbClr val="007B53"/>
          </a:solidFill>
          <a:ln>
            <a:noFill/>
          </a:ln>
        </p:spPr>
        <p:txBody>
          <a:bodyPr spcFirstLastPara="1" wrap="square" lIns="96000" tIns="48000" rIns="96000" bIns="48000" anchor="ctr" anchorCtr="0">
            <a:noAutofit/>
          </a:bodyPr>
          <a:lstStyle/>
          <a:p>
            <a:pPr algn="ctr">
              <a:spcBef>
                <a:spcPts val="440"/>
              </a:spcBef>
              <a:buSzPts val="1100"/>
            </a:pPr>
            <a:r>
              <a:rPr lang="en-GB" sz="2000">
                <a:solidFill>
                  <a:srgbClr val="FFFFFF"/>
                </a:solidFill>
              </a:rPr>
              <a:t>To actively engage in technology transfer and industry relations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633" name="Google Shape;633;p52"/>
          <p:cNvSpPr/>
          <p:nvPr/>
        </p:nvSpPr>
        <p:spPr>
          <a:xfrm>
            <a:off x="7349263" y="2958500"/>
            <a:ext cx="2400000" cy="1024400"/>
          </a:xfrm>
          <a:prstGeom prst="rect">
            <a:avLst/>
          </a:prstGeom>
          <a:solidFill>
            <a:srgbClr val="18974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SzPts val="1700"/>
            </a:pPr>
            <a:r>
              <a:rPr lang="en-GB" sz="2267" b="1">
                <a:solidFill>
                  <a:srgbClr val="FFFFFF"/>
                </a:solidFill>
              </a:rPr>
              <a:t>Innovation and translation</a:t>
            </a:r>
            <a:endParaRPr sz="1867"/>
          </a:p>
        </p:txBody>
      </p:sp>
      <p:sp>
        <p:nvSpPr>
          <p:cNvPr id="634" name="Google Shape;634;p52"/>
          <p:cNvSpPr/>
          <p:nvPr/>
        </p:nvSpPr>
        <p:spPr>
          <a:xfrm>
            <a:off x="9799033" y="3971700"/>
            <a:ext cx="2400000" cy="2183200"/>
          </a:xfrm>
          <a:prstGeom prst="rect">
            <a:avLst/>
          </a:prstGeom>
          <a:solidFill>
            <a:srgbClr val="007B53"/>
          </a:solidFill>
          <a:ln>
            <a:noFill/>
          </a:ln>
        </p:spPr>
        <p:txBody>
          <a:bodyPr spcFirstLastPara="1" wrap="square" lIns="96000" tIns="48000" rIns="96000" bIns="48000" anchor="ctr" anchorCtr="0">
            <a:noAutofit/>
          </a:bodyPr>
          <a:lstStyle/>
          <a:p>
            <a:pPr algn="ctr">
              <a:spcBef>
                <a:spcPts val="440"/>
              </a:spcBef>
              <a:buSzPts val="1500"/>
            </a:pPr>
            <a:r>
              <a:rPr lang="en-GB" sz="2000">
                <a:solidFill>
                  <a:srgbClr val="FFFFFF"/>
                </a:solidFill>
              </a:rPr>
              <a:t>To coordinate </a:t>
            </a:r>
            <a:br>
              <a:rPr lang="en-GB" sz="2000">
                <a:solidFill>
                  <a:srgbClr val="FFFFFF"/>
                </a:solidFill>
              </a:rPr>
            </a:br>
            <a:r>
              <a:rPr lang="en-GB" sz="2000">
                <a:solidFill>
                  <a:srgbClr val="FFFFFF"/>
                </a:solidFill>
              </a:rPr>
              <a:t>and integrate European life science research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635" name="Google Shape;635;p52"/>
          <p:cNvSpPr/>
          <p:nvPr/>
        </p:nvSpPr>
        <p:spPr>
          <a:xfrm>
            <a:off x="9799017" y="2958500"/>
            <a:ext cx="2400000" cy="1024400"/>
          </a:xfrm>
          <a:prstGeom prst="rect">
            <a:avLst/>
          </a:prstGeom>
          <a:solidFill>
            <a:srgbClr val="18974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SzPts val="1100"/>
            </a:pPr>
            <a:r>
              <a:rPr lang="en-GB" sz="2267" b="1">
                <a:solidFill>
                  <a:srgbClr val="FFFFFF"/>
                </a:solidFill>
              </a:rPr>
              <a:t>Integrating </a:t>
            </a:r>
            <a:endParaRPr sz="2267" b="1">
              <a:solidFill>
                <a:srgbClr val="FFFFFF"/>
              </a:solidFill>
            </a:endParaRPr>
          </a:p>
          <a:p>
            <a:pPr algn="ctr">
              <a:buSzPts val="1700"/>
            </a:pPr>
            <a:r>
              <a:rPr lang="en-GB" sz="2267" b="1">
                <a:solidFill>
                  <a:srgbClr val="FFFFFF"/>
                </a:solidFill>
              </a:rPr>
              <a:t>life sciences </a:t>
            </a:r>
            <a:endParaRPr sz="1867"/>
          </a:p>
        </p:txBody>
      </p:sp>
      <p:pic>
        <p:nvPicPr>
          <p:cNvPr id="636" name="Google Shape;636;p52"/>
          <p:cNvPicPr preferRelativeResize="0"/>
          <p:nvPr/>
        </p:nvPicPr>
        <p:blipFill rotWithShape="1">
          <a:blip r:embed="rId5">
            <a:alphaModFix/>
          </a:blip>
          <a:srcRect l="32084" t="13533" r="25356" b="1620"/>
          <a:stretch/>
        </p:blipFill>
        <p:spPr>
          <a:xfrm>
            <a:off x="10063017" y="1250708"/>
            <a:ext cx="1872000" cy="1872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37" name="Google Shape;637;p52"/>
          <p:cNvSpPr/>
          <p:nvPr/>
        </p:nvSpPr>
        <p:spPr>
          <a:xfrm>
            <a:off x="4899500" y="3982500"/>
            <a:ext cx="2400000" cy="2183200"/>
          </a:xfrm>
          <a:prstGeom prst="rect">
            <a:avLst/>
          </a:prstGeom>
          <a:solidFill>
            <a:srgbClr val="007B53"/>
          </a:solidFill>
          <a:ln>
            <a:noFill/>
          </a:ln>
        </p:spPr>
        <p:txBody>
          <a:bodyPr spcFirstLastPara="1" wrap="square" lIns="96000" tIns="48000" rIns="96000" bIns="48000" anchor="ctr" anchorCtr="0">
            <a:noAutofit/>
          </a:bodyPr>
          <a:lstStyle/>
          <a:p>
            <a:pPr algn="ctr">
              <a:spcBef>
                <a:spcPts val="440"/>
              </a:spcBef>
              <a:buSzPts val="1500"/>
            </a:pPr>
            <a:r>
              <a:rPr lang="en-GB" sz="2000">
                <a:solidFill>
                  <a:srgbClr val="FFFFFF"/>
                </a:solidFill>
              </a:rPr>
              <a:t>To train scientists, students, and visitors at all levels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638" name="Google Shape;638;p52"/>
          <p:cNvSpPr/>
          <p:nvPr/>
        </p:nvSpPr>
        <p:spPr>
          <a:xfrm>
            <a:off x="4899508" y="2958500"/>
            <a:ext cx="2400000" cy="1024400"/>
          </a:xfrm>
          <a:prstGeom prst="rect">
            <a:avLst/>
          </a:prstGeom>
          <a:solidFill>
            <a:srgbClr val="18974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SzPts val="1100"/>
            </a:pPr>
            <a:r>
              <a:rPr lang="en-GB" sz="2267" b="1">
                <a:solidFill>
                  <a:srgbClr val="FFFFFF"/>
                </a:solidFill>
              </a:rPr>
              <a:t>Advanced </a:t>
            </a:r>
            <a:endParaRPr sz="2267" b="1">
              <a:solidFill>
                <a:srgbClr val="FFFFFF"/>
              </a:solidFill>
            </a:endParaRPr>
          </a:p>
          <a:p>
            <a:pPr algn="ctr">
              <a:buSzPts val="1700"/>
            </a:pPr>
            <a:r>
              <a:rPr lang="en-GB" sz="2267" b="1">
                <a:solidFill>
                  <a:srgbClr val="FFFFFF"/>
                </a:solidFill>
              </a:rPr>
              <a:t>training</a:t>
            </a:r>
            <a:endParaRPr sz="1867"/>
          </a:p>
        </p:txBody>
      </p:sp>
      <p:pic>
        <p:nvPicPr>
          <p:cNvPr id="639" name="Google Shape;639;p52"/>
          <p:cNvPicPr preferRelativeResize="0"/>
          <p:nvPr/>
        </p:nvPicPr>
        <p:blipFill rotWithShape="1">
          <a:blip r:embed="rId6">
            <a:alphaModFix/>
          </a:blip>
          <a:srcRect l="21466" r="18520" b="9982"/>
          <a:stretch/>
        </p:blipFill>
        <p:spPr>
          <a:xfrm>
            <a:off x="5163508" y="1250708"/>
            <a:ext cx="1872000" cy="1872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40" name="Google Shape;640;p52"/>
          <p:cNvPicPr preferRelativeResize="0"/>
          <p:nvPr/>
        </p:nvPicPr>
        <p:blipFill rotWithShape="1">
          <a:blip r:embed="rId7">
            <a:alphaModFix/>
          </a:blip>
          <a:srcRect l="16647" r="16654"/>
          <a:stretch/>
        </p:blipFill>
        <p:spPr>
          <a:xfrm>
            <a:off x="7613263" y="1250708"/>
            <a:ext cx="1872000" cy="1872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96609-5BDC-215F-2280-F1D026E2F0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5</a:t>
            </a:fld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1B2770-F4E1-2E63-4A4F-1A3FE8F83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Research-service-technology virtuous cycle</a:t>
            </a:r>
          </a:p>
        </p:txBody>
      </p:sp>
      <p:pic>
        <p:nvPicPr>
          <p:cNvPr id="8" name="Picture 7" descr="A diagram of a process&#10;&#10;AI-generated content may be incorrect.">
            <a:extLst>
              <a:ext uri="{FF2B5EF4-FFF2-40B4-BE49-F238E27FC236}">
                <a16:creationId xmlns:a16="http://schemas.microsoft.com/office/drawing/2014/main" id="{2612B431-9F40-C159-B8D4-D67B75376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177" y="1604234"/>
            <a:ext cx="4843615" cy="4525210"/>
          </a:xfrm>
          <a:prstGeom prst="rect">
            <a:avLst/>
          </a:prstGeom>
        </p:spPr>
      </p:pic>
      <p:pic>
        <p:nvPicPr>
          <p:cNvPr id="9" name="Google Shape;631;p52">
            <a:extLst>
              <a:ext uri="{FF2B5EF4-FFF2-40B4-BE49-F238E27FC236}">
                <a16:creationId xmlns:a16="http://schemas.microsoft.com/office/drawing/2014/main" id="{30368BEE-D572-18F2-FB1C-9373E0EBE7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9" b="69"/>
          <a:stretch/>
        </p:blipFill>
        <p:spPr>
          <a:xfrm>
            <a:off x="552150" y="2788920"/>
            <a:ext cx="2397620" cy="240124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" name="Google Shape;628;p52">
            <a:extLst>
              <a:ext uri="{FF2B5EF4-FFF2-40B4-BE49-F238E27FC236}">
                <a16:creationId xmlns:a16="http://schemas.microsoft.com/office/drawing/2014/main" id="{72C6DADE-9A92-5ED0-4BB2-A837894A63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0872" t="2261" r="14806" b="2337"/>
          <a:stretch/>
        </p:blipFill>
        <p:spPr>
          <a:xfrm>
            <a:off x="7818792" y="834253"/>
            <a:ext cx="2775276" cy="269911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" name="Google Shape;640;p52">
            <a:extLst>
              <a:ext uri="{FF2B5EF4-FFF2-40B4-BE49-F238E27FC236}">
                <a16:creationId xmlns:a16="http://schemas.microsoft.com/office/drawing/2014/main" id="{1595B95C-368B-A971-7AB9-F6AD5E7C9BB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6647" r="16654"/>
          <a:stretch/>
        </p:blipFill>
        <p:spPr>
          <a:xfrm>
            <a:off x="7583760" y="4168140"/>
            <a:ext cx="2629757" cy="2596075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987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459131-BF91-6CBA-CA5E-2A8DCF1CEB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6</a:t>
            </a:fld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5CD867-6638-2C4B-D069-62690B63B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Systems engineering examples at EMBL</a:t>
            </a:r>
          </a:p>
        </p:txBody>
      </p:sp>
      <p:pic>
        <p:nvPicPr>
          <p:cNvPr id="5" name="Content Placeholder 19" descr="A machine in a room&#10;&#10;Description automatically generated">
            <a:extLst>
              <a:ext uri="{FF2B5EF4-FFF2-40B4-BE49-F238E27FC236}">
                <a16:creationId xmlns:a16="http://schemas.microsoft.com/office/drawing/2014/main" id="{2041207F-9564-08A5-EB75-B7C75FB97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99" y="1720224"/>
            <a:ext cx="3648772" cy="27277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F5ED22-C58D-7BD9-B285-CA65F3858B65}"/>
              </a:ext>
            </a:extLst>
          </p:cNvPr>
          <p:cNvSpPr txBox="1"/>
          <p:nvPr/>
        </p:nvSpPr>
        <p:spPr>
          <a:xfrm>
            <a:off x="0" y="1219094"/>
            <a:ext cx="4130329" cy="397859"/>
          </a:xfrm>
          <a:prstGeom prst="rect">
            <a:avLst/>
          </a:prstGeom>
          <a:solidFill>
            <a:srgbClr val="007B53"/>
          </a:solidFill>
          <a:ln>
            <a:noFill/>
          </a:ln>
        </p:spPr>
        <p:txBody>
          <a:bodyPr spcFirstLastPara="1" wrap="square" lIns="96000" tIns="48000" rIns="96000" bIns="48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440"/>
              </a:spcBef>
              <a:buSzPts val="1100"/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GB" sz="1600" dirty="0"/>
              <a:t>Synchrotron</a:t>
            </a:r>
            <a:r>
              <a:rPr lang="en-FR" sz="1600" dirty="0"/>
              <a:t> instrumentation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FB2C66-68FD-4791-DDB2-D8A8D4450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99" y="4593417"/>
            <a:ext cx="3611355" cy="187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redit: Stuart Ingham/EMBL.">
            <a:extLst>
              <a:ext uri="{FF2B5EF4-FFF2-40B4-BE49-F238E27FC236}">
                <a16:creationId xmlns:a16="http://schemas.microsoft.com/office/drawing/2014/main" id="{0E822D2F-5696-4408-BD8E-E6F7D2C8D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" b="-2958"/>
          <a:stretch/>
        </p:blipFill>
        <p:spPr bwMode="auto">
          <a:xfrm>
            <a:off x="4258944" y="1719098"/>
            <a:ext cx="3545256" cy="242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ruker/Luxendo MuVi-SPIM Light-Sheet with Photomanipulation Module |  Department of Molecular Biology">
            <a:extLst>
              <a:ext uri="{FF2B5EF4-FFF2-40B4-BE49-F238E27FC236}">
                <a16:creationId xmlns:a16="http://schemas.microsoft.com/office/drawing/2014/main" id="{84ABFD2D-D6B2-5C24-D69E-C4316C472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944" y="4100482"/>
            <a:ext cx="3545256" cy="236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74513B48-E6C7-A3BE-313C-9A5A31461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87"/>
          <a:stretch/>
        </p:blipFill>
        <p:spPr bwMode="auto">
          <a:xfrm>
            <a:off x="7961457" y="1720224"/>
            <a:ext cx="3410321" cy="307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8A662A89-202E-6E9B-71C1-A77BF70006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0" b="49716"/>
          <a:stretch/>
        </p:blipFill>
        <p:spPr bwMode="auto">
          <a:xfrm>
            <a:off x="7961457" y="4895250"/>
            <a:ext cx="1615680" cy="145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451659EE-1B5F-A78F-64FD-BC2BE493BD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2" t="50425"/>
          <a:stretch/>
        </p:blipFill>
        <p:spPr bwMode="auto">
          <a:xfrm>
            <a:off x="9666617" y="4895250"/>
            <a:ext cx="1619944" cy="143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2FE5AF-F47A-BA74-F419-E7FC3235EBB9}"/>
              </a:ext>
            </a:extLst>
          </p:cNvPr>
          <p:cNvSpPr txBox="1"/>
          <p:nvPr/>
        </p:nvSpPr>
        <p:spPr>
          <a:xfrm>
            <a:off x="4130329" y="1216843"/>
            <a:ext cx="3742432" cy="400110"/>
          </a:xfrm>
          <a:prstGeom prst="rect">
            <a:avLst/>
          </a:prstGeom>
          <a:solidFill>
            <a:srgbClr val="007B53"/>
          </a:solidFill>
          <a:ln>
            <a:noFill/>
          </a:ln>
        </p:spPr>
        <p:txBody>
          <a:bodyPr spcFirstLastPara="1" wrap="square" lIns="96000" tIns="48000" rIns="96000" bIns="48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440"/>
              </a:spcBef>
              <a:buSzPts val="1100"/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GB" sz="1600" dirty="0"/>
              <a:t>Light Microscopy</a:t>
            </a:r>
            <a:endParaRPr lang="en-FR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75D2B-37E9-232B-F3D5-370DF66771A3}"/>
              </a:ext>
            </a:extLst>
          </p:cNvPr>
          <p:cNvSpPr txBox="1"/>
          <p:nvPr/>
        </p:nvSpPr>
        <p:spPr>
          <a:xfrm>
            <a:off x="7872761" y="1216843"/>
            <a:ext cx="3742432" cy="400110"/>
          </a:xfrm>
          <a:prstGeom prst="rect">
            <a:avLst/>
          </a:prstGeom>
          <a:solidFill>
            <a:srgbClr val="007B53"/>
          </a:solidFill>
          <a:ln>
            <a:noFill/>
          </a:ln>
        </p:spPr>
        <p:txBody>
          <a:bodyPr spcFirstLastPara="1" wrap="square" lIns="96000" tIns="48000" rIns="96000" bIns="48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440"/>
              </a:spcBef>
              <a:buSzPts val="1100"/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GB" sz="1600" dirty="0"/>
              <a:t>Mobile Labs</a:t>
            </a:r>
            <a:endParaRPr lang="en-FR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5FCF2B-DCE8-43B4-4CF5-D5C06686C580}"/>
              </a:ext>
            </a:extLst>
          </p:cNvPr>
          <p:cNvSpPr txBox="1"/>
          <p:nvPr/>
        </p:nvSpPr>
        <p:spPr>
          <a:xfrm>
            <a:off x="393699" y="1719098"/>
            <a:ext cx="1875835" cy="861774"/>
          </a:xfrm>
          <a:prstGeom prst="rect">
            <a:avLst/>
          </a:prstGeom>
          <a:solidFill>
            <a:schemeClr val="bg1">
              <a:lumMod val="85000"/>
              <a:alpha val="54815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000" dirty="0"/>
              <a:t>EMBL Grenoble: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/>
              <a:t>Cryogenic s</a:t>
            </a:r>
            <a:r>
              <a:rPr lang="en-FR" sz="1000" dirty="0"/>
              <a:t>ample changer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FR" sz="1000" dirty="0"/>
              <a:t>Precision goniometer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FR" sz="1000" dirty="0"/>
              <a:t>Crystat harvester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/>
              <a:t>etc.</a:t>
            </a:r>
            <a:endParaRPr lang="en-FR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23C06B-DA98-543E-F5DE-4C6964EE0FD8}"/>
              </a:ext>
            </a:extLst>
          </p:cNvPr>
          <p:cNvSpPr txBox="1"/>
          <p:nvPr/>
        </p:nvSpPr>
        <p:spPr>
          <a:xfrm>
            <a:off x="393698" y="4593417"/>
            <a:ext cx="2274982" cy="400110"/>
          </a:xfrm>
          <a:prstGeom prst="rect">
            <a:avLst/>
          </a:prstGeom>
          <a:solidFill>
            <a:schemeClr val="bg1">
              <a:lumMod val="85000"/>
              <a:alpha val="54815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000" dirty="0"/>
              <a:t>EMBL Hamburg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/>
              <a:t>Double-Multilayer Monochromator</a:t>
            </a:r>
            <a:endParaRPr lang="en-FR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5487B1-2AE5-995A-A7C4-80181BFA5522}"/>
              </a:ext>
            </a:extLst>
          </p:cNvPr>
          <p:cNvSpPr txBox="1"/>
          <p:nvPr/>
        </p:nvSpPr>
        <p:spPr>
          <a:xfrm>
            <a:off x="4258944" y="1716011"/>
            <a:ext cx="2933816" cy="400110"/>
          </a:xfrm>
          <a:prstGeom prst="rect">
            <a:avLst/>
          </a:prstGeom>
          <a:solidFill>
            <a:schemeClr val="bg1">
              <a:lumMod val="85000"/>
              <a:alpha val="54815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000" dirty="0"/>
              <a:t>EMBL Heidelberg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/>
              <a:t>3D - Single Molecule Localisation Microscope</a:t>
            </a:r>
            <a:endParaRPr lang="en-FR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D87E0F-76E9-B68D-5BF3-004007E588F1}"/>
              </a:ext>
            </a:extLst>
          </p:cNvPr>
          <p:cNvSpPr txBox="1"/>
          <p:nvPr/>
        </p:nvSpPr>
        <p:spPr>
          <a:xfrm>
            <a:off x="4258944" y="4097395"/>
            <a:ext cx="2606804" cy="400110"/>
          </a:xfrm>
          <a:prstGeom prst="rect">
            <a:avLst/>
          </a:prstGeom>
          <a:solidFill>
            <a:schemeClr val="bg1">
              <a:lumMod val="85000"/>
              <a:alpha val="54815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000" dirty="0"/>
              <a:t>EMBL Heidelberg - </a:t>
            </a:r>
            <a:r>
              <a:rPr lang="en-GB" sz="1000" dirty="0" err="1"/>
              <a:t>Luxendo</a:t>
            </a:r>
            <a:endParaRPr lang="en-GB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/>
              <a:t>Selective Plane Illumination Microscope</a:t>
            </a:r>
            <a:endParaRPr lang="en-FR" sz="1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C3F953-5A88-536A-4CCC-B7E197FCF269}"/>
              </a:ext>
            </a:extLst>
          </p:cNvPr>
          <p:cNvSpPr txBox="1"/>
          <p:nvPr/>
        </p:nvSpPr>
        <p:spPr>
          <a:xfrm>
            <a:off x="7961457" y="4545758"/>
            <a:ext cx="1806905" cy="246221"/>
          </a:xfrm>
          <a:prstGeom prst="rect">
            <a:avLst/>
          </a:prstGeom>
          <a:solidFill>
            <a:schemeClr val="bg1">
              <a:lumMod val="85000"/>
              <a:alpha val="54815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000" dirty="0"/>
              <a:t>Advanced Mobile Laboratory</a:t>
            </a:r>
            <a:endParaRPr lang="en-FR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BC8955-2F4D-76DB-0F43-6233D9728BCE}"/>
              </a:ext>
            </a:extLst>
          </p:cNvPr>
          <p:cNvSpPr txBox="1"/>
          <p:nvPr/>
        </p:nvSpPr>
        <p:spPr>
          <a:xfrm>
            <a:off x="3019339" y="4194079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000" i="1" dirty="0">
                <a:solidFill>
                  <a:schemeClr val="bg1"/>
                </a:solidFill>
              </a:rPr>
              <a:t>ESRF Massif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235F42-FB4D-859C-4080-FB9A4AC2AA73}"/>
              </a:ext>
            </a:extLst>
          </p:cNvPr>
          <p:cNvSpPr txBox="1"/>
          <p:nvPr/>
        </p:nvSpPr>
        <p:spPr>
          <a:xfrm>
            <a:off x="2967591" y="6225938"/>
            <a:ext cx="7938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000" i="1" dirty="0">
                <a:solidFill>
                  <a:schemeClr val="bg1"/>
                </a:solidFill>
              </a:rPr>
              <a:t>DESY P12</a:t>
            </a:r>
          </a:p>
        </p:txBody>
      </p:sp>
    </p:spTree>
    <p:extLst>
      <p:ext uri="{BB962C8B-B14F-4D97-AF65-F5344CB8AC3E}">
        <p14:creationId xmlns:p14="http://schemas.microsoft.com/office/powerpoint/2010/main" val="2726572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724220-D4A2-B0E6-C33F-B3159040C7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7</a:t>
            </a:fld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649899-2BE1-CA89-9EA2-25B3C955B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50" y="300000"/>
            <a:ext cx="11235300" cy="1065900"/>
          </a:xfrm>
        </p:spPr>
        <p:txBody>
          <a:bodyPr/>
          <a:lstStyle/>
          <a:p>
            <a:r>
              <a:rPr lang="en-FR" dirty="0"/>
              <a:t>Thank you</a:t>
            </a:r>
          </a:p>
        </p:txBody>
      </p:sp>
      <p:pic>
        <p:nvPicPr>
          <p:cNvPr id="1026" name="Picture 2" descr="EMBL Logo – EMBL Corporate design guidelines">
            <a:extLst>
              <a:ext uri="{FF2B5EF4-FFF2-40B4-BE49-F238E27FC236}">
                <a16:creationId xmlns:a16="http://schemas.microsoft.com/office/drawing/2014/main" id="{F1494A42-01CC-30D4-6BBF-62BE170E2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051" y="1550148"/>
            <a:ext cx="8333057" cy="375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93208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EMBL">
      <a:dk1>
        <a:srgbClr val="000000"/>
      </a:dk1>
      <a:lt1>
        <a:srgbClr val="FFFFFF"/>
      </a:lt1>
      <a:dk2>
        <a:srgbClr val="007B53"/>
      </a:dk2>
      <a:lt2>
        <a:srgbClr val="707372"/>
      </a:lt2>
      <a:accent1>
        <a:srgbClr val="18974C"/>
      </a:accent1>
      <a:accent2>
        <a:srgbClr val="A1BE1F"/>
      </a:accent2>
      <a:accent3>
        <a:srgbClr val="F49E17"/>
      </a:accent3>
      <a:accent4>
        <a:srgbClr val="F4C61F"/>
      </a:accent4>
      <a:accent5>
        <a:srgbClr val="D41645"/>
      </a:accent5>
      <a:accent6>
        <a:srgbClr val="3B6FB6"/>
      </a:accent6>
      <a:hlink>
        <a:srgbClr val="3E3E3E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650</Words>
  <Application>Microsoft Macintosh PowerPoint</Application>
  <PresentationFormat>Widescreen</PresentationFormat>
  <Paragraphs>109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Calibri</vt:lpstr>
      <vt:lpstr>Arial Black</vt:lpstr>
      <vt:lpstr>Franklin Gothic</vt:lpstr>
      <vt:lpstr>Arial</vt:lpstr>
      <vt:lpstr>Libre Franklin Thin</vt:lpstr>
      <vt:lpstr>Libre Franklin</vt:lpstr>
      <vt:lpstr>Libre Franklin Medium</vt:lpstr>
      <vt:lpstr>Custom Design</vt:lpstr>
      <vt:lpstr>EMBL</vt:lpstr>
      <vt:lpstr>PowerPoint Presentation</vt:lpstr>
      <vt:lpstr>Molecules to Ecosystems &amp; Transversal themes</vt:lpstr>
      <vt:lpstr>PowerPoint Presentation</vt:lpstr>
      <vt:lpstr>Research-service-technology virtuous cycle</vt:lpstr>
      <vt:lpstr>Systems engineering examples at EMBL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Teodora Dobreva</dc:creator>
  <cp:lastModifiedBy>gpapp</cp:lastModifiedBy>
  <cp:revision>9</cp:revision>
  <dcterms:created xsi:type="dcterms:W3CDTF">2022-06-01T10:34:34Z</dcterms:created>
  <dcterms:modified xsi:type="dcterms:W3CDTF">2025-02-04T19:18:28Z</dcterms:modified>
</cp:coreProperties>
</file>