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Override4.xml" ContentType="application/vnd.openxmlformats-officedocument.themeOverrid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4" r:id="rId1"/>
    <p:sldMasterId id="2147484317" r:id="rId2"/>
    <p:sldMasterId id="2147484330" r:id="rId3"/>
    <p:sldMasterId id="2147484343" r:id="rId4"/>
    <p:sldMasterId id="2147484857" r:id="rId5"/>
  </p:sldMasterIdLst>
  <p:notesMasterIdLst>
    <p:notesMasterId r:id="rId14"/>
  </p:notesMasterIdLst>
  <p:handoutMasterIdLst>
    <p:handoutMasterId r:id="rId15"/>
  </p:handoutMasterIdLst>
  <p:sldIdLst>
    <p:sldId id="449" r:id="rId6"/>
    <p:sldId id="270" r:id="rId7"/>
    <p:sldId id="468" r:id="rId8"/>
    <p:sldId id="340" r:id="rId9"/>
    <p:sldId id="271" r:id="rId10"/>
    <p:sldId id="454" r:id="rId11"/>
    <p:sldId id="450" r:id="rId12"/>
    <p:sldId id="337" r:id="rId13"/>
  </p:sldIdLst>
  <p:sldSz cx="12192000" cy="6858000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FF3300"/>
    <a:srgbClr val="996633"/>
    <a:srgbClr val="6F6813"/>
    <a:srgbClr val="FF9933"/>
    <a:srgbClr val="FFCCFF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88" autoAdjust="0"/>
    <p:restoredTop sz="90679" autoAdjust="0"/>
  </p:normalViewPr>
  <p:slideViewPr>
    <p:cSldViewPr>
      <p:cViewPr varScale="1">
        <p:scale>
          <a:sx n="118" d="100"/>
          <a:sy n="118" d="100"/>
        </p:scale>
        <p:origin x="1384" y="2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3240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91D529-D3B8-EE48-B9F4-0FF716007ED7}" type="datetimeFigureOut">
              <a:rPr lang="fr-FR"/>
              <a:pPr>
                <a:defRPr/>
              </a:pPr>
              <a:t>03/02/2025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3B7C70E-28DB-B74F-8965-55D8B63E38D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6926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16" tIns="46158" rIns="92316" bIns="46158" numCol="1" anchor="t" anchorCtr="0" compatLnSpc="1">
            <a:prstTxWarp prst="textNoShape">
              <a:avLst/>
            </a:prstTxWarp>
          </a:bodyPr>
          <a:lstStyle>
            <a:lvl1pPr defTabSz="923663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16" tIns="46158" rIns="92316" bIns="46158" numCol="1" anchor="t" anchorCtr="0" compatLnSpc="1">
            <a:prstTxWarp prst="textNoShape">
              <a:avLst/>
            </a:prstTxWarp>
          </a:bodyPr>
          <a:lstStyle>
            <a:lvl1pPr algn="r" defTabSz="923663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20FED38E-9D9E-2F42-9F0C-C2B240A12F83}" type="datetimeFigureOut">
              <a:rPr lang="fr-FR"/>
              <a:pPr>
                <a:defRPr/>
              </a:pPr>
              <a:t>03/02/2025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30" tIns="44115" rIns="88230" bIns="44115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16" tIns="46158" rIns="92316" bIns="46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16" tIns="46158" rIns="92316" bIns="46158" numCol="1" anchor="b" anchorCtr="0" compatLnSpc="1">
            <a:prstTxWarp prst="textNoShape">
              <a:avLst/>
            </a:prstTxWarp>
          </a:bodyPr>
          <a:lstStyle>
            <a:lvl1pPr defTabSz="923663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16" tIns="46158" rIns="92316" bIns="46158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3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3782970-1FD0-5944-9384-1DB36037F13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7343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573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48D5BC-1057-4F47-94E4-7B6809DCB43E}" type="slidenum">
              <a:rPr lang="fr-FR" altLang="fr-FR" sz="1300" smtClean="0"/>
              <a:pPr>
                <a:spcBef>
                  <a:spcPct val="0"/>
                </a:spcBef>
              </a:pPr>
              <a:t>1</a:t>
            </a:fld>
            <a:endParaRPr lang="fr-FR" altLang="fr-FR" sz="1300"/>
          </a:p>
        </p:txBody>
      </p:sp>
    </p:spTree>
    <p:extLst>
      <p:ext uri="{BB962C8B-B14F-4D97-AF65-F5344CB8AC3E}">
        <p14:creationId xmlns:p14="http://schemas.microsoft.com/office/powerpoint/2010/main" val="2387643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59396" name="Espace réservé du numéro de diapositive 3"/>
          <p:cNvSpPr txBox="1">
            <a:spLocks noGrp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16" tIns="46158" rIns="92316" bIns="46158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0B170D-6AEF-074B-A1EC-CC6D96D943C4}" type="slidenum">
              <a:rPr lang="fr-FR" altLang="fr-FR" sz="1300"/>
              <a:pPr algn="r" eaLnBrk="1" hangingPunct="1">
                <a:spcBef>
                  <a:spcPct val="0"/>
                </a:spcBef>
              </a:pPr>
              <a:t>2</a:t>
            </a:fld>
            <a:endParaRPr lang="fr-FR" altLang="fr-FR" sz="1300"/>
          </a:p>
        </p:txBody>
      </p:sp>
    </p:spTree>
    <p:extLst>
      <p:ext uri="{BB962C8B-B14F-4D97-AF65-F5344CB8AC3E}">
        <p14:creationId xmlns:p14="http://schemas.microsoft.com/office/powerpoint/2010/main" val="1359298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59396" name="Espace réservé du numéro de diapositive 3"/>
          <p:cNvSpPr txBox="1">
            <a:spLocks noGrp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16" tIns="46158" rIns="92316" bIns="46158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0B170D-6AEF-074B-A1EC-CC6D96D943C4}" type="slidenum">
              <a:rPr lang="fr-FR" altLang="fr-FR" sz="1300"/>
              <a:pPr algn="r" eaLnBrk="1" hangingPunct="1">
                <a:spcBef>
                  <a:spcPct val="0"/>
                </a:spcBef>
              </a:pPr>
              <a:t>3</a:t>
            </a:fld>
            <a:endParaRPr lang="fr-FR" altLang="fr-FR" sz="1300"/>
          </a:p>
        </p:txBody>
      </p:sp>
    </p:spTree>
    <p:extLst>
      <p:ext uri="{BB962C8B-B14F-4D97-AF65-F5344CB8AC3E}">
        <p14:creationId xmlns:p14="http://schemas.microsoft.com/office/powerpoint/2010/main" val="1954033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71684" name="Espace réservé du numéro de diapositive 3"/>
          <p:cNvSpPr txBox="1">
            <a:spLocks noGrp="1"/>
          </p:cNvSpPr>
          <p:nvPr/>
        </p:nvSpPr>
        <p:spPr bwMode="auto">
          <a:xfrm>
            <a:off x="4022163" y="9720756"/>
            <a:ext cx="3075480" cy="51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3" tIns="47831" rIns="95663" bIns="47831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66C71DC-8B7C-492B-87C1-C189B8BA7138}" type="slidenum">
              <a:rPr lang="fr-FR" altLang="fr-FR" sz="1300"/>
              <a:pPr algn="r" eaLnBrk="1" hangingPunct="1">
                <a:spcBef>
                  <a:spcPct val="0"/>
                </a:spcBef>
              </a:pPr>
              <a:t>4</a:t>
            </a:fld>
            <a:endParaRPr lang="fr-FR" altLang="fr-FR" sz="1300" dirty="0"/>
          </a:p>
        </p:txBody>
      </p:sp>
    </p:spTree>
    <p:extLst>
      <p:ext uri="{BB962C8B-B14F-4D97-AF65-F5344CB8AC3E}">
        <p14:creationId xmlns:p14="http://schemas.microsoft.com/office/powerpoint/2010/main" val="2250772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57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75780" name="Espace réservé du numéro de diapositive 3"/>
          <p:cNvSpPr txBox="1">
            <a:spLocks noGrp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16" tIns="46158" rIns="92316" bIns="46158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9E4FF1B-5B53-8040-9C34-DDB2BC840753}" type="slidenum">
              <a:rPr lang="fr-FR" altLang="fr-FR" sz="1300"/>
              <a:pPr algn="r" eaLnBrk="1" hangingPunct="1">
                <a:spcBef>
                  <a:spcPct val="0"/>
                </a:spcBef>
              </a:pPr>
              <a:t>5</a:t>
            </a:fld>
            <a:endParaRPr lang="fr-FR" altLang="fr-FR" sz="1300"/>
          </a:p>
        </p:txBody>
      </p:sp>
    </p:spTree>
    <p:extLst>
      <p:ext uri="{BB962C8B-B14F-4D97-AF65-F5344CB8AC3E}">
        <p14:creationId xmlns:p14="http://schemas.microsoft.com/office/powerpoint/2010/main" val="2105535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49688" y="9431338"/>
            <a:ext cx="29448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4066" tIns="48915" rIns="94066" bIns="48915" anchor="b"/>
          <a:lstStyle>
            <a:lvl1pPr defTabSz="469900">
              <a:spcBef>
                <a:spcPct val="30000"/>
              </a:spcBef>
              <a:tabLst>
                <a:tab pos="755650" algn="l"/>
                <a:tab pos="1512888" algn="l"/>
                <a:tab pos="2268538" algn="l"/>
                <a:tab pos="30257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69900">
              <a:spcBef>
                <a:spcPct val="30000"/>
              </a:spcBef>
              <a:tabLst>
                <a:tab pos="755650" algn="l"/>
                <a:tab pos="1512888" algn="l"/>
                <a:tab pos="2268538" algn="l"/>
                <a:tab pos="30257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69900">
              <a:spcBef>
                <a:spcPct val="30000"/>
              </a:spcBef>
              <a:tabLst>
                <a:tab pos="755650" algn="l"/>
                <a:tab pos="1512888" algn="l"/>
                <a:tab pos="2268538" algn="l"/>
                <a:tab pos="30257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69900">
              <a:spcBef>
                <a:spcPct val="30000"/>
              </a:spcBef>
              <a:tabLst>
                <a:tab pos="755650" algn="l"/>
                <a:tab pos="1512888" algn="l"/>
                <a:tab pos="2268538" algn="l"/>
                <a:tab pos="30257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69900">
              <a:spcBef>
                <a:spcPct val="30000"/>
              </a:spcBef>
              <a:tabLst>
                <a:tab pos="755650" algn="l"/>
                <a:tab pos="1512888" algn="l"/>
                <a:tab pos="2268538" algn="l"/>
                <a:tab pos="30257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699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55650" algn="l"/>
                <a:tab pos="1512888" algn="l"/>
                <a:tab pos="2268538" algn="l"/>
                <a:tab pos="30257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699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55650" algn="l"/>
                <a:tab pos="1512888" algn="l"/>
                <a:tab pos="2268538" algn="l"/>
                <a:tab pos="30257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699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55650" algn="l"/>
                <a:tab pos="1512888" algn="l"/>
                <a:tab pos="2268538" algn="l"/>
                <a:tab pos="30257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699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55650" algn="l"/>
                <a:tab pos="1512888" algn="l"/>
                <a:tab pos="2268538" algn="l"/>
                <a:tab pos="30257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</a:pPr>
            <a:fld id="{8D5B357C-1504-4865-A923-CA7CD4CCB6DE}" type="slidenum">
              <a:rPr lang="fr-FR" altLang="fr-FR" sz="13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</a:pPr>
              <a:t>6</a:t>
            </a:fld>
            <a:endParaRPr lang="fr-FR" altLang="fr-FR" sz="1300" dirty="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1923" name="Text Box 1"/>
          <p:cNvSpPr txBox="1">
            <a:spLocks noChangeArrowheads="1"/>
          </p:cNvSpPr>
          <p:nvPr/>
        </p:nvSpPr>
        <p:spPr bwMode="auto">
          <a:xfrm>
            <a:off x="1131888" y="746125"/>
            <a:ext cx="4533900" cy="3721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5571" tIns="47786" rIns="95571" bIns="47786" anchor="ctr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fr-FR" altLang="fr-F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24" name="Text Box 2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66" tIns="48915" rIns="94066" bIns="48915"/>
          <a:lstStyle/>
          <a:p>
            <a:pPr defTabSz="433388" eaLnBrk="1" hangingPunct="1">
              <a:spcBef>
                <a:spcPct val="0"/>
              </a:spcBef>
              <a:tabLst>
                <a:tab pos="0" algn="l"/>
                <a:tab pos="881063" algn="l"/>
                <a:tab pos="1763713" algn="l"/>
                <a:tab pos="2646363" algn="l"/>
                <a:tab pos="3529013" algn="l"/>
                <a:tab pos="4410075" algn="l"/>
                <a:tab pos="5292725" algn="l"/>
                <a:tab pos="6175375" algn="l"/>
                <a:tab pos="7058025" algn="l"/>
                <a:tab pos="7940675" algn="l"/>
                <a:tab pos="8821738" algn="l"/>
                <a:tab pos="9704388" algn="l"/>
              </a:tabLst>
            </a:pPr>
            <a:endParaRPr lang="fr-FR" altLang="fr-FR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3078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77828" name="Espace réservé du numéro de diapositive 3"/>
          <p:cNvSpPr txBox="1">
            <a:spLocks noGrp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16" tIns="46158" rIns="92316" bIns="46158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ED7A9C7-46C3-4494-80F8-BB02F313F997}" type="slidenum">
              <a:rPr lang="fr-FR" altLang="fr-FR" sz="1300"/>
              <a:pPr algn="r" eaLnBrk="1" hangingPunct="1">
                <a:spcBef>
                  <a:spcPct val="0"/>
                </a:spcBef>
              </a:pPr>
              <a:t>7</a:t>
            </a:fld>
            <a:endParaRPr lang="fr-FR" altLang="fr-FR" sz="1300" dirty="0"/>
          </a:p>
        </p:txBody>
      </p:sp>
    </p:spTree>
    <p:extLst>
      <p:ext uri="{BB962C8B-B14F-4D97-AF65-F5344CB8AC3E}">
        <p14:creationId xmlns:p14="http://schemas.microsoft.com/office/powerpoint/2010/main" val="4258091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77828" name="Espace réservé du numéro de diapositive 3"/>
          <p:cNvSpPr txBox="1">
            <a:spLocks noGrp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16" tIns="46158" rIns="92316" bIns="46158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ED7A9C7-46C3-4494-80F8-BB02F313F997}" type="slidenum">
              <a:rPr lang="fr-FR" altLang="fr-FR" sz="1300"/>
              <a:pPr algn="r" eaLnBrk="1" hangingPunct="1">
                <a:spcBef>
                  <a:spcPct val="0"/>
                </a:spcBef>
              </a:pPr>
              <a:t>8</a:t>
            </a:fld>
            <a:endParaRPr lang="fr-FR" altLang="fr-FR" sz="1300" dirty="0"/>
          </a:p>
        </p:txBody>
      </p:sp>
    </p:spTree>
    <p:extLst>
      <p:ext uri="{BB962C8B-B14F-4D97-AF65-F5344CB8AC3E}">
        <p14:creationId xmlns:p14="http://schemas.microsoft.com/office/powerpoint/2010/main" val="3536786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 A - PowerPoint Intro Blanche 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188" y="6191250"/>
            <a:ext cx="5683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5"/>
          <p:cNvSpPr txBox="1">
            <a:spLocks noChangeArrowheads="1"/>
          </p:cNvSpPr>
          <p:nvPr/>
        </p:nvSpPr>
        <p:spPr bwMode="auto">
          <a:xfrm>
            <a:off x="227013" y="6305550"/>
            <a:ext cx="4165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Auteur - Date</a:t>
            </a:r>
          </a:p>
        </p:txBody>
      </p:sp>
      <p:pic>
        <p:nvPicPr>
          <p:cNvPr id="11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6270625"/>
            <a:ext cx="48434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7"/>
          <p:cNvSpPr txBox="1">
            <a:spLocks noChangeArrowheads="1"/>
          </p:cNvSpPr>
          <p:nvPr/>
        </p:nvSpPr>
        <p:spPr bwMode="auto">
          <a:xfrm>
            <a:off x="11768138" y="6294438"/>
            <a:ext cx="5699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420B334E-0905-2047-8EC8-1B92DD6B653E}" type="slidenum">
              <a:rPr lang="fr-FR" altLang="fr-FR" sz="700" smtClean="0">
                <a:solidFill>
                  <a:schemeClr val="accent1"/>
                </a:solidFill>
                <a:latin typeface="Verdana Bold"/>
                <a:ea typeface="Verdana Bold"/>
                <a:cs typeface="Verdana Bold"/>
              </a:rPr>
              <a:pPr>
                <a:defRPr/>
              </a:pPr>
              <a:t>‹#›</a:t>
            </a:fld>
            <a:endParaRPr lang="fr-FR" altLang="fr-FR" sz="700">
              <a:solidFill>
                <a:schemeClr val="accent1"/>
              </a:solidFill>
              <a:latin typeface="Verdana Bold"/>
              <a:ea typeface="Verdana Bold"/>
              <a:cs typeface="Verdana Bold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02685" y="2437560"/>
            <a:ext cx="11565163" cy="73866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Font typeface="Arial"/>
              <a:buNone/>
              <a:defRPr sz="3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36553" y="3372344"/>
            <a:ext cx="11565163" cy="2872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0" i="0" baseline="0">
                <a:solidFill>
                  <a:schemeClr val="accent2"/>
                </a:solidFill>
                <a:latin typeface="Verdana"/>
                <a:cs typeface="Verdana"/>
              </a:defRPr>
            </a:lvl1pPr>
            <a:lvl2pPr marL="4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89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 I - PowerPoint F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050" y="6191250"/>
            <a:ext cx="5254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6270625"/>
            <a:ext cx="48434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11768138" y="6294438"/>
            <a:ext cx="5699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9DC117D8-CD08-2C49-8353-5C7C4B426C87}" type="slidenum">
              <a:rPr lang="fr-FR" altLang="fr-FR" sz="700" smtClean="0">
                <a:solidFill>
                  <a:schemeClr val="accent1"/>
                </a:solidFill>
                <a:latin typeface="Verdana Bold"/>
                <a:ea typeface="Verdana Bold"/>
                <a:cs typeface="Verdana Bold"/>
              </a:rPr>
              <a:pPr>
                <a:defRPr/>
              </a:pPr>
              <a:t>‹#›</a:t>
            </a:fld>
            <a:endParaRPr lang="fr-FR" altLang="fr-FR" sz="700">
              <a:solidFill>
                <a:schemeClr val="accent1"/>
              </a:solidFill>
              <a:latin typeface="Verdana Bold"/>
              <a:ea typeface="Verdana Bold"/>
              <a:cs typeface="Verdana Bold"/>
            </a:endParaRPr>
          </a:p>
        </p:txBody>
      </p:sp>
      <p:pic>
        <p:nvPicPr>
          <p:cNvPr id="8" name="Image 7" descr=" I - PowerPoint Fin_Tex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2811463"/>
            <a:ext cx="401637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089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711200" y="714356"/>
            <a:ext cx="10468864" cy="1828800"/>
          </a:xfrm>
          <a:prstGeom prst="rect">
            <a:avLst/>
          </a:prstGeo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000" b="1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711200" y="2643182"/>
            <a:ext cx="10472928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Espace réservé du pied de page 18"/>
          <p:cNvSpPr>
            <a:spLocks noGrp="1"/>
          </p:cNvSpPr>
          <p:nvPr>
            <p:ph type="ftr" sz="quarter" idx="10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26"/>
          <p:cNvSpPr>
            <a:spLocks noGrp="1"/>
          </p:cNvSpPr>
          <p:nvPr>
            <p:ph type="sldNum" sz="quarter" idx="11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9A668AB-A513-764C-AC38-5E98EF7FC28F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  <p:sp>
        <p:nvSpPr>
          <p:cNvPr id="6" name="Espace réservé de la date 9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16-Oct-09</a:t>
            </a:r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04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928670"/>
            <a:ext cx="10972800" cy="1153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2143126"/>
            <a:ext cx="10972800" cy="418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2832299-9548-5641-AD42-72C8DCC117F8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  <p:sp>
        <p:nvSpPr>
          <p:cNvPr id="6" name="Espace réservé de la date 9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16-Oct-09</a:t>
            </a:r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555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ayout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1"/>
            <a:ext cx="11636495" cy="431239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15543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>
            <a:spLocks noChangeArrowheads="1"/>
          </p:cNvSpPr>
          <p:nvPr userDrawn="1"/>
        </p:nvSpPr>
        <p:spPr bwMode="auto">
          <a:xfrm>
            <a:off x="227013" y="6305550"/>
            <a:ext cx="4165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Auteur - Date</a:t>
            </a:r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6300657" y="1703171"/>
            <a:ext cx="5418667" cy="431239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1"/>
            <a:ext cx="5757332" cy="431239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7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74989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callout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5"/>
          <p:cNvSpPr txBox="1">
            <a:spLocks noChangeArrowheads="1"/>
          </p:cNvSpPr>
          <p:nvPr userDrawn="1"/>
        </p:nvSpPr>
        <p:spPr bwMode="auto">
          <a:xfrm>
            <a:off x="227013" y="6305550"/>
            <a:ext cx="4165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Auteur - Date</a:t>
            </a:r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226909" y="5262427"/>
            <a:ext cx="5869092" cy="328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6325025" y="5262427"/>
            <a:ext cx="5528311" cy="328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6300657" y="1703169"/>
            <a:ext cx="5418667" cy="3163048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69"/>
            <a:ext cx="5757332" cy="3163048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61009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ayout V1-2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ZoneTexte 7"/>
          <p:cNvSpPr txBox="1">
            <a:spLocks noChangeArrowheads="1"/>
          </p:cNvSpPr>
          <p:nvPr userDrawn="1"/>
        </p:nvSpPr>
        <p:spPr bwMode="auto">
          <a:xfrm>
            <a:off x="227013" y="6305550"/>
            <a:ext cx="4165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Auteur - Date</a:t>
            </a:r>
          </a:p>
        </p:txBody>
      </p:sp>
      <p:sp>
        <p:nvSpPr>
          <p:cNvPr id="7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1"/>
            <a:ext cx="11636495" cy="316304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61770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V1-2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ZoneTexte 7"/>
          <p:cNvSpPr txBox="1">
            <a:spLocks noChangeArrowheads="1"/>
          </p:cNvSpPr>
          <p:nvPr userDrawn="1"/>
        </p:nvSpPr>
        <p:spPr bwMode="auto">
          <a:xfrm>
            <a:off x="227013" y="6305550"/>
            <a:ext cx="4165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Auteur - Date</a:t>
            </a:r>
          </a:p>
        </p:txBody>
      </p:sp>
      <p:sp>
        <p:nvSpPr>
          <p:cNvPr id="13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6300657" y="1703171"/>
            <a:ext cx="5418667" cy="316304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4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1"/>
            <a:ext cx="5757332" cy="316304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24292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V1-2 with callout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ZoneTexte 7"/>
          <p:cNvSpPr txBox="1">
            <a:spLocks noChangeArrowheads="1"/>
          </p:cNvSpPr>
          <p:nvPr userDrawn="1"/>
        </p:nvSpPr>
        <p:spPr bwMode="auto">
          <a:xfrm>
            <a:off x="227013" y="6305550"/>
            <a:ext cx="4165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Auteur - Date</a:t>
            </a:r>
          </a:p>
        </p:txBody>
      </p:sp>
      <p:sp>
        <p:nvSpPr>
          <p:cNvPr id="11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6300657" y="1703172"/>
            <a:ext cx="5418667" cy="2779501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226909" y="4665547"/>
            <a:ext cx="5869092" cy="328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6325025" y="4665547"/>
            <a:ext cx="5528311" cy="328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2"/>
            <a:ext cx="5757332" cy="2779501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7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76029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1"/>
            <a:ext cx="11636495" cy="431239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8675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picture V1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 descr=" C - PowerPoint Intro Blanche 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050" y="6191250"/>
            <a:ext cx="5254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5"/>
          <p:cNvSpPr txBox="1">
            <a:spLocks noChangeArrowheads="1"/>
          </p:cNvSpPr>
          <p:nvPr/>
        </p:nvSpPr>
        <p:spPr bwMode="auto">
          <a:xfrm>
            <a:off x="227013" y="6305550"/>
            <a:ext cx="4165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Auteur - Date</a:t>
            </a:r>
          </a:p>
        </p:txBody>
      </p:sp>
      <p:pic>
        <p:nvPicPr>
          <p:cNvPr id="13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6270625"/>
            <a:ext cx="48434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7"/>
          <p:cNvSpPr txBox="1">
            <a:spLocks noChangeArrowheads="1"/>
          </p:cNvSpPr>
          <p:nvPr/>
        </p:nvSpPr>
        <p:spPr bwMode="auto">
          <a:xfrm>
            <a:off x="11768138" y="6294438"/>
            <a:ext cx="5699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E611D6D7-F69D-914A-9E74-060EE6667186}" type="slidenum">
              <a:rPr lang="fr-FR" altLang="fr-FR" sz="700" smtClean="0">
                <a:solidFill>
                  <a:schemeClr val="accent1"/>
                </a:solidFill>
                <a:latin typeface="Verdana Bold"/>
                <a:ea typeface="Verdana Bold"/>
                <a:cs typeface="Verdana Bold"/>
              </a:rPr>
              <a:pPr>
                <a:defRPr/>
              </a:pPr>
              <a:t>‹#›</a:t>
            </a:fld>
            <a:endParaRPr lang="fr-FR" altLang="fr-FR" sz="700">
              <a:solidFill>
                <a:schemeClr val="accent1"/>
              </a:solidFill>
              <a:latin typeface="Verdana Bold"/>
              <a:ea typeface="Verdana Bold"/>
              <a:cs typeface="Verdana Bold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02685" y="3033509"/>
            <a:ext cx="11565163" cy="73866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Font typeface="Arial"/>
              <a:buNone/>
              <a:defRPr sz="3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36553" y="3968294"/>
            <a:ext cx="11565163" cy="2872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0" i="0" baseline="0">
                <a:solidFill>
                  <a:schemeClr val="accent2"/>
                </a:solidFill>
                <a:latin typeface="Verdana"/>
                <a:cs typeface="Verdana"/>
              </a:defRPr>
            </a:lvl1pPr>
            <a:lvl2pPr marL="4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Espace réservé pour une image  18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29993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7" tIns="45718" rIns="91437" bIns="45718"/>
          <a:lstStyle>
            <a:lvl1pPr>
              <a:buNone/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05271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6300657" y="1703171"/>
            <a:ext cx="5418667" cy="431239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1"/>
            <a:ext cx="5757332" cy="431239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6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36956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226909" y="5262427"/>
            <a:ext cx="5869092" cy="328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6325025" y="5262427"/>
            <a:ext cx="5528311" cy="328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6300657" y="1703169"/>
            <a:ext cx="5418667" cy="3163048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69"/>
            <a:ext cx="5757332" cy="3163048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22757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ayout V1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1"/>
            <a:ext cx="11636495" cy="316304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71309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V1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6300657" y="1703171"/>
            <a:ext cx="5418667" cy="316304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4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1"/>
            <a:ext cx="5757332" cy="316304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4164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V1-2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6300657" y="1703172"/>
            <a:ext cx="5418667" cy="2779501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226909" y="4665547"/>
            <a:ext cx="5869092" cy="328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6325025" y="4665547"/>
            <a:ext cx="5528311" cy="328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2"/>
            <a:ext cx="5757332" cy="2779501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5286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711200" y="714356"/>
            <a:ext cx="10468864" cy="1828800"/>
          </a:xfrm>
          <a:prstGeom prst="rect">
            <a:avLst/>
          </a:prstGeo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000" b="1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711200" y="2643182"/>
            <a:ext cx="10472928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4" name="Espace réservé du pied de page 18"/>
          <p:cNvSpPr>
            <a:spLocks noGrp="1"/>
          </p:cNvSpPr>
          <p:nvPr>
            <p:ph type="ftr" sz="quarter" idx="10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26"/>
          <p:cNvSpPr>
            <a:spLocks noGrp="1"/>
          </p:cNvSpPr>
          <p:nvPr>
            <p:ph type="sldNum" sz="quarter" idx="11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3141B05-DFA1-B444-B56B-096B2E67700F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  <p:sp>
        <p:nvSpPr>
          <p:cNvPr id="6" name="Espace réservé de la date 9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16-Oct-09</a:t>
            </a:r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30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928670"/>
            <a:ext cx="10972800" cy="1153276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2143126"/>
            <a:ext cx="10972800" cy="418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E374DD1-8B1B-CC4C-9AA3-A0637790C760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  <p:sp>
        <p:nvSpPr>
          <p:cNvPr id="6" name="Espace réservé de la date 9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16-Oct-09</a:t>
            </a:r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72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ayout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>
            <a:spLocks noChangeArrowheads="1"/>
          </p:cNvSpPr>
          <p:nvPr userDrawn="1"/>
        </p:nvSpPr>
        <p:spPr bwMode="auto">
          <a:xfrm>
            <a:off x="227013" y="6305550"/>
            <a:ext cx="4165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Auteur - Date</a:t>
            </a:r>
          </a:p>
        </p:txBody>
      </p:sp>
      <p:sp>
        <p:nvSpPr>
          <p:cNvPr id="11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1"/>
            <a:ext cx="11636495" cy="431239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054341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5"/>
          <p:cNvSpPr txBox="1">
            <a:spLocks noChangeArrowheads="1"/>
          </p:cNvSpPr>
          <p:nvPr userDrawn="1"/>
        </p:nvSpPr>
        <p:spPr bwMode="auto">
          <a:xfrm>
            <a:off x="227013" y="6305550"/>
            <a:ext cx="4165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Auteur - Date</a:t>
            </a:r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6300657" y="1703171"/>
            <a:ext cx="5418667" cy="431239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1"/>
            <a:ext cx="5757332" cy="431239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97662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callout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5"/>
          <p:cNvSpPr txBox="1">
            <a:spLocks noChangeArrowheads="1"/>
          </p:cNvSpPr>
          <p:nvPr userDrawn="1"/>
        </p:nvSpPr>
        <p:spPr bwMode="auto">
          <a:xfrm>
            <a:off x="227013" y="6305550"/>
            <a:ext cx="4165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Auteur - Date</a:t>
            </a:r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226909" y="5262427"/>
            <a:ext cx="5869092" cy="328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6325025" y="5262427"/>
            <a:ext cx="5528311" cy="328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6300657" y="1703169"/>
            <a:ext cx="5418667" cy="3163048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69"/>
            <a:ext cx="5757332" cy="3163048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69120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picture V2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 descr="D - PowerPoint Intro Blanche 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050" y="6191250"/>
            <a:ext cx="5254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5"/>
          <p:cNvSpPr txBox="1">
            <a:spLocks noChangeArrowheads="1"/>
          </p:cNvSpPr>
          <p:nvPr/>
        </p:nvSpPr>
        <p:spPr bwMode="auto">
          <a:xfrm>
            <a:off x="227013" y="6305550"/>
            <a:ext cx="4165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Auteur - Date</a:t>
            </a:r>
          </a:p>
        </p:txBody>
      </p:sp>
      <p:pic>
        <p:nvPicPr>
          <p:cNvPr id="13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6270625"/>
            <a:ext cx="48434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7"/>
          <p:cNvSpPr txBox="1">
            <a:spLocks noChangeArrowheads="1"/>
          </p:cNvSpPr>
          <p:nvPr/>
        </p:nvSpPr>
        <p:spPr bwMode="auto">
          <a:xfrm>
            <a:off x="11768138" y="6294438"/>
            <a:ext cx="5699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63A7C3DF-E8B4-6346-B3A2-150EC76FBB2F}" type="slidenum">
              <a:rPr lang="fr-FR" altLang="fr-FR" sz="700" smtClean="0">
                <a:solidFill>
                  <a:schemeClr val="accent1"/>
                </a:solidFill>
                <a:latin typeface="Verdana Bold"/>
                <a:ea typeface="Verdana Bold"/>
                <a:cs typeface="Verdana Bold"/>
              </a:rPr>
              <a:pPr>
                <a:defRPr/>
              </a:pPr>
              <a:t>‹#›</a:t>
            </a:fld>
            <a:endParaRPr lang="fr-FR" altLang="fr-FR" sz="700">
              <a:solidFill>
                <a:schemeClr val="accent1"/>
              </a:solidFill>
              <a:latin typeface="Verdana Bold"/>
              <a:ea typeface="Verdana Bold"/>
              <a:cs typeface="Verdana Bold"/>
            </a:endParaRPr>
          </a:p>
        </p:txBody>
      </p:sp>
      <p:sp>
        <p:nvSpPr>
          <p:cNvPr id="11" name="Espace réservé pour une image  18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29993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7" tIns="45718" rIns="91437" bIns="45718"/>
          <a:lstStyle>
            <a:lvl1pPr>
              <a:buNone/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02685" y="3033509"/>
            <a:ext cx="11565163" cy="73866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Font typeface="Arial"/>
              <a:buNone/>
              <a:defRPr sz="3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36553" y="3968294"/>
            <a:ext cx="11565163" cy="2872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0" i="0" baseline="0">
                <a:solidFill>
                  <a:schemeClr val="accent2"/>
                </a:solidFill>
                <a:latin typeface="Verdana"/>
                <a:cs typeface="Verdana"/>
              </a:defRPr>
            </a:lvl1pPr>
            <a:lvl2pPr marL="4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2130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ayout V2-2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ZoneTexte 7"/>
          <p:cNvSpPr txBox="1">
            <a:spLocks noChangeArrowheads="1"/>
          </p:cNvSpPr>
          <p:nvPr userDrawn="1"/>
        </p:nvSpPr>
        <p:spPr bwMode="auto">
          <a:xfrm>
            <a:off x="227013" y="6305550"/>
            <a:ext cx="4165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Auteur - Date</a:t>
            </a:r>
          </a:p>
        </p:txBody>
      </p:sp>
      <p:sp>
        <p:nvSpPr>
          <p:cNvPr id="7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1"/>
            <a:ext cx="11636495" cy="316304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6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22974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V2-2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ZoneTexte 7"/>
          <p:cNvSpPr txBox="1">
            <a:spLocks noChangeArrowheads="1"/>
          </p:cNvSpPr>
          <p:nvPr userDrawn="1"/>
        </p:nvSpPr>
        <p:spPr bwMode="auto">
          <a:xfrm>
            <a:off x="227013" y="6305550"/>
            <a:ext cx="4165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Auteur - Date</a:t>
            </a:r>
          </a:p>
        </p:txBody>
      </p:sp>
      <p:sp>
        <p:nvSpPr>
          <p:cNvPr id="13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6300657" y="1703171"/>
            <a:ext cx="5418667" cy="316304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4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1"/>
            <a:ext cx="5757332" cy="316304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443296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V2-2 with callout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ZoneTexte 7"/>
          <p:cNvSpPr txBox="1">
            <a:spLocks noChangeArrowheads="1"/>
          </p:cNvSpPr>
          <p:nvPr userDrawn="1"/>
        </p:nvSpPr>
        <p:spPr bwMode="auto">
          <a:xfrm>
            <a:off x="227013" y="6305550"/>
            <a:ext cx="4165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Auteur - Date</a:t>
            </a:r>
          </a:p>
        </p:txBody>
      </p:sp>
      <p:sp>
        <p:nvSpPr>
          <p:cNvPr id="11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6300657" y="1703172"/>
            <a:ext cx="5418667" cy="2779501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226909" y="4665547"/>
            <a:ext cx="5869092" cy="328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6325025" y="4665547"/>
            <a:ext cx="5528311" cy="328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2"/>
            <a:ext cx="5757332" cy="2779501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399251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1"/>
            <a:ext cx="11636495" cy="431239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298202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6300657" y="1703171"/>
            <a:ext cx="5418667" cy="431239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1"/>
            <a:ext cx="5757332" cy="431239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424154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226909" y="5262427"/>
            <a:ext cx="5869092" cy="328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6325025" y="5262427"/>
            <a:ext cx="5528311" cy="328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6300657" y="1703169"/>
            <a:ext cx="5418667" cy="3163048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69"/>
            <a:ext cx="5757332" cy="3163048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879309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ayout V2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1"/>
            <a:ext cx="11636495" cy="316304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051141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V2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6300657" y="1703171"/>
            <a:ext cx="5418667" cy="316304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4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1"/>
            <a:ext cx="5757332" cy="316304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6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402983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V2-2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Rectangle 14"/>
          <p:cNvSpPr/>
          <p:nvPr userDrawn="1"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6300657" y="1703172"/>
            <a:ext cx="5418667" cy="2779501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226909" y="4665547"/>
            <a:ext cx="5869092" cy="328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6325025" y="4665547"/>
            <a:ext cx="5528311" cy="328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2"/>
            <a:ext cx="5757332" cy="2779501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475650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711200" y="714356"/>
            <a:ext cx="10468864" cy="1828800"/>
          </a:xfrm>
          <a:prstGeom prst="rect">
            <a:avLst/>
          </a:prstGeo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000" b="1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711200" y="2643182"/>
            <a:ext cx="10472928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4" name="Espace réservé du pied de page 18"/>
          <p:cNvSpPr>
            <a:spLocks noGrp="1"/>
          </p:cNvSpPr>
          <p:nvPr>
            <p:ph type="ftr" sz="quarter" idx="10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26"/>
          <p:cNvSpPr>
            <a:spLocks noGrp="1"/>
          </p:cNvSpPr>
          <p:nvPr>
            <p:ph type="sldNum" sz="quarter" idx="11"/>
          </p:nvPr>
        </p:nvSpPr>
        <p:spPr>
          <a:xfrm>
            <a:off x="10166350" y="6356350"/>
            <a:ext cx="1016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CA2B57C-8C8B-BA4F-8003-7B0639DCEC74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  <p:sp>
        <p:nvSpPr>
          <p:cNvPr id="6" name="Espace réservé de la date 9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16-Oct-09</a:t>
            </a:r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663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 B - PowerPoint Intercalai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050" y="6191250"/>
            <a:ext cx="5254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5"/>
          <p:cNvSpPr txBox="1">
            <a:spLocks noChangeArrowheads="1"/>
          </p:cNvSpPr>
          <p:nvPr/>
        </p:nvSpPr>
        <p:spPr bwMode="auto">
          <a:xfrm>
            <a:off x="227013" y="6305550"/>
            <a:ext cx="4165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Auteur - Date</a:t>
            </a:r>
          </a:p>
        </p:txBody>
      </p:sp>
      <p:pic>
        <p:nvPicPr>
          <p:cNvPr id="11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6270625"/>
            <a:ext cx="48434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7"/>
          <p:cNvSpPr txBox="1">
            <a:spLocks noChangeArrowheads="1"/>
          </p:cNvSpPr>
          <p:nvPr/>
        </p:nvSpPr>
        <p:spPr bwMode="auto">
          <a:xfrm>
            <a:off x="11768138" y="6294438"/>
            <a:ext cx="5699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8B40EE74-1EDA-F249-B9B2-3926F6F16E90}" type="slidenum">
              <a:rPr lang="fr-FR" altLang="fr-FR" sz="700" smtClean="0">
                <a:solidFill>
                  <a:schemeClr val="accent1"/>
                </a:solidFill>
                <a:latin typeface="Verdana Bold"/>
                <a:ea typeface="Verdana Bold"/>
                <a:cs typeface="Verdana Bold"/>
              </a:rPr>
              <a:pPr>
                <a:defRPr/>
              </a:pPr>
              <a:t>‹#›</a:t>
            </a:fld>
            <a:endParaRPr lang="fr-FR" altLang="fr-FR" sz="700">
              <a:solidFill>
                <a:schemeClr val="accent1"/>
              </a:solidFill>
              <a:latin typeface="Verdana Bold"/>
              <a:ea typeface="Verdana Bold"/>
              <a:cs typeface="Verdana Bold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02685" y="3033509"/>
            <a:ext cx="11565163" cy="73866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Font typeface="Arial"/>
              <a:buNone/>
              <a:defRPr sz="3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36553" y="3968294"/>
            <a:ext cx="11565163" cy="2872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0" i="0" baseline="0">
                <a:solidFill>
                  <a:schemeClr val="accent2"/>
                </a:solidFill>
                <a:latin typeface="Verdana"/>
                <a:cs typeface="Verdana"/>
              </a:defRPr>
            </a:lvl1pPr>
            <a:lvl2pPr marL="4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374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928670"/>
            <a:ext cx="10972800" cy="1153276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2143126"/>
            <a:ext cx="10972800" cy="418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BEC21A9-0FD6-CA43-A68C-0CA63BAF231A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  <p:sp>
        <p:nvSpPr>
          <p:cNvPr id="6" name="Espace réservé de la date 9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16-Oct-09</a:t>
            </a:r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8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ayout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>
            <a:spLocks noChangeArrowheads="1"/>
          </p:cNvSpPr>
          <p:nvPr userDrawn="1"/>
        </p:nvSpPr>
        <p:spPr bwMode="auto">
          <a:xfrm>
            <a:off x="227013" y="6305550"/>
            <a:ext cx="4165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Auteur - Date</a:t>
            </a:r>
          </a:p>
        </p:txBody>
      </p:sp>
      <p:sp>
        <p:nvSpPr>
          <p:cNvPr id="11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1"/>
            <a:ext cx="11636495" cy="431239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445180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5"/>
          <p:cNvSpPr txBox="1">
            <a:spLocks noChangeArrowheads="1"/>
          </p:cNvSpPr>
          <p:nvPr userDrawn="1"/>
        </p:nvSpPr>
        <p:spPr bwMode="auto">
          <a:xfrm>
            <a:off x="227013" y="6305550"/>
            <a:ext cx="4165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Auteur - Date</a:t>
            </a:r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6300657" y="1703171"/>
            <a:ext cx="5418667" cy="431239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1"/>
            <a:ext cx="5757332" cy="431239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799074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callout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5"/>
          <p:cNvSpPr txBox="1">
            <a:spLocks noChangeArrowheads="1"/>
          </p:cNvSpPr>
          <p:nvPr userDrawn="1"/>
        </p:nvSpPr>
        <p:spPr bwMode="auto">
          <a:xfrm>
            <a:off x="227013" y="6305550"/>
            <a:ext cx="4165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Auteur - Date</a:t>
            </a:r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226909" y="5262427"/>
            <a:ext cx="5869092" cy="328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6325025" y="5262427"/>
            <a:ext cx="5528311" cy="328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6300657" y="1703169"/>
            <a:ext cx="5418667" cy="3163048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69"/>
            <a:ext cx="5757332" cy="3163048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50676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ayout V3-2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ZoneTexte 7"/>
          <p:cNvSpPr txBox="1">
            <a:spLocks noChangeArrowheads="1"/>
          </p:cNvSpPr>
          <p:nvPr userDrawn="1"/>
        </p:nvSpPr>
        <p:spPr bwMode="auto">
          <a:xfrm>
            <a:off x="227013" y="6305550"/>
            <a:ext cx="4165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Auteur - Date</a:t>
            </a:r>
          </a:p>
        </p:txBody>
      </p:sp>
      <p:sp>
        <p:nvSpPr>
          <p:cNvPr id="7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1"/>
            <a:ext cx="11636495" cy="316304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6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103718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V3-2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ZoneTexte 7"/>
          <p:cNvSpPr txBox="1">
            <a:spLocks noChangeArrowheads="1"/>
          </p:cNvSpPr>
          <p:nvPr userDrawn="1"/>
        </p:nvSpPr>
        <p:spPr bwMode="auto">
          <a:xfrm>
            <a:off x="227013" y="6305550"/>
            <a:ext cx="4165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Auteur - Date</a:t>
            </a:r>
          </a:p>
        </p:txBody>
      </p:sp>
      <p:sp>
        <p:nvSpPr>
          <p:cNvPr id="13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6300657" y="1703171"/>
            <a:ext cx="5418667" cy="316304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4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1"/>
            <a:ext cx="5757332" cy="316304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67569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V3-2 with callout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ZoneTexte 7"/>
          <p:cNvSpPr txBox="1">
            <a:spLocks noChangeArrowheads="1"/>
          </p:cNvSpPr>
          <p:nvPr userDrawn="1"/>
        </p:nvSpPr>
        <p:spPr bwMode="auto">
          <a:xfrm>
            <a:off x="227013" y="6305550"/>
            <a:ext cx="4165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Auteur - Date</a:t>
            </a:r>
          </a:p>
        </p:txBody>
      </p:sp>
      <p:sp>
        <p:nvSpPr>
          <p:cNvPr id="11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6300657" y="1703172"/>
            <a:ext cx="5418667" cy="2779501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226909" y="4665547"/>
            <a:ext cx="5869092" cy="328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6325025" y="4665547"/>
            <a:ext cx="5528311" cy="328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2"/>
            <a:ext cx="5757332" cy="2779501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378033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1"/>
            <a:ext cx="11636495" cy="431239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800926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6300657" y="1703171"/>
            <a:ext cx="5418667" cy="431239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1"/>
            <a:ext cx="5757332" cy="431239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57389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226909" y="5262427"/>
            <a:ext cx="5869092" cy="328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6325025" y="5262427"/>
            <a:ext cx="5528311" cy="328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6300657" y="1703169"/>
            <a:ext cx="5418667" cy="3163048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69"/>
            <a:ext cx="5757332" cy="3163048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1522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 I - PowerPoint F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050" y="6191250"/>
            <a:ext cx="5254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227013" y="6305550"/>
            <a:ext cx="4165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Auteur - Date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6270625"/>
            <a:ext cx="48434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11768138" y="6294438"/>
            <a:ext cx="5699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BB8F7BE7-35C4-2641-B2C3-583A709B37EE}" type="slidenum">
              <a:rPr lang="fr-FR" altLang="fr-FR" sz="700" smtClean="0">
                <a:solidFill>
                  <a:schemeClr val="accent1"/>
                </a:solidFill>
                <a:latin typeface="Verdana Bold"/>
                <a:ea typeface="Verdana Bold"/>
                <a:cs typeface="Verdana Bold"/>
              </a:rPr>
              <a:pPr>
                <a:defRPr/>
              </a:pPr>
              <a:t>‹#›</a:t>
            </a:fld>
            <a:endParaRPr lang="fr-FR" altLang="fr-FR" sz="700">
              <a:solidFill>
                <a:schemeClr val="accent1"/>
              </a:solidFill>
              <a:latin typeface="Verdana Bold"/>
              <a:ea typeface="Verdana Bold"/>
              <a:cs typeface="Verdana Bold"/>
            </a:endParaRPr>
          </a:p>
        </p:txBody>
      </p:sp>
      <p:pic>
        <p:nvPicPr>
          <p:cNvPr id="9" name="Image 8" descr=" I - PowerPoint Fin_Tex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2811463"/>
            <a:ext cx="401637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1169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ayout V3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1"/>
            <a:ext cx="11636495" cy="316304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708924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V3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6300657" y="1703171"/>
            <a:ext cx="5418667" cy="316304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4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1"/>
            <a:ext cx="5757332" cy="3163047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6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225284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V3-2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Rectangle 14"/>
          <p:cNvSpPr/>
          <p:nvPr userDrawn="1"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6300657" y="1703172"/>
            <a:ext cx="5418667" cy="2779501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226909" y="4665547"/>
            <a:ext cx="5869092" cy="328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6325025" y="4665547"/>
            <a:ext cx="5528311" cy="328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16841" y="1703172"/>
            <a:ext cx="5757332" cy="2779501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04658" y="205838"/>
            <a:ext cx="11636495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13589" y="91364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98772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711200" y="714356"/>
            <a:ext cx="10468864" cy="1828800"/>
          </a:xfrm>
          <a:prstGeom prst="rect">
            <a:avLst/>
          </a:prstGeo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000" b="1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711200" y="2643182"/>
            <a:ext cx="10472928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4" name="Espace réservé du pied de page 18"/>
          <p:cNvSpPr>
            <a:spLocks noGrp="1"/>
          </p:cNvSpPr>
          <p:nvPr>
            <p:ph type="ftr" sz="quarter" idx="10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26"/>
          <p:cNvSpPr>
            <a:spLocks noGrp="1"/>
          </p:cNvSpPr>
          <p:nvPr>
            <p:ph type="sldNum" sz="quarter" idx="11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760AF75-BF15-5448-A9DD-680458B538B5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  <p:sp>
        <p:nvSpPr>
          <p:cNvPr id="6" name="Espace réservé de la date 9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16-Oct-09</a:t>
            </a:r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445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928670"/>
            <a:ext cx="10972800" cy="1153276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2143126"/>
            <a:ext cx="10972800" cy="418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AC04FAA-9919-2944-84EC-BE15B48D1347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  <p:sp>
        <p:nvSpPr>
          <p:cNvPr id="6" name="Espace réservé de la date 9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16-Oct-09</a:t>
            </a:r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6203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7"/>
          <p:cNvSpPr txBox="1"/>
          <p:nvPr userDrawn="1"/>
        </p:nvSpPr>
        <p:spPr>
          <a:xfrm>
            <a:off x="-642938" y="68263"/>
            <a:ext cx="5062538" cy="223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50" i="1" spc="400" dirty="0">
                <a:solidFill>
                  <a:srgbClr val="000000"/>
                </a:solidFill>
                <a:latin typeface="Gill Sans MT"/>
                <a:cs typeface="Gill Sans MT"/>
              </a:rPr>
              <a:t>INSTITUT LAUE LANGEVIN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36553" y="4429814"/>
            <a:ext cx="11565163" cy="2872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0" i="0" baseline="0">
                <a:solidFill>
                  <a:schemeClr val="accent2"/>
                </a:solidFill>
                <a:latin typeface="Verdana"/>
                <a:cs typeface="Verdana"/>
              </a:defRPr>
            </a:lvl1pPr>
            <a:lvl2pPr marL="4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0" y="2301551"/>
            <a:ext cx="12192000" cy="179147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 algn="l">
              <a:defRPr sz="120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D87DAED4-C301-FD4A-B213-DB2754E504D5}" type="datetime1">
              <a:rPr lang="fr-FR"/>
              <a:pPr>
                <a:defRPr/>
              </a:pPr>
              <a:t>03/02/2025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algn="ctr">
              <a:defRPr sz="120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2738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ayout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-4763"/>
            <a:ext cx="7196138" cy="83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300617" y="1709928"/>
            <a:ext cx="11636495" cy="4355592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300615" y="315606"/>
            <a:ext cx="11636495" cy="89190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309547" y="1234927"/>
            <a:ext cx="11627564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 algn="l">
              <a:defRPr sz="120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D5D5234E-E8B7-5447-953E-ADDF6AA1182B}" type="datetime1">
              <a:rPr lang="fr-FR"/>
              <a:pPr>
                <a:defRPr/>
              </a:pPr>
              <a:t>03/02/2025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 algn="ctr">
              <a:defRPr sz="120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91682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callout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7938"/>
            <a:ext cx="71961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6106695" y="1794895"/>
            <a:ext cx="5612629" cy="4204853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225771" y="1794894"/>
            <a:ext cx="5757332" cy="4322495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226909" y="1276753"/>
            <a:ext cx="11493136" cy="475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26908" y="502197"/>
            <a:ext cx="11493136" cy="7314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 algn="l">
              <a:defRPr sz="120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A57E0374-B9D1-984C-ACE3-7CC70DC957D7}" type="datetime1">
              <a:rPr lang="fr-FR"/>
              <a:pPr>
                <a:defRPr/>
              </a:pPr>
              <a:t>03/02/2025</a:t>
            </a:fld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 algn="ctr">
              <a:defRPr sz="120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715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2608263"/>
            <a:ext cx="150495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8"/>
          <p:cNvSpPr txBox="1"/>
          <p:nvPr userDrawn="1"/>
        </p:nvSpPr>
        <p:spPr>
          <a:xfrm>
            <a:off x="1989138" y="3108325"/>
            <a:ext cx="3573462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i="1" spc="400" dirty="0">
                <a:solidFill>
                  <a:srgbClr val="FFFFFF">
                    <a:lumMod val="95000"/>
                  </a:srgbClr>
                </a:solidFill>
                <a:latin typeface="Gill Sans MT"/>
                <a:cs typeface="Gill Sans MT"/>
              </a:rPr>
              <a:t>INSTITUT LAUE LANGEVIN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604D4370-512F-0D4F-804D-854E9343847C}" type="datetime1">
              <a:rPr lang="fr-FR"/>
              <a:pPr>
                <a:defRPr/>
              </a:pPr>
              <a:t>03/02/2025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14033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 A - PowerPoint Intro Blanche 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2068" y="6197870"/>
            <a:ext cx="615445" cy="53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>
            <a:spLocks noChangeArrowheads="1"/>
          </p:cNvSpPr>
          <p:nvPr userDrawn="1"/>
        </p:nvSpPr>
        <p:spPr bwMode="auto">
          <a:xfrm>
            <a:off x="227013" y="6305550"/>
            <a:ext cx="41656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fr-FR" sz="700" noProof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Paolo </a:t>
            </a:r>
            <a:r>
              <a:rPr lang="en-US" altLang="fr-FR" sz="700" noProof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Mutti</a:t>
            </a:r>
            <a:r>
              <a:rPr lang="en-US" altLang="fr-FR" sz="700" noProof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Head of Instrument Control Department</a:t>
            </a:r>
          </a:p>
        </p:txBody>
      </p:sp>
      <p:pic>
        <p:nvPicPr>
          <p:cNvPr id="11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6270625"/>
            <a:ext cx="48434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11768138" y="6294438"/>
            <a:ext cx="5699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96F977CD-D7D9-4AA2-A6B0-D022352D8423}" type="slidenum">
              <a:rPr lang="fr-FR" altLang="fr-FR" sz="700" smtClean="0">
                <a:solidFill>
                  <a:schemeClr val="accent1"/>
                </a:solidFill>
                <a:latin typeface="Verdana Bold"/>
                <a:ea typeface="Verdana Bold"/>
                <a:cs typeface="Verdana Bold"/>
              </a:rPr>
              <a:pPr>
                <a:defRPr/>
              </a:pPr>
              <a:t>‹#›</a:t>
            </a:fld>
            <a:endParaRPr lang="fr-FR" altLang="fr-FR" sz="700">
              <a:solidFill>
                <a:schemeClr val="accent1"/>
              </a:solidFill>
              <a:latin typeface="Verdana Bold"/>
              <a:ea typeface="Verdana Bold"/>
              <a:cs typeface="Verdana Bold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02685" y="2437560"/>
            <a:ext cx="11565163" cy="73866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Font typeface="Arial"/>
              <a:buNone/>
              <a:defRPr sz="3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36553" y="3372344"/>
            <a:ext cx="11565163" cy="2872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0" i="0" baseline="0">
                <a:solidFill>
                  <a:schemeClr val="accent2"/>
                </a:solidFill>
                <a:latin typeface="Verdana"/>
                <a:cs typeface="Verdana"/>
              </a:defRPr>
            </a:lvl1pPr>
            <a:lvl2pPr marL="4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5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 A - PowerPoint Intro Blanche 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050" y="6191250"/>
            <a:ext cx="5254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6270625"/>
            <a:ext cx="48434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6"/>
          <p:cNvSpPr txBox="1">
            <a:spLocks noChangeArrowheads="1"/>
          </p:cNvSpPr>
          <p:nvPr/>
        </p:nvSpPr>
        <p:spPr bwMode="auto">
          <a:xfrm>
            <a:off x="11768138" y="6294438"/>
            <a:ext cx="5699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2AD25524-DB1F-4F4F-865F-DB0112B08302}" type="slidenum">
              <a:rPr lang="fr-FR" altLang="fr-FR" sz="700" smtClean="0">
                <a:solidFill>
                  <a:schemeClr val="accent1"/>
                </a:solidFill>
                <a:latin typeface="Verdana Bold"/>
                <a:ea typeface="Verdana Bold"/>
                <a:cs typeface="Verdana Bold"/>
              </a:rPr>
              <a:pPr>
                <a:defRPr/>
              </a:pPr>
              <a:t>‹#›</a:t>
            </a:fld>
            <a:endParaRPr lang="fr-FR" altLang="fr-FR" sz="700">
              <a:solidFill>
                <a:schemeClr val="accent1"/>
              </a:solidFill>
              <a:latin typeface="Verdana Bold"/>
              <a:ea typeface="Verdana Bold"/>
              <a:cs typeface="Verdana Bold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02685" y="2437560"/>
            <a:ext cx="11565163" cy="73866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Font typeface="Arial"/>
              <a:buNone/>
              <a:defRPr sz="3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36553" y="3372344"/>
            <a:ext cx="11565163" cy="2872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0" i="0" baseline="0">
                <a:solidFill>
                  <a:schemeClr val="accent2"/>
                </a:solidFill>
                <a:latin typeface="Verdana"/>
                <a:cs typeface="Verdana"/>
              </a:defRPr>
            </a:lvl1pPr>
            <a:lvl2pPr marL="4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135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pictur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 descr=" C - PowerPoint Intro Blanche 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050" y="6191250"/>
            <a:ext cx="5254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6270625"/>
            <a:ext cx="48434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6"/>
          <p:cNvSpPr txBox="1">
            <a:spLocks noChangeArrowheads="1"/>
          </p:cNvSpPr>
          <p:nvPr/>
        </p:nvSpPr>
        <p:spPr bwMode="auto">
          <a:xfrm>
            <a:off x="11768138" y="6294438"/>
            <a:ext cx="5699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249A1930-7567-4242-A273-F5F0C33D9056}" type="slidenum">
              <a:rPr lang="fr-FR" altLang="fr-FR" sz="700" smtClean="0">
                <a:solidFill>
                  <a:schemeClr val="accent1"/>
                </a:solidFill>
                <a:latin typeface="Verdana Bold"/>
                <a:ea typeface="Verdana Bold"/>
                <a:cs typeface="Verdana Bold"/>
              </a:rPr>
              <a:pPr>
                <a:defRPr/>
              </a:pPr>
              <a:t>‹#›</a:t>
            </a:fld>
            <a:endParaRPr lang="fr-FR" altLang="fr-FR" sz="700">
              <a:solidFill>
                <a:schemeClr val="accent1"/>
              </a:solidFill>
              <a:latin typeface="Verdana Bold"/>
              <a:ea typeface="Verdana Bold"/>
              <a:cs typeface="Verdana Bold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02685" y="3033509"/>
            <a:ext cx="11565163" cy="73866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Font typeface="Arial"/>
              <a:buNone/>
              <a:defRPr sz="3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36553" y="3968294"/>
            <a:ext cx="11565163" cy="2872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0" i="0" baseline="0">
                <a:solidFill>
                  <a:schemeClr val="accent2"/>
                </a:solidFill>
                <a:latin typeface="Verdana"/>
                <a:cs typeface="Verdana"/>
              </a:defRPr>
            </a:lvl1pPr>
            <a:lvl2pPr marL="4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Espace réservé pour une image  18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29993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7" tIns="45718" rIns="91437" bIns="45718"/>
          <a:lstStyle>
            <a:lvl1pPr>
              <a:buNone/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82893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pictur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 descr="D - PowerPoint Intro Blanche 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050" y="6191250"/>
            <a:ext cx="5254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6270625"/>
            <a:ext cx="48434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6"/>
          <p:cNvSpPr txBox="1">
            <a:spLocks noChangeArrowheads="1"/>
          </p:cNvSpPr>
          <p:nvPr/>
        </p:nvSpPr>
        <p:spPr bwMode="auto">
          <a:xfrm>
            <a:off x="11768138" y="6294438"/>
            <a:ext cx="5699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67734049-12E9-AB45-88C6-EF0A4BB95C0F}" type="slidenum">
              <a:rPr lang="fr-FR" altLang="fr-FR" sz="700" smtClean="0">
                <a:solidFill>
                  <a:schemeClr val="accent1"/>
                </a:solidFill>
                <a:latin typeface="Verdana Bold"/>
                <a:ea typeface="Verdana Bold"/>
                <a:cs typeface="Verdana Bold"/>
              </a:rPr>
              <a:pPr>
                <a:defRPr/>
              </a:pPr>
              <a:t>‹#›</a:t>
            </a:fld>
            <a:endParaRPr lang="fr-FR" altLang="fr-FR" sz="700">
              <a:solidFill>
                <a:schemeClr val="accent1"/>
              </a:solidFill>
              <a:latin typeface="Verdana Bold"/>
              <a:ea typeface="Verdana Bold"/>
              <a:cs typeface="Verdana Bold"/>
            </a:endParaRPr>
          </a:p>
        </p:txBody>
      </p:sp>
      <p:sp>
        <p:nvSpPr>
          <p:cNvPr id="11" name="Espace réservé pour une image  18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29993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7" tIns="45718" rIns="91437" bIns="45718"/>
          <a:lstStyle>
            <a:lvl1pPr>
              <a:buNone/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02685" y="3033509"/>
            <a:ext cx="11565163" cy="73866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Font typeface="Arial"/>
              <a:buNone/>
              <a:defRPr sz="3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36553" y="3968294"/>
            <a:ext cx="11565163" cy="2872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0" i="0" baseline="0">
                <a:solidFill>
                  <a:schemeClr val="accent2"/>
                </a:solidFill>
                <a:latin typeface="Verdana"/>
                <a:cs typeface="Verdana"/>
              </a:defRPr>
            </a:lvl1pPr>
            <a:lvl2pPr marL="4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00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 B - PowerPoint Intercalai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145088"/>
            <a:ext cx="12180888" cy="8699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5462588"/>
            <a:ext cx="12180888" cy="55245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050" y="6191250"/>
            <a:ext cx="5254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6270625"/>
            <a:ext cx="48434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6"/>
          <p:cNvSpPr txBox="1">
            <a:spLocks noChangeArrowheads="1"/>
          </p:cNvSpPr>
          <p:nvPr/>
        </p:nvSpPr>
        <p:spPr bwMode="auto">
          <a:xfrm>
            <a:off x="11768138" y="6294438"/>
            <a:ext cx="5699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D245B5A1-93DC-6243-83BC-A498767BA1E0}" type="slidenum">
              <a:rPr lang="fr-FR" altLang="fr-FR" sz="700" smtClean="0">
                <a:solidFill>
                  <a:schemeClr val="accent1"/>
                </a:solidFill>
                <a:latin typeface="Verdana Bold"/>
                <a:ea typeface="Verdana Bold"/>
                <a:cs typeface="Verdana Bold"/>
              </a:rPr>
              <a:pPr>
                <a:defRPr/>
              </a:pPr>
              <a:t>‹#›</a:t>
            </a:fld>
            <a:endParaRPr lang="fr-FR" altLang="fr-FR" sz="700">
              <a:solidFill>
                <a:schemeClr val="accent1"/>
              </a:solidFill>
              <a:latin typeface="Verdana Bold"/>
              <a:ea typeface="Verdana Bold"/>
              <a:cs typeface="Verdana Bold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02685" y="3033509"/>
            <a:ext cx="11565163" cy="73866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Font typeface="Arial"/>
              <a:buNone/>
              <a:defRPr sz="3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36553" y="3968294"/>
            <a:ext cx="11565163" cy="2872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0" i="0" baseline="0">
                <a:solidFill>
                  <a:schemeClr val="accent2"/>
                </a:solidFill>
                <a:latin typeface="Verdana"/>
                <a:cs typeface="Verdana"/>
              </a:defRPr>
            </a:lvl1pPr>
            <a:lvl2pPr marL="4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662" r:id="rId1"/>
    <p:sldLayoutId id="2147485663" r:id="rId2"/>
    <p:sldLayoutId id="2147485664" r:id="rId3"/>
    <p:sldLayoutId id="2147485665" r:id="rId4"/>
    <p:sldLayoutId id="2147485666" r:id="rId5"/>
    <p:sldLayoutId id="2147485667" r:id="rId6"/>
    <p:sldLayoutId id="2147485668" r:id="rId7"/>
    <p:sldLayoutId id="2147485669" r:id="rId8"/>
    <p:sldLayoutId id="2147485670" r:id="rId9"/>
    <p:sldLayoutId id="2147485671" r:id="rId10"/>
    <p:sldLayoutId id="2147485672" r:id="rId11"/>
    <p:sldLayoutId id="2147485673" r:id="rId1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4" descr=" E - PowerPoint Slides V1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050" y="6191250"/>
            <a:ext cx="5254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6270625"/>
            <a:ext cx="48434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ZoneTexte 13"/>
          <p:cNvSpPr txBox="1">
            <a:spLocks noChangeArrowheads="1"/>
          </p:cNvSpPr>
          <p:nvPr/>
        </p:nvSpPr>
        <p:spPr bwMode="auto">
          <a:xfrm>
            <a:off x="11768138" y="6294438"/>
            <a:ext cx="5699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2C0F3BAA-EFE1-9F47-A32C-2A6ED84C6EB7}" type="slidenum">
              <a:rPr lang="fr-FR" altLang="fr-FR" sz="700" smtClean="0">
                <a:solidFill>
                  <a:schemeClr val="accent1"/>
                </a:solidFill>
                <a:latin typeface="Verdana Bold"/>
                <a:ea typeface="Verdana Bold"/>
                <a:cs typeface="Verdana Bold"/>
              </a:rPr>
              <a:pPr>
                <a:defRPr/>
              </a:pPr>
              <a:t>‹#›</a:t>
            </a:fld>
            <a:endParaRPr lang="fr-FR" altLang="fr-FR" sz="700">
              <a:solidFill>
                <a:schemeClr val="accent1"/>
              </a:solidFill>
              <a:latin typeface="Verdana Bold"/>
              <a:ea typeface="Verdana Bold"/>
              <a:cs typeface="Verdana Bol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52" r:id="rId1"/>
    <p:sldLayoutId id="2147485674" r:id="rId2"/>
    <p:sldLayoutId id="2147485675" r:id="rId3"/>
    <p:sldLayoutId id="2147485676" r:id="rId4"/>
    <p:sldLayoutId id="2147485677" r:id="rId5"/>
    <p:sldLayoutId id="2147485678" r:id="rId6"/>
    <p:sldLayoutId id="2147485653" r:id="rId7"/>
    <p:sldLayoutId id="2147485654" r:id="rId8"/>
    <p:sldLayoutId id="2147485655" r:id="rId9"/>
    <p:sldLayoutId id="2147485679" r:id="rId10"/>
    <p:sldLayoutId id="2147485680" r:id="rId11"/>
    <p:sldLayoutId id="2147485681" r:id="rId12"/>
    <p:sldLayoutId id="2147485682" r:id="rId13"/>
    <p:sldLayoutId id="2147485683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2" descr=" G - PowerPoint Slides V2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050" y="6191250"/>
            <a:ext cx="5254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6270625"/>
            <a:ext cx="48434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ZoneTexte 11"/>
          <p:cNvSpPr txBox="1">
            <a:spLocks noChangeArrowheads="1"/>
          </p:cNvSpPr>
          <p:nvPr/>
        </p:nvSpPr>
        <p:spPr bwMode="auto">
          <a:xfrm>
            <a:off x="11768138" y="6294438"/>
            <a:ext cx="5699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1C0C805A-5146-A846-B029-DAD33D3F40DE}" type="slidenum">
              <a:rPr lang="fr-FR" altLang="fr-FR" sz="700" smtClean="0">
                <a:solidFill>
                  <a:schemeClr val="accent1"/>
                </a:solidFill>
                <a:latin typeface="Verdana Bold"/>
                <a:ea typeface="Verdana Bold"/>
                <a:cs typeface="Verdana Bold"/>
              </a:rPr>
              <a:pPr>
                <a:defRPr/>
              </a:pPr>
              <a:t>‹#›</a:t>
            </a:fld>
            <a:endParaRPr lang="fr-FR" altLang="fr-FR" sz="700">
              <a:solidFill>
                <a:schemeClr val="accent1"/>
              </a:solidFill>
              <a:latin typeface="Verdana Bold"/>
              <a:ea typeface="Verdana Bold"/>
              <a:cs typeface="Verdana Bol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84" r:id="rId1"/>
    <p:sldLayoutId id="2147485685" r:id="rId2"/>
    <p:sldLayoutId id="2147485686" r:id="rId3"/>
    <p:sldLayoutId id="2147485687" r:id="rId4"/>
    <p:sldLayoutId id="2147485688" r:id="rId5"/>
    <p:sldLayoutId id="2147485689" r:id="rId6"/>
    <p:sldLayoutId id="2147485656" r:id="rId7"/>
    <p:sldLayoutId id="2147485657" r:id="rId8"/>
    <p:sldLayoutId id="2147485658" r:id="rId9"/>
    <p:sldLayoutId id="2147485690" r:id="rId10"/>
    <p:sldLayoutId id="2147485691" r:id="rId11"/>
    <p:sldLayoutId id="2147485692" r:id="rId12"/>
    <p:sldLayoutId id="2147485693" r:id="rId13"/>
    <p:sldLayoutId id="2147485694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2" descr=" F - PowerPoint Slides V3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938" y="6165850"/>
            <a:ext cx="6635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6270625"/>
            <a:ext cx="48434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ZoneTexte 11"/>
          <p:cNvSpPr txBox="1">
            <a:spLocks noChangeArrowheads="1"/>
          </p:cNvSpPr>
          <p:nvPr/>
        </p:nvSpPr>
        <p:spPr bwMode="auto">
          <a:xfrm>
            <a:off x="11768138" y="6294438"/>
            <a:ext cx="5699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1BDE71ED-6A2B-C647-8C52-E8C78503C397}" type="slidenum">
              <a:rPr lang="fr-FR" altLang="fr-FR" sz="700" smtClean="0">
                <a:solidFill>
                  <a:schemeClr val="accent1"/>
                </a:solidFill>
                <a:latin typeface="Verdana Bold"/>
                <a:ea typeface="Verdana Bold"/>
                <a:cs typeface="Verdana Bold"/>
              </a:rPr>
              <a:pPr>
                <a:defRPr/>
              </a:pPr>
              <a:t>‹#›</a:t>
            </a:fld>
            <a:endParaRPr lang="fr-FR" altLang="fr-FR" sz="700">
              <a:solidFill>
                <a:schemeClr val="accent1"/>
              </a:solidFill>
              <a:latin typeface="Verdana Bold"/>
              <a:ea typeface="Verdana Bold"/>
              <a:cs typeface="Verdana Bol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95" r:id="rId1"/>
    <p:sldLayoutId id="2147485696" r:id="rId2"/>
    <p:sldLayoutId id="2147485697" r:id="rId3"/>
    <p:sldLayoutId id="2147485698" r:id="rId4"/>
    <p:sldLayoutId id="2147485699" r:id="rId5"/>
    <p:sldLayoutId id="2147485700" r:id="rId6"/>
    <p:sldLayoutId id="2147485659" r:id="rId7"/>
    <p:sldLayoutId id="2147485660" r:id="rId8"/>
    <p:sldLayoutId id="2147485661" r:id="rId9"/>
    <p:sldLayoutId id="2147485701" r:id="rId10"/>
    <p:sldLayoutId id="2147485702" r:id="rId11"/>
    <p:sldLayoutId id="2147485703" r:id="rId12"/>
    <p:sldLayoutId id="2147485704" r:id="rId13"/>
    <p:sldLayoutId id="2147485705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13"/>
          <p:cNvSpPr txBox="1">
            <a:spLocks noChangeArrowheads="1"/>
          </p:cNvSpPr>
          <p:nvPr userDrawn="1"/>
        </p:nvSpPr>
        <p:spPr bwMode="auto">
          <a:xfrm>
            <a:off x="11768138" y="6294438"/>
            <a:ext cx="5699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F80844E2-7B03-2A45-B297-3480667BFF89}" type="slidenum">
              <a:rPr lang="fr-FR" altLang="fr-FR" sz="700" smtClean="0">
                <a:solidFill>
                  <a:srgbClr val="95ACBA"/>
                </a:solidFill>
                <a:latin typeface="Verdana Bold"/>
                <a:ea typeface="Verdana Bold"/>
                <a:cs typeface="Verdana Bold"/>
              </a:rPr>
              <a:pPr eaLnBrk="1" hangingPunct="1">
                <a:defRPr/>
              </a:pPr>
              <a:t>‹#›</a:t>
            </a:fld>
            <a:endParaRPr lang="fr-FR" altLang="fr-FR" sz="700">
              <a:solidFill>
                <a:srgbClr val="95ACBA"/>
              </a:solidFill>
              <a:latin typeface="Verdana Bold"/>
              <a:ea typeface="Verdana Bold"/>
              <a:cs typeface="Verdana Bold"/>
            </a:endParaRPr>
          </a:p>
        </p:txBody>
      </p:sp>
      <p:sp>
        <p:nvSpPr>
          <p:cNvPr id="2" name="ZoneTexte 1"/>
          <p:cNvSpPr txBox="1"/>
          <p:nvPr userDrawn="1"/>
        </p:nvSpPr>
        <p:spPr>
          <a:xfrm>
            <a:off x="6213475" y="6405563"/>
            <a:ext cx="4451350" cy="20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50" i="1" spc="400" dirty="0">
                <a:solidFill>
                  <a:srgbClr val="000000"/>
                </a:solidFill>
                <a:latin typeface="Gill Sans MT"/>
                <a:cs typeface="Gill Sans MT"/>
              </a:rPr>
              <a:t>THE EUROPEAN NEUTRON SOURCE</a:t>
            </a:r>
          </a:p>
        </p:txBody>
      </p:sp>
      <p:pic>
        <p:nvPicPr>
          <p:cNvPr id="4100" name="Imag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975" y="6107113"/>
            <a:ext cx="6683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53988" y="6356350"/>
            <a:ext cx="156845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fld id="{A0F6013D-34A9-724E-8F74-129019CD126E}" type="datetime1">
              <a:rPr lang="fr-FR"/>
              <a:pPr>
                <a:defRPr/>
              </a:pPr>
              <a:t>03/02/2025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835150" y="6356350"/>
            <a:ext cx="4114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06" r:id="rId1"/>
    <p:sldLayoutId id="2147485707" r:id="rId2"/>
    <p:sldLayoutId id="2147485708" r:id="rId3"/>
    <p:sldLayoutId id="2147485709" r:id="rId4"/>
    <p:sldLayoutId id="2147485711" r:id="rId5"/>
  </p:sldLayoutIdLst>
  <p:hf sldNum="0"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10" Type="http://schemas.openxmlformats.org/officeDocument/2006/relationships/image" Target="../media/image33.png"/><Relationship Id="rId4" Type="http://schemas.openxmlformats.org/officeDocument/2006/relationships/image" Target="../media/image27.jp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/>
          </p:cNvSpPr>
          <p:nvPr/>
        </p:nvSpPr>
        <p:spPr bwMode="auto">
          <a:xfrm>
            <a:off x="2063750" y="1700213"/>
            <a:ext cx="7851775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8288" bIns="0" anchor="b"/>
          <a:lstStyle/>
          <a:p>
            <a:pPr algn="ctr" eaLnBrk="1" hangingPunct="1">
              <a:defRPr/>
            </a:pPr>
            <a:br>
              <a:rPr lang="fr-FR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</a:br>
            <a:endParaRPr lang="fr-FR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4617B"/>
                </a:outerShdw>
              </a:effectLst>
              <a:latin typeface="Lucida Sans" pitchFamily="34" charset="0"/>
            </a:endParaRPr>
          </a:p>
          <a:p>
            <a:pPr algn="ctr" eaLnBrk="1" hangingPunct="1">
              <a:defRPr/>
            </a:pPr>
            <a:endParaRPr lang="fr-FR" sz="2000" b="1" dirty="0">
              <a:effectLst>
                <a:outerShdw blurRad="38100" dist="38100" dir="2700000" algn="tl">
                  <a:srgbClr val="04617B"/>
                </a:outerShdw>
              </a:effectLst>
              <a:latin typeface="Lucida Sans" pitchFamily="34" charset="0"/>
            </a:endParaRPr>
          </a:p>
          <a:p>
            <a:pPr algn="ctr" eaLnBrk="1" hangingPunct="1">
              <a:defRPr/>
            </a:pPr>
            <a:endParaRPr lang="fr-FR" sz="2000" b="1" dirty="0">
              <a:effectLst>
                <a:outerShdw blurRad="38100" dist="38100" dir="2700000" algn="tl">
                  <a:srgbClr val="04617B"/>
                </a:outerShdw>
              </a:effectLst>
              <a:latin typeface="Lucida Sans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03" y="908720"/>
            <a:ext cx="11363195" cy="3387055"/>
          </a:xfrm>
          <a:prstGeom prst="roundRect">
            <a:avLst>
              <a:gd name="adj" fmla="val 4610"/>
            </a:avLst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E484C2-A056-6741-2DDA-4D00A141F6D1}"/>
              </a:ext>
            </a:extLst>
          </p:cNvPr>
          <p:cNvSpPr txBox="1"/>
          <p:nvPr/>
        </p:nvSpPr>
        <p:spPr>
          <a:xfrm>
            <a:off x="1002258" y="5229200"/>
            <a:ext cx="10187484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prstMaterial="matte">
              <a:bevelT w="38100" h="38100"/>
            </a:sp3d>
          </a:bodyPr>
          <a:lstStyle/>
          <a:p>
            <a:pPr algn="ctr">
              <a:defRPr/>
            </a:pPr>
            <a:r>
              <a:rPr lang="en-US" sz="4000" b="1" dirty="0">
                <a:ln/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The </a:t>
            </a:r>
            <a:r>
              <a:rPr lang="en-US" sz="4000" b="1" dirty="0" err="1">
                <a:ln/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Institut</a:t>
            </a:r>
            <a:r>
              <a:rPr lang="en-US" sz="4000" b="1" dirty="0">
                <a:ln/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Laue-Langevin</a:t>
            </a:r>
          </a:p>
        </p:txBody>
      </p:sp>
    </p:spTree>
    <p:extLst>
      <p:ext uri="{BB962C8B-B14F-4D97-AF65-F5344CB8AC3E}">
        <p14:creationId xmlns:p14="http://schemas.microsoft.com/office/powerpoint/2010/main" val="2400880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Box 9"/>
          <p:cNvSpPr txBox="1">
            <a:spLocks noChangeArrowheads="1"/>
          </p:cNvSpPr>
          <p:nvPr/>
        </p:nvSpPr>
        <p:spPr bwMode="auto">
          <a:xfrm>
            <a:off x="779748" y="5589240"/>
            <a:ext cx="1063250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fr-FR" dirty="0">
                <a:latin typeface="Verdana" charset="0"/>
              </a:rPr>
              <a:t>The ILL is the most intense neutron source in the world, at the service of international scientists, to carry out scientific research at the frontiers' of modern science. </a:t>
            </a:r>
            <a:endParaRPr lang="en-US" altLang="fr-FR" dirty="0">
              <a:latin typeface="Verdana" charset="0"/>
              <a:ea typeface="Arial Unicode MS" charset="0"/>
            </a:endParaRPr>
          </a:p>
        </p:txBody>
      </p:sp>
      <p:sp>
        <p:nvSpPr>
          <p:cNvPr id="58373" name="Espace réservé du texte 5"/>
          <p:cNvSpPr>
            <a:spLocks noGrp="1"/>
          </p:cNvSpPr>
          <p:nvPr>
            <p:ph type="body" sz="quarter" idx="18"/>
          </p:nvPr>
        </p:nvSpPr>
        <p:spPr bwMode="auto">
          <a:xfrm>
            <a:off x="1847528" y="1027977"/>
            <a:ext cx="8496944" cy="4596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fr-FR" sz="2400" dirty="0">
                <a:latin typeface="Verdana" charset="0"/>
                <a:ea typeface="Verdana" charset="0"/>
                <a:cs typeface="Verdana" charset="0"/>
              </a:rPr>
              <a:t>World leader in neutron science and technology</a:t>
            </a:r>
            <a:endParaRPr lang="en-US" altLang="fr-FR" dirty="0">
              <a:latin typeface="Verdana" charset="0"/>
              <a:ea typeface="Verdana" charset="0"/>
              <a:cs typeface="Verdana" charset="0"/>
            </a:endParaRPr>
          </a:p>
          <a:p>
            <a:pPr algn="ctr" eaLnBrk="1" hangingPunct="1"/>
            <a:endParaRPr lang="fr-FR" altLang="fr-FR" dirty="0"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8E8684-7C77-8979-ED01-71486A316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150" y="1606550"/>
            <a:ext cx="6489700" cy="3644900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60CC9275-D73F-E2CA-A5CD-F7E3D09AC2EB}"/>
              </a:ext>
            </a:extLst>
          </p:cNvPr>
          <p:cNvSpPr txBox="1">
            <a:spLocks/>
          </p:cNvSpPr>
          <p:nvPr/>
        </p:nvSpPr>
        <p:spPr bwMode="auto">
          <a:xfrm>
            <a:off x="479376" y="163395"/>
            <a:ext cx="11321141" cy="745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43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1" kern="120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9pPr>
          </a:lstStyle>
          <a:p>
            <a:pPr algn="l">
              <a:defRPr/>
            </a:pPr>
            <a:r>
              <a:rPr lang="en-US" sz="4800" dirty="0" err="1">
                <a:ln/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Institut</a:t>
            </a:r>
            <a:r>
              <a:rPr lang="en-US" sz="4800" dirty="0">
                <a:ln/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Laue-Langevin - Founded In 1967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AB1889-484F-6664-DC69-F954DC160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3465355"/>
            <a:ext cx="4104456" cy="30680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D0EF3B-728D-9573-91AB-E5B3BCC36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2546659"/>
            <a:ext cx="4104456" cy="2862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31FB0356-CC7E-1C9C-1A80-D4FDDB2E5870}"/>
              </a:ext>
            </a:extLst>
          </p:cNvPr>
          <p:cNvSpPr txBox="1">
            <a:spLocks/>
          </p:cNvSpPr>
          <p:nvPr/>
        </p:nvSpPr>
        <p:spPr bwMode="auto">
          <a:xfrm>
            <a:off x="479376" y="163395"/>
            <a:ext cx="11321141" cy="745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43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1" kern="120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9pPr>
          </a:lstStyle>
          <a:p>
            <a:pPr algn="l">
              <a:defRPr/>
            </a:pPr>
            <a:r>
              <a:rPr lang="en-US" sz="4800" dirty="0">
                <a:ln/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58 Years Ago 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517865-5D85-23B9-2587-166483E4F4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1143725"/>
            <a:ext cx="5506511" cy="26600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9265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9" y="1501780"/>
            <a:ext cx="10215351" cy="45161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3352" y="4005064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/>
              <a:buChar char="•"/>
            </a:pPr>
            <a:r>
              <a:rPr lang="en-US" dirty="0"/>
              <a:t>Close to one Billion € </a:t>
            </a:r>
            <a:br>
              <a:rPr lang="en-US" dirty="0"/>
            </a:br>
            <a:r>
              <a:rPr lang="en-US" dirty="0"/>
              <a:t>of capital investment</a:t>
            </a:r>
          </a:p>
          <a:p>
            <a:pPr marL="285750" indent="-285750">
              <a:buClr>
                <a:srgbClr val="0070C0"/>
              </a:buClr>
              <a:buFont typeface="Arial"/>
              <a:buChar char="•"/>
            </a:pPr>
            <a:endParaRPr lang="en-US" dirty="0"/>
          </a:p>
          <a:p>
            <a:pPr marL="285750" indent="-285750">
              <a:buClr>
                <a:srgbClr val="0070C0"/>
              </a:buClr>
              <a:buFont typeface="Arial"/>
              <a:buChar char="•"/>
            </a:pPr>
            <a:r>
              <a:rPr lang="en-US" dirty="0"/>
              <a:t>An annual budget </a:t>
            </a:r>
            <a:br>
              <a:rPr lang="en-US" dirty="0"/>
            </a:br>
            <a:r>
              <a:rPr lang="en-US" dirty="0"/>
              <a:t>of approximately 90 M€</a:t>
            </a:r>
          </a:p>
          <a:p>
            <a:pPr marL="285750" indent="-285750">
              <a:buClr>
                <a:srgbClr val="0070C0"/>
              </a:buClr>
              <a:buFont typeface="Arial"/>
              <a:buChar char="•"/>
            </a:pPr>
            <a:endParaRPr lang="en-US" dirty="0"/>
          </a:p>
          <a:p>
            <a:pPr marL="285750" indent="-285750">
              <a:buClr>
                <a:srgbClr val="0070C0"/>
              </a:buClr>
              <a:buFont typeface="Arial"/>
              <a:buChar char="•"/>
            </a:pPr>
            <a:r>
              <a:rPr lang="en-US" dirty="0"/>
              <a:t>A highly qualified workforce of about 500 people</a:t>
            </a:r>
          </a:p>
        </p:txBody>
      </p:sp>
      <p:sp>
        <p:nvSpPr>
          <p:cNvPr id="5" name="Espace réservé du texte 6"/>
          <p:cNvSpPr>
            <a:spLocks noGrp="1"/>
          </p:cNvSpPr>
          <p:nvPr>
            <p:ph type="body" sz="quarter" idx="20"/>
          </p:nvPr>
        </p:nvSpPr>
        <p:spPr bwMode="auto">
          <a:xfrm>
            <a:off x="407368" y="908720"/>
            <a:ext cx="8352928" cy="504056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advent of the scientific members continues the process. 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0E10D13-06CE-7741-A249-3030694C639F}"/>
              </a:ext>
            </a:extLst>
          </p:cNvPr>
          <p:cNvSpPr txBox="1">
            <a:spLocks/>
          </p:cNvSpPr>
          <p:nvPr/>
        </p:nvSpPr>
        <p:spPr bwMode="auto">
          <a:xfrm>
            <a:off x="479376" y="163395"/>
            <a:ext cx="11321141" cy="745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43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1" kern="120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9pPr>
          </a:lstStyle>
          <a:p>
            <a:pPr algn="l">
              <a:defRPr/>
            </a:pPr>
            <a:r>
              <a:rPr lang="en-US" sz="4800" dirty="0">
                <a:ln/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The ILL Stakeholders</a:t>
            </a:r>
          </a:p>
        </p:txBody>
      </p:sp>
    </p:spTree>
    <p:extLst>
      <p:ext uri="{BB962C8B-B14F-4D97-AF65-F5344CB8AC3E}">
        <p14:creationId xmlns:p14="http://schemas.microsoft.com/office/powerpoint/2010/main" val="1035230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7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052736"/>
            <a:ext cx="7807731" cy="52027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B74C8FB0-C39F-E747-8340-1DE31161E30E}"/>
              </a:ext>
            </a:extLst>
          </p:cNvPr>
          <p:cNvSpPr txBox="1">
            <a:spLocks/>
          </p:cNvSpPr>
          <p:nvPr/>
        </p:nvSpPr>
        <p:spPr bwMode="auto">
          <a:xfrm>
            <a:off x="520419" y="240560"/>
            <a:ext cx="11321141" cy="745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43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1" kern="120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9pPr>
          </a:lstStyle>
          <a:p>
            <a:pPr algn="l">
              <a:defRPr/>
            </a:pPr>
            <a:r>
              <a:rPr lang="en-US" sz="4800" dirty="0">
                <a:ln/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The ILL Reactor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"/>
          <a:stretch/>
        </p:blipFill>
        <p:spPr>
          <a:xfrm>
            <a:off x="2063551" y="1556792"/>
            <a:ext cx="7951881" cy="490854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190" y="855496"/>
            <a:ext cx="8009604" cy="60092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94" y="856850"/>
            <a:ext cx="8005995" cy="600650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95" y="856850"/>
            <a:ext cx="8005993" cy="600650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95" y="856850"/>
            <a:ext cx="8005993" cy="600650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95" y="856850"/>
            <a:ext cx="8005993" cy="600650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95" y="856850"/>
            <a:ext cx="8005993" cy="600650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66" r="-1"/>
          <a:stretch/>
        </p:blipFill>
        <p:spPr>
          <a:xfrm>
            <a:off x="1775521" y="856850"/>
            <a:ext cx="8251468" cy="6006502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931359A1-6978-A945-83E5-DEA38EE14BF4}"/>
              </a:ext>
            </a:extLst>
          </p:cNvPr>
          <p:cNvSpPr txBox="1">
            <a:spLocks/>
          </p:cNvSpPr>
          <p:nvPr/>
        </p:nvSpPr>
        <p:spPr bwMode="auto">
          <a:xfrm>
            <a:off x="551384" y="260648"/>
            <a:ext cx="5912403" cy="745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43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1" kern="120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9pPr>
          </a:lstStyle>
          <a:p>
            <a:pPr algn="l">
              <a:defRPr/>
            </a:pPr>
            <a:r>
              <a:rPr lang="en-US" sz="4800" dirty="0">
                <a:ln/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The Instrument Suite</a:t>
            </a:r>
          </a:p>
        </p:txBody>
      </p:sp>
    </p:spTree>
    <p:extLst>
      <p:ext uri="{BB962C8B-B14F-4D97-AF65-F5344CB8AC3E}">
        <p14:creationId xmlns:p14="http://schemas.microsoft.com/office/powerpoint/2010/main" val="17593261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1886" y="2276872"/>
            <a:ext cx="3270426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590059" y="1931190"/>
            <a:ext cx="4425821" cy="720000"/>
            <a:chOff x="590059" y="2247371"/>
            <a:chExt cx="4425821" cy="720000"/>
          </a:xfrm>
        </p:grpSpPr>
        <p:sp>
          <p:nvSpPr>
            <p:cNvPr id="76818" name="Text Box 7"/>
            <p:cNvSpPr txBox="1">
              <a:spLocks noChangeArrowheads="1"/>
            </p:cNvSpPr>
            <p:nvPr/>
          </p:nvSpPr>
          <p:spPr bwMode="auto">
            <a:xfrm>
              <a:off x="1545473" y="2346124"/>
              <a:ext cx="3470407" cy="369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fr-FR" b="1" dirty="0">
                  <a:solidFill>
                    <a:schemeClr val="tx2"/>
                  </a:solidFill>
                  <a:latin typeface="Verdana" panose="020B0604030504040204" pitchFamily="34" charset="0"/>
                </a:rPr>
                <a:t>850 </a:t>
              </a:r>
              <a:r>
                <a:rPr lang="en-GB" altLang="fr-FR" b="1" dirty="0">
                  <a:solidFill>
                    <a:schemeClr val="tx2"/>
                  </a:solidFill>
                  <a:latin typeface="Verdana" panose="020B0604030504040204" pitchFamily="34" charset="0"/>
                </a:rPr>
                <a:t>experiments</a:t>
              </a:r>
              <a:r>
                <a:rPr lang="fr-FR" altLang="fr-FR" b="1" dirty="0">
                  <a:solidFill>
                    <a:schemeClr val="tx2"/>
                  </a:solidFill>
                  <a:latin typeface="Verdana" panose="020B0604030504040204" pitchFamily="34" charset="0"/>
                </a:rPr>
                <a:t>/</a:t>
              </a:r>
              <a:r>
                <a:rPr lang="en-GB" altLang="fr-FR" b="1" dirty="0">
                  <a:solidFill>
                    <a:schemeClr val="tx2"/>
                  </a:solidFill>
                  <a:latin typeface="Verdana" panose="020B0604030504040204" pitchFamily="34" charset="0"/>
                </a:rPr>
                <a:t>year</a:t>
              </a:r>
            </a:p>
          </p:txBody>
        </p:sp>
        <p:pic>
          <p:nvPicPr>
            <p:cNvPr id="76819" name="Imag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0059" y="2247371"/>
              <a:ext cx="639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e 6"/>
          <p:cNvGrpSpPr/>
          <p:nvPr/>
        </p:nvGrpSpPr>
        <p:grpSpPr>
          <a:xfrm>
            <a:off x="588795" y="2809644"/>
            <a:ext cx="4024425" cy="720072"/>
            <a:chOff x="588795" y="3043564"/>
            <a:chExt cx="4024425" cy="720072"/>
          </a:xfrm>
        </p:grpSpPr>
        <p:pic>
          <p:nvPicPr>
            <p:cNvPr id="76816" name="Imag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795" y="3043564"/>
              <a:ext cx="641528" cy="720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17" name="Rectangle 11"/>
            <p:cNvSpPr>
              <a:spLocks noChangeArrowheads="1"/>
            </p:cNvSpPr>
            <p:nvPr/>
          </p:nvSpPr>
          <p:spPr bwMode="auto">
            <a:xfrm>
              <a:off x="1545473" y="3214429"/>
              <a:ext cx="3067747" cy="369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fr-FR" b="1" dirty="0">
                  <a:solidFill>
                    <a:schemeClr val="tx2"/>
                  </a:solidFill>
                  <a:latin typeface="Verdana" panose="020B0604030504040204" pitchFamily="34" charset="0"/>
                </a:rPr>
                <a:t>650 publications/</a:t>
              </a:r>
              <a:r>
                <a:rPr lang="en-GB" altLang="fr-FR" b="1" dirty="0">
                  <a:solidFill>
                    <a:schemeClr val="tx2"/>
                  </a:solidFill>
                  <a:latin typeface="Verdana" panose="020B0604030504040204" pitchFamily="34" charset="0"/>
                </a:rPr>
                <a:t>year</a:t>
              </a:r>
              <a:endParaRPr lang="en-GB" altLang="fr-FR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588795" y="4566696"/>
            <a:ext cx="4416279" cy="720072"/>
            <a:chOff x="588795" y="4766328"/>
            <a:chExt cx="4416279" cy="720072"/>
          </a:xfrm>
        </p:grpSpPr>
        <p:pic>
          <p:nvPicPr>
            <p:cNvPr id="76814" name="Imag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795" y="4766328"/>
              <a:ext cx="641528" cy="720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15" name="Rectangle 12"/>
            <p:cNvSpPr>
              <a:spLocks noChangeArrowheads="1"/>
            </p:cNvSpPr>
            <p:nvPr/>
          </p:nvSpPr>
          <p:spPr bwMode="auto">
            <a:xfrm>
              <a:off x="1545473" y="4941680"/>
              <a:ext cx="34596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fr-FR" b="1" dirty="0">
                  <a:solidFill>
                    <a:schemeClr val="tx2"/>
                  </a:solidFill>
                  <a:latin typeface="Verdana" panose="020B0604030504040204" pitchFamily="34" charset="0"/>
                </a:rPr>
                <a:t>42 instruments + 10 CRG</a:t>
              </a: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590028" y="3688170"/>
            <a:ext cx="2760747" cy="720072"/>
            <a:chOff x="590028" y="3904946"/>
            <a:chExt cx="2760747" cy="720072"/>
          </a:xfrm>
        </p:grpSpPr>
        <p:pic>
          <p:nvPicPr>
            <p:cNvPr id="76812" name="Imag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0028" y="3904946"/>
              <a:ext cx="639063" cy="720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13" name="Rectangle 13"/>
            <p:cNvSpPr>
              <a:spLocks noChangeArrowheads="1"/>
            </p:cNvSpPr>
            <p:nvPr/>
          </p:nvSpPr>
          <p:spPr bwMode="auto">
            <a:xfrm>
              <a:off x="1545473" y="4080298"/>
              <a:ext cx="18053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fr-FR" b="1">
                  <a:solidFill>
                    <a:schemeClr val="tx2"/>
                  </a:solidFill>
                  <a:latin typeface="Verdana" panose="020B0604030504040204" pitchFamily="34" charset="0"/>
                </a:rPr>
                <a:t>65 </a:t>
              </a:r>
              <a:r>
                <a:rPr lang="fr-FR" altLang="fr-FR" b="1" dirty="0">
                  <a:solidFill>
                    <a:schemeClr val="tx2"/>
                  </a:solidFill>
                  <a:latin typeface="Verdana" panose="020B0604030504040204" pitchFamily="34" charset="0"/>
                </a:rPr>
                <a:t>countries</a:t>
              </a: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590059" y="1052736"/>
            <a:ext cx="8675797" cy="720000"/>
            <a:chOff x="590059" y="1268760"/>
            <a:chExt cx="8675797" cy="720000"/>
          </a:xfrm>
        </p:grpSpPr>
        <p:pic>
          <p:nvPicPr>
            <p:cNvPr id="76810" name="Imag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0059" y="1268760"/>
              <a:ext cx="639001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11" name="Rectangle 14"/>
            <p:cNvSpPr>
              <a:spLocks noChangeArrowheads="1"/>
            </p:cNvSpPr>
            <p:nvPr/>
          </p:nvSpPr>
          <p:spPr bwMode="auto">
            <a:xfrm>
              <a:off x="1545473" y="1444076"/>
              <a:ext cx="77203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fr-FR" b="1" dirty="0">
                  <a:solidFill>
                    <a:schemeClr val="tx2"/>
                  </a:solidFill>
                  <a:latin typeface="Verdana" panose="020B0604030504040204" pitchFamily="34" charset="0"/>
                </a:rPr>
                <a:t>1400 </a:t>
              </a:r>
              <a:r>
                <a:rPr lang="en-GB" altLang="fr-FR" b="1" dirty="0">
                  <a:solidFill>
                    <a:schemeClr val="tx2"/>
                  </a:solidFill>
                  <a:latin typeface="Verdana" panose="020B0604030504040204" pitchFamily="34" charset="0"/>
                </a:rPr>
                <a:t>users from an active community of 12 000 scientists</a:t>
              </a: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600350" y="5445224"/>
            <a:ext cx="4327973" cy="720072"/>
            <a:chOff x="590539" y="4766328"/>
            <a:chExt cx="4327973" cy="720072"/>
          </a:xfrm>
        </p:grpSpPr>
        <p:pic>
          <p:nvPicPr>
            <p:cNvPr id="28" name="Imag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0539" y="4766328"/>
              <a:ext cx="638038" cy="720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1545473" y="4941680"/>
              <a:ext cx="33730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fr-FR" b="1" dirty="0">
                  <a:solidFill>
                    <a:schemeClr val="tx2"/>
                  </a:solidFill>
                  <a:latin typeface="Verdana" panose="020B0604030504040204" pitchFamily="34" charset="0"/>
                </a:rPr>
                <a:t>4 cycles of 50 </a:t>
              </a:r>
              <a:r>
                <a:rPr lang="fr-FR" altLang="fr-FR" b="1" dirty="0" err="1">
                  <a:solidFill>
                    <a:schemeClr val="tx2"/>
                  </a:solidFill>
                  <a:latin typeface="Verdana" panose="020B0604030504040204" pitchFamily="34" charset="0"/>
                </a:rPr>
                <a:t>days</a:t>
              </a:r>
              <a:r>
                <a:rPr lang="fr-FR" altLang="fr-FR" b="1" dirty="0">
                  <a:solidFill>
                    <a:schemeClr val="tx2"/>
                  </a:solidFill>
                  <a:latin typeface="Verdana" panose="020B0604030504040204" pitchFamily="34" charset="0"/>
                </a:rPr>
                <a:t>/</a:t>
              </a:r>
              <a:r>
                <a:rPr lang="fr-FR" altLang="fr-FR" b="1" dirty="0" err="1">
                  <a:solidFill>
                    <a:schemeClr val="tx2"/>
                  </a:solidFill>
                  <a:latin typeface="Verdana" panose="020B0604030504040204" pitchFamily="34" charset="0"/>
                </a:rPr>
                <a:t>year</a:t>
              </a:r>
              <a:endParaRPr lang="fr-FR" altLang="fr-FR" b="1" dirty="0">
                <a:solidFill>
                  <a:schemeClr val="tx2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2" name="Title 3">
            <a:extLst>
              <a:ext uri="{FF2B5EF4-FFF2-40B4-BE49-F238E27FC236}">
                <a16:creationId xmlns:a16="http://schemas.microsoft.com/office/drawing/2014/main" id="{AE5C9F1C-0CF6-AB4A-8DEE-3200A867AC71}"/>
              </a:ext>
            </a:extLst>
          </p:cNvPr>
          <p:cNvSpPr txBox="1">
            <a:spLocks/>
          </p:cNvSpPr>
          <p:nvPr/>
        </p:nvSpPr>
        <p:spPr bwMode="auto">
          <a:xfrm>
            <a:off x="479376" y="175731"/>
            <a:ext cx="11321141" cy="745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43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1" kern="120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9pPr>
          </a:lstStyle>
          <a:p>
            <a:pPr algn="l">
              <a:defRPr/>
            </a:pPr>
            <a:r>
              <a:rPr lang="en-US" sz="4800" dirty="0">
                <a:ln/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Key Figures</a:t>
            </a:r>
          </a:p>
        </p:txBody>
      </p:sp>
    </p:spTree>
    <p:extLst>
      <p:ext uri="{BB962C8B-B14F-4D97-AF65-F5344CB8AC3E}">
        <p14:creationId xmlns:p14="http://schemas.microsoft.com/office/powerpoint/2010/main" val="417141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000" y="692697"/>
            <a:ext cx="8675999" cy="6130902"/>
          </a:xfrm>
          <a:prstGeom prst="rect">
            <a:avLst/>
          </a:prstGeom>
        </p:spPr>
      </p:pic>
      <p:sp>
        <p:nvSpPr>
          <p:cNvPr id="31" name="Text Placeholder 1"/>
          <p:cNvSpPr>
            <a:spLocks noGrp="1"/>
          </p:cNvSpPr>
          <p:nvPr>
            <p:ph type="body" sz="quarter" idx="20"/>
          </p:nvPr>
        </p:nvSpPr>
        <p:spPr>
          <a:xfrm>
            <a:off x="309547" y="865767"/>
            <a:ext cx="11627564" cy="475001"/>
          </a:xfrm>
        </p:spPr>
        <p:txBody>
          <a:bodyPr/>
          <a:lstStyle/>
          <a:p>
            <a:r>
              <a:rPr lang="en-US" dirty="0"/>
              <a:t>As per accepted proposals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D1A0576-F628-C941-8F74-8C71EB25526F}"/>
              </a:ext>
            </a:extLst>
          </p:cNvPr>
          <p:cNvSpPr txBox="1">
            <a:spLocks/>
          </p:cNvSpPr>
          <p:nvPr/>
        </p:nvSpPr>
        <p:spPr bwMode="auto">
          <a:xfrm>
            <a:off x="462758" y="120102"/>
            <a:ext cx="11321141" cy="745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43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1" kern="120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Lucida Sans" pitchFamily="34" charset="0"/>
              </a:defRPr>
            </a:lvl9pPr>
          </a:lstStyle>
          <a:p>
            <a:pPr algn="l">
              <a:defRPr/>
            </a:pPr>
            <a:r>
              <a:rPr lang="en-US" sz="4800" dirty="0">
                <a:ln/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Research Areas</a:t>
            </a:r>
          </a:p>
        </p:txBody>
      </p:sp>
    </p:spTree>
    <p:extLst>
      <p:ext uri="{BB962C8B-B14F-4D97-AF65-F5344CB8AC3E}">
        <p14:creationId xmlns:p14="http://schemas.microsoft.com/office/powerpoint/2010/main" val="199634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LL 2016_slides Intro - Intercalaires - Fin">
  <a:themeElements>
    <a:clrScheme name="ILL 2">
      <a:dk1>
        <a:srgbClr val="000000"/>
      </a:dk1>
      <a:lt1>
        <a:srgbClr val="FFFFFF"/>
      </a:lt1>
      <a:dk2>
        <a:srgbClr val="007CB0"/>
      </a:dk2>
      <a:lt2>
        <a:srgbClr val="FFFFFF"/>
      </a:lt2>
      <a:accent1>
        <a:srgbClr val="95ACBA"/>
      </a:accent1>
      <a:accent2>
        <a:srgbClr val="009FE3"/>
      </a:accent2>
      <a:accent3>
        <a:srgbClr val="004899"/>
      </a:accent3>
      <a:accent4>
        <a:srgbClr val="73B1C3"/>
      </a:accent4>
      <a:accent5>
        <a:srgbClr val="A2C73B"/>
      </a:accent5>
      <a:accent6>
        <a:srgbClr val="869C80"/>
      </a:accent6>
      <a:hlink>
        <a:srgbClr val="E6007E"/>
      </a:hlink>
      <a:folHlink>
        <a:srgbClr val="AF12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LL_presentation_2017_GB" id="{35443F2E-0FF3-254F-9EE6-E2EDA569F839}" vid="{4C475353-A970-4440-8452-850766F79524}"/>
    </a:ext>
  </a:extLst>
</a:theme>
</file>

<file path=ppt/theme/theme2.xml><?xml version="1.0" encoding="utf-8"?>
<a:theme xmlns:a="http://schemas.openxmlformats.org/drawingml/2006/main" name="ILL 2016_slides V1">
  <a:themeElements>
    <a:clrScheme name="ILL 2">
      <a:dk1>
        <a:srgbClr val="000000"/>
      </a:dk1>
      <a:lt1>
        <a:srgbClr val="FFFFFF"/>
      </a:lt1>
      <a:dk2>
        <a:srgbClr val="007CB0"/>
      </a:dk2>
      <a:lt2>
        <a:srgbClr val="FFFFFF"/>
      </a:lt2>
      <a:accent1>
        <a:srgbClr val="95ACBA"/>
      </a:accent1>
      <a:accent2>
        <a:srgbClr val="009FE3"/>
      </a:accent2>
      <a:accent3>
        <a:srgbClr val="004899"/>
      </a:accent3>
      <a:accent4>
        <a:srgbClr val="73B1C3"/>
      </a:accent4>
      <a:accent5>
        <a:srgbClr val="A2C73B"/>
      </a:accent5>
      <a:accent6>
        <a:srgbClr val="869C80"/>
      </a:accent6>
      <a:hlink>
        <a:srgbClr val="E6007E"/>
      </a:hlink>
      <a:folHlink>
        <a:srgbClr val="AF12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LL_presentation_2017_GB" id="{35443F2E-0FF3-254F-9EE6-E2EDA569F839}" vid="{07290150-8EF5-CE46-BC92-0D03638CC603}"/>
    </a:ext>
  </a:extLst>
</a:theme>
</file>

<file path=ppt/theme/theme3.xml><?xml version="1.0" encoding="utf-8"?>
<a:theme xmlns:a="http://schemas.openxmlformats.org/drawingml/2006/main" name="ILL 2016_slides V2">
  <a:themeElements>
    <a:clrScheme name="ILL 2">
      <a:dk1>
        <a:srgbClr val="000000"/>
      </a:dk1>
      <a:lt1>
        <a:srgbClr val="FFFFFF"/>
      </a:lt1>
      <a:dk2>
        <a:srgbClr val="007CB0"/>
      </a:dk2>
      <a:lt2>
        <a:srgbClr val="FFFFFF"/>
      </a:lt2>
      <a:accent1>
        <a:srgbClr val="95ACBA"/>
      </a:accent1>
      <a:accent2>
        <a:srgbClr val="009FE3"/>
      </a:accent2>
      <a:accent3>
        <a:srgbClr val="004899"/>
      </a:accent3>
      <a:accent4>
        <a:srgbClr val="73B1C3"/>
      </a:accent4>
      <a:accent5>
        <a:srgbClr val="A2C73B"/>
      </a:accent5>
      <a:accent6>
        <a:srgbClr val="869C80"/>
      </a:accent6>
      <a:hlink>
        <a:srgbClr val="E6007E"/>
      </a:hlink>
      <a:folHlink>
        <a:srgbClr val="AF12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LL_presentation_2017_GB" id="{35443F2E-0FF3-254F-9EE6-E2EDA569F839}" vid="{1E0E9777-9E78-9A47-8565-1388841B6783}"/>
    </a:ext>
  </a:extLst>
</a:theme>
</file>

<file path=ppt/theme/theme4.xml><?xml version="1.0" encoding="utf-8"?>
<a:theme xmlns:a="http://schemas.openxmlformats.org/drawingml/2006/main" name="ILL 2016_slides V3">
  <a:themeElements>
    <a:clrScheme name="ILL 2">
      <a:dk1>
        <a:srgbClr val="000000"/>
      </a:dk1>
      <a:lt1>
        <a:srgbClr val="FFFFFF"/>
      </a:lt1>
      <a:dk2>
        <a:srgbClr val="007CB0"/>
      </a:dk2>
      <a:lt2>
        <a:srgbClr val="FFFFFF"/>
      </a:lt2>
      <a:accent1>
        <a:srgbClr val="95ACBA"/>
      </a:accent1>
      <a:accent2>
        <a:srgbClr val="009FE3"/>
      </a:accent2>
      <a:accent3>
        <a:srgbClr val="004899"/>
      </a:accent3>
      <a:accent4>
        <a:srgbClr val="73B1C3"/>
      </a:accent4>
      <a:accent5>
        <a:srgbClr val="A2C73B"/>
      </a:accent5>
      <a:accent6>
        <a:srgbClr val="869C80"/>
      </a:accent6>
      <a:hlink>
        <a:srgbClr val="E6007E"/>
      </a:hlink>
      <a:folHlink>
        <a:srgbClr val="AF12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LL_presentation_2017_GB" id="{35443F2E-0FF3-254F-9EE6-E2EDA569F839}" vid="{E99D4890-CF32-E544-807D-D0268C4B7726}"/>
    </a:ext>
  </a:extLst>
</a:theme>
</file>

<file path=ppt/theme/theme5.xml><?xml version="1.0" encoding="utf-8"?>
<a:theme xmlns:a="http://schemas.openxmlformats.org/drawingml/2006/main" name="Official 2016">
  <a:themeElements>
    <a:clrScheme name="ILL 2">
      <a:dk1>
        <a:srgbClr val="000000"/>
      </a:dk1>
      <a:lt1>
        <a:srgbClr val="FFFFFF"/>
      </a:lt1>
      <a:dk2>
        <a:srgbClr val="007CB0"/>
      </a:dk2>
      <a:lt2>
        <a:srgbClr val="FFFFFF"/>
      </a:lt2>
      <a:accent1>
        <a:srgbClr val="95ACBA"/>
      </a:accent1>
      <a:accent2>
        <a:srgbClr val="009FE3"/>
      </a:accent2>
      <a:accent3>
        <a:srgbClr val="004899"/>
      </a:accent3>
      <a:accent4>
        <a:srgbClr val="73B1C3"/>
      </a:accent4>
      <a:accent5>
        <a:srgbClr val="A2C73B"/>
      </a:accent5>
      <a:accent6>
        <a:srgbClr val="869C80"/>
      </a:accent6>
      <a:hlink>
        <a:srgbClr val="E6007E"/>
      </a:hlink>
      <a:folHlink>
        <a:srgbClr val="AF12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LL_presentation_2017_GB" id="{35443F2E-0FF3-254F-9EE6-E2EDA569F839}" vid="{D8C7517E-9AA6-024D-9D09-13D24DC4E77B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LL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ILL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ILL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ILL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ILL_presentation_2017_GB</Template>
  <TotalTime>5756</TotalTime>
  <Words>146</Words>
  <Application>Microsoft Macintosh PowerPoint</Application>
  <PresentationFormat>Widescreen</PresentationFormat>
  <Paragraphs>32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Arial</vt:lpstr>
      <vt:lpstr>Calibri</vt:lpstr>
      <vt:lpstr>Courier New</vt:lpstr>
      <vt:lpstr>Gill Sans MT</vt:lpstr>
      <vt:lpstr>Lucida Sans</vt:lpstr>
      <vt:lpstr>Times New Roman</vt:lpstr>
      <vt:lpstr>Verdana</vt:lpstr>
      <vt:lpstr>Verdana Bold</vt:lpstr>
      <vt:lpstr>Wingdings</vt:lpstr>
      <vt:lpstr>ILL 2016_slides Intro - Intercalaires - Fin</vt:lpstr>
      <vt:lpstr>ILL 2016_slides V1</vt:lpstr>
      <vt:lpstr>ILL 2016_slides V2</vt:lpstr>
      <vt:lpstr>ILL 2016_slides V3</vt:lpstr>
      <vt:lpstr>Official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Paolo Mutti</cp:lastModifiedBy>
  <cp:revision>133</cp:revision>
  <cp:lastPrinted>2017-03-17T08:57:55Z</cp:lastPrinted>
  <dcterms:created xsi:type="dcterms:W3CDTF">2017-05-30T07:29:49Z</dcterms:created>
  <dcterms:modified xsi:type="dcterms:W3CDTF">2025-02-03T14:43:36Z</dcterms:modified>
</cp:coreProperties>
</file>