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12" r:id="rId3"/>
  </p:sldMasterIdLst>
  <p:notesMasterIdLst>
    <p:notesMasterId r:id="rId6"/>
  </p:notesMasterIdLst>
  <p:sldIdLst>
    <p:sldId id="278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28FF4-50AC-4295-BD83-1671CB230C5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D24EDC5-E399-4F63-B4AE-AE8263DD52E4}">
      <dgm:prSet phldrT="[Text]" custT="1"/>
      <dgm:spPr/>
      <dgm:t>
        <a:bodyPr/>
        <a:lstStyle/>
        <a:p>
          <a:r>
            <a:rPr lang="en-GB" sz="2400" dirty="0"/>
            <a:t>JT-60SA</a:t>
          </a:r>
        </a:p>
      </dgm:t>
    </dgm:pt>
    <dgm:pt modelId="{99F4DDA6-6A68-431D-A744-AD08EB749440}" type="parTrans" cxnId="{30703F9F-E1E0-4487-8D37-924053BB36D6}">
      <dgm:prSet/>
      <dgm:spPr/>
      <dgm:t>
        <a:bodyPr/>
        <a:lstStyle/>
        <a:p>
          <a:endParaRPr lang="en-GB"/>
        </a:p>
      </dgm:t>
    </dgm:pt>
    <dgm:pt modelId="{5868AD26-0B38-4EBF-99CF-A2AAB69E0B23}" type="sibTrans" cxnId="{30703F9F-E1E0-4487-8D37-924053BB36D6}">
      <dgm:prSet/>
      <dgm:spPr/>
      <dgm:t>
        <a:bodyPr/>
        <a:lstStyle/>
        <a:p>
          <a:endParaRPr lang="en-GB"/>
        </a:p>
      </dgm:t>
    </dgm:pt>
    <dgm:pt modelId="{DEB8E002-A7F1-49E9-932B-05E34BAA41FA}">
      <dgm:prSet phldrT="[Text]" custT="1"/>
      <dgm:spPr/>
      <dgm:t>
        <a:bodyPr/>
        <a:lstStyle/>
        <a:p>
          <a:r>
            <a:rPr lang="en-GB" sz="2400" dirty="0"/>
            <a:t>ITER</a:t>
          </a:r>
        </a:p>
      </dgm:t>
    </dgm:pt>
    <dgm:pt modelId="{7D55CCD0-570C-43D4-97EC-9C6964B583F8}" type="parTrans" cxnId="{4FD6FFCE-AE3B-4114-ACF8-847AD56CD7C5}">
      <dgm:prSet/>
      <dgm:spPr/>
      <dgm:t>
        <a:bodyPr/>
        <a:lstStyle/>
        <a:p>
          <a:endParaRPr lang="en-GB"/>
        </a:p>
      </dgm:t>
    </dgm:pt>
    <dgm:pt modelId="{F600E5C3-31A0-4E2B-A6DE-D12BDABE2FF2}" type="sibTrans" cxnId="{4FD6FFCE-AE3B-4114-ACF8-847AD56CD7C5}">
      <dgm:prSet/>
      <dgm:spPr/>
      <dgm:t>
        <a:bodyPr/>
        <a:lstStyle/>
        <a:p>
          <a:endParaRPr lang="en-GB"/>
        </a:p>
      </dgm:t>
    </dgm:pt>
    <dgm:pt modelId="{86D5CA79-A107-48B4-9C2E-E3491440BB4E}">
      <dgm:prSet phldrT="[Text]"/>
      <dgm:spPr/>
      <dgm:t>
        <a:bodyPr/>
        <a:lstStyle/>
        <a:p>
          <a:r>
            <a:rPr lang="en-GB" dirty="0"/>
            <a:t>DEMO</a:t>
          </a:r>
        </a:p>
      </dgm:t>
    </dgm:pt>
    <dgm:pt modelId="{58078586-410A-4176-9B0F-327696F18FA2}" type="parTrans" cxnId="{3DB0BC4C-C20B-44DF-89E4-FFA18C8DA6AA}">
      <dgm:prSet/>
      <dgm:spPr/>
      <dgm:t>
        <a:bodyPr/>
        <a:lstStyle/>
        <a:p>
          <a:endParaRPr lang="en-GB"/>
        </a:p>
      </dgm:t>
    </dgm:pt>
    <dgm:pt modelId="{70BBEC7D-AB01-46C4-A35A-B0D4C8ECAA51}" type="sibTrans" cxnId="{3DB0BC4C-C20B-44DF-89E4-FFA18C8DA6AA}">
      <dgm:prSet/>
      <dgm:spPr/>
      <dgm:t>
        <a:bodyPr/>
        <a:lstStyle/>
        <a:p>
          <a:endParaRPr lang="en-GB"/>
        </a:p>
      </dgm:t>
    </dgm:pt>
    <dgm:pt modelId="{463436E9-3748-4405-9CAF-5124A2186E07}" type="pres">
      <dgm:prSet presAssocID="{04028FF4-50AC-4295-BD83-1671CB230C51}" presName="arrowDiagram" presStyleCnt="0">
        <dgm:presLayoutVars>
          <dgm:chMax val="5"/>
          <dgm:dir/>
          <dgm:resizeHandles val="exact"/>
        </dgm:presLayoutVars>
      </dgm:prSet>
      <dgm:spPr/>
    </dgm:pt>
    <dgm:pt modelId="{18ECCF2A-883D-4A87-AA62-CC4A8147EA3D}" type="pres">
      <dgm:prSet presAssocID="{04028FF4-50AC-4295-BD83-1671CB230C51}" presName="arrow" presStyleLbl="bgShp" presStyleIdx="0" presStyleCnt="1" custScaleY="106667" custLinFactNeighborY="4668"/>
      <dgm:spPr/>
    </dgm:pt>
    <dgm:pt modelId="{2249D1FD-0018-49D8-AE16-B32F9C8AC519}" type="pres">
      <dgm:prSet presAssocID="{04028FF4-50AC-4295-BD83-1671CB230C51}" presName="arrowDiagram3" presStyleCnt="0"/>
      <dgm:spPr/>
    </dgm:pt>
    <dgm:pt modelId="{7C9B2C1A-5BC7-4D24-A8D6-7BF0DB2DDECB}" type="pres">
      <dgm:prSet presAssocID="{8D24EDC5-E399-4F63-B4AE-AE8263DD52E4}" presName="bullet3a" presStyleLbl="node1" presStyleIdx="0" presStyleCnt="3"/>
      <dgm:spPr/>
    </dgm:pt>
    <dgm:pt modelId="{53886F59-B7D1-4214-92DF-9C8EC21B50F0}" type="pres">
      <dgm:prSet presAssocID="{8D24EDC5-E399-4F63-B4AE-AE8263DD52E4}" presName="textBox3a" presStyleLbl="revTx" presStyleIdx="0" presStyleCnt="3" custLinFactNeighborX="-38614" custLinFactNeighborY="23520">
        <dgm:presLayoutVars>
          <dgm:bulletEnabled val="1"/>
        </dgm:presLayoutVars>
      </dgm:prSet>
      <dgm:spPr/>
    </dgm:pt>
    <dgm:pt modelId="{B901659C-1348-4E9A-953F-FB28C1029513}" type="pres">
      <dgm:prSet presAssocID="{DEB8E002-A7F1-49E9-932B-05E34BAA41FA}" presName="bullet3b" presStyleLbl="node1" presStyleIdx="1" presStyleCnt="3"/>
      <dgm:spPr/>
    </dgm:pt>
    <dgm:pt modelId="{C132C5A4-C188-4873-9793-BE13CF637C70}" type="pres">
      <dgm:prSet presAssocID="{DEB8E002-A7F1-49E9-932B-05E34BAA41FA}" presName="textBox3b" presStyleLbl="revTx" presStyleIdx="1" presStyleCnt="3" custScaleY="78743">
        <dgm:presLayoutVars>
          <dgm:bulletEnabled val="1"/>
        </dgm:presLayoutVars>
      </dgm:prSet>
      <dgm:spPr/>
    </dgm:pt>
    <dgm:pt modelId="{5848BA2A-8533-43EA-B106-AACFA22186E8}" type="pres">
      <dgm:prSet presAssocID="{86D5CA79-A107-48B4-9C2E-E3491440BB4E}" presName="bullet3c" presStyleLbl="node1" presStyleIdx="2" presStyleCnt="3"/>
      <dgm:spPr/>
    </dgm:pt>
    <dgm:pt modelId="{187C8293-6D41-4FF7-868F-66602606E59C}" type="pres">
      <dgm:prSet presAssocID="{86D5CA79-A107-48B4-9C2E-E3491440BB4E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6A88E3F-12FA-4634-9827-C28547923BB9}" type="presOf" srcId="{8D24EDC5-E399-4F63-B4AE-AE8263DD52E4}" destId="{53886F59-B7D1-4214-92DF-9C8EC21B50F0}" srcOrd="0" destOrd="0" presId="urn:microsoft.com/office/officeart/2005/8/layout/arrow2"/>
    <dgm:cxn modelId="{8A20C240-F2E4-4B10-89B8-BA8C4F1456A3}" type="presOf" srcId="{DEB8E002-A7F1-49E9-932B-05E34BAA41FA}" destId="{C132C5A4-C188-4873-9793-BE13CF637C70}" srcOrd="0" destOrd="0" presId="urn:microsoft.com/office/officeart/2005/8/layout/arrow2"/>
    <dgm:cxn modelId="{3DB0BC4C-C20B-44DF-89E4-FFA18C8DA6AA}" srcId="{04028FF4-50AC-4295-BD83-1671CB230C51}" destId="{86D5CA79-A107-48B4-9C2E-E3491440BB4E}" srcOrd="2" destOrd="0" parTransId="{58078586-410A-4176-9B0F-327696F18FA2}" sibTransId="{70BBEC7D-AB01-46C4-A35A-B0D4C8ECAA51}"/>
    <dgm:cxn modelId="{30703F9F-E1E0-4487-8D37-924053BB36D6}" srcId="{04028FF4-50AC-4295-BD83-1671CB230C51}" destId="{8D24EDC5-E399-4F63-B4AE-AE8263DD52E4}" srcOrd="0" destOrd="0" parTransId="{99F4DDA6-6A68-431D-A744-AD08EB749440}" sibTransId="{5868AD26-0B38-4EBF-99CF-A2AAB69E0B23}"/>
    <dgm:cxn modelId="{4FD6FFCE-AE3B-4114-ACF8-847AD56CD7C5}" srcId="{04028FF4-50AC-4295-BD83-1671CB230C51}" destId="{DEB8E002-A7F1-49E9-932B-05E34BAA41FA}" srcOrd="1" destOrd="0" parTransId="{7D55CCD0-570C-43D4-97EC-9C6964B583F8}" sibTransId="{F600E5C3-31A0-4E2B-A6DE-D12BDABE2FF2}"/>
    <dgm:cxn modelId="{A04EF1E1-602E-4C35-8968-E7780D814D6A}" type="presOf" srcId="{86D5CA79-A107-48B4-9C2E-E3491440BB4E}" destId="{187C8293-6D41-4FF7-868F-66602606E59C}" srcOrd="0" destOrd="0" presId="urn:microsoft.com/office/officeart/2005/8/layout/arrow2"/>
    <dgm:cxn modelId="{27892DF9-4168-4FEA-BBEF-624C6469B88E}" type="presOf" srcId="{04028FF4-50AC-4295-BD83-1671CB230C51}" destId="{463436E9-3748-4405-9CAF-5124A2186E07}" srcOrd="0" destOrd="0" presId="urn:microsoft.com/office/officeart/2005/8/layout/arrow2"/>
    <dgm:cxn modelId="{FBFD8651-F375-4D13-A59A-B5D643601F09}" type="presParOf" srcId="{463436E9-3748-4405-9CAF-5124A2186E07}" destId="{18ECCF2A-883D-4A87-AA62-CC4A8147EA3D}" srcOrd="0" destOrd="0" presId="urn:microsoft.com/office/officeart/2005/8/layout/arrow2"/>
    <dgm:cxn modelId="{8BA40675-F9C1-4A62-B658-25A10A253CB8}" type="presParOf" srcId="{463436E9-3748-4405-9CAF-5124A2186E07}" destId="{2249D1FD-0018-49D8-AE16-B32F9C8AC519}" srcOrd="1" destOrd="0" presId="urn:microsoft.com/office/officeart/2005/8/layout/arrow2"/>
    <dgm:cxn modelId="{56481C34-76EA-4F16-A350-DA70BA39C3BB}" type="presParOf" srcId="{2249D1FD-0018-49D8-AE16-B32F9C8AC519}" destId="{7C9B2C1A-5BC7-4D24-A8D6-7BF0DB2DDECB}" srcOrd="0" destOrd="0" presId="urn:microsoft.com/office/officeart/2005/8/layout/arrow2"/>
    <dgm:cxn modelId="{401E6289-39CE-45BD-B344-6291321BC0A9}" type="presParOf" srcId="{2249D1FD-0018-49D8-AE16-B32F9C8AC519}" destId="{53886F59-B7D1-4214-92DF-9C8EC21B50F0}" srcOrd="1" destOrd="0" presId="urn:microsoft.com/office/officeart/2005/8/layout/arrow2"/>
    <dgm:cxn modelId="{2F239A08-4A33-4CE5-BAB7-F67BE35A0B33}" type="presParOf" srcId="{2249D1FD-0018-49D8-AE16-B32F9C8AC519}" destId="{B901659C-1348-4E9A-953F-FB28C1029513}" srcOrd="2" destOrd="0" presId="urn:microsoft.com/office/officeart/2005/8/layout/arrow2"/>
    <dgm:cxn modelId="{06904D1C-F393-4054-A207-5CAE3AA0C513}" type="presParOf" srcId="{2249D1FD-0018-49D8-AE16-B32F9C8AC519}" destId="{C132C5A4-C188-4873-9793-BE13CF637C70}" srcOrd="3" destOrd="0" presId="urn:microsoft.com/office/officeart/2005/8/layout/arrow2"/>
    <dgm:cxn modelId="{2F634E59-9C02-44B8-BC42-191AEC970AA4}" type="presParOf" srcId="{2249D1FD-0018-49D8-AE16-B32F9C8AC519}" destId="{5848BA2A-8533-43EA-B106-AACFA22186E8}" srcOrd="4" destOrd="0" presId="urn:microsoft.com/office/officeart/2005/8/layout/arrow2"/>
    <dgm:cxn modelId="{7C62845C-FAF3-4D55-97B1-7A9B6CF93F22}" type="presParOf" srcId="{2249D1FD-0018-49D8-AE16-B32F9C8AC519}" destId="{187C8293-6D41-4FF7-868F-66602606E59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CCF2A-883D-4A87-AA62-CC4A8147EA3D}">
      <dsp:nvSpPr>
        <dsp:cNvPr id="0" name=""/>
        <dsp:cNvSpPr/>
      </dsp:nvSpPr>
      <dsp:spPr>
        <a:xfrm>
          <a:off x="85307" y="-120965"/>
          <a:ext cx="5806049" cy="38707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B2C1A-5BC7-4D24-A8D6-7BF0DB2DDECB}">
      <dsp:nvSpPr>
        <dsp:cNvPr id="0" name=""/>
        <dsp:cNvSpPr/>
      </dsp:nvSpPr>
      <dsp:spPr>
        <a:xfrm>
          <a:off x="822675" y="2504584"/>
          <a:ext cx="150957" cy="150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86F59-B7D1-4214-92DF-9C8EC21B50F0}">
      <dsp:nvSpPr>
        <dsp:cNvPr id="0" name=""/>
        <dsp:cNvSpPr/>
      </dsp:nvSpPr>
      <dsp:spPr>
        <a:xfrm>
          <a:off x="375780" y="2580063"/>
          <a:ext cx="1352809" cy="104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JT-60SA</a:t>
          </a:r>
        </a:p>
      </dsp:txBody>
      <dsp:txXfrm>
        <a:off x="375780" y="2580063"/>
        <a:ext cx="1352809" cy="1048717"/>
      </dsp:txXfrm>
    </dsp:sp>
    <dsp:sp modelId="{B901659C-1348-4E9A-953F-FB28C1029513}">
      <dsp:nvSpPr>
        <dsp:cNvPr id="0" name=""/>
        <dsp:cNvSpPr/>
      </dsp:nvSpPr>
      <dsp:spPr>
        <a:xfrm>
          <a:off x="2155163" y="1518281"/>
          <a:ext cx="272884" cy="272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2C5A4-C188-4873-9793-BE13CF637C70}">
      <dsp:nvSpPr>
        <dsp:cNvPr id="0" name=""/>
        <dsp:cNvSpPr/>
      </dsp:nvSpPr>
      <dsp:spPr>
        <a:xfrm>
          <a:off x="2291606" y="1864536"/>
          <a:ext cx="1393451" cy="155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9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ITER</a:t>
          </a:r>
        </a:p>
      </dsp:txBody>
      <dsp:txXfrm>
        <a:off x="2291606" y="1864536"/>
        <a:ext cx="1393451" cy="1554431"/>
      </dsp:txXfrm>
    </dsp:sp>
    <dsp:sp modelId="{5848BA2A-8533-43EA-B106-AACFA22186E8}">
      <dsp:nvSpPr>
        <dsp:cNvPr id="0" name=""/>
        <dsp:cNvSpPr/>
      </dsp:nvSpPr>
      <dsp:spPr>
        <a:xfrm>
          <a:off x="3757633" y="918081"/>
          <a:ext cx="377393" cy="377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C8293-6D41-4FF7-868F-66602606E59C}">
      <dsp:nvSpPr>
        <dsp:cNvPr id="0" name=""/>
        <dsp:cNvSpPr/>
      </dsp:nvSpPr>
      <dsp:spPr>
        <a:xfrm>
          <a:off x="3946330" y="1106778"/>
          <a:ext cx="1393451" cy="252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73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DEMO</a:t>
          </a:r>
        </a:p>
      </dsp:txBody>
      <dsp:txXfrm>
        <a:off x="3946330" y="1106778"/>
        <a:ext cx="1393451" cy="2522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81771-2A77-4AFE-A59E-C006B6FD0C4E}" type="datetimeFigureOut">
              <a:rPr lang="en-GB" smtClean="0"/>
              <a:t>31.01.25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1EE7B-62D0-48C8-8CD6-8DE2A7B0E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0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48FF5-47FA-4392-853C-8F74553799CD}" type="slidenum">
              <a:rPr kumimoji="0" lang="en-GB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7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6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41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6F46-B245-4033-81C5-3C76AE3146FC}" type="datetime1">
              <a:rPr lang="en-GB" smtClean="0"/>
              <a:t>31.01.25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9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566-C4A7-43B8-9B8D-4A8E398ED5B7}" type="datetime1">
              <a:rPr lang="en-GB" smtClean="0"/>
              <a:t>31.01.25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4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920E-9353-4036-9F8A-266F927B2D0D}" type="datetime1">
              <a:rPr lang="en-GB" smtClean="0"/>
              <a:t>31.01.25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5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9DF-4D7B-482F-A1B5-61C13EA490E4}" type="datetime1">
              <a:rPr lang="en-GB" smtClean="0"/>
              <a:t>31.01.25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3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16950723446_e7d8e1bfb9_o.jpg">
            <a:extLst>
              <a:ext uri="{FF2B5EF4-FFF2-40B4-BE49-F238E27FC236}">
                <a16:creationId xmlns:a16="http://schemas.microsoft.com/office/drawing/2014/main" id="{3125FDBF-0C08-8947-B022-2F712C17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288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908436B5-97FD-D54C-9FF7-34447F0C78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3023AB6E-04A9-A844-85B2-3872D741D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8">
            <a:extLst>
              <a:ext uri="{FF2B5EF4-FFF2-40B4-BE49-F238E27FC236}">
                <a16:creationId xmlns:a16="http://schemas.microsoft.com/office/drawing/2014/main" id="{ABC14655-4359-AE4D-BB33-4694FAD1E2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017" y="6096001"/>
            <a:ext cx="6688667" cy="2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67">
                <a:solidFill>
                  <a:srgbClr val="D9D9D9"/>
                </a:solidFill>
              </a:rPr>
              <a:t>ESA UNCLASSIFIED - For Official Use</a:t>
            </a:r>
            <a:endParaRPr lang="en-GB" sz="1067">
              <a:solidFill>
                <a:srgbClr val="D9D9D9"/>
              </a:solidFill>
            </a:endParaRPr>
          </a:p>
        </p:txBody>
      </p:sp>
      <p:pic>
        <p:nvPicPr>
          <p:cNvPr id="8" name="Picture 85">
            <a:extLst>
              <a:ext uri="{FF2B5EF4-FFF2-40B4-BE49-F238E27FC236}">
                <a16:creationId xmlns:a16="http://schemas.microsoft.com/office/drawing/2014/main" id="{C509E8B7-F95C-4246-A810-C21D03A151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0A865-23FE-564A-888F-E8513949D803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2">
            <a:extLst>
              <a:ext uri="{FF2B5EF4-FFF2-40B4-BE49-F238E27FC236}">
                <a16:creationId xmlns:a16="http://schemas.microsoft.com/office/drawing/2014/main" id="{171DA401-A2CD-BC45-AF66-0F91AA69ED2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1" name="Picture 63" descr="at.png">
              <a:extLst>
                <a:ext uri="{FF2B5EF4-FFF2-40B4-BE49-F238E27FC236}">
                  <a16:creationId xmlns:a16="http://schemas.microsoft.com/office/drawing/2014/main" id="{C88598CA-02A8-9D4E-AC70-E9CD59381A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>
              <a:extLst>
                <a:ext uri="{FF2B5EF4-FFF2-40B4-BE49-F238E27FC236}">
                  <a16:creationId xmlns:a16="http://schemas.microsoft.com/office/drawing/2014/main" id="{E77B51F6-F3FE-6946-8666-12F01018C0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>
              <a:extLst>
                <a:ext uri="{FF2B5EF4-FFF2-40B4-BE49-F238E27FC236}">
                  <a16:creationId xmlns:a16="http://schemas.microsoft.com/office/drawing/2014/main" id="{10157E67-08DB-0446-B9C1-717C298214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>
              <a:extLst>
                <a:ext uri="{FF2B5EF4-FFF2-40B4-BE49-F238E27FC236}">
                  <a16:creationId xmlns:a16="http://schemas.microsoft.com/office/drawing/2014/main" id="{CC4EF1C0-D36A-B748-B0EE-8EB5040F5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>
              <a:extLst>
                <a:ext uri="{FF2B5EF4-FFF2-40B4-BE49-F238E27FC236}">
                  <a16:creationId xmlns:a16="http://schemas.microsoft.com/office/drawing/2014/main" id="{107E2902-B3E9-5440-A1FD-BDD22271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>
              <a:extLst>
                <a:ext uri="{FF2B5EF4-FFF2-40B4-BE49-F238E27FC236}">
                  <a16:creationId xmlns:a16="http://schemas.microsoft.com/office/drawing/2014/main" id="{DE851426-CEE5-F646-AA28-32D66FCD26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>
              <a:extLst>
                <a:ext uri="{FF2B5EF4-FFF2-40B4-BE49-F238E27FC236}">
                  <a16:creationId xmlns:a16="http://schemas.microsoft.com/office/drawing/2014/main" id="{490C7AE5-2FBA-4443-8418-E9DD66095E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>
              <a:extLst>
                <a:ext uri="{FF2B5EF4-FFF2-40B4-BE49-F238E27FC236}">
                  <a16:creationId xmlns:a16="http://schemas.microsoft.com/office/drawing/2014/main" id="{A3AD39B2-E76E-1D47-854C-5092B8FDB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>
              <a:extLst>
                <a:ext uri="{FF2B5EF4-FFF2-40B4-BE49-F238E27FC236}">
                  <a16:creationId xmlns:a16="http://schemas.microsoft.com/office/drawing/2014/main" id="{EC4810DE-9FD9-0D4C-898F-1820F8888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>
              <a:extLst>
                <a:ext uri="{FF2B5EF4-FFF2-40B4-BE49-F238E27FC236}">
                  <a16:creationId xmlns:a16="http://schemas.microsoft.com/office/drawing/2014/main" id="{F108AE1F-1F1E-BD41-949C-EB7A3F9F0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>
              <a:extLst>
                <a:ext uri="{FF2B5EF4-FFF2-40B4-BE49-F238E27FC236}">
                  <a16:creationId xmlns:a16="http://schemas.microsoft.com/office/drawing/2014/main" id="{F29598B5-36E7-CB4E-86A3-6368CDA3D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>
              <a:extLst>
                <a:ext uri="{FF2B5EF4-FFF2-40B4-BE49-F238E27FC236}">
                  <a16:creationId xmlns:a16="http://schemas.microsoft.com/office/drawing/2014/main" id="{4AAAFB70-67C4-764B-B849-EE9502095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>
              <a:extLst>
                <a:ext uri="{FF2B5EF4-FFF2-40B4-BE49-F238E27FC236}">
                  <a16:creationId xmlns:a16="http://schemas.microsoft.com/office/drawing/2014/main" id="{97E80D32-87B3-274F-B1A5-8E7A44EB7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>
              <a:extLst>
                <a:ext uri="{FF2B5EF4-FFF2-40B4-BE49-F238E27FC236}">
                  <a16:creationId xmlns:a16="http://schemas.microsoft.com/office/drawing/2014/main" id="{4F180385-C55B-7C49-96E6-ADDCA7523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>
              <a:extLst>
                <a:ext uri="{FF2B5EF4-FFF2-40B4-BE49-F238E27FC236}">
                  <a16:creationId xmlns:a16="http://schemas.microsoft.com/office/drawing/2014/main" id="{9062846B-3861-E146-8895-30B66E044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>
              <a:extLst>
                <a:ext uri="{FF2B5EF4-FFF2-40B4-BE49-F238E27FC236}">
                  <a16:creationId xmlns:a16="http://schemas.microsoft.com/office/drawing/2014/main" id="{99DB178D-5DA4-6546-A774-1CC73DE4CE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>
              <a:extLst>
                <a:ext uri="{FF2B5EF4-FFF2-40B4-BE49-F238E27FC236}">
                  <a16:creationId xmlns:a16="http://schemas.microsoft.com/office/drawing/2014/main" id="{A6CC4271-8336-D84D-BA0F-E79979B100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>
              <a:extLst>
                <a:ext uri="{FF2B5EF4-FFF2-40B4-BE49-F238E27FC236}">
                  <a16:creationId xmlns:a16="http://schemas.microsoft.com/office/drawing/2014/main" id="{322A4C19-D0FC-2A44-8843-EC4F30C6F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>
              <a:extLst>
                <a:ext uri="{FF2B5EF4-FFF2-40B4-BE49-F238E27FC236}">
                  <a16:creationId xmlns:a16="http://schemas.microsoft.com/office/drawing/2014/main" id="{8E58B5CD-3A23-C34D-8DB2-C4BDC02C2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>
              <a:extLst>
                <a:ext uri="{FF2B5EF4-FFF2-40B4-BE49-F238E27FC236}">
                  <a16:creationId xmlns:a16="http://schemas.microsoft.com/office/drawing/2014/main" id="{169FD631-84E3-EA40-962B-369671FC0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>
              <a:extLst>
                <a:ext uri="{FF2B5EF4-FFF2-40B4-BE49-F238E27FC236}">
                  <a16:creationId xmlns:a16="http://schemas.microsoft.com/office/drawing/2014/main" id="{A67A3731-8AFD-AE46-A192-EF3766DFF8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>
              <a:extLst>
                <a:ext uri="{FF2B5EF4-FFF2-40B4-BE49-F238E27FC236}">
                  <a16:creationId xmlns:a16="http://schemas.microsoft.com/office/drawing/2014/main" id="{49610EA6-1337-7E4A-BFCC-A3CC0DDF8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>
              <a:extLst>
                <a:ext uri="{FF2B5EF4-FFF2-40B4-BE49-F238E27FC236}">
                  <a16:creationId xmlns:a16="http://schemas.microsoft.com/office/drawing/2014/main" id="{42E0F6F0-0BFF-FC47-825A-568F32CD8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>
              <a:extLst>
                <a:ext uri="{FF2B5EF4-FFF2-40B4-BE49-F238E27FC236}">
                  <a16:creationId xmlns:a16="http://schemas.microsoft.com/office/drawing/2014/main" id="{5AAC53C1-3D6E-D84A-AAAC-49ABF1531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058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Maxwell_Test_Chamber_970PX.jpg">
            <a:extLst>
              <a:ext uri="{FF2B5EF4-FFF2-40B4-BE49-F238E27FC236}">
                <a16:creationId xmlns:a16="http://schemas.microsoft.com/office/drawing/2014/main" id="{E6309255-07EA-9A4D-B4DF-D96E1655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 b="164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DF8A03EB-7A2B-E840-94D8-52E924CD6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33539C60-2A20-1D4D-A664-7B1864A731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BCDE7C5F-B29E-424E-AF8D-06028D6156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E594C1-844F-6A4C-AF3D-FBBC05EB676C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6DC13C3E-F668-A64B-94DD-FED4FFB937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F83C67BC-6F63-4E42-BCE5-BBBB4CF910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1B57B580-75CF-3443-A054-8DB6FC1343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CFE4BD62-D602-0646-A657-C2FF51A7D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644B3CDF-3408-244F-98B7-499897C89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E9B61862-CD11-CB48-A620-FED27D297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5F3C1DA8-7C52-EE4D-9E53-3C5D426974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6A889BBB-14D7-E04B-B732-28E3A13BE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4BF8446F-2B2D-CA4A-972B-56C73E69A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12A75DDB-0C93-614C-9245-0D995FEF38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1BF935FA-7A57-FF46-B2D7-4F56CC06B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18E94358-5A7A-8240-B298-4F4FBA7B0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C2CAE200-7DF9-D148-9D5B-6C05A784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B9C591C2-973E-714B-BC8A-CEB1FB044D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589BF6BA-5EDA-EF4D-AEB8-7CE3FAF11F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E7F723F1-0180-C248-B252-AB827DDD2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EF1E32F2-FA79-5F46-8AA1-84F9FBC4F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3B066F5A-2C8B-B94E-847A-E796601D5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A524FF4D-00D5-D349-AF59-6CDA05697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08A1D2E9-F2BC-5240-9449-5476893966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DC100642-2D9A-6343-A58B-173B452CF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569C1987-745B-D247-AAF2-82F00B6F7B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0195F6BE-E298-374B-9F63-F0F5F783F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D880426A-32C4-E84B-9FB1-14F2FAE18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8E3B2AEE-8A56-0C46-8C78-3D09BF9D1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579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Winter_Moon.jpg">
            <a:extLst>
              <a:ext uri="{FF2B5EF4-FFF2-40B4-BE49-F238E27FC236}">
                <a16:creationId xmlns:a16="http://schemas.microsoft.com/office/drawing/2014/main" id="{E513627D-3324-2249-9EE3-6E5779923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24763" b="9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625F8B51-7153-2D4F-A5EA-4CD5B5FCA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AAF61613-D8BC-604C-8B7F-3C8CCDE013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E5F2AAA7-F9AA-EC43-B2C5-6BBB9165AA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7BB310-F360-3147-B5DA-19A3FFF6796D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7209FF16-9251-754F-95D9-69E53B1234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E077D6EC-E1E8-774B-B7EF-10190CB1D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5BD20EFB-7261-D34B-BDB0-468D62F68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438DA52B-DE48-B944-81A5-C7CE92055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239C4A71-4416-7F45-9E51-1E1AA8CA1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83E6A8FA-E448-F344-BCA4-BC641C1F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877F89BA-A566-2E46-B104-01A283D17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88D86C3E-9646-9C4C-AC8A-96064F4224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7AA8F667-A57D-0340-8E89-DC74EC86F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7487C667-08CD-B445-80DD-4D332701C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C11536E9-6F75-6441-B710-49BAC63F1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DBE38F78-1E40-2148-856D-4C0F6B861B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A9118B9A-65FF-5043-9AEC-FA02EE4675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8E061A0B-B672-5744-9CB8-7113FD945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14F496D0-514D-A74A-A7BA-5FB05A944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206ACA06-A9A5-884F-AAF9-D32D0BCE0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46EFD851-CEA3-AA4A-9C4D-AB2C90D23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57E64FC8-01B9-024D-AE3C-8E0E264CA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2D77FB98-BDD8-9247-8395-28866F0C6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5F0F765F-C056-724E-A0D6-0BF2CDC1C3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3963B679-6CB0-644D-83FD-417E39C0D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7B11A104-CB75-314B-A083-B1CA2CC05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3C872F6A-F315-054F-B93E-8EDB66B05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064534C4-3CBC-F343-BDD9-F7D1C59CF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43966691-5FF0-4B4D-A3DB-A34023B77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995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9ABC4-C6CE-A34A-9E01-31F0915BD686}"/>
              </a:ext>
            </a:extLst>
          </p:cNvPr>
          <p:cNvSpPr/>
          <p:nvPr userDrawn="1"/>
        </p:nvSpPr>
        <p:spPr>
          <a:xfrm>
            <a:off x="-126999" y="0"/>
            <a:ext cx="1250315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5" name="Picture 31" descr="Comet_activity_21_June_970PX.jpg">
            <a:extLst>
              <a:ext uri="{FF2B5EF4-FFF2-40B4-BE49-F238E27FC236}">
                <a16:creationId xmlns:a16="http://schemas.microsoft.com/office/drawing/2014/main" id="{93321EB5-31A3-A549-A125-AAC7AB4B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7" y="0"/>
            <a:ext cx="913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:a16="http://schemas.microsoft.com/office/drawing/2014/main" id="{D9B50BBE-EB6C-274C-9160-53C64FEC4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PT_Header02" hidden="1">
            <a:extLst>
              <a:ext uri="{FF2B5EF4-FFF2-40B4-BE49-F238E27FC236}">
                <a16:creationId xmlns:a16="http://schemas.microsoft.com/office/drawing/2014/main" id="{19BA3EB5-7372-1546-A336-2EC14F26E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5">
            <a:extLst>
              <a:ext uri="{FF2B5EF4-FFF2-40B4-BE49-F238E27FC236}">
                <a16:creationId xmlns:a16="http://schemas.microsoft.com/office/drawing/2014/main" id="{B3D28A2F-4F87-CA44-BD90-18B1736801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766021-BBD2-AF40-BCB6-79B4B2782EA6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2">
            <a:extLst>
              <a:ext uri="{FF2B5EF4-FFF2-40B4-BE49-F238E27FC236}">
                <a16:creationId xmlns:a16="http://schemas.microsoft.com/office/drawing/2014/main" id="{D7AFDF6D-68D0-0744-AA0A-F30D607573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1" name="Picture 63" descr="at.png">
              <a:extLst>
                <a:ext uri="{FF2B5EF4-FFF2-40B4-BE49-F238E27FC236}">
                  <a16:creationId xmlns:a16="http://schemas.microsoft.com/office/drawing/2014/main" id="{ADE601D3-2FC9-274F-A408-E9A7F2DBE0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>
              <a:extLst>
                <a:ext uri="{FF2B5EF4-FFF2-40B4-BE49-F238E27FC236}">
                  <a16:creationId xmlns:a16="http://schemas.microsoft.com/office/drawing/2014/main" id="{AEB0186D-AD3B-7C4E-8C47-7D386C59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>
              <a:extLst>
                <a:ext uri="{FF2B5EF4-FFF2-40B4-BE49-F238E27FC236}">
                  <a16:creationId xmlns:a16="http://schemas.microsoft.com/office/drawing/2014/main" id="{5F684947-A638-C342-9063-60B4CB2F3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>
              <a:extLst>
                <a:ext uri="{FF2B5EF4-FFF2-40B4-BE49-F238E27FC236}">
                  <a16:creationId xmlns:a16="http://schemas.microsoft.com/office/drawing/2014/main" id="{42C89F65-56F5-BC4B-98E5-CB40D1CCF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>
              <a:extLst>
                <a:ext uri="{FF2B5EF4-FFF2-40B4-BE49-F238E27FC236}">
                  <a16:creationId xmlns:a16="http://schemas.microsoft.com/office/drawing/2014/main" id="{8558298A-E62A-094A-9DBC-1FED71607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>
              <a:extLst>
                <a:ext uri="{FF2B5EF4-FFF2-40B4-BE49-F238E27FC236}">
                  <a16:creationId xmlns:a16="http://schemas.microsoft.com/office/drawing/2014/main" id="{584BC509-4CAF-3D4C-AF1B-44480FAACB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>
              <a:extLst>
                <a:ext uri="{FF2B5EF4-FFF2-40B4-BE49-F238E27FC236}">
                  <a16:creationId xmlns:a16="http://schemas.microsoft.com/office/drawing/2014/main" id="{8300F44A-8AAC-6343-9C0D-54069A922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>
              <a:extLst>
                <a:ext uri="{FF2B5EF4-FFF2-40B4-BE49-F238E27FC236}">
                  <a16:creationId xmlns:a16="http://schemas.microsoft.com/office/drawing/2014/main" id="{1F2C1891-1BA4-3B40-BCE4-37DC2ABF4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>
              <a:extLst>
                <a:ext uri="{FF2B5EF4-FFF2-40B4-BE49-F238E27FC236}">
                  <a16:creationId xmlns:a16="http://schemas.microsoft.com/office/drawing/2014/main" id="{A199144B-18F9-B340-9DC5-1D7E06EFB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>
              <a:extLst>
                <a:ext uri="{FF2B5EF4-FFF2-40B4-BE49-F238E27FC236}">
                  <a16:creationId xmlns:a16="http://schemas.microsoft.com/office/drawing/2014/main" id="{E7B18AC5-99CA-5E40-99DC-59E8EAAF00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>
              <a:extLst>
                <a:ext uri="{FF2B5EF4-FFF2-40B4-BE49-F238E27FC236}">
                  <a16:creationId xmlns:a16="http://schemas.microsoft.com/office/drawing/2014/main" id="{2FE35D36-D327-4A42-B261-BB2FBFAC0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>
              <a:extLst>
                <a:ext uri="{FF2B5EF4-FFF2-40B4-BE49-F238E27FC236}">
                  <a16:creationId xmlns:a16="http://schemas.microsoft.com/office/drawing/2014/main" id="{06340AEE-B8F7-2A47-97A3-BBDFC4A09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>
              <a:extLst>
                <a:ext uri="{FF2B5EF4-FFF2-40B4-BE49-F238E27FC236}">
                  <a16:creationId xmlns:a16="http://schemas.microsoft.com/office/drawing/2014/main" id="{254362FC-307F-D44D-BF78-5726699837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>
              <a:extLst>
                <a:ext uri="{FF2B5EF4-FFF2-40B4-BE49-F238E27FC236}">
                  <a16:creationId xmlns:a16="http://schemas.microsoft.com/office/drawing/2014/main" id="{ADBFF6D8-A2ED-EF4E-BDC5-00060AEFE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>
              <a:extLst>
                <a:ext uri="{FF2B5EF4-FFF2-40B4-BE49-F238E27FC236}">
                  <a16:creationId xmlns:a16="http://schemas.microsoft.com/office/drawing/2014/main" id="{23A544F3-5CFB-CA45-8FED-7787ACA8B6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>
              <a:extLst>
                <a:ext uri="{FF2B5EF4-FFF2-40B4-BE49-F238E27FC236}">
                  <a16:creationId xmlns:a16="http://schemas.microsoft.com/office/drawing/2014/main" id="{F348F77E-D1CA-8247-A4EF-3FE9DEEB0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>
              <a:extLst>
                <a:ext uri="{FF2B5EF4-FFF2-40B4-BE49-F238E27FC236}">
                  <a16:creationId xmlns:a16="http://schemas.microsoft.com/office/drawing/2014/main" id="{B3218D2C-069E-F648-A54E-56CBB57FC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>
              <a:extLst>
                <a:ext uri="{FF2B5EF4-FFF2-40B4-BE49-F238E27FC236}">
                  <a16:creationId xmlns:a16="http://schemas.microsoft.com/office/drawing/2014/main" id="{ED6DD91E-D6BD-3D40-9E2C-70F8B8408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>
              <a:extLst>
                <a:ext uri="{FF2B5EF4-FFF2-40B4-BE49-F238E27FC236}">
                  <a16:creationId xmlns:a16="http://schemas.microsoft.com/office/drawing/2014/main" id="{11B1D723-50B3-9F4E-B59B-E0E87EF485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>
              <a:extLst>
                <a:ext uri="{FF2B5EF4-FFF2-40B4-BE49-F238E27FC236}">
                  <a16:creationId xmlns:a16="http://schemas.microsoft.com/office/drawing/2014/main" id="{D07F83FB-B9CF-DB41-9DF9-CF5CBC292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>
              <a:extLst>
                <a:ext uri="{FF2B5EF4-FFF2-40B4-BE49-F238E27FC236}">
                  <a16:creationId xmlns:a16="http://schemas.microsoft.com/office/drawing/2014/main" id="{F195B960-632C-564F-9C1F-422541E255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>
              <a:extLst>
                <a:ext uri="{FF2B5EF4-FFF2-40B4-BE49-F238E27FC236}">
                  <a16:creationId xmlns:a16="http://schemas.microsoft.com/office/drawing/2014/main" id="{CC17A993-DA82-ED4C-AE5B-9C26E9F29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>
              <a:extLst>
                <a:ext uri="{FF2B5EF4-FFF2-40B4-BE49-F238E27FC236}">
                  <a16:creationId xmlns:a16="http://schemas.microsoft.com/office/drawing/2014/main" id="{E8B6D437-53E2-D741-87F8-F787FBE6F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>
              <a:extLst>
                <a:ext uri="{FF2B5EF4-FFF2-40B4-BE49-F238E27FC236}">
                  <a16:creationId xmlns:a16="http://schemas.microsoft.com/office/drawing/2014/main" id="{268DE3D7-602A-514C-85D2-DB3C2BEC5C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543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mja_glacier_Himalayas_970PX.jpg">
            <a:extLst>
              <a:ext uri="{FF2B5EF4-FFF2-40B4-BE49-F238E27FC236}">
                <a16:creationId xmlns:a16="http://schemas.microsoft.com/office/drawing/2014/main" id="{E6A9144B-A119-D745-B480-3C10E307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10789"/>
          <a:stretch>
            <a:fillRect/>
          </a:stretch>
        </p:blipFill>
        <p:spPr bwMode="auto">
          <a:xfrm>
            <a:off x="0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2D594590-3917-5040-AD4E-AAF3421930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7E2CABCA-0D20-F842-B859-4084FC1B19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213F3A46-8341-9B47-B36C-84967201CC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2915A-D859-5E4A-BA48-FE6BA8DAFC92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93E13717-FDEA-1F43-8206-C329085426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6C827889-8471-2245-B420-7717BF856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433D6439-2C0C-5C43-BB09-2CBCEE72D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7449AD18-B8E0-E54C-A248-1151D9503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8B49649D-8043-B042-95B8-2365BC74F8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861C285A-6681-1041-B75F-33A2AD0C4B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5860FFBE-C2AE-CE4D-8E4C-0E8B2B31E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DA8B5256-8B6E-4E4B-87D4-60CE78CC2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1D9466B0-3D55-9649-B145-3ACFCAC4F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BDFFFEF4-64C7-2A42-AD0F-F3A468F44D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43C6EE43-07E9-4242-9584-0ED7CEEC9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911C8290-7897-5341-BF71-C3A2477E6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A46EB138-0CD5-294D-97F5-E885108DC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5E712CA3-1044-A142-BAF3-169391FFD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F0D71F7A-CD37-D040-962B-CD85481EF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64D98ABA-F3E2-124E-9E70-E560194CFB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0DCD2D4D-805E-CB4F-B092-C0C0953B6A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2F89C7EF-067D-9247-98D8-1EF4C2B2C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2F88D8A2-7533-4A4A-923C-204668500E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19EC4E17-63AB-8842-B88B-6789F99F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33FFA75B-5638-6D4A-B263-09334BD37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05A39070-3F90-734B-8AC4-398D37780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BC1554EE-D00C-1A46-9082-0DDE9CC711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A96BDA31-6A41-D041-80BB-DDC1E115D2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E0EE779D-F403-A745-AD23-8DDDF864E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248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phasat_artist_s_impression_970px.png">
            <a:extLst>
              <a:ext uri="{FF2B5EF4-FFF2-40B4-BE49-F238E27FC236}">
                <a16:creationId xmlns:a16="http://schemas.microsoft.com/office/drawing/2014/main" id="{5FCD1F51-BB97-2444-A8E7-705D5643D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6" b="93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F7193C15-DF01-E043-B416-C468CF5659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2E765851-78BB-9149-B902-51B15A1CC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E16DD662-ACEF-B140-BE4A-61D0CCE2D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7A6753-D28F-C549-8737-85C718B1DE46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B4A03C33-94E2-C542-A6AC-8A398A2A24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2E5F31AC-700C-CC4C-8433-566796E63D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BFCA4807-4BE0-F54C-BAEE-E1884B31B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8144B839-CBBB-894A-B962-83E0AAD38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1182247F-6462-0343-9C6D-2A87FC12AB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0E4D3FD1-879D-3344-86E2-35137F8CE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E646EAFD-EDA5-8F48-A169-9D7D89CF2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5DD5902D-4CFF-A449-91C8-A752F1147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BFDBEE2A-5584-9D47-9CEB-162496BAF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96771FDC-176E-7E47-94CB-60F038F04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6014D82F-4C15-C440-8CA3-0E40FB6C8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01056B81-D7F5-184C-A4FC-02A3740FE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B1DCFC70-365E-0943-8923-BB5AEC0D9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5F45450C-D20E-D94E-B5FA-5C8E0492A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39E3C1ED-1224-8242-A2CA-97644BF81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CC65BBD2-5115-CE46-8842-B5AB12424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B653BA30-0EDC-2544-959D-4C1B81C43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9C3CBC1B-F443-2644-B7A9-20AD8A7696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1BFD0492-7B59-8C47-9745-A4905F3C0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39A507BD-BF7B-6547-9B28-C482DA906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EB1B7D4B-75AF-554E-B357-B48A3B96B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BC5F943B-513E-CB43-9FA4-46D78C1BD1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B18FE4C8-2585-1340-B137-A7D4FAD84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DB168551-1C74-D448-91AB-B4E3A88D7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B624FC78-C6A3-F149-961C-EE3B29C93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168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navigation.jpg">
            <a:extLst>
              <a:ext uri="{FF2B5EF4-FFF2-40B4-BE49-F238E27FC236}">
                <a16:creationId xmlns:a16="http://schemas.microsoft.com/office/drawing/2014/main" id="{8EC6ED64-BEC9-F742-B161-DC0CE267E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106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61E92081-F9DF-3940-81A0-42F65CE7B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ACFD5ACB-E8B5-CA40-A1DF-4043E7D25F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198B99C2-CB93-4C4A-BBFA-6F5646F72A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9B10DC-FF79-0741-AE31-CA6F63CB2E91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E6B97E3A-0223-9E44-BC1B-6900ED1DC8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6B417C4F-1328-8F4C-8D5E-385AB21396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D305830D-45B6-D943-8E60-2354444662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D8DC7874-AA20-7E4E-A27B-AD7780B33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CFC00008-1B24-8A46-B61E-CD93173FE5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47374DC9-9671-6942-B72E-F464B4A16E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E19EE441-1421-0949-BC02-CEBA66EFC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88828AEC-F029-3740-A53F-A01DAEA7B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6D683921-A35B-3646-9452-0146384BB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676AE13A-8D79-6247-A08D-BE7DE8E0F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3B479BD7-6757-714D-9459-C1F07AC29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DEA12CAF-B588-7545-825D-44B4E38C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6DFB0B81-B131-2449-99D9-33CADDD65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CB0E0177-7EF4-B045-AA24-F17BDEC70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6221F8AC-D788-8F49-BFE7-3C6D07C951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E144A7A8-E61C-5B4A-AC28-CA7F5DFE5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363F0324-105C-EB40-A90D-9AD0504739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D7DAC84A-52EA-B64B-9252-60E50E75D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2445B1B5-B36C-294C-84BA-5B0D524E7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941AC7B0-A754-8D43-9327-FFA4C84152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52A1F157-1733-5B44-BE29-38AE83867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D0E8B5A1-CA97-FA49-9B22-E7E98B01A8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AFAFC950-2483-8E4F-B068-477C58021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CCF55625-19A5-D245-893A-E66B3C4FE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48125D62-BA33-8649-AA3F-3F9DF1521A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4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578-27AF-4E02-BE6C-1D8703FE69E3}" type="datetime1">
              <a:rPr lang="en-GB" smtClean="0"/>
              <a:t>31.01.25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9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exander_Gerst_spacewalk_970px.jpg">
            <a:extLst>
              <a:ext uri="{FF2B5EF4-FFF2-40B4-BE49-F238E27FC236}">
                <a16:creationId xmlns:a16="http://schemas.microsoft.com/office/drawing/2014/main" id="{AC0AF95B-2388-A04D-B2C4-A536D8008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16537"/>
          <a:stretch>
            <a:fillRect/>
          </a:stretch>
        </p:blipFill>
        <p:spPr bwMode="auto">
          <a:xfrm>
            <a:off x="-2117" y="0"/>
            <a:ext cx="12183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76B5C0A7-C45F-C348-A739-BBA8926B4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09A020C8-0ADA-F74E-A4F8-D8F0BD1CD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C806B04C-70BB-8348-9540-5E25C4CF08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5DB8C4-BC2E-6642-9191-AE20AEF9DFF3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7696B092-215C-1F4E-8DF1-8E819864F9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C3A1F312-D72D-9944-A5A8-9F6007DED3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1E5F8AA6-9552-1445-8CC5-C2ED20AE6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EEC1A33B-07A3-4C4D-8BB0-3478A54B2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29AECA7E-4AC2-684D-B984-1F0ACC336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31653193-3574-9742-883F-9782F1C92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75BC03F4-E2F6-EE4C-A5D5-E883C9D6D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62ACE2EC-094F-C24A-A1CD-7DC824276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18865588-2046-FC4B-9AF5-50E17C5E3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387D2D78-08EF-234D-956B-E31E6881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6FECEDA2-16A7-BF4A-9312-1EC1F07A8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93DFFDAF-A9FE-9C47-9E1F-7620124C7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F574AB7A-27BF-124D-AA89-F94E151F8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DFBF34E2-AC18-E741-A8A6-7C496BD86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FF2DD788-132F-374B-976A-708713E99F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7218A4FD-1910-154A-B0C1-6AC4D8EBD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CA3D2C04-AE5A-9C46-89EE-C7C2AD3B0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2459DDB1-687C-6945-A75C-7FAC7F350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3397B328-EC6C-884B-9719-578EE189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B275255A-1E4B-904E-A575-019B47A7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49E6FF08-241B-7C4C-8E93-B3FD594D4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8F8D73AB-42AC-F341-A0A6-4DEE10A90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80B144BE-79F2-5A42-B77B-26BA0EEF2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2A2F2717-39B9-EB4A-8892-79F2D0DCD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2EC4F6B3-4E57-634D-9165-BDA274D2A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631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Liftoff_of_Vega_VV06_carrying_LISA_Pathfinder_970PX.jpg">
            <a:extLst>
              <a:ext uri="{FF2B5EF4-FFF2-40B4-BE49-F238E27FC236}">
                <a16:creationId xmlns:a16="http://schemas.microsoft.com/office/drawing/2014/main" id="{3374EFE7-1C4B-7140-AF99-91E627379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1324"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36FA5A7B-660C-FE45-97ED-65C6F07D1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CE19BC74-E17D-154D-9B26-ECB4AE7271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D3809FBF-06CF-1447-963C-5B0ACD7285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7995B-76FA-D14D-BFF8-C5CF914411BC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7C6D3AE4-3DAD-814C-8CC2-961EC291491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00904171-91E4-6E48-BD04-E48854794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0292A668-D090-154F-B166-2E8827E3AA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DB83BD33-E96B-384D-ABC0-530240157E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D42FFCFA-D29E-6041-827A-8C2464025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F000F1D6-FBEB-7B40-AF4C-1B6067C2B9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329C06C5-845D-9640-8607-3EEABA0AC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4616E146-9FE3-C34D-B2A0-7B9D6DBED0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33EAE494-3197-B940-A13A-871B8EF6D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F48F775F-4595-564E-9B89-A1A6BFE76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CE06A7B4-0A31-9D48-A8BF-1E666E6DE0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8A542AA1-413C-3345-85FF-7B2FF65EF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F4C597AD-E914-1D42-AA96-EC631D795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EE015911-94AB-AC4A-ABCA-B3BE7E9C7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00B14033-F576-5340-A83B-746967D4B6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DF430932-18D8-304E-9E24-FB372F7A8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1F0C23F5-30C6-EB42-A7EE-56D18A85C7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1D182510-0BCB-D54E-95D8-5BA87C339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98FFAD0A-F0FA-9044-BB5C-882AAAA429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2A3D1A78-1A21-8843-A184-BEEE8CA28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B9927ED0-94F3-4843-BA77-C219225AB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C622AEBB-29D8-1B4D-98C1-7054E3386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5ABA2597-3B28-084F-BEAA-A8AC4B6C06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235B273F-31AE-2A41-A637-BA7923AA40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6C51D542-D344-6A43-965B-53801E0D1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344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cover slide 62.png">
            <a:extLst>
              <a:ext uri="{FF2B5EF4-FFF2-40B4-BE49-F238E27FC236}">
                <a16:creationId xmlns:a16="http://schemas.microsoft.com/office/drawing/2014/main" id="{AB5E50EE-AC2A-7643-B901-0C2C7954A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b="16689"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4F2887CC-5F66-4C4E-8655-7075C7A7F0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3E0146D8-06CA-9F45-B32E-B6CB2A48C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7A2053F6-4C72-0943-8CB9-3B3BEC3BC2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01146D-0550-7146-8944-D6CBEAD2407D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AEB18FA8-FA4F-A946-AB5E-69E6C58ACE4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C21A971A-778B-C147-830C-28DE146008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CD0B41C5-2007-2C49-83C7-7593F4FBB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59B063CD-DECB-0C4F-8260-2947220F09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2143125D-D538-4145-AAD6-BBD689D0F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1CDCB66F-6F04-4E44-B229-A8E4C2F33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002E7680-8444-FD44-B32A-12E8A026D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54D37349-D025-4B41-A7FA-8D81AA11F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1CA309DB-2EC7-B846-9EE3-32C033B70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73F1D037-A2CB-5741-AC4A-7FBEF02368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A3361093-F30B-B24A-9604-ECAB49F79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4EC0E18F-4DB2-154E-9308-4CD1FB549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D84F4D50-5880-D242-B2AA-04F8955707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3EA7A1A2-94AF-1546-89EF-DD69002E9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3236A9A7-FDDE-FB46-A3DA-9313A7EE7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C466940C-F774-E841-98C7-4A173D8846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1121D5AF-052A-4546-8277-0A1877279C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610C1198-FA18-C848-B011-95397F585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85F02740-DF63-EE41-90D5-3C673167B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642F0531-BFF8-C24F-AB98-6D697CC6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E3A957C4-A718-FD4A-817A-DDCE88792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F285EF9E-4178-DB48-98B3-38358564DB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C753AB24-8FE1-B549-8523-E6A9ADA0E5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21306A73-6B9F-A84B-B4F5-9E8B238B5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80BB1C4F-844A-5D4C-8B81-D1ABEA842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375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1_cover">
            <a:extLst>
              <a:ext uri="{FF2B5EF4-FFF2-40B4-BE49-F238E27FC236}">
                <a16:creationId xmlns:a16="http://schemas.microsoft.com/office/drawing/2014/main" id="{D94F5D34-79AB-D745-AE46-68DEE4D6A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b="180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>
            <a:extLst>
              <a:ext uri="{FF2B5EF4-FFF2-40B4-BE49-F238E27FC236}">
                <a16:creationId xmlns:a16="http://schemas.microsoft.com/office/drawing/2014/main" id="{4463FFAB-184F-994E-8AA1-B789096F6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>
            <a:extLst>
              <a:ext uri="{FF2B5EF4-FFF2-40B4-BE49-F238E27FC236}">
                <a16:creationId xmlns:a16="http://schemas.microsoft.com/office/drawing/2014/main" id="{F0D94117-788A-0C47-9B1B-3AA2C04F48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>
            <a:extLst>
              <a:ext uri="{FF2B5EF4-FFF2-40B4-BE49-F238E27FC236}">
                <a16:creationId xmlns:a16="http://schemas.microsoft.com/office/drawing/2014/main" id="{D8275B41-89ED-8242-B007-36B228A183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BF61-B344-1946-AC16-C4BD158DACFE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>
            <a:extLst>
              <a:ext uri="{FF2B5EF4-FFF2-40B4-BE49-F238E27FC236}">
                <a16:creationId xmlns:a16="http://schemas.microsoft.com/office/drawing/2014/main" id="{88C6298C-C262-C646-8EE6-1B8E434386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" name="Picture 62" descr="at.png">
              <a:extLst>
                <a:ext uri="{FF2B5EF4-FFF2-40B4-BE49-F238E27FC236}">
                  <a16:creationId xmlns:a16="http://schemas.microsoft.com/office/drawing/2014/main" id="{51F4B03F-478A-DD46-B2E1-B3432CD86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>
              <a:extLst>
                <a:ext uri="{FF2B5EF4-FFF2-40B4-BE49-F238E27FC236}">
                  <a16:creationId xmlns:a16="http://schemas.microsoft.com/office/drawing/2014/main" id="{97DEB5BC-98C6-1B49-8ACC-B54CCD4F8C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>
              <a:extLst>
                <a:ext uri="{FF2B5EF4-FFF2-40B4-BE49-F238E27FC236}">
                  <a16:creationId xmlns:a16="http://schemas.microsoft.com/office/drawing/2014/main" id="{7CEBCA2A-CDA2-244C-8087-7F68F91F4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>
              <a:extLst>
                <a:ext uri="{FF2B5EF4-FFF2-40B4-BE49-F238E27FC236}">
                  <a16:creationId xmlns:a16="http://schemas.microsoft.com/office/drawing/2014/main" id="{976EAE28-EA60-0F4F-B967-5B7180FFF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>
              <a:extLst>
                <a:ext uri="{FF2B5EF4-FFF2-40B4-BE49-F238E27FC236}">
                  <a16:creationId xmlns:a16="http://schemas.microsoft.com/office/drawing/2014/main" id="{4362BF43-B981-BC46-85DD-D57275CF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>
              <a:extLst>
                <a:ext uri="{FF2B5EF4-FFF2-40B4-BE49-F238E27FC236}">
                  <a16:creationId xmlns:a16="http://schemas.microsoft.com/office/drawing/2014/main" id="{4BE9B9E3-FE7A-D548-A052-8F2FEAB8E9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>
              <a:extLst>
                <a:ext uri="{FF2B5EF4-FFF2-40B4-BE49-F238E27FC236}">
                  <a16:creationId xmlns:a16="http://schemas.microsoft.com/office/drawing/2014/main" id="{69F100E0-E250-F54B-BB1C-A5BBC814B5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>
              <a:extLst>
                <a:ext uri="{FF2B5EF4-FFF2-40B4-BE49-F238E27FC236}">
                  <a16:creationId xmlns:a16="http://schemas.microsoft.com/office/drawing/2014/main" id="{AA38C430-6885-3044-99B0-B29B9DD9B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>
              <a:extLst>
                <a:ext uri="{FF2B5EF4-FFF2-40B4-BE49-F238E27FC236}">
                  <a16:creationId xmlns:a16="http://schemas.microsoft.com/office/drawing/2014/main" id="{F69E547E-C095-3F4E-8652-A2FC74ABA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>
              <a:extLst>
                <a:ext uri="{FF2B5EF4-FFF2-40B4-BE49-F238E27FC236}">
                  <a16:creationId xmlns:a16="http://schemas.microsoft.com/office/drawing/2014/main" id="{E6E9B22D-2293-0047-A158-2CAEBE9DA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>
              <a:extLst>
                <a:ext uri="{FF2B5EF4-FFF2-40B4-BE49-F238E27FC236}">
                  <a16:creationId xmlns:a16="http://schemas.microsoft.com/office/drawing/2014/main" id="{A680A05A-ABCF-3E49-BD91-9057C5F85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>
              <a:extLst>
                <a:ext uri="{FF2B5EF4-FFF2-40B4-BE49-F238E27FC236}">
                  <a16:creationId xmlns:a16="http://schemas.microsoft.com/office/drawing/2014/main" id="{4B212464-6B39-634B-A1D9-5859709E97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>
              <a:extLst>
                <a:ext uri="{FF2B5EF4-FFF2-40B4-BE49-F238E27FC236}">
                  <a16:creationId xmlns:a16="http://schemas.microsoft.com/office/drawing/2014/main" id="{1480F9C7-7951-2D44-B7FF-E03E26451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>
              <a:extLst>
                <a:ext uri="{FF2B5EF4-FFF2-40B4-BE49-F238E27FC236}">
                  <a16:creationId xmlns:a16="http://schemas.microsoft.com/office/drawing/2014/main" id="{67580E64-3C72-1C45-9169-864CE0343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>
              <a:extLst>
                <a:ext uri="{FF2B5EF4-FFF2-40B4-BE49-F238E27FC236}">
                  <a16:creationId xmlns:a16="http://schemas.microsoft.com/office/drawing/2014/main" id="{EDD79E6F-1577-2044-8743-F0456C58F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>
              <a:extLst>
                <a:ext uri="{FF2B5EF4-FFF2-40B4-BE49-F238E27FC236}">
                  <a16:creationId xmlns:a16="http://schemas.microsoft.com/office/drawing/2014/main" id="{CF901AFB-A805-DE4F-BB9D-D64B5D4FE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>
              <a:extLst>
                <a:ext uri="{FF2B5EF4-FFF2-40B4-BE49-F238E27FC236}">
                  <a16:creationId xmlns:a16="http://schemas.microsoft.com/office/drawing/2014/main" id="{0F8D1D51-BFAA-BC4B-A626-52F02817B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>
              <a:extLst>
                <a:ext uri="{FF2B5EF4-FFF2-40B4-BE49-F238E27FC236}">
                  <a16:creationId xmlns:a16="http://schemas.microsoft.com/office/drawing/2014/main" id="{7B2B15C3-B8B5-DB43-AEC1-5F79A2B41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>
              <a:extLst>
                <a:ext uri="{FF2B5EF4-FFF2-40B4-BE49-F238E27FC236}">
                  <a16:creationId xmlns:a16="http://schemas.microsoft.com/office/drawing/2014/main" id="{4A6FC522-D944-DF41-A70B-D51DA31CC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>
              <a:extLst>
                <a:ext uri="{FF2B5EF4-FFF2-40B4-BE49-F238E27FC236}">
                  <a16:creationId xmlns:a16="http://schemas.microsoft.com/office/drawing/2014/main" id="{A5F1ECFC-A488-8946-8E39-C2C3C2BB9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>
              <a:extLst>
                <a:ext uri="{FF2B5EF4-FFF2-40B4-BE49-F238E27FC236}">
                  <a16:creationId xmlns:a16="http://schemas.microsoft.com/office/drawing/2014/main" id="{13454A1F-97D6-0F44-A756-4790036144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>
              <a:extLst>
                <a:ext uri="{FF2B5EF4-FFF2-40B4-BE49-F238E27FC236}">
                  <a16:creationId xmlns:a16="http://schemas.microsoft.com/office/drawing/2014/main" id="{6DE913FA-B425-BA46-A3B2-1826055C8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>
              <a:extLst>
                <a:ext uri="{FF2B5EF4-FFF2-40B4-BE49-F238E27FC236}">
                  <a16:creationId xmlns:a16="http://schemas.microsoft.com/office/drawing/2014/main" id="{4BE25147-C34D-D341-B534-26952C615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>
              <a:extLst>
                <a:ext uri="{FF2B5EF4-FFF2-40B4-BE49-F238E27FC236}">
                  <a16:creationId xmlns:a16="http://schemas.microsoft.com/office/drawing/2014/main" id="{4FC6C5B1-8598-7148-83FD-0B354BCFC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7913" y="3679985"/>
            <a:ext cx="10598400" cy="55092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8648" y="2129842"/>
            <a:ext cx="10596033" cy="748988"/>
          </a:xfrm>
        </p:spPr>
        <p:txBody>
          <a:bodyPr/>
          <a:lstStyle>
            <a:lvl1pPr>
              <a:defRPr sz="42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8376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011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3296484"/>
            <a:ext cx="10385400" cy="1764585"/>
          </a:xfrm>
        </p:spPr>
        <p:txBody>
          <a:bodyPr anchor="t"/>
          <a:lstStyle>
            <a:lvl1pPr algn="l">
              <a:defRPr sz="5333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796295"/>
            <a:ext cx="103854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141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34685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97" y="1666800"/>
            <a:ext cx="5193600" cy="496800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66875"/>
            <a:ext cx="5195221" cy="495324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25600" y="2174402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243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111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8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43C-97ED-44F1-9D80-1CCC050D365C}" type="datetime1">
              <a:rPr lang="en-GB" smtClean="0"/>
              <a:t>31.01.25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5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666877"/>
            <a:ext cx="6625167" cy="4324351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02"/>
            <a:ext cx="3795184" cy="43243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4314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000" y="4997210"/>
            <a:ext cx="7910400" cy="379656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716" y="1666875"/>
            <a:ext cx="7909984" cy="339090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00" y="5372102"/>
            <a:ext cx="7910400" cy="6191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556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1A.jpg">
            <a:extLst>
              <a:ext uri="{FF2B5EF4-FFF2-40B4-BE49-F238E27FC236}">
                <a16:creationId xmlns:a16="http://schemas.microsoft.com/office/drawing/2014/main" id="{FA3C7722-9EFC-D54B-8679-9304891F6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1">
            <a:extLst>
              <a:ext uri="{FF2B5EF4-FFF2-40B4-BE49-F238E27FC236}">
                <a16:creationId xmlns:a16="http://schemas.microsoft.com/office/drawing/2014/main" id="{D666D3AC-378A-5641-9CAF-2D7B914FA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4367" y="6529917"/>
            <a:ext cx="1595967" cy="19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AF62C8-C272-494C-BBD4-9453F63E1CF9}"/>
              </a:ext>
            </a:extLst>
          </p:cNvPr>
          <p:cNvCxnSpPr/>
          <p:nvPr userDrawn="1"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2">
            <a:extLst>
              <a:ext uri="{FF2B5EF4-FFF2-40B4-BE49-F238E27FC236}">
                <a16:creationId xmlns:a16="http://schemas.microsoft.com/office/drawing/2014/main" id="{AD96756E-A20A-B747-AF88-F2FF9514E4B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2618"/>
            <a:ext cx="9101667" cy="148167"/>
            <a:chOff x="172269" y="6621494"/>
            <a:chExt cx="6826666" cy="111519"/>
          </a:xfrm>
        </p:grpSpPr>
        <p:pic>
          <p:nvPicPr>
            <p:cNvPr id="6" name="Picture 63" descr="at.png">
              <a:extLst>
                <a:ext uri="{FF2B5EF4-FFF2-40B4-BE49-F238E27FC236}">
                  <a16:creationId xmlns:a16="http://schemas.microsoft.com/office/drawing/2014/main" id="{9E799BBA-DC1F-BC46-AC5E-7130E07E1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4" descr="be.png">
              <a:extLst>
                <a:ext uri="{FF2B5EF4-FFF2-40B4-BE49-F238E27FC236}">
                  <a16:creationId xmlns:a16="http://schemas.microsoft.com/office/drawing/2014/main" id="{83710057-1BD1-5049-A2E0-05FA99E70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5" descr="ca.png">
              <a:extLst>
                <a:ext uri="{FF2B5EF4-FFF2-40B4-BE49-F238E27FC236}">
                  <a16:creationId xmlns:a16="http://schemas.microsoft.com/office/drawing/2014/main" id="{FCB2F04C-CDB7-5641-9A89-2D80FE588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6" descr="ch.png">
              <a:extLst>
                <a:ext uri="{FF2B5EF4-FFF2-40B4-BE49-F238E27FC236}">
                  <a16:creationId xmlns:a16="http://schemas.microsoft.com/office/drawing/2014/main" id="{A9B5830C-1D0B-FB4F-886A-8ACA5D1592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7" descr="cz.png">
              <a:extLst>
                <a:ext uri="{FF2B5EF4-FFF2-40B4-BE49-F238E27FC236}">
                  <a16:creationId xmlns:a16="http://schemas.microsoft.com/office/drawing/2014/main" id="{3F9C55FF-7458-6D4C-989F-7FBD67502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8" descr="de.png">
              <a:extLst>
                <a:ext uri="{FF2B5EF4-FFF2-40B4-BE49-F238E27FC236}">
                  <a16:creationId xmlns:a16="http://schemas.microsoft.com/office/drawing/2014/main" id="{0608A2F4-61F3-6047-B4C2-5FCE41D1F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dk.png">
              <a:extLst>
                <a:ext uri="{FF2B5EF4-FFF2-40B4-BE49-F238E27FC236}">
                  <a16:creationId xmlns:a16="http://schemas.microsoft.com/office/drawing/2014/main" id="{37166C2E-902A-744A-BCB9-67E52A32D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ee.png">
              <a:extLst>
                <a:ext uri="{FF2B5EF4-FFF2-40B4-BE49-F238E27FC236}">
                  <a16:creationId xmlns:a16="http://schemas.microsoft.com/office/drawing/2014/main" id="{A87AA776-749F-0C44-A53B-0ACEBCDFAC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es.png">
              <a:extLst>
                <a:ext uri="{FF2B5EF4-FFF2-40B4-BE49-F238E27FC236}">
                  <a16:creationId xmlns:a16="http://schemas.microsoft.com/office/drawing/2014/main" id="{A8476BA5-B051-184D-9CE6-783310B24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fi.png">
              <a:extLst>
                <a:ext uri="{FF2B5EF4-FFF2-40B4-BE49-F238E27FC236}">
                  <a16:creationId xmlns:a16="http://schemas.microsoft.com/office/drawing/2014/main" id="{52C8579B-D0D4-A446-A3BE-05F257DB8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fr.png">
              <a:extLst>
                <a:ext uri="{FF2B5EF4-FFF2-40B4-BE49-F238E27FC236}">
                  <a16:creationId xmlns:a16="http://schemas.microsoft.com/office/drawing/2014/main" id="{C03B03E1-7C29-3A4D-A7A2-6B489F31E4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gr.png">
              <a:extLst>
                <a:ext uri="{FF2B5EF4-FFF2-40B4-BE49-F238E27FC236}">
                  <a16:creationId xmlns:a16="http://schemas.microsoft.com/office/drawing/2014/main" id="{59E4F84C-E38B-374B-86FA-506BA349B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hu.png">
              <a:extLst>
                <a:ext uri="{FF2B5EF4-FFF2-40B4-BE49-F238E27FC236}">
                  <a16:creationId xmlns:a16="http://schemas.microsoft.com/office/drawing/2014/main" id="{37A1484C-4925-8044-8EC9-D51DBB4B8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ie.png">
              <a:extLst>
                <a:ext uri="{FF2B5EF4-FFF2-40B4-BE49-F238E27FC236}">
                  <a16:creationId xmlns:a16="http://schemas.microsoft.com/office/drawing/2014/main" id="{E252A89D-A847-2D41-8988-84E46959F2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it.png">
              <a:extLst>
                <a:ext uri="{FF2B5EF4-FFF2-40B4-BE49-F238E27FC236}">
                  <a16:creationId xmlns:a16="http://schemas.microsoft.com/office/drawing/2014/main" id="{64D92C8E-6904-2642-B840-A12709E13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lu.png">
              <a:extLst>
                <a:ext uri="{FF2B5EF4-FFF2-40B4-BE49-F238E27FC236}">
                  <a16:creationId xmlns:a16="http://schemas.microsoft.com/office/drawing/2014/main" id="{96222C11-8757-1C49-9DAC-C416FF64F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nl.png">
              <a:extLst>
                <a:ext uri="{FF2B5EF4-FFF2-40B4-BE49-F238E27FC236}">
                  <a16:creationId xmlns:a16="http://schemas.microsoft.com/office/drawing/2014/main" id="{DA456BE7-7CB7-AE46-9901-C1508B49A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no.png">
              <a:extLst>
                <a:ext uri="{FF2B5EF4-FFF2-40B4-BE49-F238E27FC236}">
                  <a16:creationId xmlns:a16="http://schemas.microsoft.com/office/drawing/2014/main" id="{A50F28C0-B1C2-D44E-8047-DFB2A2492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pl.png">
              <a:extLst>
                <a:ext uri="{FF2B5EF4-FFF2-40B4-BE49-F238E27FC236}">
                  <a16:creationId xmlns:a16="http://schemas.microsoft.com/office/drawing/2014/main" id="{51409765-AE02-3F42-92EA-F7637D741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pt.png">
              <a:extLst>
                <a:ext uri="{FF2B5EF4-FFF2-40B4-BE49-F238E27FC236}">
                  <a16:creationId xmlns:a16="http://schemas.microsoft.com/office/drawing/2014/main" id="{A6F85ED1-A067-524F-8FDF-558DB05AB6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ro.png">
              <a:extLst>
                <a:ext uri="{FF2B5EF4-FFF2-40B4-BE49-F238E27FC236}">
                  <a16:creationId xmlns:a16="http://schemas.microsoft.com/office/drawing/2014/main" id="{D977C53D-7078-9849-8350-564559C37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se.png">
              <a:extLst>
                <a:ext uri="{FF2B5EF4-FFF2-40B4-BE49-F238E27FC236}">
                  <a16:creationId xmlns:a16="http://schemas.microsoft.com/office/drawing/2014/main" id="{9595C960-E056-594D-823E-10A44D15B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uk.png">
              <a:extLst>
                <a:ext uri="{FF2B5EF4-FFF2-40B4-BE49-F238E27FC236}">
                  <a16:creationId xmlns:a16="http://schemas.microsoft.com/office/drawing/2014/main" id="{DCC31580-1A90-6945-BE31-D5DFDDFE7E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si.png">
              <a:extLst>
                <a:ext uri="{FF2B5EF4-FFF2-40B4-BE49-F238E27FC236}">
                  <a16:creationId xmlns:a16="http://schemas.microsoft.com/office/drawing/2014/main" id="{C1E73627-42F9-A44F-9CA0-DB73736AC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59">
            <a:extLst>
              <a:ext uri="{FF2B5EF4-FFF2-40B4-BE49-F238E27FC236}">
                <a16:creationId xmlns:a16="http://schemas.microsoft.com/office/drawing/2014/main" id="{1749C7D4-7C8B-8C4B-9D89-EF2EDCD9E98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81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E14809A-1A0A-4113-9752-A42E1A4880DD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5" name="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47C3F8-3653-4865-8D88-D78A3F2052AE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40329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3A93A5E-E057-4523-85A0-470419B818FA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7" name="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DD4458-863B-43E1-ADBF-5F5348D14D04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8621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94FA551-5669-4F21-AFDD-D8B0ED7556E5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7" name="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230474-5A74-4420-B752-46F8318C1E6A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8989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68" y="-4763"/>
            <a:ext cx="9935633" cy="6969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73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FFC0984-5BA8-45F2-9B70-C54CFD5EEA71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8" name="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77621C-DC55-45F5-92CD-12589A6673BE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53615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96DA2D0-DEED-42E3-95CD-9BABEBB7F437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10" name="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CB9211-6156-483D-B047-03C7BD67D25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84643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68" y="-4763"/>
            <a:ext cx="9935633" cy="6969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42C097A-C9B5-48AE-8DB3-7EA5F70F0078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6" name="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EA8817-179A-4EDD-978A-06F943AD819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1381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2C77AE3-6F4D-417A-8822-B66A179B8AE9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5" name="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49D187-F8E0-4D2B-80FC-143BE1C68DED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4380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3320-5E29-406E-8FB2-C11C144C5A36}" type="datetime1">
              <a:rPr lang="en-GB" smtClean="0"/>
              <a:t>31.01.25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70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4176185" y="6472239"/>
            <a:ext cx="740198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altLang="en-US" sz="1400"/>
              <a:t>J. Figueiredo | ESI – Hamburg | July 2017</a:t>
            </a:r>
            <a:endParaRPr lang="en-GB" altLang="en-US" sz="1400"/>
          </a:p>
          <a:p>
            <a:pPr algn="r" eaLnBrk="1" hangingPunct="1">
              <a:defRPr/>
            </a:pPr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BB92372-5F5F-4EE3-9D16-6E095A09C500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53189"/>
            <a:ext cx="7401984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947E11-5B2F-49E9-9656-7A1D07B29EBE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32823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212C9C9-8228-4628-8B3B-68AEC7DBF883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8" name="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5F4D4E-7088-4293-9DFB-BF55EC292A33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5210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68" y="-4763"/>
            <a:ext cx="9935633" cy="6969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A97C82B-DD78-426A-87E6-9C5E1CD3721C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7" name="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AAC045-BF4C-4C77-81E5-384EC4AE3D31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8838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-4763"/>
            <a:ext cx="2895600" cy="60880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4763"/>
            <a:ext cx="8483600" cy="6088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46D266E-4F73-4D9E-AADA-FBE96329350A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7" name="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D94615-DC5D-40BA-8CDC-99FFA6FBA2C3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71039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573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65CDE61-070E-4206-BACB-7F8088B6AEDC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8" name="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6C9DC5-42F0-4598-8DFD-1B378CE65BA1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69060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141289"/>
            <a:ext cx="81703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-4763"/>
            <a:ext cx="11582400" cy="608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06AF7ED-4859-4F19-9E1C-99F0700B5857}" type="datetime1">
              <a:rPr lang="en-GB" altLang="en-US" smtClean="0"/>
              <a:t>31.01.25</a:t>
            </a:fld>
            <a:endParaRPr lang="en-US" altLang="en-US"/>
          </a:p>
        </p:txBody>
      </p:sp>
      <p:sp>
        <p:nvSpPr>
          <p:cNvPr id="6" name="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A455D6-F640-4A69-8799-C21DE743ED6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83832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7817" y="6545264"/>
            <a:ext cx="10987616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68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1C17-B0C2-4E43-A0A5-57D28A371C06}" type="datetime1">
              <a:rPr lang="en-GB" smtClean="0"/>
              <a:t>31.01.25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0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26B4-9703-497A-A57F-10F8654AD6F2}" type="datetime1">
              <a:rPr lang="en-GB" smtClean="0"/>
              <a:t>31.01.25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9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5F34-D836-4E33-8A88-F094EB2CB5FE}" type="datetime1">
              <a:rPr lang="en-GB" smtClean="0"/>
              <a:t>31.01.25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0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E02-7F02-423E-9036-0DA8763CF441}" type="datetime1">
              <a:rPr lang="en-GB" smtClean="0"/>
              <a:t>31.01.25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5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D569-2409-41F6-A70C-0E02F91CE0E8}" type="datetime1">
              <a:rPr lang="en-GB" smtClean="0"/>
              <a:t>31.01.25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2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21" Type="http://schemas.openxmlformats.org/officeDocument/2006/relationships/theme" Target="../theme/theme2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openxmlformats.org/officeDocument/2006/relationships/image" Target="../media/image26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4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10.png"/><Relationship Id="rId44" Type="http://schemas.openxmlformats.org/officeDocument/2006/relationships/image" Target="../media/image2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jpe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image" Target="../media/image27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46" Type="http://schemas.openxmlformats.org/officeDocument/2006/relationships/image" Target="../media/image25.png"/><Relationship Id="rId20" Type="http://schemas.openxmlformats.org/officeDocument/2006/relationships/slideLayout" Target="../slideLayouts/slideLayout32.xml"/><Relationship Id="rId41" Type="http://schemas.openxmlformats.org/officeDocument/2006/relationships/image" Target="../media/image2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8A62-F483-43C1-B3C1-660CBD803CF8}" type="datetime1">
              <a:rPr lang="en-GB" smtClean="0"/>
              <a:t>31.01.25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44BA-3873-4DEB-88CB-F79208C8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PPT_Footer.jpg">
            <a:extLst>
              <a:ext uri="{FF2B5EF4-FFF2-40B4-BE49-F238E27FC236}">
                <a16:creationId xmlns:a16="http://schemas.microsoft.com/office/drawing/2014/main" id="{24FDCB2B-3AB6-B042-A7C6-665180D5BCF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1"/>
            <a:ext cx="12192000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PPT_Header02" hidden="1">
            <a:extLst>
              <a:ext uri="{FF2B5EF4-FFF2-40B4-BE49-F238E27FC236}">
                <a16:creationId xmlns:a16="http://schemas.microsoft.com/office/drawing/2014/main" id="{069B4146-C0AD-3947-9B68-ADBB45F4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B2EEC3CC-400B-8346-BE31-ECA08B31A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1" y="971552"/>
            <a:ext cx="11662833" cy="509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642F2168-795E-1E42-B8B0-C8C92473B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13939"/>
            <a:ext cx="95673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30" name="Picture 87">
            <a:extLst>
              <a:ext uri="{FF2B5EF4-FFF2-40B4-BE49-F238E27FC236}">
                <a16:creationId xmlns:a16="http://schemas.microsoft.com/office/drawing/2014/main" id="{F8F3274B-E534-994C-AFD6-C8239B014B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10384367" y="207433"/>
            <a:ext cx="1612900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34">
            <a:extLst>
              <a:ext uri="{FF2B5EF4-FFF2-40B4-BE49-F238E27FC236}">
                <a16:creationId xmlns:a16="http://schemas.microsoft.com/office/drawing/2014/main" id="{EAA0A664-8A84-6A4B-AAE5-0E3308D0A2C7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5973233" y="6106585"/>
            <a:ext cx="6028267" cy="1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67" noProof="1">
                <a:solidFill>
                  <a:schemeClr val="bg2"/>
                </a:solidFill>
              </a:rPr>
              <a:t>Slide  </a:t>
            </a:r>
            <a:fld id="{85DB2009-B3B8-A447-9168-40D0832CBD86}" type="slidenum">
              <a:rPr altLang="en-US" sz="1067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067" noProof="1">
              <a:solidFill>
                <a:schemeClr val="bg2"/>
              </a:solidFill>
            </a:endParaRP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B43D7A7F-239F-854F-B235-48E87288C9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33" name="Picture 32" descr="at.png">
              <a:extLst>
                <a:ext uri="{FF2B5EF4-FFF2-40B4-BE49-F238E27FC236}">
                  <a16:creationId xmlns:a16="http://schemas.microsoft.com/office/drawing/2014/main" id="{FA51C351-9311-4D49-A353-B4BCA1B16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3" descr="be.png">
              <a:extLst>
                <a:ext uri="{FF2B5EF4-FFF2-40B4-BE49-F238E27FC236}">
                  <a16:creationId xmlns:a16="http://schemas.microsoft.com/office/drawing/2014/main" id="{C797797C-2244-E848-8E65-4B4A4F689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34" descr="ca.png">
              <a:extLst>
                <a:ext uri="{FF2B5EF4-FFF2-40B4-BE49-F238E27FC236}">
                  <a16:creationId xmlns:a16="http://schemas.microsoft.com/office/drawing/2014/main" id="{42FFC464-2137-AC4A-8C33-399DB9C11C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5" descr="ch.png">
              <a:extLst>
                <a:ext uri="{FF2B5EF4-FFF2-40B4-BE49-F238E27FC236}">
                  <a16:creationId xmlns:a16="http://schemas.microsoft.com/office/drawing/2014/main" id="{14413D84-2F67-064A-AF9C-451460A6B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36" descr="cz.png">
              <a:extLst>
                <a:ext uri="{FF2B5EF4-FFF2-40B4-BE49-F238E27FC236}">
                  <a16:creationId xmlns:a16="http://schemas.microsoft.com/office/drawing/2014/main" id="{22EA928E-81F4-C740-9491-46DEE834D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37" descr="de.png">
              <a:extLst>
                <a:ext uri="{FF2B5EF4-FFF2-40B4-BE49-F238E27FC236}">
                  <a16:creationId xmlns:a16="http://schemas.microsoft.com/office/drawing/2014/main" id="{5E75F62F-A8CA-1549-9D68-B77EED5D64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dk.png">
              <a:extLst>
                <a:ext uri="{FF2B5EF4-FFF2-40B4-BE49-F238E27FC236}">
                  <a16:creationId xmlns:a16="http://schemas.microsoft.com/office/drawing/2014/main" id="{3607D66B-A1A6-3245-B7F3-EDE121B3A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ee.png">
              <a:extLst>
                <a:ext uri="{FF2B5EF4-FFF2-40B4-BE49-F238E27FC236}">
                  <a16:creationId xmlns:a16="http://schemas.microsoft.com/office/drawing/2014/main" id="{04264ED2-4A9E-2743-96B1-A7B65693EE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es.png">
              <a:extLst>
                <a:ext uri="{FF2B5EF4-FFF2-40B4-BE49-F238E27FC236}">
                  <a16:creationId xmlns:a16="http://schemas.microsoft.com/office/drawing/2014/main" id="{2970A73B-22C1-2744-8A06-8BE4C9275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fi.png">
              <a:extLst>
                <a:ext uri="{FF2B5EF4-FFF2-40B4-BE49-F238E27FC236}">
                  <a16:creationId xmlns:a16="http://schemas.microsoft.com/office/drawing/2014/main" id="{D156DBBD-A711-E842-840E-81D2C511C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2" descr="fr.png">
              <a:extLst>
                <a:ext uri="{FF2B5EF4-FFF2-40B4-BE49-F238E27FC236}">
                  <a16:creationId xmlns:a16="http://schemas.microsoft.com/office/drawing/2014/main" id="{1BEC510C-FBEA-4646-98AF-33F7DAFFE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3" descr="gr.png">
              <a:extLst>
                <a:ext uri="{FF2B5EF4-FFF2-40B4-BE49-F238E27FC236}">
                  <a16:creationId xmlns:a16="http://schemas.microsoft.com/office/drawing/2014/main" id="{E671FDBD-7E60-DD4F-9BF7-4754DC573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44" descr="hu.png">
              <a:extLst>
                <a:ext uri="{FF2B5EF4-FFF2-40B4-BE49-F238E27FC236}">
                  <a16:creationId xmlns:a16="http://schemas.microsoft.com/office/drawing/2014/main" id="{A72CF660-06B2-F844-99DA-99E90761A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45" descr="ie.png">
              <a:extLst>
                <a:ext uri="{FF2B5EF4-FFF2-40B4-BE49-F238E27FC236}">
                  <a16:creationId xmlns:a16="http://schemas.microsoft.com/office/drawing/2014/main" id="{1A641190-F62F-AC4D-BF09-B7FC9033F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46" descr="it.png">
              <a:extLst>
                <a:ext uri="{FF2B5EF4-FFF2-40B4-BE49-F238E27FC236}">
                  <a16:creationId xmlns:a16="http://schemas.microsoft.com/office/drawing/2014/main" id="{2984155D-D81A-A845-8DB7-B7C612CB65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47" descr="lu.png">
              <a:extLst>
                <a:ext uri="{FF2B5EF4-FFF2-40B4-BE49-F238E27FC236}">
                  <a16:creationId xmlns:a16="http://schemas.microsoft.com/office/drawing/2014/main" id="{F2C3D3D8-9AAB-A240-B18E-097F47E54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48" descr="nl.png">
              <a:extLst>
                <a:ext uri="{FF2B5EF4-FFF2-40B4-BE49-F238E27FC236}">
                  <a16:creationId xmlns:a16="http://schemas.microsoft.com/office/drawing/2014/main" id="{41BB315D-12A1-4C47-9C76-05BCB9BB0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49" descr="no.png">
              <a:extLst>
                <a:ext uri="{FF2B5EF4-FFF2-40B4-BE49-F238E27FC236}">
                  <a16:creationId xmlns:a16="http://schemas.microsoft.com/office/drawing/2014/main" id="{FEC20604-E90B-594C-AD10-4FB9318E3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0" descr="pl.png">
              <a:extLst>
                <a:ext uri="{FF2B5EF4-FFF2-40B4-BE49-F238E27FC236}">
                  <a16:creationId xmlns:a16="http://schemas.microsoft.com/office/drawing/2014/main" id="{8FC269D7-04D3-1C45-A70C-1E17165CA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1" descr="pt.png">
              <a:extLst>
                <a:ext uri="{FF2B5EF4-FFF2-40B4-BE49-F238E27FC236}">
                  <a16:creationId xmlns:a16="http://schemas.microsoft.com/office/drawing/2014/main" id="{76783B6C-57E9-E447-A1CB-C1F31DC36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2" descr="ro.png">
              <a:extLst>
                <a:ext uri="{FF2B5EF4-FFF2-40B4-BE49-F238E27FC236}">
                  <a16:creationId xmlns:a16="http://schemas.microsoft.com/office/drawing/2014/main" id="{ADCCF455-DD46-A647-9A1A-1EB41AF36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3" descr="se.png">
              <a:extLst>
                <a:ext uri="{FF2B5EF4-FFF2-40B4-BE49-F238E27FC236}">
                  <a16:creationId xmlns:a16="http://schemas.microsoft.com/office/drawing/2014/main" id="{5792C32B-0DCB-0145-983D-673E67449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54" descr="uk.png">
              <a:extLst>
                <a:ext uri="{FF2B5EF4-FFF2-40B4-BE49-F238E27FC236}">
                  <a16:creationId xmlns:a16="http://schemas.microsoft.com/office/drawing/2014/main" id="{F11766ED-EA43-5E4F-9007-BCF59FD2B6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55" descr="si.png">
              <a:extLst>
                <a:ext uri="{FF2B5EF4-FFF2-40B4-BE49-F238E27FC236}">
                  <a16:creationId xmlns:a16="http://schemas.microsoft.com/office/drawing/2014/main" id="{5D1E11F9-E47B-4247-A3AA-475C53CA5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34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33">
          <a:solidFill>
            <a:srgbClr val="0070C0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33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33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33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33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9pPr>
    </p:titleStyle>
    <p:bodyStyle>
      <a:lvl1pPr marL="457189" indent="-457189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sz="2133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1077357" indent="-467772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133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875320" indent="-6561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133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673284" indent="-84453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133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3471247" indent="-103290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133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02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7.jpeg"/><Relationship Id="rId4" Type="http://schemas.openxmlformats.org/officeDocument/2006/relationships/diagramData" Target="../diagrams/data1.xml"/><Relationship Id="rId9" Type="http://schemas.openxmlformats.org/officeDocument/2006/relationships/image" Target="../media/image46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96EE9-7E9E-ED93-2FA2-E9E53154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03" y="1326178"/>
            <a:ext cx="5526632" cy="5030172"/>
          </a:xfrm>
          <a:prstGeom prst="rect">
            <a:avLst/>
          </a:prstGeom>
        </p:spPr>
      </p:pic>
      <p:sp>
        <p:nvSpPr>
          <p:cNvPr id="17410" name="Shape 13"/>
          <p:cNvSpPr>
            <a:spLocks noChangeArrowheads="1"/>
          </p:cNvSpPr>
          <p:nvPr/>
        </p:nvSpPr>
        <p:spPr bwMode="auto">
          <a:xfrm>
            <a:off x="5129214" y="6383339"/>
            <a:ext cx="5235575" cy="473075"/>
          </a:xfrm>
          <a:prstGeom prst="rect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17412" name="Shape 17"/>
          <p:cNvSpPr>
            <a:spLocks noChangeArrowheads="1"/>
          </p:cNvSpPr>
          <p:nvPr/>
        </p:nvSpPr>
        <p:spPr bwMode="auto">
          <a:xfrm>
            <a:off x="150815" y="1827828"/>
            <a:ext cx="313258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1200"/>
              </a:spcBef>
            </a:pPr>
            <a:r>
              <a:rPr lang="en-GB" altLang="en-US" sz="1800" dirty="0" err="1"/>
              <a:t>EUROfusion</a:t>
            </a:r>
            <a:r>
              <a:rPr lang="en-GB" altLang="en-US" sz="1800" dirty="0"/>
              <a:t> supports and funds fusion research activities on behalf of the European Commission’s </a:t>
            </a:r>
            <a:r>
              <a:rPr lang="en-GB" altLang="en-US" sz="1800" dirty="0" err="1"/>
              <a:t>Euratom</a:t>
            </a:r>
            <a:r>
              <a:rPr lang="en-GB" altLang="en-US" sz="1800" dirty="0"/>
              <a:t> programme.</a:t>
            </a:r>
          </a:p>
          <a:p>
            <a:pPr marL="285750" indent="-285750">
              <a:spcBef>
                <a:spcPts val="1200"/>
              </a:spcBef>
            </a:pPr>
            <a:r>
              <a:rPr lang="en-US" altLang="en-US" sz="1800" dirty="0"/>
              <a:t>All EU Member States plus Switzerland have joined the </a:t>
            </a:r>
            <a:r>
              <a:rPr lang="en-US" altLang="en-US" sz="1800" dirty="0" err="1"/>
              <a:t>EUROfusion</a:t>
            </a:r>
            <a:r>
              <a:rPr lang="en-US" altLang="en-US" sz="1800" dirty="0"/>
              <a:t> agreement involving 29 fusion laboratories and numerous Third Parties. </a:t>
            </a:r>
          </a:p>
          <a:p>
            <a:pPr marL="285750" indent="-285750">
              <a:spcBef>
                <a:spcPts val="1200"/>
              </a:spcBef>
            </a:pPr>
            <a:r>
              <a:rPr lang="en-US" altLang="en-US" sz="1800" dirty="0"/>
              <a:t>Their combined effort will achieve the ultimate goal: fusion electricity by 2050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1800" dirty="0"/>
              <a:t>					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7002807" y="5237547"/>
            <a:ext cx="3361982" cy="0"/>
          </a:xfrm>
          <a:prstGeom prst="straightConnector1">
            <a:avLst/>
          </a:prstGeom>
          <a:ln w="317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0322053" y="5052881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ITER</a:t>
            </a:r>
            <a:endParaRPr lang="en-GB" altLang="en-US" sz="1800" dirty="0"/>
          </a:p>
        </p:txBody>
      </p:sp>
      <p:pic>
        <p:nvPicPr>
          <p:cNvPr id="17418" name="Picture 2" descr="http://www.fusenet.eu/sites/default/files/eurofusio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94203"/>
            <a:ext cx="2741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421219" y="1128018"/>
            <a:ext cx="418767" cy="3455947"/>
          </a:xfrm>
          <a:prstGeom prst="straightConnector1">
            <a:avLst/>
          </a:prstGeom>
          <a:ln w="317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5927784" y="758686"/>
            <a:ext cx="3275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Programme</a:t>
            </a:r>
            <a:r>
              <a:rPr lang="en-US" altLang="en-US" sz="1800" dirty="0"/>
              <a:t> Management Unit</a:t>
            </a:r>
            <a:endParaRPr lang="en-GB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44BA-3873-4DEB-88CB-F79208C89F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22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670719" y="1351756"/>
            <a:ext cx="5986463" cy="892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Roadmap towards fusion electricity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710238" y="5586414"/>
            <a:ext cx="768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~2030</a:t>
            </a:r>
          </a:p>
        </p:txBody>
      </p:sp>
      <p:sp>
        <p:nvSpPr>
          <p:cNvPr id="16388" name="TextBox 19"/>
          <p:cNvSpPr txBox="1">
            <a:spLocks noChangeArrowheads="1"/>
          </p:cNvSpPr>
          <p:nvPr/>
        </p:nvSpPr>
        <p:spPr bwMode="auto">
          <a:xfrm>
            <a:off x="4017964" y="5618163"/>
            <a:ext cx="1150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~2020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Operation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TextBox 21"/>
          <p:cNvSpPr txBox="1">
            <a:spLocks noChangeArrowheads="1"/>
          </p:cNvSpPr>
          <p:nvPr/>
        </p:nvSpPr>
        <p:spPr bwMode="auto">
          <a:xfrm>
            <a:off x="1847850" y="2997201"/>
            <a:ext cx="13970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Fusion is plausible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777288" y="1763713"/>
            <a:ext cx="178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Power Plant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57438" y="5510214"/>
            <a:ext cx="7791450" cy="34925"/>
          </a:xfrm>
          <a:prstGeom prst="straightConnector1">
            <a:avLst/>
          </a:prstGeom>
          <a:ln w="85725" cmpd="dbl">
            <a:bevel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3933825"/>
            <a:ext cx="2236787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3490432" y="1924504"/>
          <a:ext cx="5976664" cy="362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94" name="Picture 22" descr="iter_plasma_me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3867150"/>
            <a:ext cx="13192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7" descr="JT-60SA_0812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109914"/>
            <a:ext cx="7159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0" descr="CRYOSTAT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43364"/>
            <a:ext cx="17970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96226" y="768351"/>
            <a:ext cx="2671763" cy="9064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7230084" y="3491722"/>
            <a:ext cx="1774469" cy="1915662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olid"/>
            <a:round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1" name="TextBox 2"/>
          <p:cNvSpPr txBox="1">
            <a:spLocks noChangeArrowheads="1"/>
          </p:cNvSpPr>
          <p:nvPr/>
        </p:nvSpPr>
        <p:spPr bwMode="auto">
          <a:xfrm>
            <a:off x="7732713" y="5614989"/>
            <a:ext cx="76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~2050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9336089" y="2324100"/>
            <a:ext cx="479425" cy="393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622426" y="6143626"/>
            <a:ext cx="2041525" cy="6461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latin typeface="Calibri" pitchFamily="34" charset="0"/>
              </a:rPr>
              <a:t>Fusion facilities around the world</a:t>
            </a:r>
            <a:endParaRPr lang="en-GB" altLang="en-US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04" name="TextBox 21"/>
          <p:cNvSpPr txBox="1">
            <a:spLocks noChangeArrowheads="1"/>
          </p:cNvSpPr>
          <p:nvPr/>
        </p:nvSpPr>
        <p:spPr bwMode="auto">
          <a:xfrm>
            <a:off x="4664075" y="2219326"/>
            <a:ext cx="13970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Fusion is feasible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405" name="TextBox 21"/>
          <p:cNvSpPr txBox="1">
            <a:spLocks noChangeArrowheads="1"/>
          </p:cNvSpPr>
          <p:nvPr/>
        </p:nvSpPr>
        <p:spPr bwMode="auto">
          <a:xfrm>
            <a:off x="6478588" y="1590675"/>
            <a:ext cx="1397000" cy="9223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Fusion is practical, attractive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406" name="TextBox 21"/>
          <p:cNvSpPr txBox="1">
            <a:spLocks noChangeArrowheads="1"/>
          </p:cNvSpPr>
          <p:nvPr/>
        </p:nvSpPr>
        <p:spPr bwMode="auto">
          <a:xfrm>
            <a:off x="9120188" y="2898775"/>
            <a:ext cx="1447800" cy="9223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Fusion is commercially exploited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40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651126"/>
            <a:ext cx="8064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http://www.fusenet.eu/sites/default/files/eurofusion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" y="332791"/>
            <a:ext cx="2741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5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96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Office Theme</vt:lpstr>
      <vt:lpstr>ESA Presentation</vt:lpstr>
      <vt:lpstr>Custom Design</vt:lpstr>
      <vt:lpstr>PowerPoint Presentation</vt:lpstr>
      <vt:lpstr>Roadmap towards fusion electricity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EIROforum Who ? Why ? How ?  A short introduction</dc:title>
  <dc:creator>Christian Joram</dc:creator>
  <cp:lastModifiedBy>Joao Figueiredo</cp:lastModifiedBy>
  <cp:revision>28</cp:revision>
  <dcterms:created xsi:type="dcterms:W3CDTF">2019-05-07T07:38:33Z</dcterms:created>
  <dcterms:modified xsi:type="dcterms:W3CDTF">2025-01-31T12:44:05Z</dcterms:modified>
</cp:coreProperties>
</file>