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6405"/>
  </p:normalViewPr>
  <p:slideViewPr>
    <p:cSldViewPr snapToGrid="0">
      <p:cViewPr varScale="1">
        <p:scale>
          <a:sx n="121" d="100"/>
          <a:sy n="121" d="100"/>
        </p:scale>
        <p:origin x="19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67F94-1A42-9D8F-3E73-9669EAE3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A2BDF-3FC9-F75C-EADE-4EEBE565E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6C5AD-56E3-E3F1-294F-04157332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A306-2C50-B01A-E195-ED4D3F16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C6ED1-D1CD-1A7D-C6CB-CD235061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BEAE3-CB9C-3867-B499-A176DC78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8C029C-5E71-7221-9F91-8845F6E6E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19E8F-A16C-9EAA-F089-325E8916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BADF5-F74B-DA1A-9440-358FA63B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C79C9-F032-54E2-D3D2-24CFD198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1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EB6592-6211-0BF8-AAA5-483BDBE53D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EC753F-5634-077F-1637-B0E519A9F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547E9-72C2-050C-DF8A-9BE17A2BB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CC1D4-4160-C379-3C90-D7504C3D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E05BD-6300-0684-86FF-8A27FCAD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47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2A62-BEAC-8704-8FFF-F3D2E3E2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9F626-1D0B-F881-BCD0-B6FA16909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0FF7C-B7D3-364F-3AB1-5B670C40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7D416-F2BF-097B-A84B-2A5A70BE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2F5BE-A774-92F0-79B6-95CF46DC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6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B670B-22CB-55E4-A505-771D7426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E3336-101B-8F4B-B7FB-7C79870C43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3C034-08BE-4BFB-2D73-FFBA7BB9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1569A-9130-ED16-8FE3-01CAEC68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7AF17-E283-9167-D40D-8673158E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5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763E3-1381-73CC-2E64-63F3807F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17F8A-2746-903D-1D73-F9AACD303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350EB-4B62-7D35-95DE-99B49E041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EFA1A-B13F-0D73-BF24-8C82EF3C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7AF43-B0A9-0490-2179-42D6FA86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4F7FE-E296-F7C2-75D7-B4575C785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0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6454-3806-AE82-B006-858ED7A27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CAF69-DF83-D4EC-9261-322E75E3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48BB7-B7CA-A61A-B039-2EB7BC526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62674B-904E-A152-7AA5-4AB9EBFF4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C4CD0-D644-1184-6886-EB862C236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C779B-30AC-0D76-4EED-0AC9EA34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5A6E0-DD57-DBEC-14DB-B83C1467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7C077-62FE-06D9-8C91-54DC1FEC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6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66AC-8318-3819-B706-EAA5A60C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267DF-8137-1427-E699-FF50D4FF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B14E7-D6FC-FEAA-5F5F-2A4A00A7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CC40F-92EB-366B-D1E0-55D910C2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0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3C16D5-6FFA-EEAD-D627-48C66239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315D9-96A9-038A-FC0D-57297EB5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E13F8-E637-A886-BD0C-4715EDC7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D575C-1D6F-220D-ED94-A37B43318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7316C-85A2-5D28-29AF-F5C701301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4DFE5-36D2-645D-48FD-904EF6789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B9883-6142-DF65-AC63-A342086A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581F6-088E-4A1D-AEF6-EBA19582D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8CFAB-F98F-4B07-E6D0-D2DFE69C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10AB-D0C6-7919-F18A-A7598BD0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F1B0-6790-C2B3-FB82-136071CD1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B9697-4055-E6EF-B5D6-FB3DBE2F4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5D159-4510-E902-587E-388E59AA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B9CFC-5C9B-3580-0DB7-FA1770D7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7E907-1644-E025-E319-E1E245E0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09A71-81BD-864F-96B6-DE5E7DE65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6365A-6FD6-DF5B-8225-EDFA2877B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01339-7182-EF81-3DAF-8417B37C3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663CB-365B-7348-96BF-554218763B51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84297-99D5-E528-0C37-8ED0B6CC2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EE31F-4483-559F-E2EF-206712C4A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AEEC-0881-8049-893F-74914104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5FE8A4-360B-6DCD-DD79-1385BFA1B135}"/>
              </a:ext>
            </a:extLst>
          </p:cNvPr>
          <p:cNvCxnSpPr/>
          <p:nvPr/>
        </p:nvCxnSpPr>
        <p:spPr>
          <a:xfrm>
            <a:off x="5686097" y="515007"/>
            <a:ext cx="0" cy="5412827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2E77DC-0732-F514-F06B-112A4BF2AFCA}"/>
              </a:ext>
            </a:extLst>
          </p:cNvPr>
          <p:cNvCxnSpPr>
            <a:cxnSpLocks/>
          </p:cNvCxnSpPr>
          <p:nvPr/>
        </p:nvCxnSpPr>
        <p:spPr>
          <a:xfrm flipH="1">
            <a:off x="1692166" y="3352800"/>
            <a:ext cx="8229600" cy="0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52A64F9-CB8E-7930-F676-40A4C1BBF76F}"/>
              </a:ext>
            </a:extLst>
          </p:cNvPr>
          <p:cNvSpPr txBox="1"/>
          <p:nvPr/>
        </p:nvSpPr>
        <p:spPr>
          <a:xfrm>
            <a:off x="658184" y="1564572"/>
            <a:ext cx="3204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Automated tests where possible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FE4C2E-4D9B-5670-3E8A-77D0A7EB7A60}"/>
              </a:ext>
            </a:extLst>
          </p:cNvPr>
          <p:cNvSpPr txBox="1"/>
          <p:nvPr/>
        </p:nvSpPr>
        <p:spPr>
          <a:xfrm>
            <a:off x="543720" y="2400881"/>
            <a:ext cx="155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culture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6305A2-5E58-56F2-1718-F42FDE87AB68}"/>
              </a:ext>
            </a:extLst>
          </p:cNvPr>
          <p:cNvSpPr txBox="1"/>
          <p:nvPr/>
        </p:nvSpPr>
        <p:spPr>
          <a:xfrm>
            <a:off x="2213287" y="798475"/>
            <a:ext cx="19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Processes in place*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1A4A28-2975-19E3-D3E2-C80292ECE49F}"/>
              </a:ext>
            </a:extLst>
          </p:cNvPr>
          <p:cNvSpPr txBox="1"/>
          <p:nvPr/>
        </p:nvSpPr>
        <p:spPr>
          <a:xfrm>
            <a:off x="2650751" y="2559270"/>
            <a:ext cx="18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Processes in place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D561B-30D1-06D2-11BF-BFFA2DA467EF}"/>
              </a:ext>
            </a:extLst>
          </p:cNvPr>
          <p:cNvSpPr txBox="1"/>
          <p:nvPr/>
        </p:nvSpPr>
        <p:spPr>
          <a:xfrm>
            <a:off x="3278750" y="4465757"/>
            <a:ext cx="136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Digital Twins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E57E01-EE80-7D01-EE5B-90016ABA69C5}"/>
              </a:ext>
            </a:extLst>
          </p:cNvPr>
          <p:cNvSpPr txBox="1"/>
          <p:nvPr/>
        </p:nvSpPr>
        <p:spPr>
          <a:xfrm>
            <a:off x="994515" y="2982312"/>
            <a:ext cx="12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Prototyping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BA7BD8-AEEC-32FC-5745-3081D0824896}"/>
              </a:ext>
            </a:extLst>
          </p:cNvPr>
          <p:cNvSpPr txBox="1"/>
          <p:nvPr/>
        </p:nvSpPr>
        <p:spPr>
          <a:xfrm>
            <a:off x="8637009" y="3026328"/>
            <a:ext cx="187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 Hardware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F9CC4F-FD7E-D58F-0BA8-7FEC47A9D8D9}"/>
              </a:ext>
            </a:extLst>
          </p:cNvPr>
          <p:cNvSpPr txBox="1"/>
          <p:nvPr/>
        </p:nvSpPr>
        <p:spPr>
          <a:xfrm>
            <a:off x="6665147" y="5111202"/>
            <a:ext cx="99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Weather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806BA7-8B86-06AB-BBE2-D3E4277A501C}"/>
              </a:ext>
            </a:extLst>
          </p:cNvPr>
          <p:cNvSpPr txBox="1"/>
          <p:nvPr/>
        </p:nvSpPr>
        <p:spPr>
          <a:xfrm>
            <a:off x="6732201" y="3764122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F73B85-2D49-B462-A881-DCD4C0359D14}"/>
              </a:ext>
            </a:extLst>
          </p:cNvPr>
          <p:cNvSpPr txBox="1"/>
          <p:nvPr/>
        </p:nvSpPr>
        <p:spPr>
          <a:xfrm>
            <a:off x="6984454" y="1548901"/>
            <a:ext cx="2814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dedicated test engineers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65C0E1-2616-41FE-EAC7-879C144762B4}"/>
              </a:ext>
            </a:extLst>
          </p:cNvPr>
          <p:cNvSpPr txBox="1"/>
          <p:nvPr/>
        </p:nvSpPr>
        <p:spPr>
          <a:xfrm>
            <a:off x="2213287" y="3446238"/>
            <a:ext cx="1766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Standardization*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5ED3FE-F426-A842-B284-F6D476246667}"/>
              </a:ext>
            </a:extLst>
          </p:cNvPr>
          <p:cNvSpPr txBox="1"/>
          <p:nvPr/>
        </p:nvSpPr>
        <p:spPr>
          <a:xfrm>
            <a:off x="732532" y="1145315"/>
            <a:ext cx="251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Dedicated test engineers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3F41E1-1953-8246-2669-86211FC9C449}"/>
              </a:ext>
            </a:extLst>
          </p:cNvPr>
          <p:cNvSpPr txBox="1"/>
          <p:nvPr/>
        </p:nvSpPr>
        <p:spPr>
          <a:xfrm>
            <a:off x="7280072" y="744072"/>
            <a:ext cx="2973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testing hardware available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9932155-12A0-6211-5B33-D8D9A00ED84C}"/>
              </a:ext>
            </a:extLst>
          </p:cNvPr>
          <p:cNvSpPr txBox="1"/>
          <p:nvPr/>
        </p:nvSpPr>
        <p:spPr>
          <a:xfrm>
            <a:off x="7280072" y="4252996"/>
            <a:ext cx="16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Dynamic setups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A10085-E38A-7421-AD04-17567F7148A8}"/>
              </a:ext>
            </a:extLst>
          </p:cNvPr>
          <p:cNvSpPr txBox="1"/>
          <p:nvPr/>
        </p:nvSpPr>
        <p:spPr>
          <a:xfrm>
            <a:off x="8953060" y="4692942"/>
            <a:ext cx="2324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Hardware unreachable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9A23AB-29C7-365D-DC79-28CEE892BECE}"/>
              </a:ext>
            </a:extLst>
          </p:cNvPr>
          <p:cNvSpPr txBox="1"/>
          <p:nvPr/>
        </p:nvSpPr>
        <p:spPr>
          <a:xfrm>
            <a:off x="2660098" y="2993999"/>
            <a:ext cx="97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Dry runs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797AA8-4265-24A5-C6AE-E8B66C51F293}"/>
              </a:ext>
            </a:extLst>
          </p:cNvPr>
          <p:cNvSpPr txBox="1"/>
          <p:nvPr/>
        </p:nvSpPr>
        <p:spPr>
          <a:xfrm>
            <a:off x="7439796" y="2619706"/>
            <a:ext cx="4072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Supporting entity is not developing entity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530AEFD-CFA4-6785-5808-FA79B3F8718A}"/>
              </a:ext>
            </a:extLst>
          </p:cNvPr>
          <p:cNvSpPr txBox="1"/>
          <p:nvPr/>
        </p:nvSpPr>
        <p:spPr>
          <a:xfrm>
            <a:off x="1504524" y="1950144"/>
            <a:ext cx="329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Built-in (re) commission activities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4263711-7F29-3914-6B52-13021D2EDC0F}"/>
              </a:ext>
            </a:extLst>
          </p:cNvPr>
          <p:cNvSpPr txBox="1"/>
          <p:nvPr/>
        </p:nvSpPr>
        <p:spPr>
          <a:xfrm>
            <a:off x="914778" y="4763813"/>
            <a:ext cx="161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Modularization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E7E79C-B2A9-0969-D03E-AC3E313345AB}"/>
              </a:ext>
            </a:extLst>
          </p:cNvPr>
          <p:cNvSpPr txBox="1"/>
          <p:nvPr/>
        </p:nvSpPr>
        <p:spPr>
          <a:xfrm>
            <a:off x="4384918" y="6439384"/>
            <a:ext cx="759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ESA uses modular testing standards, in use e.g. also in the automotive industry 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67E919A-A994-5F8E-D7EC-293857D5E420}"/>
              </a:ext>
            </a:extLst>
          </p:cNvPr>
          <p:cNvSpPr/>
          <p:nvPr/>
        </p:nvSpPr>
        <p:spPr>
          <a:xfrm>
            <a:off x="4561984" y="2209945"/>
            <a:ext cx="2295240" cy="21889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Testing &amp; Commissioning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8391C6-7022-52F4-45D2-75C52E9289DC}"/>
              </a:ext>
            </a:extLst>
          </p:cNvPr>
          <p:cNvSpPr txBox="1"/>
          <p:nvPr/>
        </p:nvSpPr>
        <p:spPr>
          <a:xfrm>
            <a:off x="211803" y="64616"/>
            <a:ext cx="1805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Strengths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1199C7-2C13-2106-F1A7-AE238CDA4F04}"/>
              </a:ext>
            </a:extLst>
          </p:cNvPr>
          <p:cNvSpPr txBox="1"/>
          <p:nvPr/>
        </p:nvSpPr>
        <p:spPr>
          <a:xfrm>
            <a:off x="9708613" y="0"/>
            <a:ext cx="227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Weaknesses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C8F64D-7EEA-EDE4-6E63-0A03E0B5A385}"/>
              </a:ext>
            </a:extLst>
          </p:cNvPr>
          <p:cNvSpPr txBox="1"/>
          <p:nvPr/>
        </p:nvSpPr>
        <p:spPr>
          <a:xfrm>
            <a:off x="314325" y="5854609"/>
            <a:ext cx="2565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Opportunities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EC8D29-43BF-20B9-A7E1-11E6893E1CC5}"/>
              </a:ext>
            </a:extLst>
          </p:cNvPr>
          <p:cNvSpPr txBox="1"/>
          <p:nvPr/>
        </p:nvSpPr>
        <p:spPr>
          <a:xfrm>
            <a:off x="10202973" y="5836252"/>
            <a:ext cx="1460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Threats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66D2F0-E7DB-5BC2-9E89-4B3E25728C8A}"/>
              </a:ext>
            </a:extLst>
          </p:cNvPr>
          <p:cNvSpPr txBox="1"/>
          <p:nvPr/>
        </p:nvSpPr>
        <p:spPr>
          <a:xfrm>
            <a:off x="988229" y="3903122"/>
            <a:ext cx="3476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Standardized well-tested interfaces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FFC623E-6E89-9A51-CCE2-C5E6C4D22120}"/>
              </a:ext>
            </a:extLst>
          </p:cNvPr>
          <p:cNvSpPr txBox="1"/>
          <p:nvPr/>
        </p:nvSpPr>
        <p:spPr>
          <a:xfrm>
            <a:off x="749937" y="4384300"/>
            <a:ext cx="228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Compartmentalization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6C91117-2CCF-7A89-0526-39E91385102B}"/>
              </a:ext>
            </a:extLst>
          </p:cNvPr>
          <p:cNvSpPr txBox="1"/>
          <p:nvPr/>
        </p:nvSpPr>
        <p:spPr>
          <a:xfrm>
            <a:off x="2966453" y="5010398"/>
            <a:ext cx="988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Isolation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8E1CAD9-C474-F157-8F1B-EB0EF63E36F9}"/>
              </a:ext>
            </a:extLst>
          </p:cNvPr>
          <p:cNvSpPr txBox="1"/>
          <p:nvPr/>
        </p:nvSpPr>
        <p:spPr>
          <a:xfrm>
            <a:off x="7374101" y="2086491"/>
            <a:ext cx="3428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Limited access to testing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623388A-F77D-2D44-1796-DFDE3F4137E5}"/>
              </a:ext>
            </a:extLst>
          </p:cNvPr>
          <p:cNvSpPr txBox="1"/>
          <p:nvPr/>
        </p:nvSpPr>
        <p:spPr>
          <a:xfrm>
            <a:off x="3250773" y="1189692"/>
            <a:ext cx="258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Specificity over genericity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16A219-A079-3E8E-ECD9-800138270F54}"/>
              </a:ext>
            </a:extLst>
          </p:cNvPr>
          <p:cNvSpPr txBox="1"/>
          <p:nvPr/>
        </p:nvSpPr>
        <p:spPr>
          <a:xfrm>
            <a:off x="7509801" y="3568779"/>
            <a:ext cx="4356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Generic components with many applications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6745EEB-BE7D-583F-9FBB-8076D6D7FF8B}"/>
              </a:ext>
            </a:extLst>
          </p:cNvPr>
          <p:cNvSpPr txBox="1"/>
          <p:nvPr/>
        </p:nvSpPr>
        <p:spPr>
          <a:xfrm>
            <a:off x="8609762" y="5089519"/>
            <a:ext cx="3107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“Flying it back is not an option”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6FA666-F667-E9E5-AEEB-0A22D7752022}"/>
              </a:ext>
            </a:extLst>
          </p:cNvPr>
          <p:cNvSpPr txBox="1"/>
          <p:nvPr/>
        </p:nvSpPr>
        <p:spPr>
          <a:xfrm>
            <a:off x="2843903" y="5509565"/>
            <a:ext cx="184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Decommissioning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7A06B54-A003-783A-DCAB-33D12B4EFDEE}"/>
              </a:ext>
            </a:extLst>
          </p:cNvPr>
          <p:cNvSpPr txBox="1"/>
          <p:nvPr/>
        </p:nvSpPr>
        <p:spPr>
          <a:xfrm>
            <a:off x="6279571" y="4672650"/>
            <a:ext cx="184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Decommissioning</a:t>
            </a:r>
          </a:p>
        </p:txBody>
      </p:sp>
    </p:spTree>
    <p:extLst>
      <p:ext uri="{BB962C8B-B14F-4D97-AF65-F5344CB8AC3E}">
        <p14:creationId xmlns:p14="http://schemas.microsoft.com/office/powerpoint/2010/main" val="162512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105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Steffen Hauf</dc:creator>
  <cp:keywords/>
  <dc:description/>
  <cp:lastModifiedBy>Steffen Hauf</cp:lastModifiedBy>
  <cp:revision>3</cp:revision>
  <dcterms:created xsi:type="dcterms:W3CDTF">2025-02-06T06:24:09Z</dcterms:created>
  <dcterms:modified xsi:type="dcterms:W3CDTF">2025-02-06T06:54:35Z</dcterms:modified>
  <cp:category/>
</cp:coreProperties>
</file>