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0" r:id="rId2"/>
    <p:sldId id="563" r:id="rId3"/>
    <p:sldId id="564" r:id="rId4"/>
    <p:sldId id="565" r:id="rId5"/>
    <p:sldId id="566" r:id="rId6"/>
    <p:sldId id="567" r:id="rId7"/>
    <p:sldId id="568" r:id="rId8"/>
    <p:sldId id="569" r:id="rId9"/>
    <p:sldId id="570" r:id="rId10"/>
    <p:sldId id="571" r:id="rId11"/>
    <p:sldId id="572" r:id="rId12"/>
    <p:sldId id="579" r:id="rId13"/>
    <p:sldId id="573" r:id="rId14"/>
    <p:sldId id="574" r:id="rId15"/>
    <p:sldId id="576" r:id="rId16"/>
    <p:sldId id="577" r:id="rId17"/>
    <p:sldId id="578" r:id="rId18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lit" initials="X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1F5"/>
    <a:srgbClr val="BB9348"/>
    <a:srgbClr val="003399"/>
    <a:srgbClr val="FF9900"/>
    <a:srgbClr val="DEDEDE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0101B-A83C-47EE-A954-917692C1879D}" v="113" dt="2025-02-05T09:08:01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558" autoAdjust="0"/>
  </p:normalViewPr>
  <p:slideViewPr>
    <p:cSldViewPr showGuides="1">
      <p:cViewPr varScale="1">
        <p:scale>
          <a:sx n="83" d="100"/>
          <a:sy n="83" d="100"/>
        </p:scale>
        <p:origin x="417" y="5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Beernaert" userId="880d176a-7ff2-4615-ad75-8b58e8be6d48" providerId="ADAL" clId="{AB80101B-A83C-47EE-A954-917692C1879D}"/>
    <pc:docChg chg="undo redo custSel addSld delSld modSld sldOrd">
      <pc:chgData name="Torben Beernaert" userId="880d176a-7ff2-4615-ad75-8b58e8be6d48" providerId="ADAL" clId="{AB80101B-A83C-47EE-A954-917692C1879D}" dt="2025-02-05T09:10:12.050" v="762" actId="1076"/>
      <pc:docMkLst>
        <pc:docMk/>
      </pc:docMkLst>
      <pc:sldChg chg="addSp delSp modSp mod">
        <pc:chgData name="Torben Beernaert" userId="880d176a-7ff2-4615-ad75-8b58e8be6d48" providerId="ADAL" clId="{AB80101B-A83C-47EE-A954-917692C1879D}" dt="2025-02-03T08:30:13.190" v="39" actId="478"/>
        <pc:sldMkLst>
          <pc:docMk/>
          <pc:sldMk cId="119542172" sldId="470"/>
        </pc:sldMkLst>
        <pc:spChg chg="mod">
          <ac:chgData name="Torben Beernaert" userId="880d176a-7ff2-4615-ad75-8b58e8be6d48" providerId="ADAL" clId="{AB80101B-A83C-47EE-A954-917692C1879D}" dt="2025-02-03T08:28:26.204" v="12" actId="403"/>
          <ac:spMkLst>
            <pc:docMk/>
            <pc:sldMk cId="119542172" sldId="470"/>
            <ac:spMk id="4" creationId="{00000000-0000-0000-0000-000000000000}"/>
          </ac:spMkLst>
        </pc:spChg>
        <pc:spChg chg="mod">
          <ac:chgData name="Torben Beernaert" userId="880d176a-7ff2-4615-ad75-8b58e8be6d48" providerId="ADAL" clId="{AB80101B-A83C-47EE-A954-917692C1879D}" dt="2025-02-03T08:28:49.766" v="18" actId="20577"/>
          <ac:spMkLst>
            <pc:docMk/>
            <pc:sldMk cId="119542172" sldId="470"/>
            <ac:spMk id="7" creationId="{00000000-0000-0000-0000-000000000000}"/>
          </ac:spMkLst>
        </pc:spChg>
        <pc:spChg chg="mod">
          <ac:chgData name="Torben Beernaert" userId="880d176a-7ff2-4615-ad75-8b58e8be6d48" providerId="ADAL" clId="{AB80101B-A83C-47EE-A954-917692C1879D}" dt="2025-02-03T08:28:53.592" v="19" actId="115"/>
          <ac:spMkLst>
            <pc:docMk/>
            <pc:sldMk cId="119542172" sldId="470"/>
            <ac:spMk id="9" creationId="{DAC5EB6E-9B67-5140-33E3-63A19D8F64C5}"/>
          </ac:spMkLst>
        </pc:spChg>
      </pc:sldChg>
      <pc:sldChg chg="del">
        <pc:chgData name="Torben Beernaert" userId="880d176a-7ff2-4615-ad75-8b58e8be6d48" providerId="ADAL" clId="{AB80101B-A83C-47EE-A954-917692C1879D}" dt="2025-02-03T08:29:07.768" v="20" actId="2696"/>
        <pc:sldMkLst>
          <pc:docMk/>
          <pc:sldMk cId="1763815569" sldId="560"/>
        </pc:sldMkLst>
      </pc:sldChg>
      <pc:sldChg chg="del">
        <pc:chgData name="Torben Beernaert" userId="880d176a-7ff2-4615-ad75-8b58e8be6d48" providerId="ADAL" clId="{AB80101B-A83C-47EE-A954-917692C1879D}" dt="2025-02-03T08:29:07.768" v="20" actId="2696"/>
        <pc:sldMkLst>
          <pc:docMk/>
          <pc:sldMk cId="1742277269" sldId="561"/>
        </pc:sldMkLst>
      </pc:sldChg>
      <pc:sldChg chg="addSp delSp modSp mod">
        <pc:chgData name="Torben Beernaert" userId="880d176a-7ff2-4615-ad75-8b58e8be6d48" providerId="ADAL" clId="{AB80101B-A83C-47EE-A954-917692C1879D}" dt="2025-02-03T15:23:30.724" v="738" actId="20577"/>
        <pc:sldMkLst>
          <pc:docMk/>
          <pc:sldMk cId="599492611" sldId="563"/>
        </pc:sldMkLst>
        <pc:spChg chg="mod">
          <ac:chgData name="Torben Beernaert" userId="880d176a-7ff2-4615-ad75-8b58e8be6d48" providerId="ADAL" clId="{AB80101B-A83C-47EE-A954-917692C1879D}" dt="2025-02-03T15:23:30.724" v="738" actId="20577"/>
          <ac:spMkLst>
            <pc:docMk/>
            <pc:sldMk cId="599492611" sldId="563"/>
            <ac:spMk id="4" creationId="{A204EA3C-3796-E6A0-0E28-B387CCB33409}"/>
          </ac:spMkLst>
        </pc:spChg>
        <pc:picChg chg="add mod">
          <ac:chgData name="Torben Beernaert" userId="880d176a-7ff2-4615-ad75-8b58e8be6d48" providerId="ADAL" clId="{AB80101B-A83C-47EE-A954-917692C1879D}" dt="2025-02-03T08:31:22.182" v="60" actId="1076"/>
          <ac:picMkLst>
            <pc:docMk/>
            <pc:sldMk cId="599492611" sldId="563"/>
            <ac:picMk id="8" creationId="{A8FA0240-D0A4-E280-E16E-AFF84BC36E89}"/>
          </ac:picMkLst>
        </pc:picChg>
      </pc:sldChg>
      <pc:sldChg chg="del">
        <pc:chgData name="Torben Beernaert" userId="880d176a-7ff2-4615-ad75-8b58e8be6d48" providerId="ADAL" clId="{AB80101B-A83C-47EE-A954-917692C1879D}" dt="2025-02-03T08:29:20.049" v="22" actId="2696"/>
        <pc:sldMkLst>
          <pc:docMk/>
          <pc:sldMk cId="1311769526" sldId="564"/>
        </pc:sldMkLst>
      </pc:sldChg>
      <pc:sldChg chg="addSp delSp modSp add mod">
        <pc:chgData name="Torben Beernaert" userId="880d176a-7ff2-4615-ad75-8b58e8be6d48" providerId="ADAL" clId="{AB80101B-A83C-47EE-A954-917692C1879D}" dt="2025-02-03T08:31:34.975" v="80" actId="20577"/>
        <pc:sldMkLst>
          <pc:docMk/>
          <pc:sldMk cId="2573922911" sldId="564"/>
        </pc:sldMkLst>
        <pc:spChg chg="mod">
          <ac:chgData name="Torben Beernaert" userId="880d176a-7ff2-4615-ad75-8b58e8be6d48" providerId="ADAL" clId="{AB80101B-A83C-47EE-A954-917692C1879D}" dt="2025-02-03T08:31:34.975" v="80" actId="20577"/>
          <ac:spMkLst>
            <pc:docMk/>
            <pc:sldMk cId="2573922911" sldId="564"/>
            <ac:spMk id="4" creationId="{6030E280-990F-41A5-64AD-22017B6BB5BF}"/>
          </ac:spMkLst>
        </pc:spChg>
        <pc:picChg chg="add mod">
          <ac:chgData name="Torben Beernaert" userId="880d176a-7ff2-4615-ad75-8b58e8be6d48" providerId="ADAL" clId="{AB80101B-A83C-47EE-A954-917692C1879D}" dt="2025-02-03T08:31:30.106" v="63"/>
          <ac:picMkLst>
            <pc:docMk/>
            <pc:sldMk cId="2573922911" sldId="564"/>
            <ac:picMk id="3" creationId="{0948CB22-3AC9-BD47-6785-0E6383E0DEE2}"/>
          </ac:picMkLst>
        </pc:picChg>
      </pc:sldChg>
      <pc:sldChg chg="del">
        <pc:chgData name="Torben Beernaert" userId="880d176a-7ff2-4615-ad75-8b58e8be6d48" providerId="ADAL" clId="{AB80101B-A83C-47EE-A954-917692C1879D}" dt="2025-02-03T08:29:20.049" v="22" actId="2696"/>
        <pc:sldMkLst>
          <pc:docMk/>
          <pc:sldMk cId="759928061" sldId="565"/>
        </pc:sldMkLst>
      </pc:sldChg>
      <pc:sldChg chg="addSp delSp modSp add mod">
        <pc:chgData name="Torben Beernaert" userId="880d176a-7ff2-4615-ad75-8b58e8be6d48" providerId="ADAL" clId="{AB80101B-A83C-47EE-A954-917692C1879D}" dt="2025-02-03T08:31:54.746" v="131" actId="20577"/>
        <pc:sldMkLst>
          <pc:docMk/>
          <pc:sldMk cId="1334835225" sldId="565"/>
        </pc:sldMkLst>
        <pc:spChg chg="mod">
          <ac:chgData name="Torben Beernaert" userId="880d176a-7ff2-4615-ad75-8b58e8be6d48" providerId="ADAL" clId="{AB80101B-A83C-47EE-A954-917692C1879D}" dt="2025-02-03T08:31:54.746" v="131" actId="20577"/>
          <ac:spMkLst>
            <pc:docMk/>
            <pc:sldMk cId="1334835225" sldId="565"/>
            <ac:spMk id="4" creationId="{4F8BC444-FE62-FF01-8D49-E3EE5AFB5F38}"/>
          </ac:spMkLst>
        </pc:spChg>
        <pc:picChg chg="add mod">
          <ac:chgData name="Torben Beernaert" userId="880d176a-7ff2-4615-ad75-8b58e8be6d48" providerId="ADAL" clId="{AB80101B-A83C-47EE-A954-917692C1879D}" dt="2025-02-03T08:31:47.216" v="83"/>
          <ac:picMkLst>
            <pc:docMk/>
            <pc:sldMk cId="1334835225" sldId="565"/>
            <ac:picMk id="5" creationId="{7C201D5E-A3C7-4756-AAA8-66AEBA9D9141}"/>
          </ac:picMkLst>
        </pc:picChg>
      </pc:sldChg>
      <pc:sldChg chg="del">
        <pc:chgData name="Torben Beernaert" userId="880d176a-7ff2-4615-ad75-8b58e8be6d48" providerId="ADAL" clId="{AB80101B-A83C-47EE-A954-917692C1879D}" dt="2025-02-03T08:29:20.049" v="22" actId="2696"/>
        <pc:sldMkLst>
          <pc:docMk/>
          <pc:sldMk cId="2125377135" sldId="566"/>
        </pc:sldMkLst>
      </pc:sldChg>
      <pc:sldChg chg="addSp delSp modSp add mod">
        <pc:chgData name="Torben Beernaert" userId="880d176a-7ff2-4615-ad75-8b58e8be6d48" providerId="ADAL" clId="{AB80101B-A83C-47EE-A954-917692C1879D}" dt="2025-02-03T08:32:12.350" v="154"/>
        <pc:sldMkLst>
          <pc:docMk/>
          <pc:sldMk cId="2619143718" sldId="566"/>
        </pc:sldMkLst>
        <pc:spChg chg="mod">
          <ac:chgData name="Torben Beernaert" userId="880d176a-7ff2-4615-ad75-8b58e8be6d48" providerId="ADAL" clId="{AB80101B-A83C-47EE-A954-917692C1879D}" dt="2025-02-03T08:32:09.947" v="152" actId="20577"/>
          <ac:spMkLst>
            <pc:docMk/>
            <pc:sldMk cId="2619143718" sldId="566"/>
            <ac:spMk id="4" creationId="{EF1C4696-7C1C-23F3-42D1-FB22ADB76D6E}"/>
          </ac:spMkLst>
        </pc:spChg>
        <pc:picChg chg="add mod">
          <ac:chgData name="Torben Beernaert" userId="880d176a-7ff2-4615-ad75-8b58e8be6d48" providerId="ADAL" clId="{AB80101B-A83C-47EE-A954-917692C1879D}" dt="2025-02-03T08:32:12.350" v="154"/>
          <ac:picMkLst>
            <pc:docMk/>
            <pc:sldMk cId="2619143718" sldId="566"/>
            <ac:picMk id="3" creationId="{7536347E-F6FE-8634-A707-DFB8A386AE8A}"/>
          </ac:picMkLst>
        </pc:picChg>
      </pc:sldChg>
      <pc:sldChg chg="addSp delSp modSp add mod">
        <pc:chgData name="Torben Beernaert" userId="880d176a-7ff2-4615-ad75-8b58e8be6d48" providerId="ADAL" clId="{AB80101B-A83C-47EE-A954-917692C1879D}" dt="2025-02-03T08:32:38.273" v="173" actId="1038"/>
        <pc:sldMkLst>
          <pc:docMk/>
          <pc:sldMk cId="904499944" sldId="567"/>
        </pc:sldMkLst>
        <pc:spChg chg="mod">
          <ac:chgData name="Torben Beernaert" userId="880d176a-7ff2-4615-ad75-8b58e8be6d48" providerId="ADAL" clId="{AB80101B-A83C-47EE-A954-917692C1879D}" dt="2025-02-03T08:32:30.741" v="169" actId="20577"/>
          <ac:spMkLst>
            <pc:docMk/>
            <pc:sldMk cId="904499944" sldId="567"/>
            <ac:spMk id="4" creationId="{162759D9-3F2E-E12C-E3D5-CC54F8D91B27}"/>
          </ac:spMkLst>
        </pc:spChg>
        <pc:picChg chg="add mod">
          <ac:chgData name="Torben Beernaert" userId="880d176a-7ff2-4615-ad75-8b58e8be6d48" providerId="ADAL" clId="{AB80101B-A83C-47EE-A954-917692C1879D}" dt="2025-02-03T08:32:38.273" v="173" actId="1038"/>
          <ac:picMkLst>
            <pc:docMk/>
            <pc:sldMk cId="904499944" sldId="567"/>
            <ac:picMk id="6" creationId="{AA6EC64F-6665-55A0-DE8C-67071240E241}"/>
          </ac:picMkLst>
        </pc:picChg>
        <pc:picChg chg="add mod">
          <ac:chgData name="Torben Beernaert" userId="880d176a-7ff2-4615-ad75-8b58e8be6d48" providerId="ADAL" clId="{AB80101B-A83C-47EE-A954-917692C1879D}" dt="2025-02-03T08:32:24.384" v="157"/>
          <ac:picMkLst>
            <pc:docMk/>
            <pc:sldMk cId="904499944" sldId="567"/>
            <ac:picMk id="7" creationId="{A08B0955-BFC9-65A0-ADC3-272323B7CC85}"/>
          </ac:picMkLst>
        </pc:picChg>
      </pc:sldChg>
      <pc:sldChg chg="del">
        <pc:chgData name="Torben Beernaert" userId="880d176a-7ff2-4615-ad75-8b58e8be6d48" providerId="ADAL" clId="{AB80101B-A83C-47EE-A954-917692C1879D}" dt="2025-02-03T08:29:20.049" v="22" actId="2696"/>
        <pc:sldMkLst>
          <pc:docMk/>
          <pc:sldMk cId="3106350092" sldId="567"/>
        </pc:sldMkLst>
      </pc:sldChg>
      <pc:sldChg chg="del">
        <pc:chgData name="Torben Beernaert" userId="880d176a-7ff2-4615-ad75-8b58e8be6d48" providerId="ADAL" clId="{AB80101B-A83C-47EE-A954-917692C1879D}" dt="2025-02-03T08:29:20.049" v="22" actId="2696"/>
        <pc:sldMkLst>
          <pc:docMk/>
          <pc:sldMk cId="1198425811" sldId="568"/>
        </pc:sldMkLst>
      </pc:sldChg>
      <pc:sldChg chg="addSp delSp modSp add mod modAnim">
        <pc:chgData name="Torben Beernaert" userId="880d176a-7ff2-4615-ad75-8b58e8be6d48" providerId="ADAL" clId="{AB80101B-A83C-47EE-A954-917692C1879D}" dt="2025-02-03T08:33:09.301" v="210"/>
        <pc:sldMkLst>
          <pc:docMk/>
          <pc:sldMk cId="4014661165" sldId="568"/>
        </pc:sldMkLst>
        <pc:spChg chg="mod">
          <ac:chgData name="Torben Beernaert" userId="880d176a-7ff2-4615-ad75-8b58e8be6d48" providerId="ADAL" clId="{AB80101B-A83C-47EE-A954-917692C1879D}" dt="2025-02-03T08:32:59.678" v="207" actId="20577"/>
          <ac:spMkLst>
            <pc:docMk/>
            <pc:sldMk cId="4014661165" sldId="568"/>
            <ac:spMk id="4" creationId="{6200C4EA-7D12-3D2B-9556-712C9F496A8D}"/>
          </ac:spMkLst>
        </pc:spChg>
        <pc:picChg chg="add mod">
          <ac:chgData name="Torben Beernaert" userId="880d176a-7ff2-4615-ad75-8b58e8be6d48" providerId="ADAL" clId="{AB80101B-A83C-47EE-A954-917692C1879D}" dt="2025-02-03T08:33:09.301" v="210"/>
          <ac:picMkLst>
            <pc:docMk/>
            <pc:sldMk cId="4014661165" sldId="568"/>
            <ac:picMk id="2" creationId="{B74FEDBB-CC6D-1114-3AB9-9A8A6BF37BAF}"/>
          </ac:picMkLst>
        </pc:picChg>
        <pc:picChg chg="add mod">
          <ac:chgData name="Torben Beernaert" userId="880d176a-7ff2-4615-ad75-8b58e8be6d48" providerId="ADAL" clId="{AB80101B-A83C-47EE-A954-917692C1879D}" dt="2025-02-03T08:33:09.301" v="210"/>
          <ac:picMkLst>
            <pc:docMk/>
            <pc:sldMk cId="4014661165" sldId="568"/>
            <ac:picMk id="3" creationId="{13373A8B-9686-CC03-202F-B8A3B9815026}"/>
          </ac:picMkLst>
        </pc:picChg>
        <pc:picChg chg="add mod">
          <ac:chgData name="Torben Beernaert" userId="880d176a-7ff2-4615-ad75-8b58e8be6d48" providerId="ADAL" clId="{AB80101B-A83C-47EE-A954-917692C1879D}" dt="2025-02-03T08:33:09.301" v="210"/>
          <ac:picMkLst>
            <pc:docMk/>
            <pc:sldMk cId="4014661165" sldId="568"/>
            <ac:picMk id="5" creationId="{E06637CB-35D6-BB10-F54F-78592A94359F}"/>
          </ac:picMkLst>
        </pc:picChg>
      </pc:sldChg>
      <pc:sldChg chg="addSp delSp modSp add modAnim">
        <pc:chgData name="Torben Beernaert" userId="880d176a-7ff2-4615-ad75-8b58e8be6d48" providerId="ADAL" clId="{AB80101B-A83C-47EE-A954-917692C1879D}" dt="2025-02-03T08:33:27.423" v="215"/>
        <pc:sldMkLst>
          <pc:docMk/>
          <pc:sldMk cId="3289584275" sldId="569"/>
        </pc:sldMkLst>
        <pc:picChg chg="add mod">
          <ac:chgData name="Torben Beernaert" userId="880d176a-7ff2-4615-ad75-8b58e8be6d48" providerId="ADAL" clId="{AB80101B-A83C-47EE-A954-917692C1879D}" dt="2025-02-03T08:33:27.423" v="215"/>
          <ac:picMkLst>
            <pc:docMk/>
            <pc:sldMk cId="3289584275" sldId="569"/>
            <ac:picMk id="6" creationId="{F45AA887-B47D-3D3B-17AC-69DD13C740B8}"/>
          </ac:picMkLst>
        </pc:picChg>
      </pc:sldChg>
      <pc:sldChg chg="addSp delSp modSp add mod">
        <pc:chgData name="Torben Beernaert" userId="880d176a-7ff2-4615-ad75-8b58e8be6d48" providerId="ADAL" clId="{AB80101B-A83C-47EE-A954-917692C1879D}" dt="2025-02-03T08:35:03.464" v="248" actId="20577"/>
        <pc:sldMkLst>
          <pc:docMk/>
          <pc:sldMk cId="1558179032" sldId="570"/>
        </pc:sldMkLst>
        <pc:spChg chg="mod">
          <ac:chgData name="Torben Beernaert" userId="880d176a-7ff2-4615-ad75-8b58e8be6d48" providerId="ADAL" clId="{AB80101B-A83C-47EE-A954-917692C1879D}" dt="2025-02-03T08:35:03.464" v="248" actId="20577"/>
          <ac:spMkLst>
            <pc:docMk/>
            <pc:sldMk cId="1558179032" sldId="570"/>
            <ac:spMk id="4" creationId="{5A0D439A-FA04-2AF8-4DE7-2BFF66821B15}"/>
          </ac:spMkLst>
        </pc:spChg>
        <pc:grpChg chg="add mod">
          <ac:chgData name="Torben Beernaert" userId="880d176a-7ff2-4615-ad75-8b58e8be6d48" providerId="ADAL" clId="{AB80101B-A83C-47EE-A954-917692C1879D}" dt="2025-02-03T08:33:42.413" v="219" actId="1076"/>
          <ac:grpSpMkLst>
            <pc:docMk/>
            <pc:sldMk cId="1558179032" sldId="570"/>
            <ac:grpSpMk id="3" creationId="{70BF3036-A043-8923-44D9-8138F71E8488}"/>
          </ac:grpSpMkLst>
        </pc:grpChg>
        <pc:picChg chg="add mod">
          <ac:chgData name="Torben Beernaert" userId="880d176a-7ff2-4615-ad75-8b58e8be6d48" providerId="ADAL" clId="{AB80101B-A83C-47EE-A954-917692C1879D}" dt="2025-02-03T08:34:36.414" v="221" actId="1076"/>
          <ac:picMkLst>
            <pc:docMk/>
            <pc:sldMk cId="1558179032" sldId="570"/>
            <ac:picMk id="2" creationId="{E0C47877-F96F-0C16-8D8C-4952813D8740}"/>
          </ac:picMkLst>
        </pc:picChg>
        <pc:picChg chg="mod">
          <ac:chgData name="Torben Beernaert" userId="880d176a-7ff2-4615-ad75-8b58e8be6d48" providerId="ADAL" clId="{AB80101B-A83C-47EE-A954-917692C1879D}" dt="2025-02-03T08:33:38.345" v="218"/>
          <ac:picMkLst>
            <pc:docMk/>
            <pc:sldMk cId="1558179032" sldId="570"/>
            <ac:picMk id="5" creationId="{FF59C758-D64B-7D97-2E5C-F5BEC48A9F61}"/>
          </ac:picMkLst>
        </pc:picChg>
        <pc:picChg chg="mod">
          <ac:chgData name="Torben Beernaert" userId="880d176a-7ff2-4615-ad75-8b58e8be6d48" providerId="ADAL" clId="{AB80101B-A83C-47EE-A954-917692C1879D}" dt="2025-02-03T08:33:38.345" v="218"/>
          <ac:picMkLst>
            <pc:docMk/>
            <pc:sldMk cId="1558179032" sldId="570"/>
            <ac:picMk id="7" creationId="{EA5F5D90-112A-CDFB-C216-BEFA0DCAB6A9}"/>
          </ac:picMkLst>
        </pc:picChg>
      </pc:sldChg>
      <pc:sldChg chg="addSp delSp modSp add mod modAnim">
        <pc:chgData name="Torben Beernaert" userId="880d176a-7ff2-4615-ad75-8b58e8be6d48" providerId="ADAL" clId="{AB80101B-A83C-47EE-A954-917692C1879D}" dt="2025-02-03T08:35:57.241" v="255"/>
        <pc:sldMkLst>
          <pc:docMk/>
          <pc:sldMk cId="4293224736" sldId="571"/>
        </pc:sldMkLst>
        <pc:spChg chg="add mod">
          <ac:chgData name="Torben Beernaert" userId="880d176a-7ff2-4615-ad75-8b58e8be6d48" providerId="ADAL" clId="{AB80101B-A83C-47EE-A954-917692C1879D}" dt="2025-02-03T08:35:37.563" v="253"/>
          <ac:spMkLst>
            <pc:docMk/>
            <pc:sldMk cId="4293224736" sldId="571"/>
            <ac:spMk id="8" creationId="{172A3557-9A00-430E-1FC6-838F791FF3B0}"/>
          </ac:spMkLst>
        </pc:spChg>
        <pc:spChg chg="add mod">
          <ac:chgData name="Torben Beernaert" userId="880d176a-7ff2-4615-ad75-8b58e8be6d48" providerId="ADAL" clId="{AB80101B-A83C-47EE-A954-917692C1879D}" dt="2025-02-03T08:35:37.563" v="253"/>
          <ac:spMkLst>
            <pc:docMk/>
            <pc:sldMk cId="4293224736" sldId="571"/>
            <ac:spMk id="9" creationId="{26FBB2D7-BB7F-F44E-BE5D-BF44A46616EC}"/>
          </ac:spMkLst>
        </pc:spChg>
        <pc:spChg chg="add mod">
          <ac:chgData name="Torben Beernaert" userId="880d176a-7ff2-4615-ad75-8b58e8be6d48" providerId="ADAL" clId="{AB80101B-A83C-47EE-A954-917692C1879D}" dt="2025-02-03T08:35:37.563" v="253"/>
          <ac:spMkLst>
            <pc:docMk/>
            <pc:sldMk cId="4293224736" sldId="571"/>
            <ac:spMk id="10" creationId="{28688B80-C528-72F9-9C4A-F7DE32A1D1EA}"/>
          </ac:spMkLst>
        </pc:spChg>
        <pc:picChg chg="add mod">
          <ac:chgData name="Torben Beernaert" userId="880d176a-7ff2-4615-ad75-8b58e8be6d48" providerId="ADAL" clId="{AB80101B-A83C-47EE-A954-917692C1879D}" dt="2025-02-03T08:35:08.540" v="252"/>
          <ac:picMkLst>
            <pc:docMk/>
            <pc:sldMk cId="4293224736" sldId="571"/>
            <ac:picMk id="6" creationId="{A8F067B4-699F-0E84-1FDA-FAB68B37A632}"/>
          </ac:picMkLst>
        </pc:picChg>
      </pc:sldChg>
      <pc:sldChg chg="addSp delSp modSp add mod delAnim modAnim">
        <pc:chgData name="Torben Beernaert" userId="880d176a-7ff2-4615-ad75-8b58e8be6d48" providerId="ADAL" clId="{AB80101B-A83C-47EE-A954-917692C1879D}" dt="2025-02-03T15:05:54.377" v="717" actId="20577"/>
        <pc:sldMkLst>
          <pc:docMk/>
          <pc:sldMk cId="45049682" sldId="572"/>
        </pc:sldMkLst>
        <pc:spChg chg="mod">
          <ac:chgData name="Torben Beernaert" userId="880d176a-7ff2-4615-ad75-8b58e8be6d48" providerId="ADAL" clId="{AB80101B-A83C-47EE-A954-917692C1879D}" dt="2025-02-03T15:05:54.377" v="717" actId="20577"/>
          <ac:spMkLst>
            <pc:docMk/>
            <pc:sldMk cId="45049682" sldId="572"/>
            <ac:spMk id="4" creationId="{BF2D9FDF-DE00-336A-5E33-3224683677C8}"/>
          </ac:spMkLst>
        </pc:spChg>
        <pc:spChg chg="add mod">
          <ac:chgData name="Torben Beernaert" userId="880d176a-7ff2-4615-ad75-8b58e8be6d48" providerId="ADAL" clId="{AB80101B-A83C-47EE-A954-917692C1879D}" dt="2025-02-03T15:04:58.841" v="704" actId="1076"/>
          <ac:spMkLst>
            <pc:docMk/>
            <pc:sldMk cId="45049682" sldId="572"/>
            <ac:spMk id="5" creationId="{46FC42EC-F973-2F50-88CE-ACE0F7ACDD6C}"/>
          </ac:spMkLst>
        </pc:spChg>
        <pc:spChg chg="add mod">
          <ac:chgData name="Torben Beernaert" userId="880d176a-7ff2-4615-ad75-8b58e8be6d48" providerId="ADAL" clId="{AB80101B-A83C-47EE-A954-917692C1879D}" dt="2025-02-03T15:05:08.102" v="707" actId="14100"/>
          <ac:spMkLst>
            <pc:docMk/>
            <pc:sldMk cId="45049682" sldId="572"/>
            <ac:spMk id="6" creationId="{A92DE54B-920E-FD9F-0D3E-61EA63B7FBC2}"/>
          </ac:spMkLst>
        </pc:spChg>
        <pc:spChg chg="add mod modVis">
          <ac:chgData name="Torben Beernaert" userId="880d176a-7ff2-4615-ad75-8b58e8be6d48" providerId="ADAL" clId="{AB80101B-A83C-47EE-A954-917692C1879D}" dt="2025-02-03T15:04:54.976" v="703" actId="14100"/>
          <ac:spMkLst>
            <pc:docMk/>
            <pc:sldMk cId="45049682" sldId="572"/>
            <ac:spMk id="12" creationId="{D5BA3BC9-4AF5-9095-5FB4-5B0CF8993297}"/>
          </ac:spMkLst>
        </pc:spChg>
        <pc:spChg chg="add mod modVis">
          <ac:chgData name="Torben Beernaert" userId="880d176a-7ff2-4615-ad75-8b58e8be6d48" providerId="ADAL" clId="{AB80101B-A83C-47EE-A954-917692C1879D}" dt="2025-02-03T15:05:29.494" v="709" actId="14429"/>
          <ac:spMkLst>
            <pc:docMk/>
            <pc:sldMk cId="45049682" sldId="572"/>
            <ac:spMk id="13" creationId="{935254C0-92AE-041F-432E-CC593E325DD5}"/>
          </ac:spMkLst>
        </pc:spChg>
        <pc:picChg chg="add mod ord">
          <ac:chgData name="Torben Beernaert" userId="880d176a-7ff2-4615-ad75-8b58e8be6d48" providerId="ADAL" clId="{AB80101B-A83C-47EE-A954-917692C1879D}" dt="2025-02-03T15:03:55.296" v="696" actId="167"/>
          <ac:picMkLst>
            <pc:docMk/>
            <pc:sldMk cId="45049682" sldId="572"/>
            <ac:picMk id="3" creationId="{3B400068-93A8-8325-8B2D-667348C22900}"/>
          </ac:picMkLst>
        </pc:picChg>
        <pc:picChg chg="add mod modVis">
          <ac:chgData name="Torben Beernaert" userId="880d176a-7ff2-4615-ad75-8b58e8be6d48" providerId="ADAL" clId="{AB80101B-A83C-47EE-A954-917692C1879D}" dt="2025-02-03T14:48:34.137" v="673" actId="14429"/>
          <ac:picMkLst>
            <pc:docMk/>
            <pc:sldMk cId="45049682" sldId="572"/>
            <ac:picMk id="1026" creationId="{CE94DD3B-B2F0-8B19-B5F9-A24CF3F39B9D}"/>
          </ac:picMkLst>
        </pc:picChg>
        <pc:picChg chg="add mod modVis">
          <ac:chgData name="Torben Beernaert" userId="880d176a-7ff2-4615-ad75-8b58e8be6d48" providerId="ADAL" clId="{AB80101B-A83C-47EE-A954-917692C1879D}" dt="2025-02-03T14:42:39.633" v="624" actId="14429"/>
          <ac:picMkLst>
            <pc:docMk/>
            <pc:sldMk cId="45049682" sldId="572"/>
            <ac:picMk id="1028" creationId="{A6D64FE5-C931-9409-8C62-AC40A808E882}"/>
          </ac:picMkLst>
        </pc:picChg>
        <pc:picChg chg="add mod modVis">
          <ac:chgData name="Torben Beernaert" userId="880d176a-7ff2-4615-ad75-8b58e8be6d48" providerId="ADAL" clId="{AB80101B-A83C-47EE-A954-917692C1879D}" dt="2025-02-03T14:48:33.787" v="672" actId="14429"/>
          <ac:picMkLst>
            <pc:docMk/>
            <pc:sldMk cId="45049682" sldId="572"/>
            <ac:picMk id="1030" creationId="{31085207-742A-AEA4-F07E-09267D1B437A}"/>
          </ac:picMkLst>
        </pc:picChg>
        <pc:picChg chg="add mod">
          <ac:chgData name="Torben Beernaert" userId="880d176a-7ff2-4615-ad75-8b58e8be6d48" providerId="ADAL" clId="{AB80101B-A83C-47EE-A954-917692C1879D}" dt="2025-02-03T14:45:01.632" v="633" actId="1076"/>
          <ac:picMkLst>
            <pc:docMk/>
            <pc:sldMk cId="45049682" sldId="572"/>
            <ac:picMk id="1032" creationId="{705964C7-118C-A866-4D98-1D027B43A756}"/>
          </ac:picMkLst>
        </pc:picChg>
        <pc:picChg chg="add mod">
          <ac:chgData name="Torben Beernaert" userId="880d176a-7ff2-4615-ad75-8b58e8be6d48" providerId="ADAL" clId="{AB80101B-A83C-47EE-A954-917692C1879D}" dt="2025-02-03T14:45:38.390" v="643" actId="14100"/>
          <ac:picMkLst>
            <pc:docMk/>
            <pc:sldMk cId="45049682" sldId="572"/>
            <ac:picMk id="1034" creationId="{FE0AE849-C9CB-1A91-DDBF-57E28AA1BA70}"/>
          </ac:picMkLst>
        </pc:picChg>
        <pc:picChg chg="add mod modVis">
          <ac:chgData name="Torben Beernaert" userId="880d176a-7ff2-4615-ad75-8b58e8be6d48" providerId="ADAL" clId="{AB80101B-A83C-47EE-A954-917692C1879D}" dt="2025-02-03T14:47:55.719" v="668" actId="14429"/>
          <ac:picMkLst>
            <pc:docMk/>
            <pc:sldMk cId="45049682" sldId="572"/>
            <ac:picMk id="1036" creationId="{CF3F68E7-73E6-67EB-49CE-9D1BE4EEFA6D}"/>
          </ac:picMkLst>
        </pc:picChg>
      </pc:sldChg>
      <pc:sldChg chg="addSp delSp modSp add mod ord">
        <pc:chgData name="Torben Beernaert" userId="880d176a-7ff2-4615-ad75-8b58e8be6d48" providerId="ADAL" clId="{AB80101B-A83C-47EE-A954-917692C1879D}" dt="2025-02-03T08:37:20.404" v="351" actId="20577"/>
        <pc:sldMkLst>
          <pc:docMk/>
          <pc:sldMk cId="3383792916" sldId="573"/>
        </pc:sldMkLst>
        <pc:spChg chg="mod">
          <ac:chgData name="Torben Beernaert" userId="880d176a-7ff2-4615-ad75-8b58e8be6d48" providerId="ADAL" clId="{AB80101B-A83C-47EE-A954-917692C1879D}" dt="2025-02-03T08:37:20.404" v="351" actId="20577"/>
          <ac:spMkLst>
            <pc:docMk/>
            <pc:sldMk cId="3383792916" sldId="573"/>
            <ac:spMk id="4" creationId="{F3BF6585-DA77-EADC-9ABC-852560EA0B41}"/>
          </ac:spMkLst>
        </pc:spChg>
        <pc:picChg chg="add mod">
          <ac:chgData name="Torben Beernaert" userId="880d176a-7ff2-4615-ad75-8b58e8be6d48" providerId="ADAL" clId="{AB80101B-A83C-47EE-A954-917692C1879D}" dt="2025-02-03T08:37:17.235" v="344"/>
          <ac:picMkLst>
            <pc:docMk/>
            <pc:sldMk cId="3383792916" sldId="573"/>
            <ac:picMk id="6" creationId="{0C26E9B4-EE1F-014A-16EE-037B1A38678A}"/>
          </ac:picMkLst>
        </pc:picChg>
      </pc:sldChg>
      <pc:sldChg chg="addSp delSp modSp add mod">
        <pc:chgData name="Torben Beernaert" userId="880d176a-7ff2-4615-ad75-8b58e8be6d48" providerId="ADAL" clId="{AB80101B-A83C-47EE-A954-917692C1879D}" dt="2025-02-03T08:37:37.991" v="378" actId="20577"/>
        <pc:sldMkLst>
          <pc:docMk/>
          <pc:sldMk cId="4027258435" sldId="574"/>
        </pc:sldMkLst>
        <pc:spChg chg="mod">
          <ac:chgData name="Torben Beernaert" userId="880d176a-7ff2-4615-ad75-8b58e8be6d48" providerId="ADAL" clId="{AB80101B-A83C-47EE-A954-917692C1879D}" dt="2025-02-03T08:37:37.991" v="378" actId="20577"/>
          <ac:spMkLst>
            <pc:docMk/>
            <pc:sldMk cId="4027258435" sldId="574"/>
            <ac:spMk id="4" creationId="{502A2EE9-E193-C402-8FE8-441C37AA7344}"/>
          </ac:spMkLst>
        </pc:spChg>
        <pc:picChg chg="add mod">
          <ac:chgData name="Torben Beernaert" userId="880d176a-7ff2-4615-ad75-8b58e8be6d48" providerId="ADAL" clId="{AB80101B-A83C-47EE-A954-917692C1879D}" dt="2025-02-03T08:37:30.133" v="354"/>
          <ac:picMkLst>
            <pc:docMk/>
            <pc:sldMk cId="4027258435" sldId="574"/>
            <ac:picMk id="2" creationId="{B689841E-DC23-0FCF-329F-F2258E0AEC5D}"/>
          </ac:picMkLst>
        </pc:picChg>
        <pc:picChg chg="add mod">
          <ac:chgData name="Torben Beernaert" userId="880d176a-7ff2-4615-ad75-8b58e8be6d48" providerId="ADAL" clId="{AB80101B-A83C-47EE-A954-917692C1879D}" dt="2025-02-03T08:37:30.133" v="354"/>
          <ac:picMkLst>
            <pc:docMk/>
            <pc:sldMk cId="4027258435" sldId="574"/>
            <ac:picMk id="3" creationId="{41B96331-EA4D-7F6D-E007-9301E8C3D112}"/>
          </ac:picMkLst>
        </pc:picChg>
        <pc:picChg chg="add mod">
          <ac:chgData name="Torben Beernaert" userId="880d176a-7ff2-4615-ad75-8b58e8be6d48" providerId="ADAL" clId="{AB80101B-A83C-47EE-A954-917692C1879D}" dt="2025-02-03T08:37:30.133" v="354"/>
          <ac:picMkLst>
            <pc:docMk/>
            <pc:sldMk cId="4027258435" sldId="574"/>
            <ac:picMk id="5" creationId="{53264402-C484-756A-0AF7-C76071B6E315}"/>
          </ac:picMkLst>
        </pc:picChg>
        <pc:picChg chg="add mod">
          <ac:chgData name="Torben Beernaert" userId="880d176a-7ff2-4615-ad75-8b58e8be6d48" providerId="ADAL" clId="{AB80101B-A83C-47EE-A954-917692C1879D}" dt="2025-02-03T08:37:30.133" v="354"/>
          <ac:picMkLst>
            <pc:docMk/>
            <pc:sldMk cId="4027258435" sldId="574"/>
            <ac:picMk id="7" creationId="{76FBBB08-5312-5777-F6C3-8975E31CE60B}"/>
          </ac:picMkLst>
        </pc:picChg>
      </pc:sldChg>
      <pc:sldChg chg="modSp add del mod">
        <pc:chgData name="Torben Beernaert" userId="880d176a-7ff2-4615-ad75-8b58e8be6d48" providerId="ADAL" clId="{AB80101B-A83C-47EE-A954-917692C1879D}" dt="2025-02-03T08:38:06.349" v="402" actId="47"/>
        <pc:sldMkLst>
          <pc:docMk/>
          <pc:sldMk cId="1541084549" sldId="575"/>
        </pc:sldMkLst>
      </pc:sldChg>
      <pc:sldChg chg="addSp delSp modSp add mod ord modAnim">
        <pc:chgData name="Torben Beernaert" userId="880d176a-7ff2-4615-ad75-8b58e8be6d48" providerId="ADAL" clId="{AB80101B-A83C-47EE-A954-917692C1879D}" dt="2025-02-03T08:43:00.275" v="513"/>
        <pc:sldMkLst>
          <pc:docMk/>
          <pc:sldMk cId="3435879587" sldId="576"/>
        </pc:sldMkLst>
        <pc:spChg chg="add mod">
          <ac:chgData name="Torben Beernaert" userId="880d176a-7ff2-4615-ad75-8b58e8be6d48" providerId="ADAL" clId="{AB80101B-A83C-47EE-A954-917692C1879D}" dt="2025-02-03T08:39:53.438" v="467" actId="20577"/>
          <ac:spMkLst>
            <pc:docMk/>
            <pc:sldMk cId="3435879587" sldId="576"/>
            <ac:spMk id="2" creationId="{E1940611-6FFC-1719-84F4-CC6D889000C1}"/>
          </ac:spMkLst>
        </pc:spChg>
        <pc:spChg chg="mod">
          <ac:chgData name="Torben Beernaert" userId="880d176a-7ff2-4615-ad75-8b58e8be6d48" providerId="ADAL" clId="{AB80101B-A83C-47EE-A954-917692C1879D}" dt="2025-02-03T08:38:03.311" v="400" actId="20577"/>
          <ac:spMkLst>
            <pc:docMk/>
            <pc:sldMk cId="3435879587" sldId="576"/>
            <ac:spMk id="4" creationId="{E9DD01C0-A9AB-A63F-9450-32972D9CC73A}"/>
          </ac:spMkLst>
        </pc:spChg>
      </pc:sldChg>
      <pc:sldChg chg="modSp add mod">
        <pc:chgData name="Torben Beernaert" userId="880d176a-7ff2-4615-ad75-8b58e8be6d48" providerId="ADAL" clId="{AB80101B-A83C-47EE-A954-917692C1879D}" dt="2025-02-03T08:42:17.059" v="510" actId="20577"/>
        <pc:sldMkLst>
          <pc:docMk/>
          <pc:sldMk cId="3392092812" sldId="577"/>
        </pc:sldMkLst>
        <pc:spChg chg="mod">
          <ac:chgData name="Torben Beernaert" userId="880d176a-7ff2-4615-ad75-8b58e8be6d48" providerId="ADAL" clId="{AB80101B-A83C-47EE-A954-917692C1879D}" dt="2025-02-03T08:42:09.504" v="495" actId="20577"/>
          <ac:spMkLst>
            <pc:docMk/>
            <pc:sldMk cId="3392092812" sldId="577"/>
            <ac:spMk id="2" creationId="{AEC134A4-9B9E-F6E9-C036-95243A34AEA1}"/>
          </ac:spMkLst>
        </pc:spChg>
        <pc:spChg chg="mod">
          <ac:chgData name="Torben Beernaert" userId="880d176a-7ff2-4615-ad75-8b58e8be6d48" providerId="ADAL" clId="{AB80101B-A83C-47EE-A954-917692C1879D}" dt="2025-02-03T08:42:17.059" v="510" actId="20577"/>
          <ac:spMkLst>
            <pc:docMk/>
            <pc:sldMk cId="3392092812" sldId="577"/>
            <ac:spMk id="4" creationId="{E6BB8B94-9687-7BB4-072C-EE1414B4D20B}"/>
          </ac:spMkLst>
        </pc:spChg>
      </pc:sldChg>
      <pc:sldChg chg="add">
        <pc:chgData name="Torben Beernaert" userId="880d176a-7ff2-4615-ad75-8b58e8be6d48" providerId="ADAL" clId="{AB80101B-A83C-47EE-A954-917692C1879D}" dt="2025-02-03T08:42:22.862" v="511"/>
        <pc:sldMkLst>
          <pc:docMk/>
          <pc:sldMk cId="2843248245" sldId="578"/>
        </pc:sldMkLst>
      </pc:sldChg>
      <pc:sldChg chg="addSp delSp modSp add mod modAnim">
        <pc:chgData name="Torben Beernaert" userId="880d176a-7ff2-4615-ad75-8b58e8be6d48" providerId="ADAL" clId="{AB80101B-A83C-47EE-A954-917692C1879D}" dt="2025-02-05T09:10:12.050" v="762" actId="1076"/>
        <pc:sldMkLst>
          <pc:docMk/>
          <pc:sldMk cId="3811068171" sldId="579"/>
        </pc:sldMkLst>
        <pc:spChg chg="mod">
          <ac:chgData name="Torben Beernaert" userId="880d176a-7ff2-4615-ad75-8b58e8be6d48" providerId="ADAL" clId="{AB80101B-A83C-47EE-A954-917692C1879D}" dt="2025-02-03T15:05:59.194" v="723" actId="20577"/>
          <ac:spMkLst>
            <pc:docMk/>
            <pc:sldMk cId="3811068171" sldId="579"/>
            <ac:spMk id="4" creationId="{E88304EF-ECD4-F457-AB71-6A3D758B7BC2}"/>
          </ac:spMkLst>
        </pc:spChg>
        <pc:picChg chg="add del mod">
          <ac:chgData name="Torben Beernaert" userId="880d176a-7ff2-4615-ad75-8b58e8be6d48" providerId="ADAL" clId="{AB80101B-A83C-47EE-A954-917692C1879D}" dt="2025-02-05T09:10:01.799" v="757" actId="478"/>
          <ac:picMkLst>
            <pc:docMk/>
            <pc:sldMk cId="3811068171" sldId="579"/>
            <ac:picMk id="3" creationId="{D7539FDC-D0E2-BD3C-5249-0D01A49CDB21}"/>
          </ac:picMkLst>
        </pc:picChg>
        <pc:picChg chg="add mod">
          <ac:chgData name="Torben Beernaert" userId="880d176a-7ff2-4615-ad75-8b58e8be6d48" providerId="ADAL" clId="{AB80101B-A83C-47EE-A954-917692C1879D}" dt="2025-02-05T09:10:12.050" v="762" actId="1076"/>
          <ac:picMkLst>
            <pc:docMk/>
            <pc:sldMk cId="3811068171" sldId="579"/>
            <ac:picMk id="6" creationId="{F0898133-0715-4999-1189-D870B3B68469}"/>
          </ac:picMkLst>
        </pc:picChg>
        <pc:picChg chg="add del mod">
          <ac:chgData name="Torben Beernaert" userId="880d176a-7ff2-4615-ad75-8b58e8be6d48" providerId="ADAL" clId="{AB80101B-A83C-47EE-A954-917692C1879D}" dt="2025-02-05T09:08:33.471" v="754" actId="478"/>
          <ac:picMkLst>
            <pc:docMk/>
            <pc:sldMk cId="3811068171" sldId="579"/>
            <ac:picMk id="8" creationId="{0AB3EE60-AEE6-C03E-24B3-8A2853B41A15}"/>
          </ac:picMkLst>
        </pc:picChg>
      </pc:sldChg>
      <pc:sldChg chg="add del ord">
        <pc:chgData name="Torben Beernaert" userId="880d176a-7ff2-4615-ad75-8b58e8be6d48" providerId="ADAL" clId="{AB80101B-A83C-47EE-A954-917692C1879D}" dt="2025-02-03T15:24:00.869" v="742" actId="47"/>
        <pc:sldMkLst>
          <pc:docMk/>
          <pc:sldMk cId="2385207811" sldId="5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05/02/2025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7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3200" b="0">
                <a:solidFill>
                  <a:srgbClr val="0070C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400600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200">
                <a:latin typeface="+mn-lt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667">
                <a:latin typeface="+mn-lt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1568608" cy="26813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Template for input to facilities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59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Template for input to facilities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6960097" y="5733256"/>
            <a:ext cx="5187847" cy="91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67" y="5727214"/>
            <a:ext cx="4836995" cy="992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230" y="2442953"/>
            <a:ext cx="10238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Complexity management: </a:t>
            </a:r>
            <a:br>
              <a:rPr lang="en-GB" sz="3600" dirty="0"/>
            </a:br>
            <a:r>
              <a:rPr lang="en-GB" sz="3600" dirty="0"/>
              <a:t>The role of MBSE and Dependency Structure Matrices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405" y="6213310"/>
            <a:ext cx="585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/>
              <a:t>EIROforum</a:t>
            </a:r>
            <a:r>
              <a:rPr lang="en-US" sz="1600" b="0" dirty="0"/>
              <a:t> Systems Engineering workshop</a:t>
            </a:r>
            <a:r>
              <a:rPr lang="en-US" sz="1600" dirty="0"/>
              <a:t> | </a:t>
            </a:r>
            <a:r>
              <a:rPr lang="en-US" sz="1600" b="0" dirty="0"/>
              <a:t>Feb 5, 2025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AC5EB6E-9B67-5140-33E3-63A19D8F6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728" y="4261614"/>
            <a:ext cx="5302263" cy="1183610"/>
          </a:xfrm>
        </p:spPr>
        <p:txBody>
          <a:bodyPr>
            <a:noAutofit/>
          </a:bodyPr>
          <a:lstStyle/>
          <a:p>
            <a:r>
              <a:rPr lang="en-US" sz="1600" b="0" u="sng" dirty="0"/>
              <a:t>Torben Beernaert</a:t>
            </a:r>
            <a:r>
              <a:rPr lang="en-US" sz="1600" b="0" dirty="0"/>
              <a:t>, Tim Wilschut</a:t>
            </a:r>
          </a:p>
        </p:txBody>
      </p:sp>
    </p:spTree>
    <p:extLst>
      <p:ext uri="{BB962C8B-B14F-4D97-AF65-F5344CB8AC3E}">
        <p14:creationId xmlns:p14="http://schemas.microsoft.com/office/powerpoint/2010/main" val="11954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18316-6890-16EC-488C-F1943E09A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32EFC5-9233-C42A-2E09-69CA1657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Organizational complexity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067B4-699F-0E84-1FDA-FAB68B37A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38" y="1235345"/>
            <a:ext cx="6783621" cy="51726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2A3557-9A00-430E-1FC6-838F791FF3B0}"/>
              </a:ext>
            </a:extLst>
          </p:cNvPr>
          <p:cNvSpPr/>
          <p:nvPr/>
        </p:nvSpPr>
        <p:spPr>
          <a:xfrm>
            <a:off x="3500154" y="1519963"/>
            <a:ext cx="4057271" cy="410269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BB2D7-BB7F-F44E-BE5D-BF44A46616EC}"/>
              </a:ext>
            </a:extLst>
          </p:cNvPr>
          <p:cNvSpPr/>
          <p:nvPr/>
        </p:nvSpPr>
        <p:spPr>
          <a:xfrm>
            <a:off x="3500153" y="5622654"/>
            <a:ext cx="4057271" cy="73369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88B80-C528-72F9-9C4A-F7DE32A1D1EA}"/>
              </a:ext>
            </a:extLst>
          </p:cNvPr>
          <p:cNvSpPr/>
          <p:nvPr/>
        </p:nvSpPr>
        <p:spPr>
          <a:xfrm>
            <a:off x="7557425" y="5622653"/>
            <a:ext cx="744844" cy="73369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207F3-2A52-BB82-EC64-94F8732F2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00068-93A8-8325-8B2D-667348C22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8" y="2420888"/>
            <a:ext cx="8008498" cy="335262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6D64FE5-C931-9409-8C62-AC40A808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247354"/>
            <a:ext cx="5040560" cy="26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2D9FDF-DE00-336A-5E33-32246836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Elephant Specification Language (ESL)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BA3BC9-4AF5-9095-5FB4-5B0CF8993297}"/>
              </a:ext>
            </a:extLst>
          </p:cNvPr>
          <p:cNvSpPr/>
          <p:nvPr/>
        </p:nvSpPr>
        <p:spPr>
          <a:xfrm>
            <a:off x="206954" y="5146567"/>
            <a:ext cx="6660740" cy="125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5254C0-92AE-041F-432E-CC593E325DD5}"/>
              </a:ext>
            </a:extLst>
          </p:cNvPr>
          <p:cNvSpPr/>
          <p:nvPr/>
        </p:nvSpPr>
        <p:spPr>
          <a:xfrm>
            <a:off x="47328" y="4257041"/>
            <a:ext cx="7785239" cy="103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94DD3B-B2F0-8B19-B5F9-A24CF3F3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247354"/>
            <a:ext cx="5040560" cy="26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1085207-742A-AEA4-F07E-09267D1B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247354"/>
            <a:ext cx="5040560" cy="26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05964C7-118C-A866-4D98-1D027B43A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46" y="2348880"/>
            <a:ext cx="4112831" cy="41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E0AE849-C9CB-1A91-DDBF-57E28AA1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348880"/>
            <a:ext cx="4112831" cy="41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F3F68E7-73E6-67EB-49CE-9D1BE4EE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348880"/>
            <a:ext cx="4112831" cy="41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FC42EC-F973-2F50-88CE-ACE0F7ACDD6C}"/>
              </a:ext>
            </a:extLst>
          </p:cNvPr>
          <p:cNvSpPr/>
          <p:nvPr/>
        </p:nvSpPr>
        <p:spPr>
          <a:xfrm>
            <a:off x="335360" y="5370784"/>
            <a:ext cx="8028892" cy="125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DE54B-920E-FD9F-0D3E-61EA63B7FBC2}"/>
              </a:ext>
            </a:extLst>
          </p:cNvPr>
          <p:cNvSpPr/>
          <p:nvPr/>
        </p:nvSpPr>
        <p:spPr>
          <a:xfrm>
            <a:off x="6867694" y="5076187"/>
            <a:ext cx="1496558" cy="125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D5451-701E-498D-0FFD-368113E1D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8304EF-ECD4-F457-AB71-6A3D758B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Elephant Specification Language (ESL)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98133-0715-4999-1189-D870B3B68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851179"/>
            <a:ext cx="6888088" cy="35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6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028CB-6D07-4D78-0DEF-47E7ED878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BF6585-DA77-EADC-9ABC-852560EA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Model-Based Systems Engineering (MBSE)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6E9B4-EE1F-014A-16EE-037B1A386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82" y="1468242"/>
            <a:ext cx="6801836" cy="48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9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05BDD-CE61-D7B5-9652-D6A0514E0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2A2EE9-E193-C402-8FE8-441C37AA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Views for every occasion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89841E-DC23-0FCF-329F-F2258E0A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08" y="1526195"/>
            <a:ext cx="2222684" cy="436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B96331-EA4D-7F6D-E007-9301E8C3D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523" y="1526194"/>
            <a:ext cx="2223907" cy="4366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264402-C484-756A-0AF7-C76071B6E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532" y="1526194"/>
            <a:ext cx="4732015" cy="1403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BBB08-5312-5777-F6C3-8975E31CE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535" y="3371494"/>
            <a:ext cx="4732014" cy="25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5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DC650-8DB3-351D-EC39-7DF3BAFA1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D01C0-A9AB-A63F-9450-32972D9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Takeaways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40611-6FFC-1719-84F4-CC6D8890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Nuclear fusion reactors are </a:t>
            </a:r>
            <a:r>
              <a:rPr lang="en-GB" b="1" dirty="0"/>
              <a:t>complex</a:t>
            </a:r>
          </a:p>
          <a:p>
            <a:pPr>
              <a:lnSpc>
                <a:spcPct val="150000"/>
              </a:lnSpc>
            </a:pPr>
            <a:r>
              <a:rPr lang="en-GB" dirty="0"/>
              <a:t>Manage </a:t>
            </a:r>
            <a:r>
              <a:rPr lang="en-GB" b="1" dirty="0"/>
              <a:t>technical</a:t>
            </a:r>
            <a:r>
              <a:rPr lang="en-GB" dirty="0"/>
              <a:t> and </a:t>
            </a:r>
            <a:r>
              <a:rPr lang="en-GB" b="1" dirty="0"/>
              <a:t>organizational</a:t>
            </a:r>
            <a:r>
              <a:rPr lang="en-GB" dirty="0"/>
              <a:t> interfaces</a:t>
            </a:r>
          </a:p>
          <a:p>
            <a:pPr>
              <a:lnSpc>
                <a:spcPct val="150000"/>
              </a:lnSpc>
            </a:pPr>
            <a:r>
              <a:rPr lang="en-GB" b="1" dirty="0"/>
              <a:t>DSM</a:t>
            </a:r>
            <a:r>
              <a:rPr lang="en-GB" dirty="0"/>
              <a:t> techniques provide </a:t>
            </a:r>
            <a:r>
              <a:rPr lang="en-GB" b="1" dirty="0"/>
              <a:t>structure</a:t>
            </a:r>
            <a:r>
              <a:rPr lang="en-GB" dirty="0"/>
              <a:t> and </a:t>
            </a:r>
            <a:r>
              <a:rPr lang="en-GB" b="1" dirty="0"/>
              <a:t>overview</a:t>
            </a:r>
          </a:p>
          <a:p>
            <a:pPr>
              <a:lnSpc>
                <a:spcPct val="150000"/>
              </a:lnSpc>
            </a:pPr>
            <a:r>
              <a:rPr lang="en-GB" b="1" dirty="0"/>
              <a:t>MBSE + ESL </a:t>
            </a:r>
            <a:r>
              <a:rPr lang="en-GB" dirty="0"/>
              <a:t>for effective design </a:t>
            </a:r>
            <a:r>
              <a:rPr lang="en-GB" b="1" dirty="0"/>
              <a:t>management</a:t>
            </a:r>
          </a:p>
          <a:p>
            <a:pPr>
              <a:lnSpc>
                <a:spcPct val="150000"/>
              </a:lnSpc>
            </a:pPr>
            <a:r>
              <a:rPr lang="en-GB" dirty="0"/>
              <a:t>Applications in </a:t>
            </a:r>
            <a:r>
              <a:rPr lang="en-GB" b="1" dirty="0"/>
              <a:t>fusion diagnostics</a:t>
            </a:r>
            <a:r>
              <a:rPr lang="en-GB" dirty="0"/>
              <a:t>, </a:t>
            </a:r>
            <a:r>
              <a:rPr lang="en-GB" b="1" dirty="0"/>
              <a:t>plasma control </a:t>
            </a:r>
            <a:r>
              <a:rPr lang="en-GB" dirty="0"/>
              <a:t>and beyond</a:t>
            </a:r>
          </a:p>
          <a:p>
            <a:pPr marL="0" indent="0" algn="ctr">
              <a:buNone/>
            </a:pPr>
            <a:endParaRPr lang="en-GB" sz="2800" i="1" dirty="0"/>
          </a:p>
          <a:p>
            <a:pPr marL="0" indent="0" algn="ctr">
              <a:buNone/>
            </a:pPr>
            <a:r>
              <a:rPr lang="en-GB" sz="2800" i="1" dirty="0"/>
              <a:t>Demonstration in </a:t>
            </a:r>
            <a:r>
              <a:rPr lang="en-GB" sz="2800" b="1" i="1" dirty="0"/>
              <a:t>Breakout Session I: Tools, Processes &amp;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4358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098D1-E56B-6FD3-6BB5-CDC8EC8BF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B8B94-9687-7BB4-072C-EE1414B4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Further reading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C134A4-9B9E-F6E9-C036-95243A34A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Elephant Specification Language</a:t>
            </a:r>
          </a:p>
          <a:p>
            <a:r>
              <a:rPr lang="en-GB" sz="2000" dirty="0"/>
              <a:t>Wilschut, T. et al. (2024). </a:t>
            </a:r>
            <a:r>
              <a:rPr lang="en-GB" sz="2000" i="1" dirty="0"/>
              <a:t>Bridging the gap between requirements engineering and systems architecting: The Elephant Specification Language</a:t>
            </a:r>
            <a:r>
              <a:rPr lang="en-GB" sz="2000" dirty="0"/>
              <a:t>. Design Science.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VSRS</a:t>
            </a:r>
            <a:endParaRPr lang="en-GB" sz="3200" b="1" dirty="0"/>
          </a:p>
          <a:p>
            <a:r>
              <a:rPr lang="en-GB" sz="2000" dirty="0"/>
              <a:t>Beernaert, T. F. et al. (2024). </a:t>
            </a:r>
            <a:r>
              <a:rPr lang="en-GB" sz="2000" i="1" dirty="0"/>
              <a:t>Multi-Level Architecture Modelling and Analysis: The Case for Model-Based Systems Engineering of Fusion Diagnostics</a:t>
            </a:r>
            <a:r>
              <a:rPr lang="en-GB" sz="2000" dirty="0"/>
              <a:t>. Fusion Engineering and Design.</a:t>
            </a:r>
          </a:p>
          <a:p>
            <a:r>
              <a:rPr lang="en-GB" sz="2000" dirty="0"/>
              <a:t>Beernaert, T.F. et al. (2022). </a:t>
            </a:r>
            <a:r>
              <a:rPr lang="en-GB" sz="2000" i="1" dirty="0"/>
              <a:t>Challenges Of Big-Science: A Matrix-Based Interface Model To Manage Technical Integration Risks In Multi-Organizational Engineering Projects</a:t>
            </a:r>
            <a:r>
              <a:rPr lang="en-GB" sz="2000" dirty="0"/>
              <a:t>. Proceedings of the 24th International DSM Conference (DSM 2022), Eindhoven, The Netherlands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DSM &amp; MBSE in fusion</a:t>
            </a:r>
            <a:endParaRPr lang="en-GB" sz="2800" dirty="0"/>
          </a:p>
          <a:p>
            <a:r>
              <a:rPr lang="en-GB" sz="2000" dirty="0"/>
              <a:t>Beernaert, T.F. (2024). </a:t>
            </a:r>
            <a:r>
              <a:rPr lang="en-GB" sz="2000" i="1" dirty="0"/>
              <a:t>Discovering the Potential of Dependency Structure Modelling for Fusion Systems Engineering</a:t>
            </a:r>
            <a:r>
              <a:rPr lang="en-GB" sz="2000" dirty="0"/>
              <a:t>. PhD Thesis, Eindhoven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39209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A3BF-1021-6E9B-AAE8-7C864F53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217-7433-FD9B-2F05-811241B72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73B62-3953-33E7-4E1D-2458F92E8448}"/>
              </a:ext>
            </a:extLst>
          </p:cNvPr>
          <p:cNvSpPr/>
          <p:nvPr/>
        </p:nvSpPr>
        <p:spPr>
          <a:xfrm>
            <a:off x="6960097" y="5733256"/>
            <a:ext cx="5187847" cy="91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D6E5B-0B9A-0265-FFD8-3E4BEE040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67" y="5727214"/>
            <a:ext cx="4836995" cy="992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DC0FA-3DE3-1EFB-33C6-D50D051F37AF}"/>
              </a:ext>
            </a:extLst>
          </p:cNvPr>
          <p:cNvSpPr txBox="1"/>
          <p:nvPr/>
        </p:nvSpPr>
        <p:spPr>
          <a:xfrm>
            <a:off x="676230" y="2442953"/>
            <a:ext cx="10238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Complexity management: </a:t>
            </a:r>
            <a:br>
              <a:rPr lang="en-GB" sz="3600" dirty="0"/>
            </a:br>
            <a:r>
              <a:rPr lang="en-GB" sz="3600" dirty="0"/>
              <a:t>The role of MBSE and Dependency Structure Matrices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ED9BF-CEE9-698D-FD35-099CB90A0F2D}"/>
              </a:ext>
            </a:extLst>
          </p:cNvPr>
          <p:cNvSpPr txBox="1"/>
          <p:nvPr/>
        </p:nvSpPr>
        <p:spPr>
          <a:xfrm>
            <a:off x="743405" y="6213310"/>
            <a:ext cx="585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/>
              <a:t>EIROforum</a:t>
            </a:r>
            <a:r>
              <a:rPr lang="en-US" sz="1600" b="0" dirty="0"/>
              <a:t> Systems Engineering workshop</a:t>
            </a:r>
            <a:r>
              <a:rPr lang="en-US" sz="1600" dirty="0"/>
              <a:t> | </a:t>
            </a:r>
            <a:r>
              <a:rPr lang="en-US" sz="1600" b="0" dirty="0"/>
              <a:t>Feb 5, 2025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D7E8CB9-0264-577B-8AAE-5C37CF7B2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728" y="4261614"/>
            <a:ext cx="5302263" cy="1183610"/>
          </a:xfrm>
        </p:spPr>
        <p:txBody>
          <a:bodyPr>
            <a:noAutofit/>
          </a:bodyPr>
          <a:lstStyle/>
          <a:p>
            <a:r>
              <a:rPr lang="en-US" sz="1600" b="0" u="sng" dirty="0"/>
              <a:t>Torben Beernaert</a:t>
            </a:r>
            <a:r>
              <a:rPr lang="en-US" sz="1600" b="0" dirty="0"/>
              <a:t>, Tim Wilschut</a:t>
            </a:r>
          </a:p>
        </p:txBody>
      </p:sp>
    </p:spTree>
    <p:extLst>
      <p:ext uri="{BB962C8B-B14F-4D97-AF65-F5344CB8AC3E}">
        <p14:creationId xmlns:p14="http://schemas.microsoft.com/office/powerpoint/2010/main" val="284324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4EA3C-3796-E6A0-0E28-B387CCB3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Clear objective</a:t>
            </a:r>
            <a:endParaRPr lang="en-GB" dirty="0"/>
          </a:p>
        </p:txBody>
      </p:sp>
      <p:pic>
        <p:nvPicPr>
          <p:cNvPr id="8" name="Picture 2" descr="Nuclear Fusion: Building a Star on Earth Is Hard - We Need Better Materials">
            <a:extLst>
              <a:ext uri="{FF2B5EF4-FFF2-40B4-BE49-F238E27FC236}">
                <a16:creationId xmlns:a16="http://schemas.microsoft.com/office/drawing/2014/main" id="{A8FA0240-D0A4-E280-E16E-AFF84BC36E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92" y="908720"/>
            <a:ext cx="7224416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9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27043-8E09-A127-42BD-8C71F2BD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30E280-990F-41A5-64AD-22017B6B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Complex machine</a:t>
            </a:r>
            <a:endParaRPr lang="en-GB" dirty="0"/>
          </a:p>
        </p:txBody>
      </p:sp>
      <p:pic>
        <p:nvPicPr>
          <p:cNvPr id="3" name="Content Placeholder 2" descr="Tokamak Fusion Reactor [4500x2202] : r/ThingsCutInHalfPorn">
            <a:extLst>
              <a:ext uri="{FF2B5EF4-FFF2-40B4-BE49-F238E27FC236}">
                <a16:creationId xmlns:a16="http://schemas.microsoft.com/office/drawing/2014/main" id="{0948CB22-3AC9-BD47-6785-0E6383E0DE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106" r="9410" b="-22"/>
          <a:stretch/>
        </p:blipFill>
        <p:spPr bwMode="auto">
          <a:xfrm>
            <a:off x="1268973" y="908050"/>
            <a:ext cx="965405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2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22C04-F21F-3B64-D245-D863584F0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8BC444-FE62-FF01-8D49-E3EE5AFB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Visible Spectroscopy Reference System (VSRS)</a:t>
            </a:r>
            <a:endParaRPr lang="en-GB" dirty="0"/>
          </a:p>
        </p:txBody>
      </p:sp>
      <p:pic>
        <p:nvPicPr>
          <p:cNvPr id="5" name="Content Placeholder 4" descr="Figure 1 from Ray Trace Study for Visible Spectroscopy Reference System ...">
            <a:extLst>
              <a:ext uri="{FF2B5EF4-FFF2-40B4-BE49-F238E27FC236}">
                <a16:creationId xmlns:a16="http://schemas.microsoft.com/office/drawing/2014/main" id="{7C201D5E-A3C7-4756-AAA8-66AEBA9D91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/>
          <a:stretch/>
        </p:blipFill>
        <p:spPr bwMode="auto">
          <a:xfrm>
            <a:off x="2117360" y="908050"/>
            <a:ext cx="7957279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3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F7AF1-75C1-8BD5-237B-5367E549E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1C4696-7C1C-23F3-42D1-FB22ADB7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Vertical integration</a:t>
            </a:r>
            <a:endParaRPr lang="en-GB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536347E-F6FE-8634-A707-DFB8A386A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654" y="908050"/>
            <a:ext cx="9962691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E7CD1-1F6D-4576-E0FF-A4E6EFE18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2759D9-3F2E-E12C-E3D5-CC54F8D9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Lateral integration</a:t>
            </a:r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A6EC64F-6665-55A0-DE8C-67071240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03" y="2173924"/>
            <a:ext cx="3616765" cy="292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B0955-BFC9-65A0-ADC3-272323B7C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7" y="2145797"/>
            <a:ext cx="6126962" cy="29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9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E968E-1359-C573-0AF5-9363093B9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00C4EA-7D12-3D2B-9556-712C9F49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Dependency Structure Matrix (DSM)</a:t>
            </a:r>
            <a:endParaRPr lang="en-GB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74FEDBB-CC6D-1114-3AB9-9A8A6BF3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36" y="2491918"/>
            <a:ext cx="3610773" cy="29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13373A8B-9686-CC03-202F-B8A3B981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23" y="1415704"/>
            <a:ext cx="3889895" cy="39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637CB-35D6-BB10-F54F-78592A94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23" y="1415704"/>
            <a:ext cx="3890799" cy="39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19450-1241-B631-907D-821740A4A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895F4D-0C0E-C040-C200-DEC9B0E5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Dependency Structure Matrix (DSM)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AA887-B47D-3D3B-17AC-69DD13C74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01" y="1281957"/>
            <a:ext cx="6467434" cy="51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8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6800A-5027-BE0F-4853-3D113942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0D439A-FA04-2AF8-4DE7-2BFF6682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Organizational complexity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C47877-F96F-0C16-8D8C-4952813D8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028" y="2270328"/>
            <a:ext cx="6424172" cy="31649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BF3036-A043-8923-44D9-8138F71E8488}"/>
              </a:ext>
            </a:extLst>
          </p:cNvPr>
          <p:cNvGrpSpPr/>
          <p:nvPr/>
        </p:nvGrpSpPr>
        <p:grpSpPr>
          <a:xfrm>
            <a:off x="191344" y="2852936"/>
            <a:ext cx="3651544" cy="1744715"/>
            <a:chOff x="1083958" y="3015703"/>
            <a:chExt cx="2864312" cy="13685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59C758-D64B-7D97-2E5C-F5BEC48A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0864" t="50621" r="43109" b="18899"/>
            <a:stretch/>
          </p:blipFill>
          <p:spPr>
            <a:xfrm>
              <a:off x="2507030" y="3015703"/>
              <a:ext cx="1441240" cy="13504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5F5D90-112A-CDFB-C216-BEFA0DCAB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22" t="51168" r="84995" b="18352"/>
            <a:stretch/>
          </p:blipFill>
          <p:spPr>
            <a:xfrm>
              <a:off x="1083958" y="3033871"/>
              <a:ext cx="1441240" cy="1350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179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296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Office Theme</vt:lpstr>
      <vt:lpstr> </vt:lpstr>
      <vt:lpstr>Clear objective</vt:lpstr>
      <vt:lpstr>Complex machine</vt:lpstr>
      <vt:lpstr>Visible Spectroscopy Reference System (VSRS)</vt:lpstr>
      <vt:lpstr>Vertical integration</vt:lpstr>
      <vt:lpstr>Lateral integration</vt:lpstr>
      <vt:lpstr>Dependency Structure Matrix (DSM)</vt:lpstr>
      <vt:lpstr>Dependency Structure Matrix (DSM)</vt:lpstr>
      <vt:lpstr>Organizational complexity</vt:lpstr>
      <vt:lpstr>Organizational complexity</vt:lpstr>
      <vt:lpstr>Elephant Specification Language (ESL)</vt:lpstr>
      <vt:lpstr>Elephant Specification Language (ESL)</vt:lpstr>
      <vt:lpstr>Model-Based Systems Engineering (MBSE)</vt:lpstr>
      <vt:lpstr>Views for every occasion</vt:lpstr>
      <vt:lpstr>Takeaways</vt:lpstr>
      <vt:lpstr>Further reading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Torben Beernaert</cp:lastModifiedBy>
  <cp:revision>209</cp:revision>
  <cp:lastPrinted>2014-10-16T14:51:28Z</cp:lastPrinted>
  <dcterms:created xsi:type="dcterms:W3CDTF">2014-10-17T14:45:18Z</dcterms:created>
  <dcterms:modified xsi:type="dcterms:W3CDTF">2025-02-05T09:10:19Z</dcterms:modified>
</cp:coreProperties>
</file>