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x-em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5"/>
    <p:sldMasterId id="2147483950" r:id="rId6"/>
    <p:sldMasterId id="2147483957" r:id="rId7"/>
    <p:sldMasterId id="2147483970" r:id="rId8"/>
  </p:sldMasterIdLst>
  <p:notesMasterIdLst>
    <p:notesMasterId r:id="rId31"/>
  </p:notesMasterIdLst>
  <p:handoutMasterIdLst>
    <p:handoutMasterId r:id="rId32"/>
  </p:handoutMasterIdLst>
  <p:sldIdLst>
    <p:sldId id="2147376099" r:id="rId9"/>
    <p:sldId id="2147481909" r:id="rId10"/>
    <p:sldId id="2147481912" r:id="rId11"/>
    <p:sldId id="2147481916" r:id="rId12"/>
    <p:sldId id="2147481910" r:id="rId13"/>
    <p:sldId id="2147481915" r:id="rId14"/>
    <p:sldId id="2147481953" r:id="rId15"/>
    <p:sldId id="2147471322" r:id="rId16"/>
    <p:sldId id="345" r:id="rId17"/>
    <p:sldId id="360" r:id="rId18"/>
    <p:sldId id="346" r:id="rId19"/>
    <p:sldId id="2147481955" r:id="rId20"/>
    <p:sldId id="879" r:id="rId21"/>
    <p:sldId id="378" r:id="rId22"/>
    <p:sldId id="325" r:id="rId23"/>
    <p:sldId id="380" r:id="rId24"/>
    <p:sldId id="319" r:id="rId25"/>
    <p:sldId id="327" r:id="rId26"/>
    <p:sldId id="382" r:id="rId27"/>
    <p:sldId id="372" r:id="rId28"/>
    <p:sldId id="329" r:id="rId29"/>
    <p:sldId id="385" r:id="rId30"/>
  </p:sldIdLst>
  <p:sldSz cx="12225338" cy="6858000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61063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122127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8319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244254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3053182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3663818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4274454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4885091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rt" id="{8F5A324F-DB07-4ADC-8AD1-F8B870A3F1C5}">
          <p14:sldIdLst/>
        </p14:section>
        <p14:section name="Systems Engineering" id="{BBA4A738-4EB6-4EAE-B96E-C5B23CB47262}">
          <p14:sldIdLst>
            <p14:sldId id="2147376099"/>
            <p14:sldId id="2147481909"/>
            <p14:sldId id="2147481912"/>
            <p14:sldId id="2147481916"/>
            <p14:sldId id="2147481910"/>
            <p14:sldId id="2147481915"/>
            <p14:sldId id="2147481953"/>
            <p14:sldId id="2147471322"/>
            <p14:sldId id="345"/>
            <p14:sldId id="360"/>
            <p14:sldId id="346"/>
            <p14:sldId id="2147481955"/>
            <p14:sldId id="879"/>
          </p14:sldIdLst>
        </p14:section>
        <p14:section name="Concurrent Design Facility" id="{806FBFFF-3C0A-4830-8326-3DBCEDBF9BD6}">
          <p14:sldIdLst>
            <p14:sldId id="378"/>
            <p14:sldId id="325"/>
            <p14:sldId id="380"/>
            <p14:sldId id="319"/>
            <p14:sldId id="327"/>
            <p14:sldId id="382"/>
            <p14:sldId id="372"/>
            <p14:sldId id="329"/>
            <p14:sldId id="38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84CC572-DF06-B230-13C2-7C966D234A9D}" name="Ludovic Duvet" initials="LD" userId="S::ludovic.duvet@esa.int::908d05c6-5303-47a8-840c-73bf582518d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 scaleToFitPaper="1"/>
  <p:clrMru>
    <a:srgbClr val="8197A6"/>
    <a:srgbClr val="F1666A"/>
    <a:srgbClr val="D9D9D9"/>
    <a:srgbClr val="053249"/>
    <a:srgbClr val="003249"/>
    <a:srgbClr val="335E6F"/>
    <a:srgbClr val="006196"/>
    <a:srgbClr val="6DCFF6"/>
    <a:srgbClr val="FFCC4E"/>
    <a:srgbClr val="76C8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37"/>
    <p:restoredTop sz="75000"/>
  </p:normalViewPr>
  <p:slideViewPr>
    <p:cSldViewPr snapToGrid="0">
      <p:cViewPr varScale="1">
        <p:scale>
          <a:sx n="79" d="100"/>
          <a:sy n="79" d="100"/>
        </p:scale>
        <p:origin x="1792" y="488"/>
      </p:cViewPr>
      <p:guideLst>
        <p:guide orient="horz" pos="2160"/>
        <p:guide pos="385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handoutMaster" Target="handoutMasters/handoutMaster1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gnes Mestreau" userId="457af91b-8ea3-4756-89f7-735770444698" providerId="ADAL" clId="{3028125E-1589-D140-A9F7-12629BF53519}"/>
    <pc:docChg chg="custSel delSld modSld modSection">
      <pc:chgData name="Agnes Mestreau" userId="457af91b-8ea3-4756-89f7-735770444698" providerId="ADAL" clId="{3028125E-1589-D140-A9F7-12629BF53519}" dt="2025-02-04T18:04:59.846" v="61" actId="20577"/>
      <pc:docMkLst>
        <pc:docMk/>
      </pc:docMkLst>
      <pc:sldChg chg="delSp modSp del mod">
        <pc:chgData name="Agnes Mestreau" userId="457af91b-8ea3-4756-89f7-735770444698" providerId="ADAL" clId="{3028125E-1589-D140-A9F7-12629BF53519}" dt="2025-02-04T18:03:39.346" v="58" actId="2696"/>
        <pc:sldMkLst>
          <pc:docMk/>
          <pc:sldMk cId="2376698002" sldId="344"/>
        </pc:sldMkLst>
        <pc:grpChg chg="mod">
          <ac:chgData name="Agnes Mestreau" userId="457af91b-8ea3-4756-89f7-735770444698" providerId="ADAL" clId="{3028125E-1589-D140-A9F7-12629BF53519}" dt="2025-02-04T18:01:38.564" v="31" actId="1038"/>
          <ac:grpSpMkLst>
            <pc:docMk/>
            <pc:sldMk cId="2376698002" sldId="344"/>
            <ac:grpSpMk id="7" creationId="{00000000-0000-0000-0000-000000000000}"/>
          </ac:grpSpMkLst>
        </pc:grpChg>
        <pc:grpChg chg="mod">
          <ac:chgData name="Agnes Mestreau" userId="457af91b-8ea3-4756-89f7-735770444698" providerId="ADAL" clId="{3028125E-1589-D140-A9F7-12629BF53519}" dt="2025-02-04T18:01:38.564" v="31" actId="1038"/>
          <ac:grpSpMkLst>
            <pc:docMk/>
            <pc:sldMk cId="2376698002" sldId="344"/>
            <ac:grpSpMk id="8" creationId="{00000000-0000-0000-0000-000000000000}"/>
          </ac:grpSpMkLst>
        </pc:grpChg>
        <pc:grpChg chg="mod">
          <ac:chgData name="Agnes Mestreau" userId="457af91b-8ea3-4756-89f7-735770444698" providerId="ADAL" clId="{3028125E-1589-D140-A9F7-12629BF53519}" dt="2025-02-04T18:01:38.564" v="31" actId="1038"/>
          <ac:grpSpMkLst>
            <pc:docMk/>
            <pc:sldMk cId="2376698002" sldId="344"/>
            <ac:grpSpMk id="10" creationId="{00000000-0000-0000-0000-000000000000}"/>
          </ac:grpSpMkLst>
        </pc:grpChg>
        <pc:grpChg chg="mod">
          <ac:chgData name="Agnes Mestreau" userId="457af91b-8ea3-4756-89f7-735770444698" providerId="ADAL" clId="{3028125E-1589-D140-A9F7-12629BF53519}" dt="2025-02-04T18:01:38.564" v="31" actId="1038"/>
          <ac:grpSpMkLst>
            <pc:docMk/>
            <pc:sldMk cId="2376698002" sldId="344"/>
            <ac:grpSpMk id="14" creationId="{00000000-0000-0000-0000-000000000000}"/>
          </ac:grpSpMkLst>
        </pc:grpChg>
        <pc:grpChg chg="mod">
          <ac:chgData name="Agnes Mestreau" userId="457af91b-8ea3-4756-89f7-735770444698" providerId="ADAL" clId="{3028125E-1589-D140-A9F7-12629BF53519}" dt="2025-02-04T18:01:38.564" v="31" actId="1038"/>
          <ac:grpSpMkLst>
            <pc:docMk/>
            <pc:sldMk cId="2376698002" sldId="344"/>
            <ac:grpSpMk id="16" creationId="{00000000-0000-0000-0000-000000000000}"/>
          </ac:grpSpMkLst>
        </pc:grpChg>
        <pc:grpChg chg="del">
          <ac:chgData name="Agnes Mestreau" userId="457af91b-8ea3-4756-89f7-735770444698" providerId="ADAL" clId="{3028125E-1589-D140-A9F7-12629BF53519}" dt="2025-02-04T18:01:29.508" v="0" actId="478"/>
          <ac:grpSpMkLst>
            <pc:docMk/>
            <pc:sldMk cId="2376698002" sldId="344"/>
            <ac:grpSpMk id="19" creationId="{57142D30-10EA-F3FA-332D-B23F86097085}"/>
          </ac:grpSpMkLst>
        </pc:grpChg>
        <pc:grpChg chg="mod">
          <ac:chgData name="Agnes Mestreau" userId="457af91b-8ea3-4756-89f7-735770444698" providerId="ADAL" clId="{3028125E-1589-D140-A9F7-12629BF53519}" dt="2025-02-04T18:01:38.564" v="31" actId="1038"/>
          <ac:grpSpMkLst>
            <pc:docMk/>
            <pc:sldMk cId="2376698002" sldId="344"/>
            <ac:grpSpMk id="41" creationId="{00000000-0000-0000-0000-000000000000}"/>
          </ac:grpSpMkLst>
        </pc:grpChg>
        <pc:picChg chg="mod">
          <ac:chgData name="Agnes Mestreau" userId="457af91b-8ea3-4756-89f7-735770444698" providerId="ADAL" clId="{3028125E-1589-D140-A9F7-12629BF53519}" dt="2025-02-04T18:01:38.564" v="31" actId="1038"/>
          <ac:picMkLst>
            <pc:docMk/>
            <pc:sldMk cId="2376698002" sldId="344"/>
            <ac:picMk id="22" creationId="{00000000-0000-0000-0000-000000000000}"/>
          </ac:picMkLst>
        </pc:picChg>
        <pc:picChg chg="mod">
          <ac:chgData name="Agnes Mestreau" userId="457af91b-8ea3-4756-89f7-735770444698" providerId="ADAL" clId="{3028125E-1589-D140-A9F7-12629BF53519}" dt="2025-02-04T18:01:38.564" v="31" actId="1038"/>
          <ac:picMkLst>
            <pc:docMk/>
            <pc:sldMk cId="2376698002" sldId="344"/>
            <ac:picMk id="23" creationId="{00000000-0000-0000-0000-000000000000}"/>
          </ac:picMkLst>
        </pc:picChg>
      </pc:sldChg>
      <pc:sldChg chg="modSp mod">
        <pc:chgData name="Agnes Mestreau" userId="457af91b-8ea3-4756-89f7-735770444698" providerId="ADAL" clId="{3028125E-1589-D140-A9F7-12629BF53519}" dt="2025-02-04T18:03:02.404" v="57" actId="14100"/>
        <pc:sldMkLst>
          <pc:docMk/>
          <pc:sldMk cId="1441018672" sldId="346"/>
        </pc:sldMkLst>
        <pc:spChg chg="mod">
          <ac:chgData name="Agnes Mestreau" userId="457af91b-8ea3-4756-89f7-735770444698" providerId="ADAL" clId="{3028125E-1589-D140-A9F7-12629BF53519}" dt="2025-02-04T18:02:33.513" v="36" actId="20577"/>
          <ac:spMkLst>
            <pc:docMk/>
            <pc:sldMk cId="1441018672" sldId="346"/>
            <ac:spMk id="2" creationId="{00000000-0000-0000-0000-000000000000}"/>
          </ac:spMkLst>
        </pc:spChg>
        <pc:spChg chg="mod">
          <ac:chgData name="Agnes Mestreau" userId="457af91b-8ea3-4756-89f7-735770444698" providerId="ADAL" clId="{3028125E-1589-D140-A9F7-12629BF53519}" dt="2025-02-04T18:03:02.404" v="57" actId="14100"/>
          <ac:spMkLst>
            <pc:docMk/>
            <pc:sldMk cId="1441018672" sldId="346"/>
            <ac:spMk id="34" creationId="{0738B95C-B0DD-474B-9BE7-CEDFEA971672}"/>
          </ac:spMkLst>
        </pc:spChg>
      </pc:sldChg>
      <pc:sldChg chg="modSp mod">
        <pc:chgData name="Agnes Mestreau" userId="457af91b-8ea3-4756-89f7-735770444698" providerId="ADAL" clId="{3028125E-1589-D140-A9F7-12629BF53519}" dt="2025-02-04T18:04:59.846" v="61" actId="20577"/>
        <pc:sldMkLst>
          <pc:docMk/>
          <pc:sldMk cId="1478737313" sldId="879"/>
        </pc:sldMkLst>
        <pc:spChg chg="mod">
          <ac:chgData name="Agnes Mestreau" userId="457af91b-8ea3-4756-89f7-735770444698" providerId="ADAL" clId="{3028125E-1589-D140-A9F7-12629BF53519}" dt="2025-02-04T18:04:59.846" v="61" actId="20577"/>
          <ac:spMkLst>
            <pc:docMk/>
            <pc:sldMk cId="1478737313" sldId="879"/>
            <ac:spMk id="2" creationId="{F5FC0086-630C-C15F-994C-E1CCDA488FEB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41F-47C1-9996-DF6877D0736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41F-47C1-9996-DF6877D0736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41F-47C1-9996-DF6877D0736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41F-47C1-9996-DF6877D0736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41F-47C1-9996-DF6877D0736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41F-47C1-9996-DF6877D0736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41F-47C1-9996-DF6877D0736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41F-47C1-9996-DF6877D0736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41F-47C1-9996-DF6877D0736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41F-47C1-9996-DF6877D0736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41F-47C1-9996-DF6877D0736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41F-47C1-9996-DF6877D0736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41F-47C1-9996-DF6877D0736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41F-47C1-9996-DF6877D0736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41F-47C1-9996-DF6877D0736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41F-47C1-9996-DF6877D0736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41F-47C1-9996-DF6877D0736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41F-47C1-9996-DF6877D0736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41F-47C1-9996-DF6877D0736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41F-47C1-9996-DF6877D0736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41F-47C1-9996-DF6877D0736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41F-47C1-9996-DF6877D0736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41F-47C1-9996-DF6877D0736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41F-47C1-9996-DF6877D0736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41F-47C1-9996-DF6877D0736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41F-47C1-9996-DF6877D0736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41F-47C1-9996-DF6877D0736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41F-47C1-9996-DF6877D0736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41F-47C1-9996-DF6877D0736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41F-47C1-9996-DF6877D0736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41F-47C1-9996-DF6877D0736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41F-47C1-9996-DF6877D0736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41F-47C1-9996-DF6877D0736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41F-47C1-9996-DF6877D0736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41F-47C1-9996-DF6877D0736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41F-47C1-9996-DF6877D0736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41F-47C1-9996-DF6877D0736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41F-47C1-9996-DF6877D0736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41F-47C1-9996-DF6877D0736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41F-47C1-9996-DF6877D0736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41F-47C1-9996-DF6877D0736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41F-47C1-9996-DF6877D0736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41F-47C1-9996-DF6877D0736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41F-47C1-9996-DF6877D0736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41F-47C1-9996-DF6877D0736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41F-47C1-9996-DF6877D0736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41F-47C1-9996-DF6877D0736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41F-47C1-9996-DF6877D073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sng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41F-47C1-9996-DF6877D0736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u="sng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916454801487282E-2"/>
          <c:y val="5.9660478663425089E-2"/>
          <c:w val="0.93792021248511792"/>
          <c:h val="0.593915137966616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504-4AAD-8BCA-155C626759E1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504-4AAD-8BCA-155C626759E1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1504-4AAD-8BCA-155C626759E1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1504-4AAD-8BCA-155C626759E1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1504-4AAD-8BCA-155C626759E1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1504-4AAD-8BCA-155C626759E1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1504-4AAD-8BCA-155C626759E1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1504-4AAD-8BCA-155C626759E1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1504-4AAD-8BCA-155C626759E1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1504-4AAD-8BCA-155C626759E1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1504-4AAD-8BCA-155C626759E1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1504-4AAD-8BCA-155C626759E1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1504-4AAD-8BCA-155C626759E1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1504-4AAD-8BCA-155C626759E1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1504-4AAD-8BCA-155C626759E1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1504-4AAD-8BCA-155C626759E1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1504-4AAD-8BCA-155C626759E1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1504-4AAD-8BCA-155C626759E1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1504-4AAD-8BCA-155C626759E1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1504-4AAD-8BCA-155C626759E1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1504-4AAD-8BCA-155C626759E1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1504-4AAD-8BCA-155C626759E1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1504-4AAD-8BCA-155C626759E1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1504-4AAD-8BCA-155C626759E1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1504-4AAD-8BCA-155C626759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1929698128"/>
        <c:axId val="1929700880"/>
        <c:axId val="0"/>
      </c:bar3DChart>
      <c:catAx>
        <c:axId val="192969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700880"/>
        <c:crosses val="autoZero"/>
        <c:auto val="1"/>
        <c:lblAlgn val="ctr"/>
        <c:lblOffset val="100"/>
        <c:noMultiLvlLbl val="0"/>
      </c:catAx>
      <c:valAx>
        <c:axId val="19297008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69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Satellites launcher per year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114-E346-B445-D0903CA48209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114-E346-B445-D0903CA48209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4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1"/>
                      <a:t>5500</a:t>
                    </a:r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3198071426212598"/>
                      <c:h val="8.4929195406152125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8114-E346-B445-D0903CA48209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4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5DE7005-D93D-4D46-B701-29D1480C018D}" type="VALUE">
                      <a:rPr lang="en-US" sz="2400" b="1"/>
                      <a:pPr>
                        <a:defRPr sz="2400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endParaRPr lang="en-NL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GB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9955858556578461"/>
                      <c:h val="6.178167159234716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114-E346-B445-D0903CA4820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2030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5500</c:v>
                </c:pt>
                <c:pt idx="1">
                  <c:v>58000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114-E346-B445-D0903CA4820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6"/>
        <c:overlap val="50"/>
        <c:axId val="1222657407"/>
        <c:axId val="1223148095"/>
      </c:barChart>
      <c:catAx>
        <c:axId val="12226574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3148095"/>
        <c:crosses val="autoZero"/>
        <c:auto val="1"/>
        <c:lblAlgn val="ctr"/>
        <c:lblOffset val="100"/>
        <c:noMultiLvlLbl val="0"/>
      </c:catAx>
      <c:valAx>
        <c:axId val="122314809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226574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image" Target="../media/image59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B31826-CFFF-4FEB-9C86-D72204BE5AE9}" type="doc">
      <dgm:prSet loTypeId="urn:microsoft.com/office/officeart/2005/8/layout/vList5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GB"/>
        </a:p>
      </dgm:t>
    </dgm:pt>
    <dgm:pt modelId="{E011BB05-68C3-4ABB-A402-D4E03714D4E8}">
      <dgm:prSet/>
      <dgm:spPr/>
      <dgm:t>
        <a:bodyPr/>
        <a:lstStyle/>
        <a:p>
          <a:pPr algn="l"/>
          <a:r>
            <a:rPr lang="en-GB" dirty="0"/>
            <a:t> </a:t>
          </a:r>
          <a:r>
            <a:rPr lang="en-NL" dirty="0"/>
            <a:t>Space is booming </a:t>
          </a:r>
          <a:endParaRPr lang="en-GB" dirty="0"/>
        </a:p>
      </dgm:t>
    </dgm:pt>
    <dgm:pt modelId="{90F760B1-AC3E-45B8-B756-BDEA42938C5A}" type="parTrans" cxnId="{D7C9C560-6B4A-47C2-90EA-97419345397D}">
      <dgm:prSet/>
      <dgm:spPr/>
      <dgm:t>
        <a:bodyPr/>
        <a:lstStyle/>
        <a:p>
          <a:pPr algn="l"/>
          <a:endParaRPr lang="en-GB"/>
        </a:p>
      </dgm:t>
    </dgm:pt>
    <dgm:pt modelId="{854F6508-8D3B-4F8F-8F28-9B7190E3A307}" type="sibTrans" cxnId="{D7C9C560-6B4A-47C2-90EA-97419345397D}">
      <dgm:prSet/>
      <dgm:spPr/>
      <dgm:t>
        <a:bodyPr/>
        <a:lstStyle/>
        <a:p>
          <a:pPr algn="l"/>
          <a:endParaRPr lang="en-GB"/>
        </a:p>
      </dgm:t>
    </dgm:pt>
    <dgm:pt modelId="{1E6928F5-7789-4A1A-94E2-9AD0E2A55FC7}">
      <dgm:prSet/>
      <dgm:spPr/>
      <dgm:t>
        <a:bodyPr/>
        <a:lstStyle/>
        <a:p>
          <a:pPr algn="l"/>
          <a:r>
            <a:rPr lang="en-GB" dirty="0"/>
            <a:t> </a:t>
          </a:r>
          <a:r>
            <a:rPr lang="en-NL" dirty="0"/>
            <a:t>New Space Economy</a:t>
          </a:r>
          <a:endParaRPr lang="en-GB" dirty="0"/>
        </a:p>
      </dgm:t>
    </dgm:pt>
    <dgm:pt modelId="{8A754028-0946-4230-A406-F08BAF37135D}" type="parTrans" cxnId="{1ECA523B-B765-492A-8AC9-BF97C53B5B2F}">
      <dgm:prSet/>
      <dgm:spPr/>
      <dgm:t>
        <a:bodyPr/>
        <a:lstStyle/>
        <a:p>
          <a:pPr algn="l"/>
          <a:endParaRPr lang="en-GB"/>
        </a:p>
      </dgm:t>
    </dgm:pt>
    <dgm:pt modelId="{1CB75F38-5DBA-4410-8BF8-1F425CA9E112}" type="sibTrans" cxnId="{1ECA523B-B765-492A-8AC9-BF97C53B5B2F}">
      <dgm:prSet/>
      <dgm:spPr/>
      <dgm:t>
        <a:bodyPr/>
        <a:lstStyle/>
        <a:p>
          <a:pPr algn="l"/>
          <a:endParaRPr lang="en-GB"/>
        </a:p>
      </dgm:t>
    </dgm:pt>
    <dgm:pt modelId="{E3CB6DE2-592B-4902-AD0A-EA448152D744}">
      <dgm:prSet/>
      <dgm:spPr/>
      <dgm:t>
        <a:bodyPr/>
        <a:lstStyle/>
        <a:p>
          <a:pPr algn="l"/>
          <a:r>
            <a:rPr lang="en-GB" dirty="0"/>
            <a:t> </a:t>
          </a:r>
          <a:r>
            <a:rPr lang="en-NL" dirty="0"/>
            <a:t>ESA is expanding it’s portfolio</a:t>
          </a:r>
          <a:endParaRPr lang="en-GB" dirty="0"/>
        </a:p>
      </dgm:t>
    </dgm:pt>
    <dgm:pt modelId="{8952B526-C191-4373-BA25-A1F30BBDBBC3}" type="parTrans" cxnId="{335C64E7-E07E-4AF8-9846-2B5481B8E06C}">
      <dgm:prSet/>
      <dgm:spPr/>
      <dgm:t>
        <a:bodyPr/>
        <a:lstStyle/>
        <a:p>
          <a:pPr algn="l"/>
          <a:endParaRPr lang="en-GB"/>
        </a:p>
      </dgm:t>
    </dgm:pt>
    <dgm:pt modelId="{64FA816B-6604-47FF-B4C3-6B3C5C0508FD}" type="sibTrans" cxnId="{335C64E7-E07E-4AF8-9846-2B5481B8E06C}">
      <dgm:prSet/>
      <dgm:spPr/>
      <dgm:t>
        <a:bodyPr/>
        <a:lstStyle/>
        <a:p>
          <a:pPr algn="l"/>
          <a:endParaRPr lang="en-GB"/>
        </a:p>
      </dgm:t>
    </dgm:pt>
    <dgm:pt modelId="{5A1052A9-DFC4-459A-962E-E14E6108CA56}">
      <dgm:prSet/>
      <dgm:spPr/>
      <dgm:t>
        <a:bodyPr/>
        <a:lstStyle/>
        <a:p>
          <a:pPr algn="l"/>
          <a:r>
            <a:rPr lang="en-GB" dirty="0"/>
            <a:t> </a:t>
          </a:r>
          <a:r>
            <a:rPr lang="en-NL" dirty="0"/>
            <a:t>ESA is transforming</a:t>
          </a:r>
          <a:endParaRPr lang="en-GB" dirty="0"/>
        </a:p>
      </dgm:t>
    </dgm:pt>
    <dgm:pt modelId="{A682770F-39F6-4226-91E4-2F7A0069320A}" type="parTrans" cxnId="{D466D844-F232-41E1-A04E-BA16D9A00C83}">
      <dgm:prSet/>
      <dgm:spPr/>
      <dgm:t>
        <a:bodyPr/>
        <a:lstStyle/>
        <a:p>
          <a:pPr algn="l"/>
          <a:endParaRPr lang="en-GB"/>
        </a:p>
      </dgm:t>
    </dgm:pt>
    <dgm:pt modelId="{9A8DE9C5-7B25-4C78-AB26-6E7059E50C00}" type="sibTrans" cxnId="{D466D844-F232-41E1-A04E-BA16D9A00C83}">
      <dgm:prSet/>
      <dgm:spPr/>
      <dgm:t>
        <a:bodyPr/>
        <a:lstStyle/>
        <a:p>
          <a:pPr algn="l"/>
          <a:endParaRPr lang="en-GB"/>
        </a:p>
      </dgm:t>
    </dgm:pt>
    <dgm:pt modelId="{F5B1785C-B299-4C77-8F69-143733E4201F}" type="pres">
      <dgm:prSet presAssocID="{D0B31826-CFFF-4FEB-9C86-D72204BE5AE9}" presName="Name0" presStyleCnt="0">
        <dgm:presLayoutVars>
          <dgm:dir/>
          <dgm:animLvl val="lvl"/>
          <dgm:resizeHandles val="exact"/>
        </dgm:presLayoutVars>
      </dgm:prSet>
      <dgm:spPr/>
    </dgm:pt>
    <dgm:pt modelId="{74CFEEA0-CA0C-4FAD-9879-56213E2E946B}" type="pres">
      <dgm:prSet presAssocID="{E011BB05-68C3-4ABB-A402-D4E03714D4E8}" presName="linNode" presStyleCnt="0"/>
      <dgm:spPr/>
    </dgm:pt>
    <dgm:pt modelId="{0DC76864-88A6-46B4-8D4B-0512B3852AFA}" type="pres">
      <dgm:prSet presAssocID="{E011BB05-68C3-4ABB-A402-D4E03714D4E8}" presName="parentText" presStyleLbl="node1" presStyleIdx="0" presStyleCnt="4" custScaleX="277778">
        <dgm:presLayoutVars>
          <dgm:chMax val="1"/>
          <dgm:bulletEnabled val="1"/>
        </dgm:presLayoutVars>
      </dgm:prSet>
      <dgm:spPr/>
    </dgm:pt>
    <dgm:pt modelId="{6048799B-1D7B-4397-8647-8E398637AF14}" type="pres">
      <dgm:prSet presAssocID="{854F6508-8D3B-4F8F-8F28-9B7190E3A307}" presName="sp" presStyleCnt="0"/>
      <dgm:spPr/>
    </dgm:pt>
    <dgm:pt modelId="{51FBFAED-A8B7-4578-B736-B3F995FE36F2}" type="pres">
      <dgm:prSet presAssocID="{1E6928F5-7789-4A1A-94E2-9AD0E2A55FC7}" presName="linNode" presStyleCnt="0"/>
      <dgm:spPr/>
    </dgm:pt>
    <dgm:pt modelId="{65E80B3F-0AF2-4C81-8632-9CB14A258C0B}" type="pres">
      <dgm:prSet presAssocID="{1E6928F5-7789-4A1A-94E2-9AD0E2A55FC7}" presName="parentText" presStyleLbl="node1" presStyleIdx="1" presStyleCnt="4" custScaleX="277778">
        <dgm:presLayoutVars>
          <dgm:chMax val="1"/>
          <dgm:bulletEnabled val="1"/>
        </dgm:presLayoutVars>
      </dgm:prSet>
      <dgm:spPr/>
    </dgm:pt>
    <dgm:pt modelId="{72027FCE-2FB4-431D-BA43-B42312751DC2}" type="pres">
      <dgm:prSet presAssocID="{1CB75F38-5DBA-4410-8BF8-1F425CA9E112}" presName="sp" presStyleCnt="0"/>
      <dgm:spPr/>
    </dgm:pt>
    <dgm:pt modelId="{8E6E8B98-8CFF-49B7-9D8F-6BD8FD728CB9}" type="pres">
      <dgm:prSet presAssocID="{E3CB6DE2-592B-4902-AD0A-EA448152D744}" presName="linNode" presStyleCnt="0"/>
      <dgm:spPr/>
    </dgm:pt>
    <dgm:pt modelId="{DD1D7270-D271-4675-8D51-FAF529EBD5E4}" type="pres">
      <dgm:prSet presAssocID="{E3CB6DE2-592B-4902-AD0A-EA448152D744}" presName="parentText" presStyleLbl="node1" presStyleIdx="2" presStyleCnt="4" custScaleX="277778">
        <dgm:presLayoutVars>
          <dgm:chMax val="1"/>
          <dgm:bulletEnabled val="1"/>
        </dgm:presLayoutVars>
      </dgm:prSet>
      <dgm:spPr/>
    </dgm:pt>
    <dgm:pt modelId="{1AA3B856-6101-4E9A-8FC0-0AA2F8F1B38F}" type="pres">
      <dgm:prSet presAssocID="{64FA816B-6604-47FF-B4C3-6B3C5C0508FD}" presName="sp" presStyleCnt="0"/>
      <dgm:spPr/>
    </dgm:pt>
    <dgm:pt modelId="{76C3BFE0-25A4-4DBD-A073-2BFE5599EAFE}" type="pres">
      <dgm:prSet presAssocID="{5A1052A9-DFC4-459A-962E-E14E6108CA56}" presName="linNode" presStyleCnt="0"/>
      <dgm:spPr/>
    </dgm:pt>
    <dgm:pt modelId="{B2AC2997-E6EE-41D3-8769-9FF9B6802BDC}" type="pres">
      <dgm:prSet presAssocID="{5A1052A9-DFC4-459A-962E-E14E6108CA56}" presName="parentText" presStyleLbl="node1" presStyleIdx="3" presStyleCnt="4" custScaleX="277778">
        <dgm:presLayoutVars>
          <dgm:chMax val="1"/>
          <dgm:bulletEnabled val="1"/>
        </dgm:presLayoutVars>
      </dgm:prSet>
      <dgm:spPr/>
    </dgm:pt>
  </dgm:ptLst>
  <dgm:cxnLst>
    <dgm:cxn modelId="{6EABA925-7060-40DC-AEC5-3F0D10535784}" type="presOf" srcId="{E3CB6DE2-592B-4902-AD0A-EA448152D744}" destId="{DD1D7270-D271-4675-8D51-FAF529EBD5E4}" srcOrd="0" destOrd="0" presId="urn:microsoft.com/office/officeart/2005/8/layout/vList5"/>
    <dgm:cxn modelId="{4EDF602D-A0BA-477E-A23A-AD7EA88E0F80}" type="presOf" srcId="{5A1052A9-DFC4-459A-962E-E14E6108CA56}" destId="{B2AC2997-E6EE-41D3-8769-9FF9B6802BDC}" srcOrd="0" destOrd="0" presId="urn:microsoft.com/office/officeart/2005/8/layout/vList5"/>
    <dgm:cxn modelId="{1ECA523B-B765-492A-8AC9-BF97C53B5B2F}" srcId="{D0B31826-CFFF-4FEB-9C86-D72204BE5AE9}" destId="{1E6928F5-7789-4A1A-94E2-9AD0E2A55FC7}" srcOrd="1" destOrd="0" parTransId="{8A754028-0946-4230-A406-F08BAF37135D}" sibTransId="{1CB75F38-5DBA-4410-8BF8-1F425CA9E112}"/>
    <dgm:cxn modelId="{1B963242-2F4A-40BC-B1D4-675FD52A9FF4}" type="presOf" srcId="{D0B31826-CFFF-4FEB-9C86-D72204BE5AE9}" destId="{F5B1785C-B299-4C77-8F69-143733E4201F}" srcOrd="0" destOrd="0" presId="urn:microsoft.com/office/officeart/2005/8/layout/vList5"/>
    <dgm:cxn modelId="{D466D844-F232-41E1-A04E-BA16D9A00C83}" srcId="{D0B31826-CFFF-4FEB-9C86-D72204BE5AE9}" destId="{5A1052A9-DFC4-459A-962E-E14E6108CA56}" srcOrd="3" destOrd="0" parTransId="{A682770F-39F6-4226-91E4-2F7A0069320A}" sibTransId="{9A8DE9C5-7B25-4C78-AB26-6E7059E50C00}"/>
    <dgm:cxn modelId="{D7C9C560-6B4A-47C2-90EA-97419345397D}" srcId="{D0B31826-CFFF-4FEB-9C86-D72204BE5AE9}" destId="{E011BB05-68C3-4ABB-A402-D4E03714D4E8}" srcOrd="0" destOrd="0" parTransId="{90F760B1-AC3E-45B8-B756-BDEA42938C5A}" sibTransId="{854F6508-8D3B-4F8F-8F28-9B7190E3A307}"/>
    <dgm:cxn modelId="{A8180A71-795E-4FC3-A5A2-D2A8E1E5677E}" type="presOf" srcId="{1E6928F5-7789-4A1A-94E2-9AD0E2A55FC7}" destId="{65E80B3F-0AF2-4C81-8632-9CB14A258C0B}" srcOrd="0" destOrd="0" presId="urn:microsoft.com/office/officeart/2005/8/layout/vList5"/>
    <dgm:cxn modelId="{4BF3C387-1EBD-4BA9-9891-3A0BC03D02B2}" type="presOf" srcId="{E011BB05-68C3-4ABB-A402-D4E03714D4E8}" destId="{0DC76864-88A6-46B4-8D4B-0512B3852AFA}" srcOrd="0" destOrd="0" presId="urn:microsoft.com/office/officeart/2005/8/layout/vList5"/>
    <dgm:cxn modelId="{335C64E7-E07E-4AF8-9846-2B5481B8E06C}" srcId="{D0B31826-CFFF-4FEB-9C86-D72204BE5AE9}" destId="{E3CB6DE2-592B-4902-AD0A-EA448152D744}" srcOrd="2" destOrd="0" parTransId="{8952B526-C191-4373-BA25-A1F30BBDBBC3}" sibTransId="{64FA816B-6604-47FF-B4C3-6B3C5C0508FD}"/>
    <dgm:cxn modelId="{C4EE4CA6-A867-4415-BEC2-A4F00F8CB823}" type="presParOf" srcId="{F5B1785C-B299-4C77-8F69-143733E4201F}" destId="{74CFEEA0-CA0C-4FAD-9879-56213E2E946B}" srcOrd="0" destOrd="0" presId="urn:microsoft.com/office/officeart/2005/8/layout/vList5"/>
    <dgm:cxn modelId="{88AD435F-91D9-4B87-B77A-DC72C09B4D97}" type="presParOf" srcId="{74CFEEA0-CA0C-4FAD-9879-56213E2E946B}" destId="{0DC76864-88A6-46B4-8D4B-0512B3852AFA}" srcOrd="0" destOrd="0" presId="urn:microsoft.com/office/officeart/2005/8/layout/vList5"/>
    <dgm:cxn modelId="{30D4EBF9-7EF6-4D1C-9385-9B087D0A70B8}" type="presParOf" srcId="{F5B1785C-B299-4C77-8F69-143733E4201F}" destId="{6048799B-1D7B-4397-8647-8E398637AF14}" srcOrd="1" destOrd="0" presId="urn:microsoft.com/office/officeart/2005/8/layout/vList5"/>
    <dgm:cxn modelId="{84016E6B-3AEF-4196-A9CB-515D1BC682E5}" type="presParOf" srcId="{F5B1785C-B299-4C77-8F69-143733E4201F}" destId="{51FBFAED-A8B7-4578-B736-B3F995FE36F2}" srcOrd="2" destOrd="0" presId="urn:microsoft.com/office/officeart/2005/8/layout/vList5"/>
    <dgm:cxn modelId="{EF3CE2B3-0DF1-4D0F-A36E-6C9166834047}" type="presParOf" srcId="{51FBFAED-A8B7-4578-B736-B3F995FE36F2}" destId="{65E80B3F-0AF2-4C81-8632-9CB14A258C0B}" srcOrd="0" destOrd="0" presId="urn:microsoft.com/office/officeart/2005/8/layout/vList5"/>
    <dgm:cxn modelId="{10159DDF-256D-4387-9CFF-766359696CFB}" type="presParOf" srcId="{F5B1785C-B299-4C77-8F69-143733E4201F}" destId="{72027FCE-2FB4-431D-BA43-B42312751DC2}" srcOrd="3" destOrd="0" presId="urn:microsoft.com/office/officeart/2005/8/layout/vList5"/>
    <dgm:cxn modelId="{0BDC39D6-BBB8-401E-9D95-69A87EB06EDF}" type="presParOf" srcId="{F5B1785C-B299-4C77-8F69-143733E4201F}" destId="{8E6E8B98-8CFF-49B7-9D8F-6BD8FD728CB9}" srcOrd="4" destOrd="0" presId="urn:microsoft.com/office/officeart/2005/8/layout/vList5"/>
    <dgm:cxn modelId="{7061E199-1BA1-4D0E-AE41-6CE478778988}" type="presParOf" srcId="{8E6E8B98-8CFF-49B7-9D8F-6BD8FD728CB9}" destId="{DD1D7270-D271-4675-8D51-FAF529EBD5E4}" srcOrd="0" destOrd="0" presId="urn:microsoft.com/office/officeart/2005/8/layout/vList5"/>
    <dgm:cxn modelId="{4D160578-586F-46FC-B561-B7DD04F80928}" type="presParOf" srcId="{F5B1785C-B299-4C77-8F69-143733E4201F}" destId="{1AA3B856-6101-4E9A-8FC0-0AA2F8F1B38F}" srcOrd="5" destOrd="0" presId="urn:microsoft.com/office/officeart/2005/8/layout/vList5"/>
    <dgm:cxn modelId="{6E98B157-3A0E-435B-9E86-D8CF5F22E585}" type="presParOf" srcId="{F5B1785C-B299-4C77-8F69-143733E4201F}" destId="{76C3BFE0-25A4-4DBD-A073-2BFE5599EAFE}" srcOrd="6" destOrd="0" presId="urn:microsoft.com/office/officeart/2005/8/layout/vList5"/>
    <dgm:cxn modelId="{A93B3890-4F8B-4EFD-8614-CA6CCB4BD59F}" type="presParOf" srcId="{76C3BFE0-25A4-4DBD-A073-2BFE5599EAFE}" destId="{B2AC2997-E6EE-41D3-8769-9FF9B6802BDC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05B3430-AB9F-43BD-8234-A030B1EA5C84}" type="doc">
      <dgm:prSet loTypeId="urn:microsoft.com/office/officeart/2005/8/layout/vList4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38AD794-4879-4E35-8273-246B1BFDDC1F}">
      <dgm:prSet phldrT="[Text]" custT="1"/>
      <dgm:spPr>
        <a:solidFill>
          <a:srgbClr val="376172"/>
        </a:solidFill>
        <a:ln>
          <a:noFill/>
        </a:ln>
      </dgm:spPr>
      <dgm:t>
        <a:bodyPr/>
        <a:lstStyle/>
        <a:p>
          <a:pPr lvl="0" algn="l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noProof="0" dirty="0">
              <a:solidFill>
                <a:schemeClr val="accent3"/>
              </a:solidFill>
              <a:latin typeface="NotesEsa" panose="02000506030000020004" pitchFamily="2" charset="0"/>
            </a:rPr>
            <a:t>Competitiveness and commercialisation</a:t>
          </a:r>
        </a:p>
        <a:p>
          <a:pPr marL="324000" lvl="0" indent="-324000" algn="l" rtl="0" eaLnBrk="0" fontAlgn="base" hangingPunct="0">
            <a:lnSpc>
              <a:spcPct val="119000"/>
            </a:lnSpc>
            <a:spcBef>
              <a:spcPts val="400"/>
            </a:spcBef>
            <a:spcAft>
              <a:spcPct val="0"/>
            </a:spcAft>
            <a:buClr>
              <a:srgbClr val="335E6E"/>
            </a:buClr>
            <a:buBlip>
              <a:blip xmlns:r="http://schemas.openxmlformats.org/officeDocument/2006/relationships" r:embed="rId1"/>
            </a:buBlip>
            <a:defRPr/>
          </a:pPr>
          <a:r>
            <a:rPr lang="en-GB" sz="1600" b="1" kern="0" noProof="0" dirty="0">
              <a:solidFill>
                <a:schemeClr val="bg1"/>
              </a:solidFill>
              <a:latin typeface="NotesEsa" panose="02000506030000020004" pitchFamily="2" charset="77"/>
              <a:ea typeface="MS PGothic" pitchFamily="34" charset="-128"/>
              <a:cs typeface="Arial" charset="0"/>
            </a:rPr>
            <a:t>Strengthen industry competitiveness and sustain the development of new EU and international markets.</a:t>
          </a:r>
        </a:p>
      </dgm:t>
    </dgm:pt>
    <dgm:pt modelId="{920922A8-6533-40E6-BFF7-134AAB58041F}" type="parTrans" cxnId="{9FA0602B-F268-4387-9109-6DDF8DE602E0}">
      <dgm:prSet/>
      <dgm:spPr/>
      <dgm:t>
        <a:bodyPr/>
        <a:lstStyle/>
        <a:p>
          <a:endParaRPr lang="en-US"/>
        </a:p>
      </dgm:t>
    </dgm:pt>
    <dgm:pt modelId="{F4E5DA79-5D49-453B-AC90-C2D431182BA6}" type="sibTrans" cxnId="{9FA0602B-F268-4387-9109-6DDF8DE602E0}">
      <dgm:prSet/>
      <dgm:spPr/>
      <dgm:t>
        <a:bodyPr/>
        <a:lstStyle/>
        <a:p>
          <a:endParaRPr lang="en-US"/>
        </a:p>
      </dgm:t>
    </dgm:pt>
    <dgm:pt modelId="{6222F297-FCDF-4DA6-A6A2-A733AE2F08E2}">
      <dgm:prSet phldrT="[Text]" custT="1"/>
      <dgm:spPr>
        <a:solidFill>
          <a:srgbClr val="376172"/>
        </a:solidFill>
        <a:ln>
          <a:noFill/>
        </a:ln>
      </dgm:spPr>
      <dgm:t>
        <a:bodyPr/>
        <a:lstStyle/>
        <a:p>
          <a:pPr marL="0" lvl="0" indent="0" algn="l" rtl="0" eaLnBrk="0" fontAlgn="base" hangingPunct="0">
            <a:lnSpc>
              <a:spcPct val="119000"/>
            </a:lnSpc>
            <a:spcBef>
              <a:spcPts val="400"/>
            </a:spcBef>
            <a:spcAft>
              <a:spcPct val="0"/>
            </a:spcAft>
            <a:buClr>
              <a:srgbClr val="335E6E"/>
            </a:buClr>
            <a:buNone/>
            <a:defRPr/>
          </a:pPr>
          <a:r>
            <a:rPr lang="en-US" sz="2000" b="1" kern="1200" dirty="0">
              <a:solidFill>
                <a:schemeClr val="accent2"/>
              </a:solidFill>
              <a:latin typeface="NotesEsa" panose="02000506030000020004" pitchFamily="2" charset="0"/>
            </a:rPr>
            <a:t>Product performance and quality</a:t>
          </a:r>
        </a:p>
        <a:p>
          <a:pPr marL="0" lvl="0" indent="0" algn="l" rtl="0" eaLnBrk="0" fontAlgn="base" hangingPunct="0">
            <a:lnSpc>
              <a:spcPct val="119000"/>
            </a:lnSpc>
            <a:spcBef>
              <a:spcPts val="400"/>
            </a:spcBef>
            <a:spcAft>
              <a:spcPct val="0"/>
            </a:spcAft>
            <a:buClr>
              <a:srgbClr val="335E6E"/>
            </a:buClr>
            <a:buBlip>
              <a:blip xmlns:r="http://schemas.openxmlformats.org/officeDocument/2006/relationships" r:embed="rId1"/>
            </a:buBlip>
            <a:defRPr/>
          </a:pPr>
          <a:r>
            <a:rPr lang="en-GB" sz="1600" b="1" u="none" kern="0" dirty="0">
              <a:solidFill>
                <a:schemeClr val="bg1"/>
              </a:solidFill>
              <a:latin typeface="NotesEsa" panose="02000506030000020004" pitchFamily="2" charset="77"/>
              <a:ea typeface="MS PGothic" pitchFamily="34" charset="-128"/>
              <a:cs typeface="Arial" charset="0"/>
            </a:rPr>
            <a:t>Improve</a:t>
          </a:r>
          <a:r>
            <a:rPr lang="en-GB" sz="1600" b="1" kern="0" dirty="0">
              <a:solidFill>
                <a:schemeClr val="bg1"/>
              </a:solidFill>
              <a:latin typeface="NotesEsa" panose="02000506030000020004" pitchFamily="2" charset="77"/>
              <a:ea typeface="MS PGothic" pitchFamily="34" charset="-128"/>
              <a:cs typeface="Arial" charset="0"/>
            </a:rPr>
            <a:t> performance, reliability, safety, and sustainability</a:t>
          </a:r>
          <a:r>
            <a:rPr lang="en-US" sz="1600" b="1" kern="0" dirty="0">
              <a:solidFill>
                <a:schemeClr val="bg1"/>
              </a:solidFill>
              <a:latin typeface="NotesEsa" panose="02000506030000020004" pitchFamily="2" charset="77"/>
              <a:ea typeface="MS PGothic" pitchFamily="34" charset="-128"/>
              <a:cs typeface="Arial" charset="0"/>
            </a:rPr>
            <a:t> aspects </a:t>
          </a:r>
          <a:r>
            <a:rPr lang="en-GB" sz="1600" b="1" kern="0" dirty="0">
              <a:solidFill>
                <a:schemeClr val="bg1"/>
              </a:solidFill>
              <a:latin typeface="NotesEsa" panose="02000506030000020004" pitchFamily="2" charset="77"/>
              <a:ea typeface="MS PGothic" pitchFamily="34" charset="-128"/>
              <a:cs typeface="Arial" charset="0"/>
            </a:rPr>
            <a:t>thanks to a coherent approach to development, manufacturing, supply, and services.</a:t>
          </a:r>
          <a:endParaRPr lang="en-US" sz="1600" b="1" kern="0" dirty="0">
            <a:solidFill>
              <a:srgbClr val="FFFF00"/>
            </a:solidFill>
            <a:latin typeface="NotesEsa" panose="02000506030000020004" pitchFamily="2" charset="77"/>
            <a:ea typeface="MS PGothic" pitchFamily="34" charset="-128"/>
            <a:cs typeface="Arial" charset="0"/>
          </a:endParaRPr>
        </a:p>
      </dgm:t>
    </dgm:pt>
    <dgm:pt modelId="{50C7EADA-F24A-434F-AE1F-E0B0821AF0CE}" type="parTrans" cxnId="{9A4C37C3-9E70-40C1-A5D2-98109078A0F8}">
      <dgm:prSet/>
      <dgm:spPr/>
      <dgm:t>
        <a:bodyPr/>
        <a:lstStyle/>
        <a:p>
          <a:endParaRPr lang="en-US"/>
        </a:p>
      </dgm:t>
    </dgm:pt>
    <dgm:pt modelId="{CEEA21B2-8FB5-48DD-BEF7-BBB50F2910F8}" type="sibTrans" cxnId="{9A4C37C3-9E70-40C1-A5D2-98109078A0F8}">
      <dgm:prSet/>
      <dgm:spPr/>
      <dgm:t>
        <a:bodyPr/>
        <a:lstStyle/>
        <a:p>
          <a:endParaRPr lang="en-US"/>
        </a:p>
      </dgm:t>
    </dgm:pt>
    <dgm:pt modelId="{7FDBC5B6-6357-4A03-BC06-A0577EEFE53B}">
      <dgm:prSet custT="1"/>
      <dgm:spPr>
        <a:solidFill>
          <a:srgbClr val="376172"/>
        </a:solidFill>
        <a:ln>
          <a:noFill/>
        </a:ln>
      </dgm:spPr>
      <dgm:t>
        <a:bodyPr/>
        <a:lstStyle/>
        <a:p>
          <a:pPr lvl="0" algn="l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chemeClr val="accent4"/>
              </a:solidFill>
              <a:latin typeface="NotesEsa" panose="02000506030000020004" pitchFamily="2" charset="0"/>
            </a:rPr>
            <a:t>Knowledge transfer</a:t>
          </a:r>
        </a:p>
        <a:p>
          <a:pPr marL="0" lvl="0" indent="0" algn="l" rtl="0" eaLnBrk="0" fontAlgn="base" hangingPunct="0">
            <a:lnSpc>
              <a:spcPct val="119000"/>
            </a:lnSpc>
            <a:spcBef>
              <a:spcPts val="400"/>
            </a:spcBef>
            <a:spcAft>
              <a:spcPct val="0"/>
            </a:spcAft>
            <a:buClr>
              <a:srgbClr val="335E6E"/>
            </a:buClr>
            <a:buBlip>
              <a:blip xmlns:r="http://schemas.openxmlformats.org/officeDocument/2006/relationships" r:embed="rId1"/>
            </a:buBlip>
            <a:defRPr/>
          </a:pPr>
          <a:r>
            <a:rPr lang="en-GB" sz="1600" b="1" kern="0" dirty="0">
              <a:solidFill>
                <a:schemeClr val="bg1"/>
              </a:solidFill>
              <a:latin typeface="NotesEsa" panose="02000506030000020004" pitchFamily="2" charset="77"/>
              <a:ea typeface="MS PGothic" pitchFamily="34" charset="-128"/>
              <a:cs typeface="Arial" charset="0"/>
            </a:rPr>
            <a:t>Enhance engineering and product assurance knowledge while developing the capabilities of new organizations (eg SMEs).</a:t>
          </a:r>
          <a:endParaRPr lang="en-US" sz="1600" b="1" kern="0" dirty="0">
            <a:solidFill>
              <a:schemeClr val="bg1"/>
            </a:solidFill>
            <a:latin typeface="NotesEsa" panose="02000506030000020004" pitchFamily="2" charset="77"/>
            <a:ea typeface="MS PGothic" pitchFamily="34" charset="-128"/>
            <a:cs typeface="Arial" charset="0"/>
          </a:endParaRPr>
        </a:p>
      </dgm:t>
    </dgm:pt>
    <dgm:pt modelId="{F14E812C-DD18-4BB5-BC30-957B08F94D6C}" type="parTrans" cxnId="{A7A1B571-7300-4D50-9D6C-EEE0267B8C88}">
      <dgm:prSet/>
      <dgm:spPr/>
      <dgm:t>
        <a:bodyPr/>
        <a:lstStyle/>
        <a:p>
          <a:endParaRPr lang="en-US"/>
        </a:p>
      </dgm:t>
    </dgm:pt>
    <dgm:pt modelId="{939A048E-41D7-4147-8AC8-5B948B28B051}" type="sibTrans" cxnId="{A7A1B571-7300-4D50-9D6C-EEE0267B8C88}">
      <dgm:prSet/>
      <dgm:spPr/>
      <dgm:t>
        <a:bodyPr/>
        <a:lstStyle/>
        <a:p>
          <a:endParaRPr lang="en-US"/>
        </a:p>
      </dgm:t>
    </dgm:pt>
    <dgm:pt modelId="{CF46D32C-7B6B-4B18-A4C1-166A875606F3}">
      <dgm:prSet custT="1"/>
      <dgm:spPr>
        <a:solidFill>
          <a:srgbClr val="376172"/>
        </a:solidFill>
        <a:ln>
          <a:noFill/>
        </a:ln>
      </dgm:spPr>
      <dgm:t>
        <a:bodyPr/>
        <a:lstStyle/>
        <a:p>
          <a:pPr lvl="0" algn="l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rgbClr val="8197A6"/>
              </a:solidFill>
              <a:latin typeface="NotesEsa" panose="02000506030000020004" pitchFamily="2" charset="0"/>
            </a:rPr>
            <a:t>Education</a:t>
          </a:r>
        </a:p>
        <a:p>
          <a:pPr marL="324000" lvl="0" indent="-324000" algn="l" rtl="0" eaLnBrk="0" fontAlgn="base" hangingPunct="0">
            <a:lnSpc>
              <a:spcPct val="119000"/>
            </a:lnSpc>
            <a:spcBef>
              <a:spcPts val="400"/>
            </a:spcBef>
            <a:spcAft>
              <a:spcPct val="0"/>
            </a:spcAft>
            <a:buClr>
              <a:srgbClr val="335E6E"/>
            </a:buClr>
            <a:buBlip>
              <a:blip xmlns:r="http://schemas.openxmlformats.org/officeDocument/2006/relationships" r:embed="rId1"/>
            </a:buBlip>
            <a:defRPr/>
          </a:pPr>
          <a:r>
            <a:rPr lang="en-GB" sz="1600" b="1" kern="0" dirty="0">
              <a:solidFill>
                <a:schemeClr val="bg1"/>
              </a:solidFill>
              <a:latin typeface="NotesEsa" panose="02000506030000020004" pitchFamily="2" charset="77"/>
              <a:ea typeface="MS PGothic" pitchFamily="34" charset="-128"/>
              <a:cs typeface="Arial" charset="0"/>
            </a:rPr>
            <a:t>Develop and strengthen engineering, quality, reliability, safety, sustainability, and management education</a:t>
          </a:r>
        </a:p>
        <a:p>
          <a:pPr marL="324000" lvl="0" indent="-324000" algn="l" rtl="0" eaLnBrk="0" fontAlgn="base" hangingPunct="0">
            <a:lnSpc>
              <a:spcPct val="119000"/>
            </a:lnSpc>
            <a:spcBef>
              <a:spcPts val="400"/>
            </a:spcBef>
            <a:spcAft>
              <a:spcPct val="0"/>
            </a:spcAft>
            <a:buClr>
              <a:srgbClr val="335E6E"/>
            </a:buClr>
            <a:buBlip>
              <a:blip xmlns:r="http://schemas.openxmlformats.org/officeDocument/2006/relationships" r:embed="rId1"/>
            </a:buBlip>
            <a:defRPr/>
          </a:pPr>
          <a:r>
            <a:rPr lang="en-GB" sz="1600" b="1" kern="0" dirty="0">
              <a:solidFill>
                <a:schemeClr val="bg1"/>
              </a:solidFill>
              <a:latin typeface="NotesEsa" panose="02000506030000020004" pitchFamily="2" charset="77"/>
              <a:ea typeface="MS PGothic" pitchFamily="34" charset="-128"/>
              <a:cs typeface="Arial" charset="0"/>
            </a:rPr>
            <a:t>avoid reinventing the wheel.</a:t>
          </a:r>
          <a:endParaRPr lang="en-US" sz="1600" b="1" kern="0" dirty="0">
            <a:solidFill>
              <a:schemeClr val="bg1"/>
            </a:solidFill>
            <a:latin typeface="NotesEsa" panose="02000506030000020004" pitchFamily="2" charset="77"/>
            <a:ea typeface="MS PGothic" pitchFamily="34" charset="-128"/>
            <a:cs typeface="Arial" charset="0"/>
          </a:endParaRPr>
        </a:p>
      </dgm:t>
    </dgm:pt>
    <dgm:pt modelId="{79D1AEC0-5DB0-4546-82CC-D4BA4DEAA29F}" type="parTrans" cxnId="{11CF9B77-C937-4C0B-9AF1-83CDB43DBB77}">
      <dgm:prSet/>
      <dgm:spPr/>
      <dgm:t>
        <a:bodyPr/>
        <a:lstStyle/>
        <a:p>
          <a:endParaRPr lang="en-US"/>
        </a:p>
      </dgm:t>
    </dgm:pt>
    <dgm:pt modelId="{A8725EDC-4B6A-476F-86B6-F5129A69FB51}" type="sibTrans" cxnId="{11CF9B77-C937-4C0B-9AF1-83CDB43DBB77}">
      <dgm:prSet/>
      <dgm:spPr/>
      <dgm:t>
        <a:bodyPr/>
        <a:lstStyle/>
        <a:p>
          <a:endParaRPr lang="en-US"/>
        </a:p>
      </dgm:t>
    </dgm:pt>
    <dgm:pt modelId="{93C71451-FB46-4433-B2ED-8217D25BC9DF}">
      <dgm:prSet phldrT="[Text]" custT="1"/>
      <dgm:spPr>
        <a:solidFill>
          <a:srgbClr val="376172"/>
        </a:solidFill>
        <a:ln>
          <a:noFill/>
        </a:ln>
      </dgm:spPr>
      <dgm:t>
        <a:bodyPr/>
        <a:lstStyle/>
        <a:p>
          <a:pPr lvl="0" algn="l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chemeClr val="accent1"/>
              </a:solidFill>
              <a:latin typeface="NotesEsa" panose="02000506030000020004" pitchFamily="2" charset="0"/>
            </a:rPr>
            <a:t>Trade facilitation and interoperability</a:t>
          </a:r>
        </a:p>
        <a:p>
          <a:pPr marL="324000" lvl="0" indent="-324000" algn="l" rtl="0" eaLnBrk="0" fontAlgn="base" hangingPunct="0">
            <a:lnSpc>
              <a:spcPct val="119000"/>
            </a:lnSpc>
            <a:spcBef>
              <a:spcPts val="400"/>
            </a:spcBef>
            <a:spcAft>
              <a:spcPct val="0"/>
            </a:spcAft>
            <a:buClr>
              <a:srgbClr val="335E6E"/>
            </a:buClr>
            <a:buBlip>
              <a:blip xmlns:r="http://schemas.openxmlformats.org/officeDocument/2006/relationships" r:embed="rId1"/>
            </a:buBlip>
            <a:defRPr/>
          </a:pPr>
          <a:r>
            <a:rPr lang="en-GB" sz="1600" b="1" kern="0" dirty="0">
              <a:solidFill>
                <a:schemeClr val="bg1"/>
              </a:solidFill>
              <a:latin typeface="NotesEsa" panose="02000506030000020004" pitchFamily="2" charset="77"/>
              <a:ea typeface="MS PGothic" pitchFamily="34" charset="-128"/>
              <a:cs typeface="Arial" charset="0"/>
            </a:rPr>
            <a:t>Reduce trade barriers (including new technologies), improve legislation, and develop trust.</a:t>
          </a:r>
          <a:endParaRPr lang="en-US" sz="1600" b="1" kern="0" dirty="0">
            <a:solidFill>
              <a:schemeClr val="bg1"/>
            </a:solidFill>
            <a:latin typeface="NotesEsa" panose="02000506030000020004" pitchFamily="2" charset="77"/>
            <a:ea typeface="MS PGothic" pitchFamily="34" charset="-128"/>
            <a:cs typeface="Arial" charset="0"/>
          </a:endParaRPr>
        </a:p>
      </dgm:t>
    </dgm:pt>
    <dgm:pt modelId="{ABCFDCDE-CF6D-46E4-8B12-D7E9179C3BEC}" type="sibTrans" cxnId="{21E98864-43C3-4F63-A071-E8B26873BB7E}">
      <dgm:prSet/>
      <dgm:spPr/>
      <dgm:t>
        <a:bodyPr/>
        <a:lstStyle/>
        <a:p>
          <a:endParaRPr lang="en-US"/>
        </a:p>
      </dgm:t>
    </dgm:pt>
    <dgm:pt modelId="{3A04E07E-FC56-40D7-B5BA-39AE53B5A7FA}" type="parTrans" cxnId="{21E98864-43C3-4F63-A071-E8B26873BB7E}">
      <dgm:prSet/>
      <dgm:spPr/>
      <dgm:t>
        <a:bodyPr/>
        <a:lstStyle/>
        <a:p>
          <a:endParaRPr lang="en-US"/>
        </a:p>
      </dgm:t>
    </dgm:pt>
    <dgm:pt modelId="{79812617-430E-437A-A733-8F18C8FE505C}" type="pres">
      <dgm:prSet presAssocID="{005B3430-AB9F-43BD-8234-A030B1EA5C84}" presName="linear" presStyleCnt="0">
        <dgm:presLayoutVars>
          <dgm:dir/>
          <dgm:resizeHandles val="exact"/>
        </dgm:presLayoutVars>
      </dgm:prSet>
      <dgm:spPr/>
    </dgm:pt>
    <dgm:pt modelId="{251F3854-4279-4D37-8A8C-C7DC5AC12A10}" type="pres">
      <dgm:prSet presAssocID="{238AD794-4879-4E35-8273-246B1BFDDC1F}" presName="comp" presStyleCnt="0"/>
      <dgm:spPr/>
    </dgm:pt>
    <dgm:pt modelId="{2269D7E7-6ED2-46E0-A902-2E5EF6E2D633}" type="pres">
      <dgm:prSet presAssocID="{238AD794-4879-4E35-8273-246B1BFDDC1F}" presName="box" presStyleLbl="node1" presStyleIdx="0" presStyleCnt="5"/>
      <dgm:spPr>
        <a:prstGeom prst="rect">
          <a:avLst/>
        </a:prstGeom>
      </dgm:spPr>
    </dgm:pt>
    <dgm:pt modelId="{F26C5E42-A339-41FD-B33B-D0E480D31466}" type="pres">
      <dgm:prSet presAssocID="{238AD794-4879-4E35-8273-246B1BFDDC1F}" presName="img" presStyleLbl="fgImgPlace1" presStyleIdx="0" presStyleCnt="5"/>
      <dgm:spPr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  <a:ln>
          <a:solidFill>
            <a:srgbClr val="FFC000"/>
          </a:solidFill>
        </a:ln>
      </dgm:spPr>
    </dgm:pt>
    <dgm:pt modelId="{E4C579FE-3735-40A6-BCA2-D91AB24AEBDD}" type="pres">
      <dgm:prSet presAssocID="{238AD794-4879-4E35-8273-246B1BFDDC1F}" presName="text" presStyleLbl="node1" presStyleIdx="0" presStyleCnt="5">
        <dgm:presLayoutVars>
          <dgm:bulletEnabled val="1"/>
        </dgm:presLayoutVars>
      </dgm:prSet>
      <dgm:spPr/>
    </dgm:pt>
    <dgm:pt modelId="{76F966A6-1E01-4AC6-A052-C067929A436C}" type="pres">
      <dgm:prSet presAssocID="{F4E5DA79-5D49-453B-AC90-C2D431182BA6}" presName="spacer" presStyleCnt="0"/>
      <dgm:spPr/>
    </dgm:pt>
    <dgm:pt modelId="{72E84BD6-5CF0-424F-AADB-BCA6D343F5E4}" type="pres">
      <dgm:prSet presAssocID="{6222F297-FCDF-4DA6-A6A2-A733AE2F08E2}" presName="comp" presStyleCnt="0"/>
      <dgm:spPr/>
    </dgm:pt>
    <dgm:pt modelId="{E91F07D0-6C3B-4C99-9BBE-016367DD39FE}" type="pres">
      <dgm:prSet presAssocID="{6222F297-FCDF-4DA6-A6A2-A733AE2F08E2}" presName="box" presStyleLbl="node1" presStyleIdx="1" presStyleCnt="5"/>
      <dgm:spPr>
        <a:prstGeom prst="rect">
          <a:avLst/>
        </a:prstGeom>
      </dgm:spPr>
    </dgm:pt>
    <dgm:pt modelId="{EDADE262-338E-46F4-AD69-42DF5A6B227C}" type="pres">
      <dgm:prSet presAssocID="{6222F297-FCDF-4DA6-A6A2-A733AE2F08E2}" presName="img" presStyleLbl="fgImgPlace1" presStyleIdx="1" presStyleCnt="5"/>
      <dgm:spPr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  <a:ln>
          <a:solidFill>
            <a:schemeClr val="accent2"/>
          </a:solidFill>
        </a:ln>
      </dgm:spPr>
    </dgm:pt>
    <dgm:pt modelId="{1D403292-B780-44D7-B3C7-3E7E989935A7}" type="pres">
      <dgm:prSet presAssocID="{6222F297-FCDF-4DA6-A6A2-A733AE2F08E2}" presName="text" presStyleLbl="node1" presStyleIdx="1" presStyleCnt="5">
        <dgm:presLayoutVars>
          <dgm:bulletEnabled val="1"/>
        </dgm:presLayoutVars>
      </dgm:prSet>
      <dgm:spPr/>
    </dgm:pt>
    <dgm:pt modelId="{8645484C-79C3-4E5B-87D5-8E1F986EF422}" type="pres">
      <dgm:prSet presAssocID="{CEEA21B2-8FB5-48DD-BEF7-BBB50F2910F8}" presName="spacer" presStyleCnt="0"/>
      <dgm:spPr/>
    </dgm:pt>
    <dgm:pt modelId="{143E3068-D811-4342-AFD1-3506E632DD1F}" type="pres">
      <dgm:prSet presAssocID="{93C71451-FB46-4433-B2ED-8217D25BC9DF}" presName="comp" presStyleCnt="0"/>
      <dgm:spPr/>
    </dgm:pt>
    <dgm:pt modelId="{A4AA57E4-62BE-4D90-AC73-1DF6F1E47FE1}" type="pres">
      <dgm:prSet presAssocID="{93C71451-FB46-4433-B2ED-8217D25BC9DF}" presName="box" presStyleLbl="node1" presStyleIdx="2" presStyleCnt="5"/>
      <dgm:spPr>
        <a:prstGeom prst="rect">
          <a:avLst/>
        </a:prstGeom>
      </dgm:spPr>
    </dgm:pt>
    <dgm:pt modelId="{FE8202A3-C58F-438E-938A-D84624CC0842}" type="pres">
      <dgm:prSet presAssocID="{93C71451-FB46-4433-B2ED-8217D25BC9DF}" presName="img" presStyleLbl="fgImgPlace1" presStyleIdx="2" presStyleCnt="5"/>
      <dgm:spPr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9000" b="-139000"/>
          </a:stretch>
        </a:blipFill>
        <a:ln>
          <a:solidFill>
            <a:schemeClr val="accent1"/>
          </a:solidFill>
        </a:ln>
      </dgm:spPr>
    </dgm:pt>
    <dgm:pt modelId="{6C937E66-6FD4-4BF6-93FA-AD25C69CCE0A}" type="pres">
      <dgm:prSet presAssocID="{93C71451-FB46-4433-B2ED-8217D25BC9DF}" presName="text" presStyleLbl="node1" presStyleIdx="2" presStyleCnt="5">
        <dgm:presLayoutVars>
          <dgm:bulletEnabled val="1"/>
        </dgm:presLayoutVars>
      </dgm:prSet>
      <dgm:spPr/>
    </dgm:pt>
    <dgm:pt modelId="{02155A0D-640C-479A-A7CA-9DEC9062A848}" type="pres">
      <dgm:prSet presAssocID="{ABCFDCDE-CF6D-46E4-8B12-D7E9179C3BEC}" presName="spacer" presStyleCnt="0"/>
      <dgm:spPr/>
    </dgm:pt>
    <dgm:pt modelId="{5F1E7AD0-CC3D-42B6-950C-0739F31E76E1}" type="pres">
      <dgm:prSet presAssocID="{7FDBC5B6-6357-4A03-BC06-A0577EEFE53B}" presName="comp" presStyleCnt="0"/>
      <dgm:spPr/>
    </dgm:pt>
    <dgm:pt modelId="{6C968F6F-0591-4DA8-9C0A-63460F6BB76F}" type="pres">
      <dgm:prSet presAssocID="{7FDBC5B6-6357-4A03-BC06-A0577EEFE53B}" presName="box" presStyleLbl="node1" presStyleIdx="3" presStyleCnt="5"/>
      <dgm:spPr>
        <a:prstGeom prst="rect">
          <a:avLst/>
        </a:prstGeom>
      </dgm:spPr>
    </dgm:pt>
    <dgm:pt modelId="{1878FACE-FB5B-4C99-A2EB-1193B190ADE2}" type="pres">
      <dgm:prSet presAssocID="{7FDBC5B6-6357-4A03-BC06-A0577EEFE53B}" presName="img" presStyleLbl="fgImgPlace1" presStyleIdx="3" presStyleCnt="5"/>
      <dgm:spPr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>
          <a:solidFill>
            <a:schemeClr val="accent4"/>
          </a:solidFill>
        </a:ln>
      </dgm:spPr>
    </dgm:pt>
    <dgm:pt modelId="{854608E5-D190-4EAB-ABDA-7CD0DA994B98}" type="pres">
      <dgm:prSet presAssocID="{7FDBC5B6-6357-4A03-BC06-A0577EEFE53B}" presName="text" presStyleLbl="node1" presStyleIdx="3" presStyleCnt="5">
        <dgm:presLayoutVars>
          <dgm:bulletEnabled val="1"/>
        </dgm:presLayoutVars>
      </dgm:prSet>
      <dgm:spPr/>
    </dgm:pt>
    <dgm:pt modelId="{12328DD2-13A1-45F5-A9C5-EE5681D365DE}" type="pres">
      <dgm:prSet presAssocID="{939A048E-41D7-4147-8AC8-5B948B28B051}" presName="spacer" presStyleCnt="0"/>
      <dgm:spPr/>
    </dgm:pt>
    <dgm:pt modelId="{5BC561DA-35F3-4AA9-9BB6-BE81ED2719C0}" type="pres">
      <dgm:prSet presAssocID="{CF46D32C-7B6B-4B18-A4C1-166A875606F3}" presName="comp" presStyleCnt="0"/>
      <dgm:spPr/>
    </dgm:pt>
    <dgm:pt modelId="{370AB086-21E9-4563-B3F1-E6D5BA8CD764}" type="pres">
      <dgm:prSet presAssocID="{CF46D32C-7B6B-4B18-A4C1-166A875606F3}" presName="box" presStyleLbl="node1" presStyleIdx="4" presStyleCnt="5" custLinFactNeighborY="1787"/>
      <dgm:spPr>
        <a:prstGeom prst="rect">
          <a:avLst/>
        </a:prstGeom>
      </dgm:spPr>
    </dgm:pt>
    <dgm:pt modelId="{1E67A121-0AB1-44EF-A745-02A3563C8102}" type="pres">
      <dgm:prSet presAssocID="{CF46D32C-7B6B-4B18-A4C1-166A875606F3}" presName="img" presStyleLbl="fgImgPlace1" presStyleIdx="4" presStyleCnt="5"/>
      <dgm:spPr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>
          <a:solidFill>
            <a:srgbClr val="8197A6"/>
          </a:solidFill>
        </a:ln>
      </dgm:spPr>
    </dgm:pt>
    <dgm:pt modelId="{2223992D-AE55-4F18-9992-6E9F58D572CE}" type="pres">
      <dgm:prSet presAssocID="{CF46D32C-7B6B-4B18-A4C1-166A875606F3}" presName="text" presStyleLbl="node1" presStyleIdx="4" presStyleCnt="5">
        <dgm:presLayoutVars>
          <dgm:bulletEnabled val="1"/>
        </dgm:presLayoutVars>
      </dgm:prSet>
      <dgm:spPr/>
    </dgm:pt>
  </dgm:ptLst>
  <dgm:cxnLst>
    <dgm:cxn modelId="{CAF50213-4618-47D1-BB4C-A8B3459C0829}" type="presOf" srcId="{CF46D32C-7B6B-4B18-A4C1-166A875606F3}" destId="{2223992D-AE55-4F18-9992-6E9F58D572CE}" srcOrd="1" destOrd="0" presId="urn:microsoft.com/office/officeart/2005/8/layout/vList4"/>
    <dgm:cxn modelId="{52673713-9496-4CC0-B6A9-E61A20B3734C}" type="presOf" srcId="{CF46D32C-7B6B-4B18-A4C1-166A875606F3}" destId="{370AB086-21E9-4563-B3F1-E6D5BA8CD764}" srcOrd="0" destOrd="0" presId="urn:microsoft.com/office/officeart/2005/8/layout/vList4"/>
    <dgm:cxn modelId="{52390A1B-8B72-4F30-BFA0-A0D7B0E362CA}" type="presOf" srcId="{238AD794-4879-4E35-8273-246B1BFDDC1F}" destId="{E4C579FE-3735-40A6-BCA2-D91AB24AEBDD}" srcOrd="1" destOrd="0" presId="urn:microsoft.com/office/officeart/2005/8/layout/vList4"/>
    <dgm:cxn modelId="{1458A825-F5B7-4A31-8D55-19ECE3DC7993}" type="presOf" srcId="{6222F297-FCDF-4DA6-A6A2-A733AE2F08E2}" destId="{1D403292-B780-44D7-B3C7-3E7E989935A7}" srcOrd="1" destOrd="0" presId="urn:microsoft.com/office/officeart/2005/8/layout/vList4"/>
    <dgm:cxn modelId="{EC1ADF28-9C58-42D1-8850-28C31EF7103B}" type="presOf" srcId="{238AD794-4879-4E35-8273-246B1BFDDC1F}" destId="{2269D7E7-6ED2-46E0-A902-2E5EF6E2D633}" srcOrd="0" destOrd="0" presId="urn:microsoft.com/office/officeart/2005/8/layout/vList4"/>
    <dgm:cxn modelId="{9FA0602B-F268-4387-9109-6DDF8DE602E0}" srcId="{005B3430-AB9F-43BD-8234-A030B1EA5C84}" destId="{238AD794-4879-4E35-8273-246B1BFDDC1F}" srcOrd="0" destOrd="0" parTransId="{920922A8-6533-40E6-BFF7-134AAB58041F}" sibTransId="{F4E5DA79-5D49-453B-AC90-C2D431182BA6}"/>
    <dgm:cxn modelId="{23E2812C-43CE-4982-B69A-49C4CCDF6138}" type="presOf" srcId="{93C71451-FB46-4433-B2ED-8217D25BC9DF}" destId="{A4AA57E4-62BE-4D90-AC73-1DF6F1E47FE1}" srcOrd="0" destOrd="0" presId="urn:microsoft.com/office/officeart/2005/8/layout/vList4"/>
    <dgm:cxn modelId="{45B08930-04A6-43DB-BCB0-1C89554BA8F2}" type="presOf" srcId="{7FDBC5B6-6357-4A03-BC06-A0577EEFE53B}" destId="{6C968F6F-0591-4DA8-9C0A-63460F6BB76F}" srcOrd="0" destOrd="0" presId="urn:microsoft.com/office/officeart/2005/8/layout/vList4"/>
    <dgm:cxn modelId="{E94F8A36-F6D5-47F2-A3F8-9E1963F87D68}" type="presOf" srcId="{005B3430-AB9F-43BD-8234-A030B1EA5C84}" destId="{79812617-430E-437A-A733-8F18C8FE505C}" srcOrd="0" destOrd="0" presId="urn:microsoft.com/office/officeart/2005/8/layout/vList4"/>
    <dgm:cxn modelId="{F0F89E50-E214-417E-93A9-C1359E2096B1}" type="presOf" srcId="{7FDBC5B6-6357-4A03-BC06-A0577EEFE53B}" destId="{854608E5-D190-4EAB-ABDA-7CD0DA994B98}" srcOrd="1" destOrd="0" presId="urn:microsoft.com/office/officeart/2005/8/layout/vList4"/>
    <dgm:cxn modelId="{21E98864-43C3-4F63-A071-E8B26873BB7E}" srcId="{005B3430-AB9F-43BD-8234-A030B1EA5C84}" destId="{93C71451-FB46-4433-B2ED-8217D25BC9DF}" srcOrd="2" destOrd="0" parTransId="{3A04E07E-FC56-40D7-B5BA-39AE53B5A7FA}" sibTransId="{ABCFDCDE-CF6D-46E4-8B12-D7E9179C3BEC}"/>
    <dgm:cxn modelId="{96192367-1F05-4E82-BDD0-90EE8F735C9A}" type="presOf" srcId="{6222F297-FCDF-4DA6-A6A2-A733AE2F08E2}" destId="{E91F07D0-6C3B-4C99-9BBE-016367DD39FE}" srcOrd="0" destOrd="0" presId="urn:microsoft.com/office/officeart/2005/8/layout/vList4"/>
    <dgm:cxn modelId="{A7A1B571-7300-4D50-9D6C-EEE0267B8C88}" srcId="{005B3430-AB9F-43BD-8234-A030B1EA5C84}" destId="{7FDBC5B6-6357-4A03-BC06-A0577EEFE53B}" srcOrd="3" destOrd="0" parTransId="{F14E812C-DD18-4BB5-BC30-957B08F94D6C}" sibTransId="{939A048E-41D7-4147-8AC8-5B948B28B051}"/>
    <dgm:cxn modelId="{11CF9B77-C937-4C0B-9AF1-83CDB43DBB77}" srcId="{005B3430-AB9F-43BD-8234-A030B1EA5C84}" destId="{CF46D32C-7B6B-4B18-A4C1-166A875606F3}" srcOrd="4" destOrd="0" parTransId="{79D1AEC0-5DB0-4546-82CC-D4BA4DEAA29F}" sibTransId="{A8725EDC-4B6A-476F-86B6-F5129A69FB51}"/>
    <dgm:cxn modelId="{9A4C37C3-9E70-40C1-A5D2-98109078A0F8}" srcId="{005B3430-AB9F-43BD-8234-A030B1EA5C84}" destId="{6222F297-FCDF-4DA6-A6A2-A733AE2F08E2}" srcOrd="1" destOrd="0" parTransId="{50C7EADA-F24A-434F-AE1F-E0B0821AF0CE}" sibTransId="{CEEA21B2-8FB5-48DD-BEF7-BBB50F2910F8}"/>
    <dgm:cxn modelId="{786358C3-1790-495A-B183-E06062A8BC9D}" type="presOf" srcId="{93C71451-FB46-4433-B2ED-8217D25BC9DF}" destId="{6C937E66-6FD4-4BF6-93FA-AD25C69CCE0A}" srcOrd="1" destOrd="0" presId="urn:microsoft.com/office/officeart/2005/8/layout/vList4"/>
    <dgm:cxn modelId="{8301861A-47F6-45C4-AA07-119E9F30ED9D}" type="presParOf" srcId="{79812617-430E-437A-A733-8F18C8FE505C}" destId="{251F3854-4279-4D37-8A8C-C7DC5AC12A10}" srcOrd="0" destOrd="0" presId="urn:microsoft.com/office/officeart/2005/8/layout/vList4"/>
    <dgm:cxn modelId="{75B8F737-5DFA-4A0C-9144-920FEC92B96F}" type="presParOf" srcId="{251F3854-4279-4D37-8A8C-C7DC5AC12A10}" destId="{2269D7E7-6ED2-46E0-A902-2E5EF6E2D633}" srcOrd="0" destOrd="0" presId="urn:microsoft.com/office/officeart/2005/8/layout/vList4"/>
    <dgm:cxn modelId="{89B5A224-C3DC-4848-9555-6BBB6E8C154D}" type="presParOf" srcId="{251F3854-4279-4D37-8A8C-C7DC5AC12A10}" destId="{F26C5E42-A339-41FD-B33B-D0E480D31466}" srcOrd="1" destOrd="0" presId="urn:microsoft.com/office/officeart/2005/8/layout/vList4"/>
    <dgm:cxn modelId="{C3A4EC45-BEA2-4B55-A419-F749D6E81700}" type="presParOf" srcId="{251F3854-4279-4D37-8A8C-C7DC5AC12A10}" destId="{E4C579FE-3735-40A6-BCA2-D91AB24AEBDD}" srcOrd="2" destOrd="0" presId="urn:microsoft.com/office/officeart/2005/8/layout/vList4"/>
    <dgm:cxn modelId="{470351F0-602E-463A-8681-91DB66C573ED}" type="presParOf" srcId="{79812617-430E-437A-A733-8F18C8FE505C}" destId="{76F966A6-1E01-4AC6-A052-C067929A436C}" srcOrd="1" destOrd="0" presId="urn:microsoft.com/office/officeart/2005/8/layout/vList4"/>
    <dgm:cxn modelId="{D4DBEF19-F339-4901-B68A-42A9663E00C5}" type="presParOf" srcId="{79812617-430E-437A-A733-8F18C8FE505C}" destId="{72E84BD6-5CF0-424F-AADB-BCA6D343F5E4}" srcOrd="2" destOrd="0" presId="urn:microsoft.com/office/officeart/2005/8/layout/vList4"/>
    <dgm:cxn modelId="{E1433B55-439F-4AE5-AE6A-F045D77BA944}" type="presParOf" srcId="{72E84BD6-5CF0-424F-AADB-BCA6D343F5E4}" destId="{E91F07D0-6C3B-4C99-9BBE-016367DD39FE}" srcOrd="0" destOrd="0" presId="urn:microsoft.com/office/officeart/2005/8/layout/vList4"/>
    <dgm:cxn modelId="{3DE5D718-3BC0-4B57-BD5C-1D9683E37C05}" type="presParOf" srcId="{72E84BD6-5CF0-424F-AADB-BCA6D343F5E4}" destId="{EDADE262-338E-46F4-AD69-42DF5A6B227C}" srcOrd="1" destOrd="0" presId="urn:microsoft.com/office/officeart/2005/8/layout/vList4"/>
    <dgm:cxn modelId="{2B191C9B-4D9B-4A48-86BE-63D5749BDD3E}" type="presParOf" srcId="{72E84BD6-5CF0-424F-AADB-BCA6D343F5E4}" destId="{1D403292-B780-44D7-B3C7-3E7E989935A7}" srcOrd="2" destOrd="0" presId="urn:microsoft.com/office/officeart/2005/8/layout/vList4"/>
    <dgm:cxn modelId="{EE9D9C33-5B77-448E-95EF-5B13BC598ECC}" type="presParOf" srcId="{79812617-430E-437A-A733-8F18C8FE505C}" destId="{8645484C-79C3-4E5B-87D5-8E1F986EF422}" srcOrd="3" destOrd="0" presId="urn:microsoft.com/office/officeart/2005/8/layout/vList4"/>
    <dgm:cxn modelId="{3CF7E494-B123-4099-9A0B-4A10AFCE00CD}" type="presParOf" srcId="{79812617-430E-437A-A733-8F18C8FE505C}" destId="{143E3068-D811-4342-AFD1-3506E632DD1F}" srcOrd="4" destOrd="0" presId="urn:microsoft.com/office/officeart/2005/8/layout/vList4"/>
    <dgm:cxn modelId="{3FB166A2-930E-49F1-9CBF-06C1199078F3}" type="presParOf" srcId="{143E3068-D811-4342-AFD1-3506E632DD1F}" destId="{A4AA57E4-62BE-4D90-AC73-1DF6F1E47FE1}" srcOrd="0" destOrd="0" presId="urn:microsoft.com/office/officeart/2005/8/layout/vList4"/>
    <dgm:cxn modelId="{F1CBAD84-7607-471D-B400-4AAEBAA234BC}" type="presParOf" srcId="{143E3068-D811-4342-AFD1-3506E632DD1F}" destId="{FE8202A3-C58F-438E-938A-D84624CC0842}" srcOrd="1" destOrd="0" presId="urn:microsoft.com/office/officeart/2005/8/layout/vList4"/>
    <dgm:cxn modelId="{69FC940A-1169-463E-AF17-21E9D1ED5874}" type="presParOf" srcId="{143E3068-D811-4342-AFD1-3506E632DD1F}" destId="{6C937E66-6FD4-4BF6-93FA-AD25C69CCE0A}" srcOrd="2" destOrd="0" presId="urn:microsoft.com/office/officeart/2005/8/layout/vList4"/>
    <dgm:cxn modelId="{3F80C8CA-8741-497F-BF36-649FAFBC0A9B}" type="presParOf" srcId="{79812617-430E-437A-A733-8F18C8FE505C}" destId="{02155A0D-640C-479A-A7CA-9DEC9062A848}" srcOrd="5" destOrd="0" presId="urn:microsoft.com/office/officeart/2005/8/layout/vList4"/>
    <dgm:cxn modelId="{D052A7CC-DA1D-4CEE-B7A3-795776711DE4}" type="presParOf" srcId="{79812617-430E-437A-A733-8F18C8FE505C}" destId="{5F1E7AD0-CC3D-42B6-950C-0739F31E76E1}" srcOrd="6" destOrd="0" presId="urn:microsoft.com/office/officeart/2005/8/layout/vList4"/>
    <dgm:cxn modelId="{A2F56974-F1AD-4DC3-9267-13F482351B1F}" type="presParOf" srcId="{5F1E7AD0-CC3D-42B6-950C-0739F31E76E1}" destId="{6C968F6F-0591-4DA8-9C0A-63460F6BB76F}" srcOrd="0" destOrd="0" presId="urn:microsoft.com/office/officeart/2005/8/layout/vList4"/>
    <dgm:cxn modelId="{F5445468-2C9A-46E0-A5F9-A25E750AB38E}" type="presParOf" srcId="{5F1E7AD0-CC3D-42B6-950C-0739F31E76E1}" destId="{1878FACE-FB5B-4C99-A2EB-1193B190ADE2}" srcOrd="1" destOrd="0" presId="urn:microsoft.com/office/officeart/2005/8/layout/vList4"/>
    <dgm:cxn modelId="{214646E5-71F4-4594-8486-D852A3061936}" type="presParOf" srcId="{5F1E7AD0-CC3D-42B6-950C-0739F31E76E1}" destId="{854608E5-D190-4EAB-ABDA-7CD0DA994B98}" srcOrd="2" destOrd="0" presId="urn:microsoft.com/office/officeart/2005/8/layout/vList4"/>
    <dgm:cxn modelId="{E7228A86-B075-4F36-BA11-7B7D172D585D}" type="presParOf" srcId="{79812617-430E-437A-A733-8F18C8FE505C}" destId="{12328DD2-13A1-45F5-A9C5-EE5681D365DE}" srcOrd="7" destOrd="0" presId="urn:microsoft.com/office/officeart/2005/8/layout/vList4"/>
    <dgm:cxn modelId="{8BEAE306-9F5B-46EF-B486-F009BC6321C2}" type="presParOf" srcId="{79812617-430E-437A-A733-8F18C8FE505C}" destId="{5BC561DA-35F3-4AA9-9BB6-BE81ED2719C0}" srcOrd="8" destOrd="0" presId="urn:microsoft.com/office/officeart/2005/8/layout/vList4"/>
    <dgm:cxn modelId="{D1DDDD5B-5C34-47BD-828A-14777F9334C9}" type="presParOf" srcId="{5BC561DA-35F3-4AA9-9BB6-BE81ED2719C0}" destId="{370AB086-21E9-4563-B3F1-E6D5BA8CD764}" srcOrd="0" destOrd="0" presId="urn:microsoft.com/office/officeart/2005/8/layout/vList4"/>
    <dgm:cxn modelId="{CA801CA5-F0FF-45D4-AB7E-64F3593F8117}" type="presParOf" srcId="{5BC561DA-35F3-4AA9-9BB6-BE81ED2719C0}" destId="{1E67A121-0AB1-44EF-A745-02A3563C8102}" srcOrd="1" destOrd="0" presId="urn:microsoft.com/office/officeart/2005/8/layout/vList4"/>
    <dgm:cxn modelId="{50949F61-6464-47B6-BD39-DF59916049D1}" type="presParOf" srcId="{5BC561DA-35F3-4AA9-9BB6-BE81ED2719C0}" destId="{2223992D-AE55-4F18-9992-6E9F58D572CE}" srcOrd="2" destOrd="0" presId="urn:microsoft.com/office/officeart/2005/8/layout/vList4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194FE7C-8AE0-40F0-8F94-4DC534E2E02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EAA3B24-778D-4BCB-900F-F2A8C7C467A3}">
      <dgm:prSet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>
        <a:ln>
          <a:noFill/>
        </a:ln>
      </dgm:spPr>
      <dgm:t>
        <a:bodyPr/>
        <a:lstStyle/>
        <a:p>
          <a:r>
            <a:rPr lang="en-GB" sz="1400" b="1" dirty="0">
              <a:latin typeface="NotesEsa" panose="02000506030000020004" pitchFamily="2" charset="0"/>
            </a:rPr>
            <a:t>Approach:</a:t>
          </a:r>
          <a:endParaRPr lang="en-GB" sz="1400" dirty="0">
            <a:latin typeface="NotesEsa" panose="02000506030000020004" pitchFamily="2" charset="0"/>
          </a:endParaRPr>
        </a:p>
      </dgm:t>
    </dgm:pt>
    <dgm:pt modelId="{846CCFB7-EF05-4AD9-A980-AD04DA126770}" type="parTrans" cxnId="{7CBBB3CB-7265-4EB6-A4D8-3843224FA1F2}">
      <dgm:prSet/>
      <dgm:spPr/>
      <dgm:t>
        <a:bodyPr/>
        <a:lstStyle/>
        <a:p>
          <a:endParaRPr lang="en-GB"/>
        </a:p>
      </dgm:t>
    </dgm:pt>
    <dgm:pt modelId="{222B4B9B-F9A4-492B-9522-04391F8D1F30}" type="sibTrans" cxnId="{7CBBB3CB-7265-4EB6-A4D8-3843224FA1F2}">
      <dgm:prSet/>
      <dgm:spPr/>
      <dgm:t>
        <a:bodyPr/>
        <a:lstStyle/>
        <a:p>
          <a:endParaRPr lang="en-GB"/>
        </a:p>
      </dgm:t>
    </dgm:pt>
    <dgm:pt modelId="{3D480582-E97B-4CA9-906B-07963939E5F2}">
      <dgm:prSet custT="1"/>
      <dgm:spPr/>
      <dgm:t>
        <a:bodyPr anchor="ctr"/>
        <a:lstStyle/>
        <a:p>
          <a:pPr marL="179388" indent="-90488">
            <a:tabLst/>
          </a:pPr>
          <a:r>
            <a:rPr lang="en-GB" sz="1200" dirty="0">
              <a:solidFill>
                <a:srgbClr val="D9D9D9"/>
              </a:solidFill>
              <a:latin typeface="NotesEsa" panose="02000506030000020004" pitchFamily="2" charset="0"/>
            </a:rPr>
            <a:t>Holistic</a:t>
          </a:r>
        </a:p>
      </dgm:t>
    </dgm:pt>
    <dgm:pt modelId="{08A0A23D-4420-4270-9780-8126D0C25B31}" type="parTrans" cxnId="{23EC4D41-5E5A-4603-AC2C-71B8153A2473}">
      <dgm:prSet/>
      <dgm:spPr/>
      <dgm:t>
        <a:bodyPr/>
        <a:lstStyle/>
        <a:p>
          <a:endParaRPr lang="en-GB"/>
        </a:p>
      </dgm:t>
    </dgm:pt>
    <dgm:pt modelId="{62D3563B-1C96-4614-BAD2-F6F4FAA72280}" type="sibTrans" cxnId="{23EC4D41-5E5A-4603-AC2C-71B8153A2473}">
      <dgm:prSet/>
      <dgm:spPr/>
      <dgm:t>
        <a:bodyPr/>
        <a:lstStyle/>
        <a:p>
          <a:endParaRPr lang="en-GB"/>
        </a:p>
      </dgm:t>
    </dgm:pt>
    <dgm:pt modelId="{359F45E8-D922-4A50-A9DC-943F0DA825A6}">
      <dgm:prSet custT="1"/>
      <dgm:spPr/>
      <dgm:t>
        <a:bodyPr anchor="ctr"/>
        <a:lstStyle/>
        <a:p>
          <a:pPr marL="179388" indent="-90488">
            <a:tabLst/>
          </a:pPr>
          <a:r>
            <a:rPr lang="en-GB" sz="1200" dirty="0">
              <a:solidFill>
                <a:srgbClr val="D9D9D9"/>
              </a:solidFill>
              <a:latin typeface="NotesEsa" panose="02000506030000020004" pitchFamily="2" charset="0"/>
            </a:rPr>
            <a:t>Systematic</a:t>
          </a:r>
        </a:p>
      </dgm:t>
    </dgm:pt>
    <dgm:pt modelId="{D2E3E9AA-CE1E-4A72-9DF9-A969E6891EB7}" type="parTrans" cxnId="{A86EAA82-C6D5-4C2C-A497-9CE94CD304F9}">
      <dgm:prSet/>
      <dgm:spPr/>
      <dgm:t>
        <a:bodyPr/>
        <a:lstStyle/>
        <a:p>
          <a:endParaRPr lang="en-GB"/>
        </a:p>
      </dgm:t>
    </dgm:pt>
    <dgm:pt modelId="{D978AEAC-400C-4EDB-830C-63310EB32841}" type="sibTrans" cxnId="{A86EAA82-C6D5-4C2C-A497-9CE94CD304F9}">
      <dgm:prSet/>
      <dgm:spPr/>
      <dgm:t>
        <a:bodyPr/>
        <a:lstStyle/>
        <a:p>
          <a:endParaRPr lang="en-GB"/>
        </a:p>
      </dgm:t>
    </dgm:pt>
    <dgm:pt modelId="{D4E3A294-33FB-4BE0-AF2C-0FAC67D33CB6}">
      <dgm:prSet custT="1"/>
      <dgm:spPr/>
      <dgm:t>
        <a:bodyPr anchor="ctr"/>
        <a:lstStyle/>
        <a:p>
          <a:pPr marL="179388" indent="-90488">
            <a:tabLst/>
          </a:pPr>
          <a:r>
            <a:rPr lang="en-GB" sz="1200" dirty="0">
              <a:solidFill>
                <a:srgbClr val="D9D9D9"/>
              </a:solidFill>
              <a:latin typeface="NotesEsa" panose="02000506030000020004" pitchFamily="2" charset="0"/>
            </a:rPr>
            <a:t>Centralized </a:t>
          </a:r>
        </a:p>
      </dgm:t>
    </dgm:pt>
    <dgm:pt modelId="{729671BC-589B-48D1-AFC8-F97784C41F53}" type="parTrans" cxnId="{E71CCECE-C414-4BFB-A0E4-24A1B0778EEA}">
      <dgm:prSet/>
      <dgm:spPr/>
      <dgm:t>
        <a:bodyPr/>
        <a:lstStyle/>
        <a:p>
          <a:endParaRPr lang="en-GB"/>
        </a:p>
      </dgm:t>
    </dgm:pt>
    <dgm:pt modelId="{BE1F923C-87F9-4964-9B8F-A19445EF9E22}" type="sibTrans" cxnId="{E71CCECE-C414-4BFB-A0E4-24A1B0778EEA}">
      <dgm:prSet/>
      <dgm:spPr/>
      <dgm:t>
        <a:bodyPr/>
        <a:lstStyle/>
        <a:p>
          <a:endParaRPr lang="en-GB"/>
        </a:p>
      </dgm:t>
    </dgm:pt>
    <dgm:pt modelId="{15B60F09-242B-462C-8C8C-E3D7488E7AA7}">
      <dgm:prSet custT="1"/>
      <dgm:spPr/>
      <dgm:t>
        <a:bodyPr anchor="ctr"/>
        <a:lstStyle/>
        <a:p>
          <a:pPr marL="179388" indent="-90488">
            <a:tabLst/>
          </a:pPr>
          <a:r>
            <a:rPr lang="en-GB" sz="1200" dirty="0">
              <a:solidFill>
                <a:srgbClr val="D9D9D9"/>
              </a:solidFill>
              <a:latin typeface="NotesEsa" panose="02000506030000020004" pitchFamily="2" charset="0"/>
            </a:rPr>
            <a:t>Focus on customer expectations</a:t>
          </a:r>
        </a:p>
      </dgm:t>
    </dgm:pt>
    <dgm:pt modelId="{CC0A4EAD-3E4E-4CED-8490-BD027EA4812C}" type="parTrans" cxnId="{3EB33BCE-AEE0-4B4A-BB47-214EFA47E94C}">
      <dgm:prSet/>
      <dgm:spPr/>
      <dgm:t>
        <a:bodyPr/>
        <a:lstStyle/>
        <a:p>
          <a:endParaRPr lang="en-GB"/>
        </a:p>
      </dgm:t>
    </dgm:pt>
    <dgm:pt modelId="{11C09EDC-AFA8-48C3-9942-5C728DB53749}" type="sibTrans" cxnId="{3EB33BCE-AEE0-4B4A-BB47-214EFA47E94C}">
      <dgm:prSet/>
      <dgm:spPr/>
      <dgm:t>
        <a:bodyPr/>
        <a:lstStyle/>
        <a:p>
          <a:endParaRPr lang="en-GB"/>
        </a:p>
      </dgm:t>
    </dgm:pt>
    <dgm:pt modelId="{26472DC8-D4CC-4937-BECA-A1DB5019253E}">
      <dgm:prSet custT="1"/>
      <dgm:spPr/>
      <dgm:t>
        <a:bodyPr anchor="ctr"/>
        <a:lstStyle/>
        <a:p>
          <a:pPr marL="268288" indent="-179388">
            <a:tabLst/>
          </a:pPr>
          <a:r>
            <a:rPr lang="en-GB" sz="1200" dirty="0">
              <a:solidFill>
                <a:srgbClr val="D9D9D9"/>
              </a:solidFill>
              <a:latin typeface="NotesEsa" panose="02000506030000020004" pitchFamily="2" charset="0"/>
            </a:rPr>
            <a:t> …</a:t>
          </a:r>
        </a:p>
      </dgm:t>
    </dgm:pt>
    <dgm:pt modelId="{21BD9D7C-8C68-4CAD-9D40-120031071818}" type="parTrans" cxnId="{C81419CF-5328-44AE-9CB8-8D073D702AC0}">
      <dgm:prSet/>
      <dgm:spPr/>
      <dgm:t>
        <a:bodyPr/>
        <a:lstStyle/>
        <a:p>
          <a:endParaRPr lang="en-GB"/>
        </a:p>
      </dgm:t>
    </dgm:pt>
    <dgm:pt modelId="{4A57C697-276F-4A4E-9AB5-28E6670469A9}" type="sibTrans" cxnId="{C81419CF-5328-44AE-9CB8-8D073D702AC0}">
      <dgm:prSet/>
      <dgm:spPr/>
      <dgm:t>
        <a:bodyPr/>
        <a:lstStyle/>
        <a:p>
          <a:endParaRPr lang="en-GB"/>
        </a:p>
      </dgm:t>
    </dgm:pt>
    <dgm:pt modelId="{A12E2F8C-9D33-40E3-ACFE-217AE6ADC99C}">
      <dgm:prSet custT="1"/>
      <dgm:spPr/>
      <dgm:t>
        <a:bodyPr anchor="ctr"/>
        <a:lstStyle/>
        <a:p>
          <a:pPr marL="179388" indent="-90488">
            <a:tabLst/>
          </a:pPr>
          <a:r>
            <a:rPr lang="en-GB" sz="1200" dirty="0">
              <a:solidFill>
                <a:srgbClr val="D9D9D9"/>
              </a:solidFill>
              <a:latin typeface="NotesEsa" panose="02000506030000020004" pitchFamily="2" charset="0"/>
            </a:rPr>
            <a:t>Multidisciplinary</a:t>
          </a:r>
        </a:p>
      </dgm:t>
    </dgm:pt>
    <dgm:pt modelId="{674B59F3-D6C7-4392-B293-9CBE7585F3A7}" type="parTrans" cxnId="{8FE897E6-6FD9-4A4C-A1F1-7140B1866205}">
      <dgm:prSet/>
      <dgm:spPr/>
      <dgm:t>
        <a:bodyPr/>
        <a:lstStyle/>
        <a:p>
          <a:endParaRPr lang="en-GB"/>
        </a:p>
      </dgm:t>
    </dgm:pt>
    <dgm:pt modelId="{4806D2DF-0342-47D8-AB1D-B6B73A5BA7ED}" type="sibTrans" cxnId="{8FE897E6-6FD9-4A4C-A1F1-7140B1866205}">
      <dgm:prSet/>
      <dgm:spPr/>
      <dgm:t>
        <a:bodyPr/>
        <a:lstStyle/>
        <a:p>
          <a:endParaRPr lang="en-GB"/>
        </a:p>
      </dgm:t>
    </dgm:pt>
    <dgm:pt modelId="{9170F90B-007C-4DB2-98DD-CE807C6EF42C}" type="pres">
      <dgm:prSet presAssocID="{F194FE7C-8AE0-40F0-8F94-4DC534E2E02A}" presName="linear" presStyleCnt="0">
        <dgm:presLayoutVars>
          <dgm:animLvl val="lvl"/>
          <dgm:resizeHandles val="exact"/>
        </dgm:presLayoutVars>
      </dgm:prSet>
      <dgm:spPr/>
    </dgm:pt>
    <dgm:pt modelId="{67058AD2-AD27-4B08-8202-FAFFFA6BB9A8}" type="pres">
      <dgm:prSet presAssocID="{EEAA3B24-778D-4BCB-900F-F2A8C7C467A3}" presName="parentText" presStyleLbl="node1" presStyleIdx="0" presStyleCnt="1" custScaleY="86538" custLinFactNeighborX="3846" custLinFactNeighborY="-399">
        <dgm:presLayoutVars>
          <dgm:chMax val="0"/>
          <dgm:bulletEnabled val="1"/>
        </dgm:presLayoutVars>
      </dgm:prSet>
      <dgm:spPr/>
    </dgm:pt>
    <dgm:pt modelId="{88A6E4A5-A21B-4E13-8A68-143D771921C3}" type="pres">
      <dgm:prSet presAssocID="{EEAA3B24-778D-4BCB-900F-F2A8C7C467A3}" presName="childText" presStyleLbl="revTx" presStyleIdx="0" presStyleCnt="1" custScaleY="99391" custLinFactNeighborX="47" custLinFactNeighborY="64460">
        <dgm:presLayoutVars>
          <dgm:bulletEnabled val="1"/>
        </dgm:presLayoutVars>
      </dgm:prSet>
      <dgm:spPr/>
    </dgm:pt>
  </dgm:ptLst>
  <dgm:cxnLst>
    <dgm:cxn modelId="{163E1A0E-4EAB-42E2-A8A6-599846CB8739}" type="presOf" srcId="{359F45E8-D922-4A50-A9DC-943F0DA825A6}" destId="{88A6E4A5-A21B-4E13-8A68-143D771921C3}" srcOrd="0" destOrd="2" presId="urn:microsoft.com/office/officeart/2005/8/layout/vList2"/>
    <dgm:cxn modelId="{1880C31B-AF02-4D6A-8117-BCEEA4DDA769}" type="presOf" srcId="{F194FE7C-8AE0-40F0-8F94-4DC534E2E02A}" destId="{9170F90B-007C-4DB2-98DD-CE807C6EF42C}" srcOrd="0" destOrd="0" presId="urn:microsoft.com/office/officeart/2005/8/layout/vList2"/>
    <dgm:cxn modelId="{23EC4D41-5E5A-4603-AC2C-71B8153A2473}" srcId="{EEAA3B24-778D-4BCB-900F-F2A8C7C467A3}" destId="{3D480582-E97B-4CA9-906B-07963939E5F2}" srcOrd="1" destOrd="0" parTransId="{08A0A23D-4420-4270-9780-8126D0C25B31}" sibTransId="{62D3563B-1C96-4614-BAD2-F6F4FAA72280}"/>
    <dgm:cxn modelId="{3EE49A5F-4570-47D9-B1E7-66ECFDC7791E}" type="presOf" srcId="{15B60F09-242B-462C-8C8C-E3D7488E7AA7}" destId="{88A6E4A5-A21B-4E13-8A68-143D771921C3}" srcOrd="0" destOrd="4" presId="urn:microsoft.com/office/officeart/2005/8/layout/vList2"/>
    <dgm:cxn modelId="{EF2F2264-19B2-4996-A705-4392BF5306D5}" type="presOf" srcId="{26472DC8-D4CC-4937-BECA-A1DB5019253E}" destId="{88A6E4A5-A21B-4E13-8A68-143D771921C3}" srcOrd="0" destOrd="5" presId="urn:microsoft.com/office/officeart/2005/8/layout/vList2"/>
    <dgm:cxn modelId="{A86EAA82-C6D5-4C2C-A497-9CE94CD304F9}" srcId="{EEAA3B24-778D-4BCB-900F-F2A8C7C467A3}" destId="{359F45E8-D922-4A50-A9DC-943F0DA825A6}" srcOrd="2" destOrd="0" parTransId="{D2E3E9AA-CE1E-4A72-9DF9-A969E6891EB7}" sibTransId="{D978AEAC-400C-4EDB-830C-63310EB32841}"/>
    <dgm:cxn modelId="{12F7DCAC-B6BC-4F90-9883-5E89B21295A0}" type="presOf" srcId="{EEAA3B24-778D-4BCB-900F-F2A8C7C467A3}" destId="{67058AD2-AD27-4B08-8202-FAFFFA6BB9A8}" srcOrd="0" destOrd="0" presId="urn:microsoft.com/office/officeart/2005/8/layout/vList2"/>
    <dgm:cxn modelId="{E9988CAE-C8C9-4A46-AF96-AC939645FCCA}" type="presOf" srcId="{3D480582-E97B-4CA9-906B-07963939E5F2}" destId="{88A6E4A5-A21B-4E13-8A68-143D771921C3}" srcOrd="0" destOrd="1" presId="urn:microsoft.com/office/officeart/2005/8/layout/vList2"/>
    <dgm:cxn modelId="{BA1C94B6-2700-476D-A4C2-F1A20C11DF7C}" type="presOf" srcId="{A12E2F8C-9D33-40E3-ACFE-217AE6ADC99C}" destId="{88A6E4A5-A21B-4E13-8A68-143D771921C3}" srcOrd="0" destOrd="0" presId="urn:microsoft.com/office/officeart/2005/8/layout/vList2"/>
    <dgm:cxn modelId="{7CBBB3CB-7265-4EB6-A4D8-3843224FA1F2}" srcId="{F194FE7C-8AE0-40F0-8F94-4DC534E2E02A}" destId="{EEAA3B24-778D-4BCB-900F-F2A8C7C467A3}" srcOrd="0" destOrd="0" parTransId="{846CCFB7-EF05-4AD9-A980-AD04DA126770}" sibTransId="{222B4B9B-F9A4-492B-9522-04391F8D1F30}"/>
    <dgm:cxn modelId="{3EB33BCE-AEE0-4B4A-BB47-214EFA47E94C}" srcId="{EEAA3B24-778D-4BCB-900F-F2A8C7C467A3}" destId="{15B60F09-242B-462C-8C8C-E3D7488E7AA7}" srcOrd="4" destOrd="0" parTransId="{CC0A4EAD-3E4E-4CED-8490-BD027EA4812C}" sibTransId="{11C09EDC-AFA8-48C3-9942-5C728DB53749}"/>
    <dgm:cxn modelId="{E71CCECE-C414-4BFB-A0E4-24A1B0778EEA}" srcId="{EEAA3B24-778D-4BCB-900F-F2A8C7C467A3}" destId="{D4E3A294-33FB-4BE0-AF2C-0FAC67D33CB6}" srcOrd="3" destOrd="0" parTransId="{729671BC-589B-48D1-AFC8-F97784C41F53}" sibTransId="{BE1F923C-87F9-4964-9B8F-A19445EF9E22}"/>
    <dgm:cxn modelId="{C81419CF-5328-44AE-9CB8-8D073D702AC0}" srcId="{EEAA3B24-778D-4BCB-900F-F2A8C7C467A3}" destId="{26472DC8-D4CC-4937-BECA-A1DB5019253E}" srcOrd="5" destOrd="0" parTransId="{21BD9D7C-8C68-4CAD-9D40-120031071818}" sibTransId="{4A57C697-276F-4A4E-9AB5-28E6670469A9}"/>
    <dgm:cxn modelId="{8FE897E6-6FD9-4A4C-A1F1-7140B1866205}" srcId="{EEAA3B24-778D-4BCB-900F-F2A8C7C467A3}" destId="{A12E2F8C-9D33-40E3-ACFE-217AE6ADC99C}" srcOrd="0" destOrd="0" parTransId="{674B59F3-D6C7-4392-B293-9CBE7585F3A7}" sibTransId="{4806D2DF-0342-47D8-AB1D-B6B73A5BA7ED}"/>
    <dgm:cxn modelId="{6E60ECFD-EA13-4BFC-9E87-D4E4E86D6431}" type="presOf" srcId="{D4E3A294-33FB-4BE0-AF2C-0FAC67D33CB6}" destId="{88A6E4A5-A21B-4E13-8A68-143D771921C3}" srcOrd="0" destOrd="3" presId="urn:microsoft.com/office/officeart/2005/8/layout/vList2"/>
    <dgm:cxn modelId="{6A56A029-5447-49A6-99C6-59DF552FCE69}" type="presParOf" srcId="{9170F90B-007C-4DB2-98DD-CE807C6EF42C}" destId="{67058AD2-AD27-4B08-8202-FAFFFA6BB9A8}" srcOrd="0" destOrd="0" presId="urn:microsoft.com/office/officeart/2005/8/layout/vList2"/>
    <dgm:cxn modelId="{6D4724EF-1B0F-4336-94EA-1E093EA8865D}" type="presParOf" srcId="{9170F90B-007C-4DB2-98DD-CE807C6EF42C}" destId="{88A6E4A5-A21B-4E13-8A68-143D771921C3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194FE7C-8AE0-40F0-8F94-4DC534E2E02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EAA3B24-778D-4BCB-900F-F2A8C7C467A3}">
      <dgm:prSet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GB" sz="1400" b="1" dirty="0">
              <a:latin typeface="NotesEsa" panose="02000506030000020004" pitchFamily="2" charset="0"/>
            </a:rPr>
            <a:t>Methodology:</a:t>
          </a:r>
          <a:endParaRPr lang="en-GB" sz="1400" dirty="0">
            <a:latin typeface="NotesEsa" panose="02000506030000020004" pitchFamily="2" charset="0"/>
          </a:endParaRPr>
        </a:p>
      </dgm:t>
    </dgm:pt>
    <dgm:pt modelId="{846CCFB7-EF05-4AD9-A980-AD04DA126770}" type="parTrans" cxnId="{7CBBB3CB-7265-4EB6-A4D8-3843224FA1F2}">
      <dgm:prSet/>
      <dgm:spPr/>
      <dgm:t>
        <a:bodyPr/>
        <a:lstStyle/>
        <a:p>
          <a:endParaRPr lang="en-GB"/>
        </a:p>
      </dgm:t>
    </dgm:pt>
    <dgm:pt modelId="{222B4B9B-F9A4-492B-9522-04391F8D1F30}" type="sibTrans" cxnId="{7CBBB3CB-7265-4EB6-A4D8-3843224FA1F2}">
      <dgm:prSet/>
      <dgm:spPr/>
      <dgm:t>
        <a:bodyPr/>
        <a:lstStyle/>
        <a:p>
          <a:endParaRPr lang="en-GB"/>
        </a:p>
      </dgm:t>
    </dgm:pt>
    <dgm:pt modelId="{A12E2F8C-9D33-40E3-ACFE-217AE6ADC99C}">
      <dgm:prSet custT="1"/>
      <dgm:spPr/>
      <dgm:t>
        <a:bodyPr anchor="ctr"/>
        <a:lstStyle/>
        <a:p>
          <a:pPr marL="179388" indent="-90488"/>
          <a:r>
            <a:rPr lang="en-GB" sz="1200" dirty="0">
              <a:solidFill>
                <a:srgbClr val="D9D9D9"/>
              </a:solidFill>
              <a:latin typeface="NotesEsa" panose="02000506030000020004" pitchFamily="2" charset="0"/>
            </a:rPr>
            <a:t>Iterative presentations</a:t>
          </a:r>
        </a:p>
      </dgm:t>
    </dgm:pt>
    <dgm:pt modelId="{674B59F3-D6C7-4392-B293-9CBE7585F3A7}" type="parTrans" cxnId="{8FE897E6-6FD9-4A4C-A1F1-7140B1866205}">
      <dgm:prSet/>
      <dgm:spPr/>
      <dgm:t>
        <a:bodyPr/>
        <a:lstStyle/>
        <a:p>
          <a:endParaRPr lang="en-GB"/>
        </a:p>
      </dgm:t>
    </dgm:pt>
    <dgm:pt modelId="{4806D2DF-0342-47D8-AB1D-B6B73A5BA7ED}" type="sibTrans" cxnId="{8FE897E6-6FD9-4A4C-A1F1-7140B1866205}">
      <dgm:prSet/>
      <dgm:spPr/>
      <dgm:t>
        <a:bodyPr/>
        <a:lstStyle/>
        <a:p>
          <a:endParaRPr lang="en-GB"/>
        </a:p>
      </dgm:t>
    </dgm:pt>
    <dgm:pt modelId="{FA478B4E-C107-4EFC-9EBF-36A802DCEBB1}">
      <dgm:prSet custT="1"/>
      <dgm:spPr/>
      <dgm:t>
        <a:bodyPr/>
        <a:lstStyle/>
        <a:p>
          <a:pPr marL="179388" indent="-90488"/>
          <a:r>
            <a:rPr lang="en-GB" sz="1200" dirty="0">
              <a:solidFill>
                <a:srgbClr val="D9D9D9"/>
              </a:solidFill>
              <a:latin typeface="NotesEsa" panose="02000506030000020004" pitchFamily="2" charset="0"/>
            </a:rPr>
            <a:t>Debate</a:t>
          </a:r>
        </a:p>
      </dgm:t>
    </dgm:pt>
    <dgm:pt modelId="{37904703-AEEE-4B37-B5F9-236F93FC0028}" type="parTrans" cxnId="{D089D669-A9EA-4A82-9D07-450EA681D16A}">
      <dgm:prSet/>
      <dgm:spPr/>
      <dgm:t>
        <a:bodyPr/>
        <a:lstStyle/>
        <a:p>
          <a:endParaRPr lang="en-GB"/>
        </a:p>
      </dgm:t>
    </dgm:pt>
    <dgm:pt modelId="{4CF4534F-0126-4E22-8DEE-265CDE2515D1}" type="sibTrans" cxnId="{D089D669-A9EA-4A82-9D07-450EA681D16A}">
      <dgm:prSet/>
      <dgm:spPr/>
      <dgm:t>
        <a:bodyPr/>
        <a:lstStyle/>
        <a:p>
          <a:endParaRPr lang="en-GB"/>
        </a:p>
      </dgm:t>
    </dgm:pt>
    <dgm:pt modelId="{33E310EF-D40F-4F7A-AEAA-AC6AC57CC487}">
      <dgm:prSet custT="1"/>
      <dgm:spPr/>
      <dgm:t>
        <a:bodyPr/>
        <a:lstStyle/>
        <a:p>
          <a:pPr marL="179388" indent="-90488"/>
          <a:r>
            <a:rPr lang="en-GB" sz="1200" dirty="0">
              <a:solidFill>
                <a:srgbClr val="D9D9D9"/>
              </a:solidFill>
              <a:latin typeface="NotesEsa" panose="02000506030000020004" pitchFamily="2" charset="0"/>
            </a:rPr>
            <a:t>Consensus</a:t>
          </a:r>
        </a:p>
      </dgm:t>
    </dgm:pt>
    <dgm:pt modelId="{085A0F0D-9D36-44B5-B651-B659452DAFB7}" type="parTrans" cxnId="{75DA5282-86A0-46AE-989C-27ECFBD3EB3B}">
      <dgm:prSet/>
      <dgm:spPr/>
      <dgm:t>
        <a:bodyPr/>
        <a:lstStyle/>
        <a:p>
          <a:endParaRPr lang="en-GB"/>
        </a:p>
      </dgm:t>
    </dgm:pt>
    <dgm:pt modelId="{C0DE8797-7E96-49BF-A3FF-77D226A785E6}" type="sibTrans" cxnId="{75DA5282-86A0-46AE-989C-27ECFBD3EB3B}">
      <dgm:prSet/>
      <dgm:spPr/>
      <dgm:t>
        <a:bodyPr/>
        <a:lstStyle/>
        <a:p>
          <a:endParaRPr lang="en-GB"/>
        </a:p>
      </dgm:t>
    </dgm:pt>
    <dgm:pt modelId="{076C5B61-5E81-4F77-B8AF-B191C3D632F3}">
      <dgm:prSet custT="1"/>
      <dgm:spPr/>
      <dgm:t>
        <a:bodyPr/>
        <a:lstStyle/>
        <a:p>
          <a:pPr marL="179388" indent="-90488"/>
          <a:r>
            <a:rPr lang="en-GB" sz="1200" dirty="0">
              <a:solidFill>
                <a:srgbClr val="D9D9D9"/>
              </a:solidFill>
              <a:latin typeface="NotesEsa" panose="02000506030000020004" pitchFamily="2" charset="0"/>
            </a:rPr>
            <a:t>System awareness</a:t>
          </a:r>
        </a:p>
      </dgm:t>
    </dgm:pt>
    <dgm:pt modelId="{EE2C60E7-F395-4003-AC7F-7FF13423F0D7}" type="parTrans" cxnId="{DA88B256-A08F-4C5C-A3AC-DDFA5C0F01E4}">
      <dgm:prSet/>
      <dgm:spPr/>
      <dgm:t>
        <a:bodyPr/>
        <a:lstStyle/>
        <a:p>
          <a:endParaRPr lang="en-GB"/>
        </a:p>
      </dgm:t>
    </dgm:pt>
    <dgm:pt modelId="{70BCD65C-F4B7-4200-96EA-D309D2D882B4}" type="sibTrans" cxnId="{DA88B256-A08F-4C5C-A3AC-DDFA5C0F01E4}">
      <dgm:prSet/>
      <dgm:spPr/>
      <dgm:t>
        <a:bodyPr/>
        <a:lstStyle/>
        <a:p>
          <a:endParaRPr lang="en-GB"/>
        </a:p>
      </dgm:t>
    </dgm:pt>
    <dgm:pt modelId="{D32F1963-20D7-4388-81D5-F4A6738D4E94}">
      <dgm:prSet custT="1"/>
      <dgm:spPr/>
      <dgm:t>
        <a:bodyPr/>
        <a:lstStyle/>
        <a:p>
          <a:pPr marL="179388" indent="-90488"/>
          <a:r>
            <a:rPr lang="en-GB" sz="1200" dirty="0">
              <a:solidFill>
                <a:srgbClr val="D9D9D9"/>
              </a:solidFill>
              <a:latin typeface="NotesEsa" panose="02000506030000020004" pitchFamily="2" charset="0"/>
            </a:rPr>
            <a:t> …</a:t>
          </a:r>
        </a:p>
      </dgm:t>
    </dgm:pt>
    <dgm:pt modelId="{E10E9268-82C9-4798-9104-E26F49B259E2}" type="parTrans" cxnId="{F6F4D306-6D28-435E-85AE-D60957C76935}">
      <dgm:prSet/>
      <dgm:spPr/>
      <dgm:t>
        <a:bodyPr/>
        <a:lstStyle/>
        <a:p>
          <a:endParaRPr lang="en-GB"/>
        </a:p>
      </dgm:t>
    </dgm:pt>
    <dgm:pt modelId="{90F7DE29-9541-494C-8116-96AA499551C7}" type="sibTrans" cxnId="{F6F4D306-6D28-435E-85AE-D60957C76935}">
      <dgm:prSet/>
      <dgm:spPr/>
      <dgm:t>
        <a:bodyPr/>
        <a:lstStyle/>
        <a:p>
          <a:endParaRPr lang="en-GB"/>
        </a:p>
      </dgm:t>
    </dgm:pt>
    <dgm:pt modelId="{9170F90B-007C-4DB2-98DD-CE807C6EF42C}" type="pres">
      <dgm:prSet presAssocID="{F194FE7C-8AE0-40F0-8F94-4DC534E2E02A}" presName="linear" presStyleCnt="0">
        <dgm:presLayoutVars>
          <dgm:animLvl val="lvl"/>
          <dgm:resizeHandles val="exact"/>
        </dgm:presLayoutVars>
      </dgm:prSet>
      <dgm:spPr/>
    </dgm:pt>
    <dgm:pt modelId="{67058AD2-AD27-4B08-8202-FAFFFA6BB9A8}" type="pres">
      <dgm:prSet presAssocID="{EEAA3B24-778D-4BCB-900F-F2A8C7C467A3}" presName="parentText" presStyleLbl="node1" presStyleIdx="0" presStyleCnt="1" custScaleY="23054" custLinFactNeighborY="-1399">
        <dgm:presLayoutVars>
          <dgm:chMax val="0"/>
          <dgm:bulletEnabled val="1"/>
        </dgm:presLayoutVars>
      </dgm:prSet>
      <dgm:spPr/>
    </dgm:pt>
    <dgm:pt modelId="{88A6E4A5-A21B-4E13-8A68-143D771921C3}" type="pres">
      <dgm:prSet presAssocID="{EEAA3B24-778D-4BCB-900F-F2A8C7C467A3}" presName="childText" presStyleLbl="revTx" presStyleIdx="0" presStyleCnt="1" custScaleY="100372" custLinFactNeighborX="-570" custLinFactNeighborY="43923">
        <dgm:presLayoutVars>
          <dgm:bulletEnabled val="1"/>
        </dgm:presLayoutVars>
      </dgm:prSet>
      <dgm:spPr/>
    </dgm:pt>
  </dgm:ptLst>
  <dgm:cxnLst>
    <dgm:cxn modelId="{F6F4D306-6D28-435E-85AE-D60957C76935}" srcId="{EEAA3B24-778D-4BCB-900F-F2A8C7C467A3}" destId="{D32F1963-20D7-4388-81D5-F4A6738D4E94}" srcOrd="4" destOrd="0" parTransId="{E10E9268-82C9-4798-9104-E26F49B259E2}" sibTransId="{90F7DE29-9541-494C-8116-96AA499551C7}"/>
    <dgm:cxn modelId="{1880C31B-AF02-4D6A-8117-BCEEA4DDA769}" type="presOf" srcId="{F194FE7C-8AE0-40F0-8F94-4DC534E2E02A}" destId="{9170F90B-007C-4DB2-98DD-CE807C6EF42C}" srcOrd="0" destOrd="0" presId="urn:microsoft.com/office/officeart/2005/8/layout/vList2"/>
    <dgm:cxn modelId="{B8938633-4C6A-47AA-BDCD-D0454E2E8D69}" type="presOf" srcId="{FA478B4E-C107-4EFC-9EBF-36A802DCEBB1}" destId="{88A6E4A5-A21B-4E13-8A68-143D771921C3}" srcOrd="0" destOrd="1" presId="urn:microsoft.com/office/officeart/2005/8/layout/vList2"/>
    <dgm:cxn modelId="{A7D9A153-E581-4332-86F3-13A3EE9B26FA}" type="presOf" srcId="{33E310EF-D40F-4F7A-AEAA-AC6AC57CC487}" destId="{88A6E4A5-A21B-4E13-8A68-143D771921C3}" srcOrd="0" destOrd="2" presId="urn:microsoft.com/office/officeart/2005/8/layout/vList2"/>
    <dgm:cxn modelId="{DA88B256-A08F-4C5C-A3AC-DDFA5C0F01E4}" srcId="{EEAA3B24-778D-4BCB-900F-F2A8C7C467A3}" destId="{076C5B61-5E81-4F77-B8AF-B191C3D632F3}" srcOrd="3" destOrd="0" parTransId="{EE2C60E7-F395-4003-AC7F-7FF13423F0D7}" sibTransId="{70BCD65C-F4B7-4200-96EA-D309D2D882B4}"/>
    <dgm:cxn modelId="{D089D669-A9EA-4A82-9D07-450EA681D16A}" srcId="{EEAA3B24-778D-4BCB-900F-F2A8C7C467A3}" destId="{FA478B4E-C107-4EFC-9EBF-36A802DCEBB1}" srcOrd="1" destOrd="0" parTransId="{37904703-AEEE-4B37-B5F9-236F93FC0028}" sibTransId="{4CF4534F-0126-4E22-8DEE-265CDE2515D1}"/>
    <dgm:cxn modelId="{75DA5282-86A0-46AE-989C-27ECFBD3EB3B}" srcId="{EEAA3B24-778D-4BCB-900F-F2A8C7C467A3}" destId="{33E310EF-D40F-4F7A-AEAA-AC6AC57CC487}" srcOrd="2" destOrd="0" parTransId="{085A0F0D-9D36-44B5-B651-B659452DAFB7}" sibTransId="{C0DE8797-7E96-49BF-A3FF-77D226A785E6}"/>
    <dgm:cxn modelId="{8C400FA7-E634-46AE-AA93-89E13E50001F}" type="presOf" srcId="{076C5B61-5E81-4F77-B8AF-B191C3D632F3}" destId="{88A6E4A5-A21B-4E13-8A68-143D771921C3}" srcOrd="0" destOrd="3" presId="urn:microsoft.com/office/officeart/2005/8/layout/vList2"/>
    <dgm:cxn modelId="{12F7DCAC-B6BC-4F90-9883-5E89B21295A0}" type="presOf" srcId="{EEAA3B24-778D-4BCB-900F-F2A8C7C467A3}" destId="{67058AD2-AD27-4B08-8202-FAFFFA6BB9A8}" srcOrd="0" destOrd="0" presId="urn:microsoft.com/office/officeart/2005/8/layout/vList2"/>
    <dgm:cxn modelId="{BA1C94B6-2700-476D-A4C2-F1A20C11DF7C}" type="presOf" srcId="{A12E2F8C-9D33-40E3-ACFE-217AE6ADC99C}" destId="{88A6E4A5-A21B-4E13-8A68-143D771921C3}" srcOrd="0" destOrd="0" presId="urn:microsoft.com/office/officeart/2005/8/layout/vList2"/>
    <dgm:cxn modelId="{7CBBB3CB-7265-4EB6-A4D8-3843224FA1F2}" srcId="{F194FE7C-8AE0-40F0-8F94-4DC534E2E02A}" destId="{EEAA3B24-778D-4BCB-900F-F2A8C7C467A3}" srcOrd="0" destOrd="0" parTransId="{846CCFB7-EF05-4AD9-A980-AD04DA126770}" sibTransId="{222B4B9B-F9A4-492B-9522-04391F8D1F30}"/>
    <dgm:cxn modelId="{ECB1BFD5-959F-401D-AE5C-41358E12FCAB}" type="presOf" srcId="{D32F1963-20D7-4388-81D5-F4A6738D4E94}" destId="{88A6E4A5-A21B-4E13-8A68-143D771921C3}" srcOrd="0" destOrd="4" presId="urn:microsoft.com/office/officeart/2005/8/layout/vList2"/>
    <dgm:cxn modelId="{8FE897E6-6FD9-4A4C-A1F1-7140B1866205}" srcId="{EEAA3B24-778D-4BCB-900F-F2A8C7C467A3}" destId="{A12E2F8C-9D33-40E3-ACFE-217AE6ADC99C}" srcOrd="0" destOrd="0" parTransId="{674B59F3-D6C7-4392-B293-9CBE7585F3A7}" sibTransId="{4806D2DF-0342-47D8-AB1D-B6B73A5BA7ED}"/>
    <dgm:cxn modelId="{6A56A029-5447-49A6-99C6-59DF552FCE69}" type="presParOf" srcId="{9170F90B-007C-4DB2-98DD-CE807C6EF42C}" destId="{67058AD2-AD27-4B08-8202-FAFFFA6BB9A8}" srcOrd="0" destOrd="0" presId="urn:microsoft.com/office/officeart/2005/8/layout/vList2"/>
    <dgm:cxn modelId="{6D4724EF-1B0F-4336-94EA-1E093EA8865D}" type="presParOf" srcId="{9170F90B-007C-4DB2-98DD-CE807C6EF42C}" destId="{88A6E4A5-A21B-4E13-8A68-143D771921C3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C76864-88A6-46B4-8D4B-0512B3852AFA}">
      <dsp:nvSpPr>
        <dsp:cNvPr id="0" name=""/>
        <dsp:cNvSpPr/>
      </dsp:nvSpPr>
      <dsp:spPr>
        <a:xfrm>
          <a:off x="1683" y="1219"/>
          <a:ext cx="3446642" cy="58656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 </a:t>
          </a:r>
          <a:r>
            <a:rPr lang="en-NL" sz="1900" kern="1200" dirty="0"/>
            <a:t>Space is booming </a:t>
          </a:r>
          <a:endParaRPr lang="en-GB" sz="1900" kern="1200" dirty="0"/>
        </a:p>
      </dsp:txBody>
      <dsp:txXfrm>
        <a:off x="30317" y="29853"/>
        <a:ext cx="3389374" cy="529293"/>
      </dsp:txXfrm>
    </dsp:sp>
    <dsp:sp modelId="{65E80B3F-0AF2-4C81-8632-9CB14A258C0B}">
      <dsp:nvSpPr>
        <dsp:cNvPr id="0" name=""/>
        <dsp:cNvSpPr/>
      </dsp:nvSpPr>
      <dsp:spPr>
        <a:xfrm>
          <a:off x="1683" y="617108"/>
          <a:ext cx="3446642" cy="58656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 </a:t>
          </a:r>
          <a:r>
            <a:rPr lang="en-NL" sz="1900" kern="1200" dirty="0"/>
            <a:t>New Space Economy</a:t>
          </a:r>
          <a:endParaRPr lang="en-GB" sz="1900" kern="1200" dirty="0"/>
        </a:p>
      </dsp:txBody>
      <dsp:txXfrm>
        <a:off x="30317" y="645742"/>
        <a:ext cx="3389374" cy="529293"/>
      </dsp:txXfrm>
    </dsp:sp>
    <dsp:sp modelId="{DD1D7270-D271-4675-8D51-FAF529EBD5E4}">
      <dsp:nvSpPr>
        <dsp:cNvPr id="0" name=""/>
        <dsp:cNvSpPr/>
      </dsp:nvSpPr>
      <dsp:spPr>
        <a:xfrm>
          <a:off x="1683" y="1232998"/>
          <a:ext cx="3446642" cy="58656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 </a:t>
          </a:r>
          <a:r>
            <a:rPr lang="en-NL" sz="1900" kern="1200" dirty="0"/>
            <a:t>ESA is expanding it’s portfolio</a:t>
          </a:r>
          <a:endParaRPr lang="en-GB" sz="1900" kern="1200" dirty="0"/>
        </a:p>
      </dsp:txBody>
      <dsp:txXfrm>
        <a:off x="30317" y="1261632"/>
        <a:ext cx="3389374" cy="529293"/>
      </dsp:txXfrm>
    </dsp:sp>
    <dsp:sp modelId="{B2AC2997-E6EE-41D3-8769-9FF9B6802BDC}">
      <dsp:nvSpPr>
        <dsp:cNvPr id="0" name=""/>
        <dsp:cNvSpPr/>
      </dsp:nvSpPr>
      <dsp:spPr>
        <a:xfrm>
          <a:off x="1683" y="1848887"/>
          <a:ext cx="3446642" cy="58656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 </a:t>
          </a:r>
          <a:r>
            <a:rPr lang="en-NL" sz="1900" kern="1200" dirty="0"/>
            <a:t>ESA is transforming</a:t>
          </a:r>
          <a:endParaRPr lang="en-GB" sz="1900" kern="1200" dirty="0"/>
        </a:p>
      </dsp:txBody>
      <dsp:txXfrm>
        <a:off x="30317" y="1877521"/>
        <a:ext cx="3389374" cy="5292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69D7E7-6ED2-46E0-A902-2E5EF6E2D633}">
      <dsp:nvSpPr>
        <dsp:cNvPr id="0" name=""/>
        <dsp:cNvSpPr/>
      </dsp:nvSpPr>
      <dsp:spPr>
        <a:xfrm>
          <a:off x="0" y="0"/>
          <a:ext cx="11739563" cy="1004435"/>
        </a:xfrm>
        <a:prstGeom prst="rect">
          <a:avLst/>
        </a:prstGeom>
        <a:solidFill>
          <a:srgbClr val="376172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noProof="0" dirty="0">
              <a:solidFill>
                <a:schemeClr val="accent3"/>
              </a:solidFill>
              <a:latin typeface="NotesEsa" panose="02000506030000020004" pitchFamily="2" charset="0"/>
            </a:rPr>
            <a:t>Competitiveness and commercialisation</a:t>
          </a:r>
        </a:p>
        <a:p>
          <a:pPr marL="324000" lvl="0" indent="-324000" algn="l" defTabSz="889000" rtl="0" eaLnBrk="0" fontAlgn="base" hangingPunct="0">
            <a:lnSpc>
              <a:spcPct val="119000"/>
            </a:lnSpc>
            <a:spcBef>
              <a:spcPts val="400"/>
            </a:spcBef>
            <a:spcAft>
              <a:spcPct val="0"/>
            </a:spcAft>
            <a:buClr>
              <a:srgbClr val="335E6E"/>
            </a:buClr>
            <a:buNone/>
            <a:defRPr/>
          </a:pPr>
          <a:r>
            <a:rPr lang="en-GB" sz="1600" b="1" kern="0" noProof="0" dirty="0">
              <a:solidFill>
                <a:schemeClr val="bg1"/>
              </a:solidFill>
              <a:latin typeface="NotesEsa" panose="02000506030000020004" pitchFamily="2" charset="77"/>
              <a:ea typeface="MS PGothic" pitchFamily="34" charset="-128"/>
              <a:cs typeface="Arial" charset="0"/>
            </a:rPr>
            <a:t>Strengthen industry competitiveness and sustain the development of new EU and international markets.</a:t>
          </a:r>
        </a:p>
      </dsp:txBody>
      <dsp:txXfrm>
        <a:off x="2448356" y="0"/>
        <a:ext cx="9291206" cy="1004435"/>
      </dsp:txXfrm>
    </dsp:sp>
    <dsp:sp modelId="{F26C5E42-A339-41FD-B33B-D0E480D31466}">
      <dsp:nvSpPr>
        <dsp:cNvPr id="0" name=""/>
        <dsp:cNvSpPr/>
      </dsp:nvSpPr>
      <dsp:spPr>
        <a:xfrm>
          <a:off x="100443" y="100443"/>
          <a:ext cx="2347912" cy="80354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1F07D0-6C3B-4C99-9BBE-016367DD39FE}">
      <dsp:nvSpPr>
        <dsp:cNvPr id="0" name=""/>
        <dsp:cNvSpPr/>
      </dsp:nvSpPr>
      <dsp:spPr>
        <a:xfrm>
          <a:off x="0" y="1104879"/>
          <a:ext cx="11739563" cy="1004435"/>
        </a:xfrm>
        <a:prstGeom prst="rect">
          <a:avLst/>
        </a:prstGeom>
        <a:solidFill>
          <a:srgbClr val="376172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 eaLnBrk="0" fontAlgn="base" hangingPunct="0">
            <a:lnSpc>
              <a:spcPct val="119000"/>
            </a:lnSpc>
            <a:spcBef>
              <a:spcPts val="400"/>
            </a:spcBef>
            <a:spcAft>
              <a:spcPct val="0"/>
            </a:spcAft>
            <a:buClr>
              <a:srgbClr val="335E6E"/>
            </a:buClr>
            <a:buNone/>
            <a:defRPr/>
          </a:pPr>
          <a:r>
            <a:rPr lang="en-US" sz="2000" b="1" kern="1200" dirty="0">
              <a:solidFill>
                <a:schemeClr val="accent2"/>
              </a:solidFill>
              <a:latin typeface="NotesEsa" panose="02000506030000020004" pitchFamily="2" charset="0"/>
            </a:rPr>
            <a:t>Product performance and quality</a:t>
          </a:r>
        </a:p>
        <a:p>
          <a:pPr marL="0" lvl="0" indent="0" algn="l" defTabSz="889000" rtl="0" eaLnBrk="0" fontAlgn="base" hangingPunct="0">
            <a:lnSpc>
              <a:spcPct val="119000"/>
            </a:lnSpc>
            <a:spcBef>
              <a:spcPts val="400"/>
            </a:spcBef>
            <a:spcAft>
              <a:spcPct val="0"/>
            </a:spcAft>
            <a:buClr>
              <a:srgbClr val="335E6E"/>
            </a:buClr>
            <a:buNone/>
            <a:defRPr/>
          </a:pPr>
          <a:r>
            <a:rPr lang="en-GB" sz="1600" b="1" u="none" kern="0" dirty="0">
              <a:solidFill>
                <a:schemeClr val="bg1"/>
              </a:solidFill>
              <a:latin typeface="NotesEsa" panose="02000506030000020004" pitchFamily="2" charset="77"/>
              <a:ea typeface="MS PGothic" pitchFamily="34" charset="-128"/>
              <a:cs typeface="Arial" charset="0"/>
            </a:rPr>
            <a:t>Improve</a:t>
          </a:r>
          <a:r>
            <a:rPr lang="en-GB" sz="1600" b="1" kern="0" dirty="0">
              <a:solidFill>
                <a:schemeClr val="bg1"/>
              </a:solidFill>
              <a:latin typeface="NotesEsa" panose="02000506030000020004" pitchFamily="2" charset="77"/>
              <a:ea typeface="MS PGothic" pitchFamily="34" charset="-128"/>
              <a:cs typeface="Arial" charset="0"/>
            </a:rPr>
            <a:t> performance, reliability, safety, and sustainability</a:t>
          </a:r>
          <a:r>
            <a:rPr lang="en-US" sz="1600" b="1" kern="0" dirty="0">
              <a:solidFill>
                <a:schemeClr val="bg1"/>
              </a:solidFill>
              <a:latin typeface="NotesEsa" panose="02000506030000020004" pitchFamily="2" charset="77"/>
              <a:ea typeface="MS PGothic" pitchFamily="34" charset="-128"/>
              <a:cs typeface="Arial" charset="0"/>
            </a:rPr>
            <a:t> aspects </a:t>
          </a:r>
          <a:r>
            <a:rPr lang="en-GB" sz="1600" b="1" kern="0" dirty="0">
              <a:solidFill>
                <a:schemeClr val="bg1"/>
              </a:solidFill>
              <a:latin typeface="NotesEsa" panose="02000506030000020004" pitchFamily="2" charset="77"/>
              <a:ea typeface="MS PGothic" pitchFamily="34" charset="-128"/>
              <a:cs typeface="Arial" charset="0"/>
            </a:rPr>
            <a:t>thanks to a coherent approach to development, manufacturing, supply, and services.</a:t>
          </a:r>
          <a:endParaRPr lang="en-US" sz="1600" b="1" kern="0" dirty="0">
            <a:solidFill>
              <a:srgbClr val="FFFF00"/>
            </a:solidFill>
            <a:latin typeface="NotesEsa" panose="02000506030000020004" pitchFamily="2" charset="77"/>
            <a:ea typeface="MS PGothic" pitchFamily="34" charset="-128"/>
            <a:cs typeface="Arial" charset="0"/>
          </a:endParaRPr>
        </a:p>
      </dsp:txBody>
      <dsp:txXfrm>
        <a:off x="2448356" y="1104879"/>
        <a:ext cx="9291206" cy="1004435"/>
      </dsp:txXfrm>
    </dsp:sp>
    <dsp:sp modelId="{EDADE262-338E-46F4-AD69-42DF5A6B227C}">
      <dsp:nvSpPr>
        <dsp:cNvPr id="0" name=""/>
        <dsp:cNvSpPr/>
      </dsp:nvSpPr>
      <dsp:spPr>
        <a:xfrm>
          <a:off x="100443" y="1205322"/>
          <a:ext cx="2347912" cy="803548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AA57E4-62BE-4D90-AC73-1DF6F1E47FE1}">
      <dsp:nvSpPr>
        <dsp:cNvPr id="0" name=""/>
        <dsp:cNvSpPr/>
      </dsp:nvSpPr>
      <dsp:spPr>
        <a:xfrm>
          <a:off x="0" y="2209758"/>
          <a:ext cx="11739563" cy="1004435"/>
        </a:xfrm>
        <a:prstGeom prst="rect">
          <a:avLst/>
        </a:prstGeom>
        <a:solidFill>
          <a:srgbClr val="376172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accent1"/>
              </a:solidFill>
              <a:latin typeface="NotesEsa" panose="02000506030000020004" pitchFamily="2" charset="0"/>
            </a:rPr>
            <a:t>Trade facilitation and interoperability</a:t>
          </a:r>
        </a:p>
        <a:p>
          <a:pPr marL="324000" lvl="0" indent="-324000" algn="l" defTabSz="889000" rtl="0" eaLnBrk="0" fontAlgn="base" hangingPunct="0">
            <a:lnSpc>
              <a:spcPct val="119000"/>
            </a:lnSpc>
            <a:spcBef>
              <a:spcPts val="400"/>
            </a:spcBef>
            <a:spcAft>
              <a:spcPct val="0"/>
            </a:spcAft>
            <a:buClr>
              <a:srgbClr val="335E6E"/>
            </a:buClr>
            <a:buNone/>
            <a:defRPr/>
          </a:pPr>
          <a:r>
            <a:rPr lang="en-GB" sz="1600" b="1" kern="0" dirty="0">
              <a:solidFill>
                <a:schemeClr val="bg1"/>
              </a:solidFill>
              <a:latin typeface="NotesEsa" panose="02000506030000020004" pitchFamily="2" charset="77"/>
              <a:ea typeface="MS PGothic" pitchFamily="34" charset="-128"/>
              <a:cs typeface="Arial" charset="0"/>
            </a:rPr>
            <a:t>Reduce trade barriers (including new technologies), improve legislation, and develop trust.</a:t>
          </a:r>
          <a:endParaRPr lang="en-US" sz="1600" b="1" kern="0" dirty="0">
            <a:solidFill>
              <a:schemeClr val="bg1"/>
            </a:solidFill>
            <a:latin typeface="NotesEsa" panose="02000506030000020004" pitchFamily="2" charset="77"/>
            <a:ea typeface="MS PGothic" pitchFamily="34" charset="-128"/>
            <a:cs typeface="Arial" charset="0"/>
          </a:endParaRPr>
        </a:p>
      </dsp:txBody>
      <dsp:txXfrm>
        <a:off x="2448356" y="2209758"/>
        <a:ext cx="9291206" cy="1004435"/>
      </dsp:txXfrm>
    </dsp:sp>
    <dsp:sp modelId="{FE8202A3-C58F-438E-938A-D84624CC0842}">
      <dsp:nvSpPr>
        <dsp:cNvPr id="0" name=""/>
        <dsp:cNvSpPr/>
      </dsp:nvSpPr>
      <dsp:spPr>
        <a:xfrm>
          <a:off x="100443" y="2310202"/>
          <a:ext cx="2347912" cy="803548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9000" b="-139000"/>
          </a:stretch>
        </a:blip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968F6F-0591-4DA8-9C0A-63460F6BB76F}">
      <dsp:nvSpPr>
        <dsp:cNvPr id="0" name=""/>
        <dsp:cNvSpPr/>
      </dsp:nvSpPr>
      <dsp:spPr>
        <a:xfrm>
          <a:off x="0" y="3314637"/>
          <a:ext cx="11739563" cy="1004435"/>
        </a:xfrm>
        <a:prstGeom prst="rect">
          <a:avLst/>
        </a:prstGeom>
        <a:solidFill>
          <a:srgbClr val="376172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accent4"/>
              </a:solidFill>
              <a:latin typeface="NotesEsa" panose="02000506030000020004" pitchFamily="2" charset="0"/>
            </a:rPr>
            <a:t>Knowledge transfer</a:t>
          </a:r>
        </a:p>
        <a:p>
          <a:pPr marL="0" lvl="0" indent="0" algn="l" defTabSz="889000" rtl="0" eaLnBrk="0" fontAlgn="base" hangingPunct="0">
            <a:lnSpc>
              <a:spcPct val="119000"/>
            </a:lnSpc>
            <a:spcBef>
              <a:spcPts val="400"/>
            </a:spcBef>
            <a:spcAft>
              <a:spcPct val="0"/>
            </a:spcAft>
            <a:buClr>
              <a:srgbClr val="335E6E"/>
            </a:buClr>
            <a:buNone/>
            <a:defRPr/>
          </a:pPr>
          <a:r>
            <a:rPr lang="en-GB" sz="1600" b="1" kern="0" dirty="0">
              <a:solidFill>
                <a:schemeClr val="bg1"/>
              </a:solidFill>
              <a:latin typeface="NotesEsa" panose="02000506030000020004" pitchFamily="2" charset="77"/>
              <a:ea typeface="MS PGothic" pitchFamily="34" charset="-128"/>
              <a:cs typeface="Arial" charset="0"/>
            </a:rPr>
            <a:t>Enhance engineering and product assurance knowledge while developing the capabilities of new organizations (eg SMEs).</a:t>
          </a:r>
          <a:endParaRPr lang="en-US" sz="1600" b="1" kern="0" dirty="0">
            <a:solidFill>
              <a:schemeClr val="bg1"/>
            </a:solidFill>
            <a:latin typeface="NotesEsa" panose="02000506030000020004" pitchFamily="2" charset="77"/>
            <a:ea typeface="MS PGothic" pitchFamily="34" charset="-128"/>
            <a:cs typeface="Arial" charset="0"/>
          </a:endParaRPr>
        </a:p>
      </dsp:txBody>
      <dsp:txXfrm>
        <a:off x="2448356" y="3314637"/>
        <a:ext cx="9291206" cy="1004435"/>
      </dsp:txXfrm>
    </dsp:sp>
    <dsp:sp modelId="{1878FACE-FB5B-4C99-A2EB-1193B190ADE2}">
      <dsp:nvSpPr>
        <dsp:cNvPr id="0" name=""/>
        <dsp:cNvSpPr/>
      </dsp:nvSpPr>
      <dsp:spPr>
        <a:xfrm>
          <a:off x="100443" y="3415081"/>
          <a:ext cx="2347912" cy="803548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254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0AB086-21E9-4563-B3F1-E6D5BA8CD764}">
      <dsp:nvSpPr>
        <dsp:cNvPr id="0" name=""/>
        <dsp:cNvSpPr/>
      </dsp:nvSpPr>
      <dsp:spPr>
        <a:xfrm>
          <a:off x="0" y="4423227"/>
          <a:ext cx="11739563" cy="1004435"/>
        </a:xfrm>
        <a:prstGeom prst="rect">
          <a:avLst/>
        </a:prstGeom>
        <a:solidFill>
          <a:srgbClr val="376172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8197A6"/>
              </a:solidFill>
              <a:latin typeface="NotesEsa" panose="02000506030000020004" pitchFamily="2" charset="0"/>
            </a:rPr>
            <a:t>Education</a:t>
          </a:r>
        </a:p>
        <a:p>
          <a:pPr marL="324000" lvl="0" indent="-324000" algn="l" defTabSz="889000" rtl="0" eaLnBrk="0" fontAlgn="base" hangingPunct="0">
            <a:lnSpc>
              <a:spcPct val="119000"/>
            </a:lnSpc>
            <a:spcBef>
              <a:spcPts val="400"/>
            </a:spcBef>
            <a:spcAft>
              <a:spcPct val="0"/>
            </a:spcAft>
            <a:buClr>
              <a:srgbClr val="335E6E"/>
            </a:buClr>
            <a:buNone/>
            <a:defRPr/>
          </a:pPr>
          <a:r>
            <a:rPr lang="en-GB" sz="1600" b="1" kern="0" dirty="0">
              <a:solidFill>
                <a:schemeClr val="bg1"/>
              </a:solidFill>
              <a:latin typeface="NotesEsa" panose="02000506030000020004" pitchFamily="2" charset="77"/>
              <a:ea typeface="MS PGothic" pitchFamily="34" charset="-128"/>
              <a:cs typeface="Arial" charset="0"/>
            </a:rPr>
            <a:t>Develop and strengthen engineering, quality, reliability, safety, sustainability, and management education</a:t>
          </a:r>
        </a:p>
        <a:p>
          <a:pPr marL="324000" lvl="0" indent="-324000" algn="l" defTabSz="889000" rtl="0" eaLnBrk="0" fontAlgn="base" hangingPunct="0">
            <a:lnSpc>
              <a:spcPct val="119000"/>
            </a:lnSpc>
            <a:spcBef>
              <a:spcPts val="400"/>
            </a:spcBef>
            <a:spcAft>
              <a:spcPct val="0"/>
            </a:spcAft>
            <a:buClr>
              <a:srgbClr val="335E6E"/>
            </a:buClr>
            <a:buNone/>
            <a:defRPr/>
          </a:pPr>
          <a:r>
            <a:rPr lang="en-GB" sz="1600" b="1" kern="0" dirty="0">
              <a:solidFill>
                <a:schemeClr val="bg1"/>
              </a:solidFill>
              <a:latin typeface="NotesEsa" panose="02000506030000020004" pitchFamily="2" charset="77"/>
              <a:ea typeface="MS PGothic" pitchFamily="34" charset="-128"/>
              <a:cs typeface="Arial" charset="0"/>
            </a:rPr>
            <a:t>avoid reinventing the wheel.</a:t>
          </a:r>
          <a:endParaRPr lang="en-US" sz="1600" b="1" kern="0" dirty="0">
            <a:solidFill>
              <a:schemeClr val="bg1"/>
            </a:solidFill>
            <a:latin typeface="NotesEsa" panose="02000506030000020004" pitchFamily="2" charset="77"/>
            <a:ea typeface="MS PGothic" pitchFamily="34" charset="-128"/>
            <a:cs typeface="Arial" charset="0"/>
          </a:endParaRPr>
        </a:p>
      </dsp:txBody>
      <dsp:txXfrm>
        <a:off x="2448356" y="4423227"/>
        <a:ext cx="9291206" cy="1004435"/>
      </dsp:txXfrm>
    </dsp:sp>
    <dsp:sp modelId="{1E67A121-0AB1-44EF-A745-02A3563C8102}">
      <dsp:nvSpPr>
        <dsp:cNvPr id="0" name=""/>
        <dsp:cNvSpPr/>
      </dsp:nvSpPr>
      <dsp:spPr>
        <a:xfrm>
          <a:off x="100443" y="4519960"/>
          <a:ext cx="2347912" cy="803548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 w="25400" cap="flat" cmpd="sng" algn="ctr">
          <a:solidFill>
            <a:srgbClr val="8197A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058AD2-AD27-4B08-8202-FAFFFA6BB9A8}">
      <dsp:nvSpPr>
        <dsp:cNvPr id="0" name=""/>
        <dsp:cNvSpPr/>
      </dsp:nvSpPr>
      <dsp:spPr>
        <a:xfrm>
          <a:off x="0" y="0"/>
          <a:ext cx="1872208" cy="291313"/>
        </a:xfrm>
        <a:prstGeom prst="roundRect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latin typeface="NotesEsa" panose="02000506030000020004" pitchFamily="2" charset="0"/>
            </a:rPr>
            <a:t>Approach:</a:t>
          </a:r>
          <a:endParaRPr lang="en-GB" sz="1400" kern="1200" dirty="0">
            <a:latin typeface="NotesEsa" panose="02000506030000020004" pitchFamily="2" charset="0"/>
          </a:endParaRPr>
        </a:p>
      </dsp:txBody>
      <dsp:txXfrm>
        <a:off x="14221" y="14221"/>
        <a:ext cx="1843766" cy="262871"/>
      </dsp:txXfrm>
    </dsp:sp>
    <dsp:sp modelId="{88A6E4A5-A21B-4E13-8A68-143D771921C3}">
      <dsp:nvSpPr>
        <dsp:cNvPr id="0" name=""/>
        <dsp:cNvSpPr/>
      </dsp:nvSpPr>
      <dsp:spPr>
        <a:xfrm>
          <a:off x="0" y="294753"/>
          <a:ext cx="1872208" cy="13565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443" tIns="15240" rIns="85344" bIns="15240" numCol="1" spcCol="1270" anchor="ctr" anchorCtr="0">
          <a:noAutofit/>
        </a:bodyPr>
        <a:lstStyle/>
        <a:p>
          <a:pPr marL="179388" lvl="1" indent="-90488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  <a:tabLst/>
          </a:pPr>
          <a:r>
            <a:rPr lang="en-GB" sz="1200" kern="1200" dirty="0">
              <a:solidFill>
                <a:srgbClr val="D9D9D9"/>
              </a:solidFill>
              <a:latin typeface="NotesEsa" panose="02000506030000020004" pitchFamily="2" charset="0"/>
            </a:rPr>
            <a:t>Multidisciplinary</a:t>
          </a:r>
        </a:p>
        <a:p>
          <a:pPr marL="179388" lvl="1" indent="-90488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  <a:tabLst/>
          </a:pPr>
          <a:r>
            <a:rPr lang="en-GB" sz="1200" kern="1200" dirty="0">
              <a:solidFill>
                <a:srgbClr val="D9D9D9"/>
              </a:solidFill>
              <a:latin typeface="NotesEsa" panose="02000506030000020004" pitchFamily="2" charset="0"/>
            </a:rPr>
            <a:t>Holistic</a:t>
          </a:r>
        </a:p>
        <a:p>
          <a:pPr marL="179388" lvl="1" indent="-90488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  <a:tabLst/>
          </a:pPr>
          <a:r>
            <a:rPr lang="en-GB" sz="1200" kern="1200" dirty="0">
              <a:solidFill>
                <a:srgbClr val="D9D9D9"/>
              </a:solidFill>
              <a:latin typeface="NotesEsa" panose="02000506030000020004" pitchFamily="2" charset="0"/>
            </a:rPr>
            <a:t>Systematic</a:t>
          </a:r>
        </a:p>
        <a:p>
          <a:pPr marL="179388" lvl="1" indent="-90488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  <a:tabLst/>
          </a:pPr>
          <a:r>
            <a:rPr lang="en-GB" sz="1200" kern="1200" dirty="0">
              <a:solidFill>
                <a:srgbClr val="D9D9D9"/>
              </a:solidFill>
              <a:latin typeface="NotesEsa" panose="02000506030000020004" pitchFamily="2" charset="0"/>
            </a:rPr>
            <a:t>Centralized </a:t>
          </a:r>
        </a:p>
        <a:p>
          <a:pPr marL="179388" lvl="1" indent="-90488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  <a:tabLst/>
          </a:pPr>
          <a:r>
            <a:rPr lang="en-GB" sz="1200" kern="1200" dirty="0">
              <a:solidFill>
                <a:srgbClr val="D9D9D9"/>
              </a:solidFill>
              <a:latin typeface="NotesEsa" panose="02000506030000020004" pitchFamily="2" charset="0"/>
            </a:rPr>
            <a:t>Focus on customer expectations</a:t>
          </a:r>
        </a:p>
        <a:p>
          <a:pPr marL="268288" lvl="1" indent="-179388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  <a:tabLst/>
          </a:pPr>
          <a:r>
            <a:rPr lang="en-GB" sz="1200" kern="1200" dirty="0">
              <a:solidFill>
                <a:srgbClr val="D9D9D9"/>
              </a:solidFill>
              <a:latin typeface="NotesEsa" panose="02000506030000020004" pitchFamily="2" charset="0"/>
            </a:rPr>
            <a:t> …</a:t>
          </a:r>
        </a:p>
      </dsp:txBody>
      <dsp:txXfrm>
        <a:off x="0" y="294753"/>
        <a:ext cx="1872208" cy="135655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058AD2-AD27-4B08-8202-FAFFFA6BB9A8}">
      <dsp:nvSpPr>
        <dsp:cNvPr id="0" name=""/>
        <dsp:cNvSpPr/>
      </dsp:nvSpPr>
      <dsp:spPr>
        <a:xfrm>
          <a:off x="0" y="29888"/>
          <a:ext cx="1916158" cy="276205"/>
        </a:xfrm>
        <a:prstGeom prst="roundRect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latin typeface="NotesEsa" panose="02000506030000020004" pitchFamily="2" charset="0"/>
            </a:rPr>
            <a:t>Methodology:</a:t>
          </a:r>
          <a:endParaRPr lang="en-GB" sz="1400" kern="1200" dirty="0">
            <a:latin typeface="NotesEsa" panose="02000506030000020004" pitchFamily="2" charset="0"/>
          </a:endParaRPr>
        </a:p>
      </dsp:txBody>
      <dsp:txXfrm>
        <a:off x="13483" y="43371"/>
        <a:ext cx="1889192" cy="249239"/>
      </dsp:txXfrm>
    </dsp:sp>
    <dsp:sp modelId="{88A6E4A5-A21B-4E13-8A68-143D771921C3}">
      <dsp:nvSpPr>
        <dsp:cNvPr id="0" name=""/>
        <dsp:cNvSpPr/>
      </dsp:nvSpPr>
      <dsp:spPr>
        <a:xfrm>
          <a:off x="0" y="365637"/>
          <a:ext cx="1916158" cy="10637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838" tIns="15240" rIns="85344" bIns="15240" numCol="1" spcCol="1270" anchor="ctr" anchorCtr="0">
          <a:noAutofit/>
        </a:bodyPr>
        <a:lstStyle/>
        <a:p>
          <a:pPr marL="179388" lvl="1" indent="-90488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200" kern="1200" dirty="0">
              <a:solidFill>
                <a:srgbClr val="D9D9D9"/>
              </a:solidFill>
              <a:latin typeface="NotesEsa" panose="02000506030000020004" pitchFamily="2" charset="0"/>
            </a:rPr>
            <a:t>Iterative presentations</a:t>
          </a:r>
        </a:p>
        <a:p>
          <a:pPr marL="179388" lvl="1" indent="-90488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200" kern="1200" dirty="0">
              <a:solidFill>
                <a:srgbClr val="D9D9D9"/>
              </a:solidFill>
              <a:latin typeface="NotesEsa" panose="02000506030000020004" pitchFamily="2" charset="0"/>
            </a:rPr>
            <a:t>Debate</a:t>
          </a:r>
        </a:p>
        <a:p>
          <a:pPr marL="179388" lvl="1" indent="-90488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200" kern="1200" dirty="0">
              <a:solidFill>
                <a:srgbClr val="D9D9D9"/>
              </a:solidFill>
              <a:latin typeface="NotesEsa" panose="02000506030000020004" pitchFamily="2" charset="0"/>
            </a:rPr>
            <a:t>Consensus</a:t>
          </a:r>
        </a:p>
        <a:p>
          <a:pPr marL="179388" lvl="1" indent="-90488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200" kern="1200" dirty="0">
              <a:solidFill>
                <a:srgbClr val="D9D9D9"/>
              </a:solidFill>
              <a:latin typeface="NotesEsa" panose="02000506030000020004" pitchFamily="2" charset="0"/>
            </a:rPr>
            <a:t>System awareness</a:t>
          </a:r>
        </a:p>
        <a:p>
          <a:pPr marL="179388" lvl="1" indent="-90488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200" kern="1200" dirty="0">
              <a:solidFill>
                <a:srgbClr val="D9D9D9"/>
              </a:solidFill>
              <a:latin typeface="NotesEsa" panose="02000506030000020004" pitchFamily="2" charset="0"/>
            </a:rPr>
            <a:t> …</a:t>
          </a:r>
        </a:p>
      </dsp:txBody>
      <dsp:txXfrm>
        <a:off x="0" y="365637"/>
        <a:ext cx="1916158" cy="10637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2/4/25</a:t>
            </a:fld>
            <a:endParaRPr lang="en-US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4025" y="693738"/>
            <a:ext cx="617696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610636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1221273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831909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2442545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3053182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6pPr>
    <a:lvl7pPr marL="3663818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7pPr>
    <a:lvl8pPr marL="4274454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8pPr>
    <a:lvl9pPr marL="4885091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1931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FBAB18"/>
              </a:buClr>
              <a:buSzTx/>
              <a:buFontTx/>
              <a:buNone/>
              <a:tabLst/>
              <a:defRPr/>
            </a:pPr>
            <a:endParaRPr lang="en-GB" sz="1000" dirty="0">
              <a:solidFill>
                <a:srgbClr val="FEFFFF"/>
              </a:solidFill>
              <a:latin typeface="NotesEsa" panose="02000506030000020004" pitchFamily="2" charset="0"/>
            </a:endParaRPr>
          </a:p>
          <a:p>
            <a:pPr marL="0" marR="0" lvl="0" indent="0" algn="l" defTabSz="911931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FBAB18"/>
              </a:buClr>
              <a:buSzTx/>
              <a:buFontTx/>
              <a:buNone/>
              <a:tabLst/>
              <a:defRPr/>
            </a:pPr>
            <a:endParaRPr lang="en-US" altLang="en-US" sz="1000" b="1" kern="0" dirty="0">
              <a:solidFill>
                <a:srgbClr val="FDE8BF"/>
              </a:solidFill>
              <a:latin typeface="NotesEsa"/>
              <a:ea typeface="MS PGothic"/>
              <a:cs typeface="Arial"/>
            </a:endParaRPr>
          </a:p>
          <a:p>
            <a:pPr marL="0" marR="0" lvl="0" indent="0" algn="l" defTabSz="911931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FBAB18"/>
              </a:buClr>
              <a:buSzTx/>
              <a:buFontTx/>
              <a:buNone/>
              <a:tabLst/>
              <a:defRPr/>
            </a:pPr>
            <a:endParaRPr lang="en-GB" sz="1000" dirty="0">
              <a:solidFill>
                <a:srgbClr val="003249"/>
              </a:solidFill>
              <a:latin typeface="NotesEsa"/>
              <a:ea typeface="MS PGothic"/>
              <a:cs typeface="Arial"/>
            </a:endParaRPr>
          </a:p>
          <a:p>
            <a:pPr marL="0" marR="0" lvl="0" indent="0" algn="l" defTabSz="911931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FBAB18"/>
              </a:buClr>
              <a:buSzTx/>
              <a:buFontTx/>
              <a:buNone/>
              <a:tabLst/>
              <a:defRPr/>
            </a:pPr>
            <a:endParaRPr lang="en-US" sz="1000" b="1" dirty="0">
              <a:solidFill>
                <a:srgbClr val="FDE8BF"/>
              </a:solidFill>
              <a:latin typeface="NotesEsa"/>
            </a:endParaRPr>
          </a:p>
          <a:p>
            <a:pPr marL="0" marR="0" lvl="0" indent="0" algn="l" defTabSz="911931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FBAB18"/>
              </a:buClr>
              <a:buSzTx/>
              <a:buFontTx/>
              <a:buNone/>
              <a:tabLst/>
              <a:defRPr/>
            </a:pPr>
            <a:endParaRPr lang="en-GB" sz="1800" dirty="0">
              <a:solidFill>
                <a:srgbClr val="FEFFFF"/>
              </a:solidFill>
              <a:latin typeface="NotesEsa" panose="02000506030000020004" pitchFamily="2" charset="0"/>
            </a:endParaRPr>
          </a:p>
          <a:p>
            <a:pPr marL="0" indent="0" algn="l" defTabSz="911931" eaLnBrk="0" hangingPunct="0">
              <a:lnSpc>
                <a:spcPct val="100000"/>
              </a:lnSpc>
              <a:buClr>
                <a:srgbClr val="FBAB18"/>
              </a:buClr>
              <a:defRPr/>
            </a:pPr>
            <a:endParaRPr lang="en-US" altLang="en-US" sz="1800" b="1" kern="0" dirty="0">
              <a:solidFill>
                <a:srgbClr val="FDE8BF"/>
              </a:solidFill>
              <a:latin typeface="NotesEsa"/>
              <a:ea typeface="MS PGothic"/>
              <a:cs typeface="Arial"/>
            </a:endParaRPr>
          </a:p>
          <a:p>
            <a:pPr marL="0" indent="0" algn="ctr" defTabSz="911931" eaLnBrk="0" hangingPunct="0">
              <a:lnSpc>
                <a:spcPct val="100000"/>
              </a:lnSpc>
              <a:buClr>
                <a:srgbClr val="FBAB18"/>
              </a:buClr>
              <a:defRPr/>
            </a:pPr>
            <a:endParaRPr lang="en-US" altLang="en-US" sz="1800" b="1" kern="0" dirty="0">
              <a:solidFill>
                <a:srgbClr val="FDE8BF"/>
              </a:solidFill>
              <a:latin typeface="NotesEsa"/>
              <a:ea typeface="MS PGothic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800" dirty="0">
              <a:solidFill>
                <a:srgbClr val="003249"/>
              </a:solidFill>
              <a:latin typeface="NotesEsa"/>
            </a:endParaRP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40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978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735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04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67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057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D6923-BA0F-4801-A7E2-C5CB406443B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30372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4025" y="693738"/>
            <a:ext cx="6176963" cy="3465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127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160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9">
            <a:extLst>
              <a:ext uri="{FF2B5EF4-FFF2-40B4-BE49-F238E27FC236}">
                <a16:creationId xmlns:a16="http://schemas.microsoft.com/office/drawing/2014/main" id="{655A41B8-2864-44C4-A9B2-9F40A95F93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40" name="Rectangle 4">
            <a:extLst>
              <a:ext uri="{FF2B5EF4-FFF2-40B4-BE49-F238E27FC236}">
                <a16:creationId xmlns:a16="http://schemas.microsoft.com/office/drawing/2014/main" id="{13708B2C-83C9-4876-96B1-1CC09F31A163}"/>
              </a:ext>
            </a:extLst>
          </p:cNvPr>
          <p:cNvSpPr/>
          <p:nvPr userDrawn="1"/>
        </p:nvSpPr>
        <p:spPr>
          <a:xfrm>
            <a:off x="0" y="0"/>
            <a:ext cx="12225338" cy="6858000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361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err="1"/>
              <a:t>SubTitle</a:t>
            </a:r>
            <a:endParaRPr lang="en-GB" noProof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7704" y="3351588"/>
            <a:ext cx="11809731" cy="707886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13480" y="6202800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</a:t>
            </a:r>
          </a:p>
        </p:txBody>
      </p: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36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90A106D-F82D-4A4A-81C2-51E2F76FBD9F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5">
            <a:extLst>
              <a:ext uri="{FF2B5EF4-FFF2-40B4-BE49-F238E27FC236}">
                <a16:creationId xmlns:a16="http://schemas.microsoft.com/office/drawing/2014/main" id="{F2382437-E20D-44CE-9678-6FC2D2C8FA21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9" y="6454954"/>
            <a:ext cx="9956800" cy="4051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6323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3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3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325" grpId="0"/>
      <p:bldP spid="10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5">
            <a:extLst>
              <a:ext uri="{FF2B5EF4-FFF2-40B4-BE49-F238E27FC236}">
                <a16:creationId xmlns:a16="http://schemas.microsoft.com/office/drawing/2014/main" id="{79B5329C-A2C5-4ECB-BC98-1EE910A59C5C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8" name="Rectangle 36" hidden="1">
              <a:extLst>
                <a:ext uri="{FF2B5EF4-FFF2-40B4-BE49-F238E27FC236}">
                  <a16:creationId xmlns:a16="http://schemas.microsoft.com/office/drawing/2014/main" id="{C8958B36-AB2D-48BD-9A47-6687DB792AE7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9" name="Group 37" hidden="1">
              <a:extLst>
                <a:ext uri="{FF2B5EF4-FFF2-40B4-BE49-F238E27FC236}">
                  <a16:creationId xmlns:a16="http://schemas.microsoft.com/office/drawing/2014/main" id="{430FC37E-46B5-4BD2-9E97-2B76C0573440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10" name="Straight Connector 38">
                <a:extLst>
                  <a:ext uri="{FF2B5EF4-FFF2-40B4-BE49-F238E27FC236}">
                    <a16:creationId xmlns:a16="http://schemas.microsoft.com/office/drawing/2014/main" id="{E63B12F6-68E5-4FD2-AE82-2C61E9FEC371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39">
                <a:extLst>
                  <a:ext uri="{FF2B5EF4-FFF2-40B4-BE49-F238E27FC236}">
                    <a16:creationId xmlns:a16="http://schemas.microsoft.com/office/drawing/2014/main" id="{3F18698A-2CC1-42F7-AFA2-0ED6A65A0467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0">
                <a:extLst>
                  <a:ext uri="{FF2B5EF4-FFF2-40B4-BE49-F238E27FC236}">
                    <a16:creationId xmlns:a16="http://schemas.microsoft.com/office/drawing/2014/main" id="{5A3E8D2A-FCB8-46D8-8E13-5DFD77E0857A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1">
                <a:extLst>
                  <a:ext uri="{FF2B5EF4-FFF2-40B4-BE49-F238E27FC236}">
                    <a16:creationId xmlns:a16="http://schemas.microsoft.com/office/drawing/2014/main" id="{2A1A5DCC-95B9-432D-9319-E61A83F71866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2">
                <a:extLst>
                  <a:ext uri="{FF2B5EF4-FFF2-40B4-BE49-F238E27FC236}">
                    <a16:creationId xmlns:a16="http://schemas.microsoft.com/office/drawing/2014/main" id="{B8820250-F9E0-4311-BF0C-802AF6875CAD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3">
                <a:extLst>
                  <a:ext uri="{FF2B5EF4-FFF2-40B4-BE49-F238E27FC236}">
                    <a16:creationId xmlns:a16="http://schemas.microsoft.com/office/drawing/2014/main" id="{388E2DD4-2471-4F2A-8590-D3A12C918E40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4">
                <a:extLst>
                  <a:ext uri="{FF2B5EF4-FFF2-40B4-BE49-F238E27FC236}">
                    <a16:creationId xmlns:a16="http://schemas.microsoft.com/office/drawing/2014/main" id="{93FCA856-D622-4D05-8EC1-5A1167A0E484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5">
                <a:extLst>
                  <a:ext uri="{FF2B5EF4-FFF2-40B4-BE49-F238E27FC236}">
                    <a16:creationId xmlns:a16="http://schemas.microsoft.com/office/drawing/2014/main" id="{920EE15C-2FE5-464B-9141-CB9BF0147888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6">
                <a:extLst>
                  <a:ext uri="{FF2B5EF4-FFF2-40B4-BE49-F238E27FC236}">
                    <a16:creationId xmlns:a16="http://schemas.microsoft.com/office/drawing/2014/main" id="{4B6CEFD2-1B8D-4244-B930-8D2849ED397B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7">
                <a:extLst>
                  <a:ext uri="{FF2B5EF4-FFF2-40B4-BE49-F238E27FC236}">
                    <a16:creationId xmlns:a16="http://schemas.microsoft.com/office/drawing/2014/main" id="{8A33E851-D6BA-438B-B03A-38CCF7C6E26B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48">
                <a:extLst>
                  <a:ext uri="{FF2B5EF4-FFF2-40B4-BE49-F238E27FC236}">
                    <a16:creationId xmlns:a16="http://schemas.microsoft.com/office/drawing/2014/main" id="{4A28DC0D-210E-4248-9128-A55D9A06369B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49">
                <a:extLst>
                  <a:ext uri="{FF2B5EF4-FFF2-40B4-BE49-F238E27FC236}">
                    <a16:creationId xmlns:a16="http://schemas.microsoft.com/office/drawing/2014/main" id="{1464FE7F-7592-47D7-8ADE-D22FEDEBFB3D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0">
                <a:extLst>
                  <a:ext uri="{FF2B5EF4-FFF2-40B4-BE49-F238E27FC236}">
                    <a16:creationId xmlns:a16="http://schemas.microsoft.com/office/drawing/2014/main" id="{B7EA4283-4EAA-4DD8-8791-6F9976FBC69B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1">
                <a:extLst>
                  <a:ext uri="{FF2B5EF4-FFF2-40B4-BE49-F238E27FC236}">
                    <a16:creationId xmlns:a16="http://schemas.microsoft.com/office/drawing/2014/main" id="{92F79F70-7C67-441A-BE5F-68EF88D42721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2">
                <a:extLst>
                  <a:ext uri="{FF2B5EF4-FFF2-40B4-BE49-F238E27FC236}">
                    <a16:creationId xmlns:a16="http://schemas.microsoft.com/office/drawing/2014/main" id="{235AD71C-D9EE-4E4E-81B5-BBAF4D8497D8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3">
                <a:extLst>
                  <a:ext uri="{FF2B5EF4-FFF2-40B4-BE49-F238E27FC236}">
                    <a16:creationId xmlns:a16="http://schemas.microsoft.com/office/drawing/2014/main" id="{F97E8D7C-177F-4679-88B2-B2A1A0F63008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4">
                <a:extLst>
                  <a:ext uri="{FF2B5EF4-FFF2-40B4-BE49-F238E27FC236}">
                    <a16:creationId xmlns:a16="http://schemas.microsoft.com/office/drawing/2014/main" id="{CCBF4EED-8DF1-4D4C-9233-2A5AED92FAF5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5">
                <a:extLst>
                  <a:ext uri="{FF2B5EF4-FFF2-40B4-BE49-F238E27FC236}">
                    <a16:creationId xmlns:a16="http://schemas.microsoft.com/office/drawing/2014/main" id="{FE781963-B521-4090-B33E-52BA0D08DD4D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6">
                <a:extLst>
                  <a:ext uri="{FF2B5EF4-FFF2-40B4-BE49-F238E27FC236}">
                    <a16:creationId xmlns:a16="http://schemas.microsoft.com/office/drawing/2014/main" id="{97A5F321-E5FD-4460-AB50-6E7982BCF2C1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7">
                <a:extLst>
                  <a:ext uri="{FF2B5EF4-FFF2-40B4-BE49-F238E27FC236}">
                    <a16:creationId xmlns:a16="http://schemas.microsoft.com/office/drawing/2014/main" id="{77249232-6F79-4387-A6B7-F3681620C2C6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58">
                <a:extLst>
                  <a:ext uri="{FF2B5EF4-FFF2-40B4-BE49-F238E27FC236}">
                    <a16:creationId xmlns:a16="http://schemas.microsoft.com/office/drawing/2014/main" id="{0B03DDF2-C067-4050-B9E3-973ACB79D110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59">
                <a:extLst>
                  <a:ext uri="{FF2B5EF4-FFF2-40B4-BE49-F238E27FC236}">
                    <a16:creationId xmlns:a16="http://schemas.microsoft.com/office/drawing/2014/main" id="{2CCD4EA8-14AB-4EF3-AA4F-068028B23FD9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60">
                <a:extLst>
                  <a:ext uri="{FF2B5EF4-FFF2-40B4-BE49-F238E27FC236}">
                    <a16:creationId xmlns:a16="http://schemas.microsoft.com/office/drawing/2014/main" id="{C8AD15C4-17A1-4D20-A30D-913A27934A98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61">
                <a:extLst>
                  <a:ext uri="{FF2B5EF4-FFF2-40B4-BE49-F238E27FC236}">
                    <a16:creationId xmlns:a16="http://schemas.microsoft.com/office/drawing/2014/main" id="{53B14BAE-6D30-487C-A35C-CEEAB0526FC6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4CC007AC-F8AF-47C6-A900-868B5879D7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A3B02F-74FE-439F-AB2D-C6EF6331C16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18859" y="1674000"/>
            <a:ext cx="57888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BA924DC-7418-41D7-8688-B91299655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2800" y="1674000"/>
            <a:ext cx="57780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74DA607-7660-4BC3-BE10-CE82F2344A79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008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bg>
      <p:bgPr>
        <a:solidFill>
          <a:srgbClr val="335E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8E21D1-D3AB-467C-827A-60A3C231CE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ECD27-029B-4C0A-8414-E1DCA0759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D2C6DB2-558F-4C84-B5E0-4624E082FC4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0966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bg>
      <p:bgPr>
        <a:solidFill>
          <a:srgbClr val="819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54D428-23AE-4B01-BE91-F59947AAFD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>
              <a:defRPr sz="3000"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36C13B-CB48-4EFE-B92B-E0DF778BB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335E6F"/>
                </a:solidFill>
              </a:defRPr>
            </a:lvl1pPr>
            <a:lvl2pPr>
              <a:defRPr sz="1800">
                <a:solidFill>
                  <a:srgbClr val="335E6F"/>
                </a:solidFill>
              </a:defRPr>
            </a:lvl2pPr>
            <a:lvl3pPr>
              <a:defRPr sz="1800">
                <a:solidFill>
                  <a:srgbClr val="335E6F"/>
                </a:solidFill>
              </a:defRPr>
            </a:lvl3pPr>
            <a:lvl4pPr>
              <a:defRPr sz="1800">
                <a:solidFill>
                  <a:srgbClr val="335E6F"/>
                </a:solidFill>
              </a:defRPr>
            </a:lvl4pPr>
            <a:lvl5pPr>
              <a:defRPr sz="1800">
                <a:solidFill>
                  <a:srgbClr val="335E6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39F78FA-F6D0-43E1-8D5E-F43274ADA42E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34">
            <a:extLst>
              <a:ext uri="{FF2B5EF4-FFF2-40B4-BE49-F238E27FC236}">
                <a16:creationId xmlns:a16="http://schemas.microsoft.com/office/drawing/2014/main" id="{EAF7257E-F8F1-46E7-AB31-BEECBE97600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80525" y="6202800"/>
            <a:ext cx="27507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609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bg>
      <p:bgPr>
        <a:solidFill>
          <a:srgbClr val="008E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AEE28F-8201-4291-B91D-87424F6B0F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958D4-DB1F-4336-9FAC-F1310EA70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76C8AE"/>
                </a:solidFill>
              </a:defRPr>
            </a:lvl1pPr>
            <a:lvl2pPr>
              <a:defRPr sz="1800">
                <a:solidFill>
                  <a:srgbClr val="76C8AE"/>
                </a:solidFill>
              </a:defRPr>
            </a:lvl2pPr>
            <a:lvl3pPr>
              <a:defRPr sz="1800">
                <a:solidFill>
                  <a:srgbClr val="76C8AE"/>
                </a:solidFill>
              </a:defRPr>
            </a:lvl3pPr>
            <a:lvl4pPr>
              <a:defRPr sz="1800">
                <a:solidFill>
                  <a:srgbClr val="76C8AE"/>
                </a:solidFill>
              </a:defRPr>
            </a:lvl4pPr>
            <a:lvl5pPr>
              <a:defRPr sz="1800">
                <a:solidFill>
                  <a:srgbClr val="76C8AE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F35ECC-E470-43DD-98A9-B01624008E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607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bg>
      <p:bgPr>
        <a:solidFill>
          <a:srgbClr val="9601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9134E1-D455-4C26-B381-3FC697018E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CBCA6-6806-4F98-BCC6-89DD1EF3B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574315-B7CB-4D67-938B-343DBD8D47E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5557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bg>
      <p:bgPr>
        <a:solidFill>
          <a:srgbClr val="F47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E46C08-64B4-42D6-AF34-8AC1C34A0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9B6CC-D6D4-4607-B2F0-95D88CF4864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FFCC4E"/>
                </a:solidFill>
              </a:defRPr>
            </a:lvl1pPr>
            <a:lvl2pPr>
              <a:defRPr sz="1800">
                <a:solidFill>
                  <a:srgbClr val="FFCC4E"/>
                </a:solidFill>
              </a:defRPr>
            </a:lvl2pPr>
            <a:lvl3pPr>
              <a:defRPr sz="1800">
                <a:solidFill>
                  <a:srgbClr val="FFCC4E"/>
                </a:solidFill>
              </a:defRPr>
            </a:lvl3pPr>
            <a:lvl4pPr>
              <a:defRPr sz="1800">
                <a:solidFill>
                  <a:srgbClr val="FFCC4E"/>
                </a:solidFill>
              </a:defRPr>
            </a:lvl4pPr>
            <a:lvl5pPr>
              <a:defRPr sz="1800">
                <a:solidFill>
                  <a:srgbClr val="FFCC4E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 err="1"/>
              <a:t>fth</a:t>
            </a:r>
            <a:r>
              <a:rPr lang="en-GB" noProof="0"/>
              <a:t>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29367B-34A8-4563-A1F3-2FC66FD3EB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696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bg>
      <p:bgPr>
        <a:solidFill>
          <a:srgbClr val="006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5B35B1-EFE6-4875-B916-1BC8765B5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32693-5FF5-4EE9-BE3E-903A4B28F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009BDB"/>
                </a:solidFill>
              </a:defRPr>
            </a:lvl1pPr>
            <a:lvl2pPr>
              <a:defRPr sz="1800">
                <a:solidFill>
                  <a:srgbClr val="009BDB"/>
                </a:solidFill>
              </a:defRPr>
            </a:lvl2pPr>
            <a:lvl3pPr>
              <a:defRPr sz="1800">
                <a:solidFill>
                  <a:srgbClr val="009BDB"/>
                </a:solidFill>
              </a:defRPr>
            </a:lvl3pPr>
            <a:lvl4pPr>
              <a:defRPr sz="1800">
                <a:solidFill>
                  <a:srgbClr val="009BDB"/>
                </a:solidFill>
              </a:defRPr>
            </a:lvl4pPr>
            <a:lvl5pPr>
              <a:defRPr sz="1800">
                <a:solidFill>
                  <a:srgbClr val="009BDB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75EAA0-B23C-4CF3-8040-68232CDD55A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6094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0" y="0"/>
            <a:ext cx="12277314" cy="6858000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rgbClr val="003249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5991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26AA14-B9DD-4FF8-8B2B-689FEBBACA1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07998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650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>
            <a:extLst>
              <a:ext uri="{FF2B5EF4-FFF2-40B4-BE49-F238E27FC236}">
                <a16:creationId xmlns:a16="http://schemas.microsoft.com/office/drawing/2014/main" id="{67F11124-82EC-4269-B097-AA13626176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5600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93" name="Picture 58">
            <a:extLst>
              <a:ext uri="{FF2B5EF4-FFF2-40B4-BE49-F238E27FC236}">
                <a16:creationId xmlns:a16="http://schemas.microsoft.com/office/drawing/2014/main" id="{FACF339E-D219-4088-BAC1-2C9C82F813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9EE444F-6605-400F-BF7E-C6FB5D4308CE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20DA465-76C5-4858-B030-FBB9CA538CD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9" name="Picture 5">
            <a:extLst>
              <a:ext uri="{FF2B5EF4-FFF2-40B4-BE49-F238E27FC236}">
                <a16:creationId xmlns:a16="http://schemas.microsoft.com/office/drawing/2014/main" id="{F46AEE21-774A-4AB5-ADC4-A6979F397CFE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6" y="6452251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5997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11267" y="1354667"/>
            <a:ext cx="11002804" cy="4897967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06675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B2B2E7-BCE3-4EC1-AD51-3894C5284D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 sz="3000"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918537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9">
            <a:extLst>
              <a:ext uri="{FF2B5EF4-FFF2-40B4-BE49-F238E27FC236}">
                <a16:creationId xmlns:a16="http://schemas.microsoft.com/office/drawing/2014/main" id="{62C2602F-BC1F-4AC9-8F8F-37D4246EC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229200" cy="6878925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1" y="-2"/>
            <a:ext cx="12225338" cy="6878925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69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err="1"/>
              <a:t>SubTitle</a:t>
            </a:r>
            <a:endParaRPr lang="en-GB" noProof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26000" y="3351588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cxnSp>
        <p:nvCxnSpPr>
          <p:cNvPr id="121" name="Straight Connector 64">
            <a:extLst>
              <a:ext uri="{FF2B5EF4-FFF2-40B4-BE49-F238E27FC236}">
                <a16:creationId xmlns:a16="http://schemas.microsoft.com/office/drawing/2014/main" id="{6B88ADAB-0C9C-4BC9-A42C-A57312626145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>
            <a:extLst>
              <a:ext uri="{FF2B5EF4-FFF2-40B4-BE49-F238E27FC236}">
                <a16:creationId xmlns:a16="http://schemas.microsoft.com/office/drawing/2014/main" id="{7D33984A-D43C-428F-AB4A-04E5B59FAE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Text Box 25">
            <a:extLst>
              <a:ext uri="{FF2B5EF4-FFF2-40B4-BE49-F238E27FC236}">
                <a16:creationId xmlns:a16="http://schemas.microsoft.com/office/drawing/2014/main" id="{7AB46881-5DF0-4A35-AA27-0D32ECF8235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Text Box 99">
            <a:extLst>
              <a:ext uri="{FF2B5EF4-FFF2-40B4-BE49-F238E27FC236}">
                <a16:creationId xmlns:a16="http://schemas.microsoft.com/office/drawing/2014/main" id="{D9FE3E1C-24B3-4F63-846C-260B4220AAC5}"/>
              </a:ext>
            </a:extLst>
          </p:cNvPr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sp>
        <p:nvSpPr>
          <p:cNvPr id="4" name="Text Box 34">
            <a:extLst>
              <a:ext uri="{FF2B5EF4-FFF2-40B4-BE49-F238E27FC236}">
                <a16:creationId xmlns:a16="http://schemas.microsoft.com/office/drawing/2014/main" id="{936521E2-36D7-4AF3-B70B-FA4D9649E4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5" name="Picture 5">
            <a:extLst>
              <a:ext uri="{FF2B5EF4-FFF2-40B4-BE49-F238E27FC236}">
                <a16:creationId xmlns:a16="http://schemas.microsoft.com/office/drawing/2014/main" id="{BBC9EEE5-B210-445C-81EF-FEA569E56083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60" y="6465593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4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56323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3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3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325" grpId="0"/>
      <p:bldP spid="43" grpId="0" build="allAtOnce"/>
      <p:bldP spid="44" grpId="0" build="allAtOnce"/>
      <p:bldP spid="45" grpId="0" build="allAtOnce"/>
      <p:bldP spid="10" grpId="0"/>
    </p:bldLst>
  </p:timing>
  <p:hf sldNum="0"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>
            <a:extLst>
              <a:ext uri="{FF2B5EF4-FFF2-40B4-BE49-F238E27FC236}">
                <a16:creationId xmlns:a16="http://schemas.microsoft.com/office/drawing/2014/main" id="{DA6F988C-F9E9-488F-B04A-A6A5E348FB48}"/>
              </a:ext>
            </a:extLst>
          </p:cNvPr>
          <p:cNvSpPr/>
          <p:nvPr userDrawn="1"/>
        </p:nvSpPr>
        <p:spPr>
          <a:xfrm>
            <a:off x="0" y="0"/>
            <a:ext cx="12225338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72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196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D03D16-060D-4760-9512-2863FE01A68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9731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26AA14-B9DD-4FF8-8B2B-689FEBBACA1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5185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FC899-091E-48CC-B4A2-B442B733582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3511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rgbClr val="003249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9A1B071-1AF1-4E5C-847C-81B99F181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8859" y="1673225"/>
            <a:ext cx="5804673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Click to edit </a:t>
            </a:r>
            <a:r>
              <a:rPr lang="en-GB" noProof="0"/>
              <a:t>Master</a:t>
            </a:r>
            <a:r>
              <a:rPr lang="en-US" noProof="0"/>
              <a:t> text styles</a:t>
            </a:r>
          </a:p>
          <a:p>
            <a:pPr lvl="1"/>
            <a:r>
              <a:rPr lang="en-GB" noProof="0"/>
              <a:t>Second</a:t>
            </a:r>
            <a:r>
              <a:rPr lang="en-US" noProof="0"/>
              <a:t> level</a:t>
            </a:r>
          </a:p>
          <a:p>
            <a:pPr lvl="2"/>
            <a:r>
              <a:rPr lang="en-US" noProof="0"/>
              <a:t>Third </a:t>
            </a:r>
            <a:r>
              <a:rPr lang="en-GB" noProof="0"/>
              <a:t>level</a:t>
            </a:r>
          </a:p>
          <a:p>
            <a:pPr lvl="3"/>
            <a:r>
              <a:rPr lang="en-GB" noProof="0"/>
              <a:t>Fourth</a:t>
            </a:r>
            <a:r>
              <a:rPr lang="en-US" noProof="0"/>
              <a:t> level</a:t>
            </a:r>
          </a:p>
          <a:p>
            <a:pPr lvl="4"/>
            <a:r>
              <a:rPr lang="en-GB" noProof="0"/>
              <a:t>Fifth</a:t>
            </a:r>
            <a:r>
              <a:rPr lang="en-US" noProof="0"/>
              <a:t> level</a:t>
            </a:r>
            <a:endParaRPr lang="en-GB" noProof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FECB638-90E0-45FF-9E57-2E1BEA99D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7279" y="1673225"/>
            <a:ext cx="5762854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E92DEE-E179-466F-A2E3-A937D4BD20BC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69D56B-45C7-41CE-AF85-CFBD7346FBE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9259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1">
    <p:bg>
      <p:bgPr>
        <a:solidFill>
          <a:srgbClr val="E8E9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993C77-CBED-4B2B-A114-59C4D8D6CE97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B86A34-E450-424B-A07C-89D1870D3D2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5002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_COLOUR_BG2">
    <p:bg>
      <p:bgPr>
        <a:solidFill>
          <a:srgbClr val="76C8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770F7F7-54D2-419E-ACE8-1E20380299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006762"/>
                </a:solidFill>
              </a:defRPr>
            </a:lvl1pPr>
            <a:lvl2pPr>
              <a:defRPr sz="1800">
                <a:solidFill>
                  <a:srgbClr val="006762"/>
                </a:solidFill>
              </a:defRPr>
            </a:lvl2pPr>
            <a:lvl3pPr>
              <a:defRPr sz="1800">
                <a:solidFill>
                  <a:srgbClr val="006762"/>
                </a:solidFill>
              </a:defRPr>
            </a:lvl3pPr>
            <a:lvl4pPr>
              <a:defRPr sz="1800">
                <a:solidFill>
                  <a:srgbClr val="006762"/>
                </a:solidFill>
              </a:defRPr>
            </a:lvl4pPr>
            <a:lvl5pPr>
              <a:defRPr sz="1800">
                <a:solidFill>
                  <a:srgbClr val="006762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E16786-8A3C-4C82-B63C-69D03B24564C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28B05E-06E9-4FF8-9E34-30F8C9AD515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81122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3">
    <p:bg>
      <p:bgPr>
        <a:solidFill>
          <a:srgbClr val="F166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24FBA6A-9B37-4307-AF0B-2FB195B996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960136"/>
                </a:solidFill>
              </a:defRPr>
            </a:lvl1pPr>
            <a:lvl2pPr>
              <a:defRPr sz="1800">
                <a:solidFill>
                  <a:srgbClr val="960136"/>
                </a:solidFill>
              </a:defRPr>
            </a:lvl2pPr>
            <a:lvl3pPr>
              <a:defRPr sz="1800">
                <a:solidFill>
                  <a:srgbClr val="960136"/>
                </a:solidFill>
              </a:defRPr>
            </a:lvl3pPr>
            <a:lvl4pPr>
              <a:defRPr sz="1800">
                <a:solidFill>
                  <a:srgbClr val="960136"/>
                </a:solidFill>
              </a:defRPr>
            </a:lvl4pPr>
            <a:lvl5pPr>
              <a:defRPr sz="1800">
                <a:solidFill>
                  <a:srgbClr val="960136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935B88-E3A5-4B18-A1DA-E525414B3B3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DC6253-9DAC-40B0-A41B-C4BC48EE2683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8144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0103AB9D-4033-450F-9AFB-12010B6E63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3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2" y="0"/>
            <a:ext cx="12225339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95828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Text Box 38">
            <a:extLst>
              <a:ext uri="{FF2B5EF4-FFF2-40B4-BE49-F238E27FC236}">
                <a16:creationId xmlns:a16="http://schemas.microsoft.com/office/drawing/2014/main" id="{CC8E513C-B257-4001-A64F-C4F555784E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75813CB-4394-43D3-A6B9-ACE26136B24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25E3871-9DD3-4380-BBB0-9E0A8BFDF550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5">
            <a:extLst>
              <a:ext uri="{FF2B5EF4-FFF2-40B4-BE49-F238E27FC236}">
                <a16:creationId xmlns:a16="http://schemas.microsoft.com/office/drawing/2014/main" id="{663393E8-7604-477C-92ED-F503CA6D7EE9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73" y="6449087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154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4">
    <p:bg>
      <p:bgPr>
        <a:solidFill>
          <a:srgbClr val="FFCC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7504A-25CB-4BBC-AA4B-1A27FA9225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A75534"/>
                </a:solidFill>
              </a:defRPr>
            </a:lvl1pPr>
            <a:lvl2pPr>
              <a:defRPr sz="1800">
                <a:solidFill>
                  <a:srgbClr val="A75534"/>
                </a:solidFill>
              </a:defRPr>
            </a:lvl2pPr>
            <a:lvl3pPr>
              <a:defRPr sz="1800">
                <a:solidFill>
                  <a:srgbClr val="A75534"/>
                </a:solidFill>
              </a:defRPr>
            </a:lvl3pPr>
            <a:lvl4pPr>
              <a:defRPr sz="1800">
                <a:solidFill>
                  <a:srgbClr val="A75534"/>
                </a:solidFill>
              </a:defRPr>
            </a:lvl4pPr>
            <a:lvl5pPr>
              <a:defRPr sz="1800">
                <a:solidFill>
                  <a:srgbClr val="A75534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3C96752-03D4-47C1-AF65-AB9BE9940335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99C38FE-3D95-4F29-9E13-19A29AD5EFC2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7691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5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A34D9EA-0CED-4E85-B2F0-17341F16C1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1E3378"/>
                </a:solidFill>
              </a:defRPr>
            </a:lvl1pPr>
            <a:lvl2pPr>
              <a:defRPr sz="1800">
                <a:solidFill>
                  <a:srgbClr val="1E3378"/>
                </a:solidFill>
              </a:defRPr>
            </a:lvl2pPr>
            <a:lvl3pPr>
              <a:defRPr sz="1800">
                <a:solidFill>
                  <a:srgbClr val="1E3378"/>
                </a:solidFill>
              </a:defRPr>
            </a:lvl3pPr>
            <a:lvl4pPr>
              <a:defRPr sz="1800">
                <a:solidFill>
                  <a:srgbClr val="1E3378"/>
                </a:solidFill>
              </a:defRPr>
            </a:lvl4pPr>
            <a:lvl5pPr>
              <a:defRPr sz="1800">
                <a:solidFill>
                  <a:srgbClr val="1E3378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F711926-946D-4031-95C0-4DF8DCFCC3F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3F0612-5267-4585-B281-9C491C4E1A3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7368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-369664" y="0"/>
            <a:ext cx="1259500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chemeClr val="bg1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57404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73144F-B6DA-43DE-8986-0AB5D2CDA4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 sz="3000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4E70818-9563-4F06-956D-FEFEF00658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262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61AD377-1350-4EFA-894B-5CEA5EA7AA4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52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A398890-117D-44A3-97A3-567CB60E6D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3" y="-1"/>
            <a:ext cx="12191999" cy="6858001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2000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5" name="Text Box 38">
            <a:extLst>
              <a:ext uri="{FF2B5EF4-FFF2-40B4-BE49-F238E27FC236}">
                <a16:creationId xmlns:a16="http://schemas.microsoft.com/office/drawing/2014/main" id="{7EAA3B37-8161-430C-A74C-2E26E270DE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5880B0D-A6A8-4687-98E2-A96E60FA37A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49C1B0E-6D53-4CDD-9145-B0B42CF57C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5">
            <a:extLst>
              <a:ext uri="{FF2B5EF4-FFF2-40B4-BE49-F238E27FC236}">
                <a16:creationId xmlns:a16="http://schemas.microsoft.com/office/drawing/2014/main" id="{AFACDF93-324D-4973-8C62-633313B491BB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9" y="6449973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659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" hidden="1">
            <a:extLst>
              <a:ext uri="{FF2B5EF4-FFF2-40B4-BE49-F238E27FC236}">
                <a16:creationId xmlns:a16="http://schemas.microsoft.com/office/drawing/2014/main" id="{978F2107-068F-4327-9136-6EB3073A4403}"/>
              </a:ext>
            </a:extLst>
          </p:cNvPr>
          <p:cNvGrpSpPr/>
          <p:nvPr userDrawn="1"/>
        </p:nvGrpSpPr>
        <p:grpSpPr>
          <a:xfrm>
            <a:off x="443470" y="3456849"/>
            <a:ext cx="11852806" cy="2970388"/>
            <a:chOff x="442260" y="3600153"/>
            <a:chExt cx="11820483" cy="2970388"/>
          </a:xfrm>
        </p:grpSpPr>
        <p:cxnSp>
          <p:nvCxnSpPr>
            <p:cNvPr id="7" name="Straight Connector 38">
              <a:extLst>
                <a:ext uri="{FF2B5EF4-FFF2-40B4-BE49-F238E27FC236}">
                  <a16:creationId xmlns:a16="http://schemas.microsoft.com/office/drawing/2014/main" id="{B5909EFF-FFE7-4DCA-BB35-2930538F8575}"/>
                </a:ext>
              </a:extLst>
            </p:cNvPr>
            <p:cNvCxnSpPr/>
            <p:nvPr userDrawn="1"/>
          </p:nvCxnSpPr>
          <p:spPr>
            <a:xfrm flipV="1">
              <a:off x="930228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39">
              <a:extLst>
                <a:ext uri="{FF2B5EF4-FFF2-40B4-BE49-F238E27FC236}">
                  <a16:creationId xmlns:a16="http://schemas.microsoft.com/office/drawing/2014/main" id="{BBF66BD5-8EBB-4321-AEA7-778A769BCD0F}"/>
                </a:ext>
              </a:extLst>
            </p:cNvPr>
            <p:cNvCxnSpPr/>
            <p:nvPr userDrawn="1"/>
          </p:nvCxnSpPr>
          <p:spPr>
            <a:xfrm flipV="1">
              <a:off x="877305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40">
              <a:extLst>
                <a:ext uri="{FF2B5EF4-FFF2-40B4-BE49-F238E27FC236}">
                  <a16:creationId xmlns:a16="http://schemas.microsoft.com/office/drawing/2014/main" id="{B6105F55-6F73-4EAC-A6FE-341C1EDD082D}"/>
                </a:ext>
              </a:extLst>
            </p:cNvPr>
            <p:cNvCxnSpPr/>
            <p:nvPr userDrawn="1"/>
          </p:nvCxnSpPr>
          <p:spPr>
            <a:xfrm flipV="1">
              <a:off x="8235524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231C4A1D-0D18-4C45-8CD2-9B482D211697}"/>
                </a:ext>
              </a:extLst>
            </p:cNvPr>
            <p:cNvCxnSpPr/>
            <p:nvPr userDrawn="1"/>
          </p:nvCxnSpPr>
          <p:spPr>
            <a:xfrm flipV="1">
              <a:off x="78660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887B699A-26D9-4993-847C-C919922EE7EC}"/>
                </a:ext>
              </a:extLst>
            </p:cNvPr>
            <p:cNvCxnSpPr/>
            <p:nvPr userDrawn="1"/>
          </p:nvCxnSpPr>
          <p:spPr>
            <a:xfrm flipV="1">
              <a:off x="7498863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43">
              <a:extLst>
                <a:ext uri="{FF2B5EF4-FFF2-40B4-BE49-F238E27FC236}">
                  <a16:creationId xmlns:a16="http://schemas.microsoft.com/office/drawing/2014/main" id="{2861B340-F5C1-4BA1-BA98-8D650473066B}"/>
                </a:ext>
              </a:extLst>
            </p:cNvPr>
            <p:cNvCxnSpPr/>
            <p:nvPr userDrawn="1"/>
          </p:nvCxnSpPr>
          <p:spPr>
            <a:xfrm flipV="1">
              <a:off x="7127208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44">
              <a:extLst>
                <a:ext uri="{FF2B5EF4-FFF2-40B4-BE49-F238E27FC236}">
                  <a16:creationId xmlns:a16="http://schemas.microsoft.com/office/drawing/2014/main" id="{C3568F9F-131F-4452-A304-F5E5399BCD8C}"/>
                </a:ext>
              </a:extLst>
            </p:cNvPr>
            <p:cNvCxnSpPr/>
            <p:nvPr userDrawn="1"/>
          </p:nvCxnSpPr>
          <p:spPr>
            <a:xfrm flipV="1">
              <a:off x="675865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45">
              <a:extLst>
                <a:ext uri="{FF2B5EF4-FFF2-40B4-BE49-F238E27FC236}">
                  <a16:creationId xmlns:a16="http://schemas.microsoft.com/office/drawing/2014/main" id="{CF836D01-B716-45B7-86B0-7412F0310BC3}"/>
                </a:ext>
              </a:extLst>
            </p:cNvPr>
            <p:cNvCxnSpPr/>
            <p:nvPr userDrawn="1"/>
          </p:nvCxnSpPr>
          <p:spPr>
            <a:xfrm flipV="1">
              <a:off x="638946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6">
              <a:extLst>
                <a:ext uri="{FF2B5EF4-FFF2-40B4-BE49-F238E27FC236}">
                  <a16:creationId xmlns:a16="http://schemas.microsoft.com/office/drawing/2014/main" id="{456D7560-3022-407D-A56A-387D1CF7CBBE}"/>
                </a:ext>
              </a:extLst>
            </p:cNvPr>
            <p:cNvCxnSpPr/>
            <p:nvPr userDrawn="1"/>
          </p:nvCxnSpPr>
          <p:spPr>
            <a:xfrm flipV="1">
              <a:off x="6009868" y="3607282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7">
              <a:extLst>
                <a:ext uri="{FF2B5EF4-FFF2-40B4-BE49-F238E27FC236}">
                  <a16:creationId xmlns:a16="http://schemas.microsoft.com/office/drawing/2014/main" id="{C7A0A529-063D-45DD-8385-C74DBDC59E7E}"/>
                </a:ext>
              </a:extLst>
            </p:cNvPr>
            <p:cNvCxnSpPr/>
            <p:nvPr userDrawn="1"/>
          </p:nvCxnSpPr>
          <p:spPr>
            <a:xfrm flipV="1">
              <a:off x="56439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8">
              <a:extLst>
                <a:ext uri="{FF2B5EF4-FFF2-40B4-BE49-F238E27FC236}">
                  <a16:creationId xmlns:a16="http://schemas.microsoft.com/office/drawing/2014/main" id="{A931E34D-B55F-40AD-83AF-7163B7D714F7}"/>
                </a:ext>
              </a:extLst>
            </p:cNvPr>
            <p:cNvCxnSpPr/>
            <p:nvPr userDrawn="1"/>
          </p:nvCxnSpPr>
          <p:spPr>
            <a:xfrm flipV="1">
              <a:off x="526926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49">
              <a:extLst>
                <a:ext uri="{FF2B5EF4-FFF2-40B4-BE49-F238E27FC236}">
                  <a16:creationId xmlns:a16="http://schemas.microsoft.com/office/drawing/2014/main" id="{85C0AB43-36CD-4E1C-BBD6-F6E40C7E2D07}"/>
                </a:ext>
              </a:extLst>
            </p:cNvPr>
            <p:cNvCxnSpPr/>
            <p:nvPr userDrawn="1"/>
          </p:nvCxnSpPr>
          <p:spPr>
            <a:xfrm flipV="1">
              <a:off x="48896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0">
              <a:extLst>
                <a:ext uri="{FF2B5EF4-FFF2-40B4-BE49-F238E27FC236}">
                  <a16:creationId xmlns:a16="http://schemas.microsoft.com/office/drawing/2014/main" id="{78CD91FC-28C9-4AC7-87D2-3236ADA79432}"/>
                </a:ext>
              </a:extLst>
            </p:cNvPr>
            <p:cNvCxnSpPr/>
            <p:nvPr userDrawn="1"/>
          </p:nvCxnSpPr>
          <p:spPr>
            <a:xfrm flipV="1">
              <a:off x="452332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1">
              <a:extLst>
                <a:ext uri="{FF2B5EF4-FFF2-40B4-BE49-F238E27FC236}">
                  <a16:creationId xmlns:a16="http://schemas.microsoft.com/office/drawing/2014/main" id="{43CC5094-48A5-4786-A10E-9CE8FDA8F34F}"/>
                </a:ext>
              </a:extLst>
            </p:cNvPr>
            <p:cNvCxnSpPr/>
            <p:nvPr userDrawn="1"/>
          </p:nvCxnSpPr>
          <p:spPr>
            <a:xfrm flipV="1">
              <a:off x="415592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2">
              <a:extLst>
                <a:ext uri="{FF2B5EF4-FFF2-40B4-BE49-F238E27FC236}">
                  <a16:creationId xmlns:a16="http://schemas.microsoft.com/office/drawing/2014/main" id="{B1CF75A4-9F1F-48F6-AFDA-C7897F2C1B55}"/>
                </a:ext>
              </a:extLst>
            </p:cNvPr>
            <p:cNvCxnSpPr/>
            <p:nvPr userDrawn="1"/>
          </p:nvCxnSpPr>
          <p:spPr>
            <a:xfrm flipV="1">
              <a:off x="3786582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3">
              <a:extLst>
                <a:ext uri="{FF2B5EF4-FFF2-40B4-BE49-F238E27FC236}">
                  <a16:creationId xmlns:a16="http://schemas.microsoft.com/office/drawing/2014/main" id="{D8B3EC32-3BCC-4CF3-A8AB-D5695C387FB1}"/>
                </a:ext>
              </a:extLst>
            </p:cNvPr>
            <p:cNvCxnSpPr/>
            <p:nvPr userDrawn="1"/>
          </p:nvCxnSpPr>
          <p:spPr>
            <a:xfrm flipV="1">
              <a:off x="342049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4">
              <a:extLst>
                <a:ext uri="{FF2B5EF4-FFF2-40B4-BE49-F238E27FC236}">
                  <a16:creationId xmlns:a16="http://schemas.microsoft.com/office/drawing/2014/main" id="{646D2636-826F-4188-AECD-8E9F547C330E}"/>
                </a:ext>
              </a:extLst>
            </p:cNvPr>
            <p:cNvCxnSpPr/>
            <p:nvPr userDrawn="1"/>
          </p:nvCxnSpPr>
          <p:spPr>
            <a:xfrm flipV="1">
              <a:off x="305109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5">
              <a:extLst>
                <a:ext uri="{FF2B5EF4-FFF2-40B4-BE49-F238E27FC236}">
                  <a16:creationId xmlns:a16="http://schemas.microsoft.com/office/drawing/2014/main" id="{D5190618-4665-4F2E-8844-020AD30239F6}"/>
                </a:ext>
              </a:extLst>
            </p:cNvPr>
            <p:cNvCxnSpPr/>
            <p:nvPr userDrawn="1"/>
          </p:nvCxnSpPr>
          <p:spPr>
            <a:xfrm flipV="1">
              <a:off x="267428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6">
              <a:extLst>
                <a:ext uri="{FF2B5EF4-FFF2-40B4-BE49-F238E27FC236}">
                  <a16:creationId xmlns:a16="http://schemas.microsoft.com/office/drawing/2014/main" id="{E501E497-7672-440E-967B-911C1D6B4B10}"/>
                </a:ext>
              </a:extLst>
            </p:cNvPr>
            <p:cNvCxnSpPr/>
            <p:nvPr userDrawn="1"/>
          </p:nvCxnSpPr>
          <p:spPr>
            <a:xfrm flipV="1">
              <a:off x="23085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57">
              <a:extLst>
                <a:ext uri="{FF2B5EF4-FFF2-40B4-BE49-F238E27FC236}">
                  <a16:creationId xmlns:a16="http://schemas.microsoft.com/office/drawing/2014/main" id="{8A688C29-83E0-4CC9-A8C5-B6B30A57710C}"/>
                </a:ext>
              </a:extLst>
            </p:cNvPr>
            <p:cNvCxnSpPr/>
            <p:nvPr userDrawn="1"/>
          </p:nvCxnSpPr>
          <p:spPr>
            <a:xfrm flipV="1">
              <a:off x="193107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58">
              <a:extLst>
                <a:ext uri="{FF2B5EF4-FFF2-40B4-BE49-F238E27FC236}">
                  <a16:creationId xmlns:a16="http://schemas.microsoft.com/office/drawing/2014/main" id="{8D3348AE-2C08-472A-92E4-12BF79B738D1}"/>
                </a:ext>
              </a:extLst>
            </p:cNvPr>
            <p:cNvCxnSpPr/>
            <p:nvPr userDrawn="1"/>
          </p:nvCxnSpPr>
          <p:spPr>
            <a:xfrm flipV="1">
              <a:off x="155844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59">
              <a:extLst>
                <a:ext uri="{FF2B5EF4-FFF2-40B4-BE49-F238E27FC236}">
                  <a16:creationId xmlns:a16="http://schemas.microsoft.com/office/drawing/2014/main" id="{D93531AE-9D57-49CA-BC46-F7384685F786}"/>
                </a:ext>
              </a:extLst>
            </p:cNvPr>
            <p:cNvCxnSpPr/>
            <p:nvPr userDrawn="1"/>
          </p:nvCxnSpPr>
          <p:spPr>
            <a:xfrm flipV="1">
              <a:off x="11883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60">
              <a:extLst>
                <a:ext uri="{FF2B5EF4-FFF2-40B4-BE49-F238E27FC236}">
                  <a16:creationId xmlns:a16="http://schemas.microsoft.com/office/drawing/2014/main" id="{6130565B-76F2-434C-8896-54E337D6B462}"/>
                </a:ext>
              </a:extLst>
            </p:cNvPr>
            <p:cNvCxnSpPr/>
            <p:nvPr userDrawn="1"/>
          </p:nvCxnSpPr>
          <p:spPr>
            <a:xfrm flipV="1">
              <a:off x="81408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61">
              <a:extLst>
                <a:ext uri="{FF2B5EF4-FFF2-40B4-BE49-F238E27FC236}">
                  <a16:creationId xmlns:a16="http://schemas.microsoft.com/office/drawing/2014/main" id="{A0D45B84-40CC-46CF-ACE4-C3A1732817B3}"/>
                </a:ext>
              </a:extLst>
            </p:cNvPr>
            <p:cNvCxnSpPr/>
            <p:nvPr userDrawn="1"/>
          </p:nvCxnSpPr>
          <p:spPr>
            <a:xfrm flipV="1">
              <a:off x="4422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7A283E-2E94-448F-92E5-2474B249800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5278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D3CCAE-5E68-40B7-96F4-1867CB3C21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F74DFCCB-83DE-47F4-9FF3-8FAEE5BF92D8}"/>
              </a:ext>
            </a:extLst>
          </p:cNvPr>
          <p:cNvGraphicFramePr/>
          <p:nvPr userDrawn="1"/>
        </p:nvGraphicFramePr>
        <p:xfrm>
          <a:off x="279036" y="1321782"/>
          <a:ext cx="11656060" cy="4623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62">
            <a:extLst>
              <a:ext uri="{FF2B5EF4-FFF2-40B4-BE49-F238E27FC236}">
                <a16:creationId xmlns:a16="http://schemas.microsoft.com/office/drawing/2014/main" id="{1D3688BC-A29F-4FC4-A11A-398FE4188E1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76204199"/>
              </p:ext>
            </p:extLst>
          </p:nvPr>
        </p:nvGraphicFramePr>
        <p:xfrm>
          <a:off x="278274" y="1348840"/>
          <a:ext cx="11624275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8F5593-453E-4297-89C3-AF572A2F008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518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300"/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  <p:bldGraphic spid="6" grpId="0">
        <p:bldSub>
          <a:bldChart bld="category"/>
        </p:bldSub>
      </p:bldGraphic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1B31BE-8F00-4FD0-B83D-49F14B7AA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ACF06B11-18F4-4720-A183-165C1FB85F6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37926873"/>
              </p:ext>
            </p:extLst>
          </p:nvPr>
        </p:nvGraphicFramePr>
        <p:xfrm>
          <a:off x="279036" y="1219353"/>
          <a:ext cx="11656060" cy="4735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05BBD0-4E77-4901-8F9B-5C34F6E046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12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5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 hidden="1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6" name="Group 37" hidden="1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35473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5">
            <a:extLst>
              <a:ext uri="{FF2B5EF4-FFF2-40B4-BE49-F238E27FC236}">
                <a16:creationId xmlns:a16="http://schemas.microsoft.com/office/drawing/2014/main" id="{15C1165B-50AC-46F5-B945-37FE6AF1F392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6" name="Rectangle 36" hidden="1">
              <a:extLst>
                <a:ext uri="{FF2B5EF4-FFF2-40B4-BE49-F238E27FC236}">
                  <a16:creationId xmlns:a16="http://schemas.microsoft.com/office/drawing/2014/main" id="{EA24BE63-1E38-4FA8-B27E-7568D000D456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7" name="Group 37" hidden="1">
              <a:extLst>
                <a:ext uri="{FF2B5EF4-FFF2-40B4-BE49-F238E27FC236}">
                  <a16:creationId xmlns:a16="http://schemas.microsoft.com/office/drawing/2014/main" id="{D4DAB8E7-6AD7-4E3B-87D7-9C92D704A0D5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8" name="Straight Connector 38">
                <a:extLst>
                  <a:ext uri="{FF2B5EF4-FFF2-40B4-BE49-F238E27FC236}">
                    <a16:creationId xmlns:a16="http://schemas.microsoft.com/office/drawing/2014/main" id="{0F24E6D8-B4AC-477C-A584-BF9803AD059A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39">
                <a:extLst>
                  <a:ext uri="{FF2B5EF4-FFF2-40B4-BE49-F238E27FC236}">
                    <a16:creationId xmlns:a16="http://schemas.microsoft.com/office/drawing/2014/main" id="{2AFEE107-23D8-49B8-B87B-287A589B06A3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0">
                <a:extLst>
                  <a:ext uri="{FF2B5EF4-FFF2-40B4-BE49-F238E27FC236}">
                    <a16:creationId xmlns:a16="http://schemas.microsoft.com/office/drawing/2014/main" id="{FC46F22B-8D16-44B9-B078-5202FAD5506C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1">
                <a:extLst>
                  <a:ext uri="{FF2B5EF4-FFF2-40B4-BE49-F238E27FC236}">
                    <a16:creationId xmlns:a16="http://schemas.microsoft.com/office/drawing/2014/main" id="{84F40097-447D-4345-A231-8E06B5113DAF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2">
                <a:extLst>
                  <a:ext uri="{FF2B5EF4-FFF2-40B4-BE49-F238E27FC236}">
                    <a16:creationId xmlns:a16="http://schemas.microsoft.com/office/drawing/2014/main" id="{42254BF6-C2FE-484E-B8E5-A5FB6CAE68DA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3">
                <a:extLst>
                  <a:ext uri="{FF2B5EF4-FFF2-40B4-BE49-F238E27FC236}">
                    <a16:creationId xmlns:a16="http://schemas.microsoft.com/office/drawing/2014/main" id="{E5B7F90F-FC2C-4515-8D32-89F631EBA147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4">
                <a:extLst>
                  <a:ext uri="{FF2B5EF4-FFF2-40B4-BE49-F238E27FC236}">
                    <a16:creationId xmlns:a16="http://schemas.microsoft.com/office/drawing/2014/main" id="{E99345B2-5577-4798-8DBC-A8040E1C170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5">
                <a:extLst>
                  <a:ext uri="{FF2B5EF4-FFF2-40B4-BE49-F238E27FC236}">
                    <a16:creationId xmlns:a16="http://schemas.microsoft.com/office/drawing/2014/main" id="{F327189C-9AB2-4BE4-BEFF-13F4E1778D06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6">
                <a:extLst>
                  <a:ext uri="{FF2B5EF4-FFF2-40B4-BE49-F238E27FC236}">
                    <a16:creationId xmlns:a16="http://schemas.microsoft.com/office/drawing/2014/main" id="{7F11114A-60DF-4358-A694-BB4FEEA2A6C7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7">
                <a:extLst>
                  <a:ext uri="{FF2B5EF4-FFF2-40B4-BE49-F238E27FC236}">
                    <a16:creationId xmlns:a16="http://schemas.microsoft.com/office/drawing/2014/main" id="{A23FCE7B-565B-4C89-BB57-1638682A4280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8">
                <a:extLst>
                  <a:ext uri="{FF2B5EF4-FFF2-40B4-BE49-F238E27FC236}">
                    <a16:creationId xmlns:a16="http://schemas.microsoft.com/office/drawing/2014/main" id="{0E2613AD-9079-429A-BC7D-F00A04FEFC83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9">
                <a:extLst>
                  <a:ext uri="{FF2B5EF4-FFF2-40B4-BE49-F238E27FC236}">
                    <a16:creationId xmlns:a16="http://schemas.microsoft.com/office/drawing/2014/main" id="{D8432CDA-98D7-4A05-A0F3-EDA2D11BC74F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0">
                <a:extLst>
                  <a:ext uri="{FF2B5EF4-FFF2-40B4-BE49-F238E27FC236}">
                    <a16:creationId xmlns:a16="http://schemas.microsoft.com/office/drawing/2014/main" id="{9E761685-9937-4475-8FEE-7B969A517733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1">
                <a:extLst>
                  <a:ext uri="{FF2B5EF4-FFF2-40B4-BE49-F238E27FC236}">
                    <a16:creationId xmlns:a16="http://schemas.microsoft.com/office/drawing/2014/main" id="{504C3711-C622-42DC-9899-B3858E082F8D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2">
                <a:extLst>
                  <a:ext uri="{FF2B5EF4-FFF2-40B4-BE49-F238E27FC236}">
                    <a16:creationId xmlns:a16="http://schemas.microsoft.com/office/drawing/2014/main" id="{1A83ECB3-AA6D-4F83-A917-59F1F3CAF53A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3">
                <a:extLst>
                  <a:ext uri="{FF2B5EF4-FFF2-40B4-BE49-F238E27FC236}">
                    <a16:creationId xmlns:a16="http://schemas.microsoft.com/office/drawing/2014/main" id="{3375B322-614F-48CD-9559-DDABC5D9313C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4">
                <a:extLst>
                  <a:ext uri="{FF2B5EF4-FFF2-40B4-BE49-F238E27FC236}">
                    <a16:creationId xmlns:a16="http://schemas.microsoft.com/office/drawing/2014/main" id="{B19264DC-7279-4EAE-9B3E-6C1ADC0DB8DF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5">
                <a:extLst>
                  <a:ext uri="{FF2B5EF4-FFF2-40B4-BE49-F238E27FC236}">
                    <a16:creationId xmlns:a16="http://schemas.microsoft.com/office/drawing/2014/main" id="{785CCA65-BECC-4A15-B2F7-9CCF558B8165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6">
                <a:extLst>
                  <a:ext uri="{FF2B5EF4-FFF2-40B4-BE49-F238E27FC236}">
                    <a16:creationId xmlns:a16="http://schemas.microsoft.com/office/drawing/2014/main" id="{7CC1776D-4ADE-4C0C-965F-79108AEEF1BC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7">
                <a:extLst>
                  <a:ext uri="{FF2B5EF4-FFF2-40B4-BE49-F238E27FC236}">
                    <a16:creationId xmlns:a16="http://schemas.microsoft.com/office/drawing/2014/main" id="{B55C28CF-9862-488A-8C81-3050036A705D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8">
                <a:extLst>
                  <a:ext uri="{FF2B5EF4-FFF2-40B4-BE49-F238E27FC236}">
                    <a16:creationId xmlns:a16="http://schemas.microsoft.com/office/drawing/2014/main" id="{21D5562D-7135-49BA-B33A-8426A8A0AD75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9">
                <a:extLst>
                  <a:ext uri="{FF2B5EF4-FFF2-40B4-BE49-F238E27FC236}">
                    <a16:creationId xmlns:a16="http://schemas.microsoft.com/office/drawing/2014/main" id="{F39A28E8-9029-4984-AFC2-3FD4EEC51BA7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0">
                <a:extLst>
                  <a:ext uri="{FF2B5EF4-FFF2-40B4-BE49-F238E27FC236}">
                    <a16:creationId xmlns:a16="http://schemas.microsoft.com/office/drawing/2014/main" id="{15D4F68C-30B2-45C2-BDD1-B6EBEE511F2B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61">
                <a:extLst>
                  <a:ext uri="{FF2B5EF4-FFF2-40B4-BE49-F238E27FC236}">
                    <a16:creationId xmlns:a16="http://schemas.microsoft.com/office/drawing/2014/main" id="{051ED23E-8584-4999-8EC5-84277C9290D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94A4DDCC-9F42-4948-9645-E86435B98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6FD5EE-114E-4722-B4F2-F97B4E5BF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6A4415C-3223-40AA-9C39-316146802F9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9498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4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.emf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4.emf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1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.em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5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Picture 35" hidden="1">
            <a:extLst>
              <a:ext uri="{FF2B5EF4-FFF2-40B4-BE49-F238E27FC236}">
                <a16:creationId xmlns:a16="http://schemas.microsoft.com/office/drawing/2014/main" id="{C995CFAD-3BA1-4EC9-867D-60423D76AD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72" name="Rectangle 2">
            <a:extLst>
              <a:ext uri="{FF2B5EF4-FFF2-40B4-BE49-F238E27FC236}">
                <a16:creationId xmlns:a16="http://schemas.microsoft.com/office/drawing/2014/main" id="{F152A04D-5063-4E95-9CB5-5C50E37A6E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  <a:endParaRPr lang="en-GB" altLang="en-US" noProof="0"/>
          </a:p>
        </p:txBody>
      </p:sp>
      <p:sp>
        <p:nvSpPr>
          <p:cNvPr id="39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E71E5B5-6921-4FB2-A9C4-9C2A029FF0B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5">
            <a:extLst>
              <a:ext uri="{FF2B5EF4-FFF2-40B4-BE49-F238E27FC236}">
                <a16:creationId xmlns:a16="http://schemas.microsoft.com/office/drawing/2014/main" id="{7B88B654-6870-4EB8-A79A-306A0238640A}"/>
              </a:ext>
            </a:extLst>
          </p:cNvPr>
          <p:cNvPicPr>
            <a:picLocks/>
          </p:cNvPicPr>
          <p:nvPr userDrawn="1"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52225"/>
            <a:ext cx="9956800" cy="40513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45" r:id="rId2"/>
    <p:sldLayoutId id="2147483974" r:id="rId3"/>
    <p:sldLayoutId id="2147483975" r:id="rId4"/>
    <p:sldLayoutId id="2147483973" r:id="rId5"/>
    <p:sldLayoutId id="2147483930" r:id="rId6"/>
    <p:sldLayoutId id="2147483931" r:id="rId7"/>
    <p:sldLayoutId id="2147483932" r:id="rId8"/>
    <p:sldLayoutId id="2147483933" r:id="rId9"/>
    <p:sldLayoutId id="2147483935" r:id="rId10"/>
    <p:sldLayoutId id="2147483936" r:id="rId11"/>
    <p:sldLayoutId id="2147483937" r:id="rId12"/>
    <p:sldLayoutId id="2147483938" r:id="rId13"/>
    <p:sldLayoutId id="2147483939" r:id="rId14"/>
    <p:sldLayoutId id="2147483946" r:id="rId15"/>
    <p:sldLayoutId id="2147483947" r:id="rId16"/>
    <p:sldLayoutId id="2147483977" r:id="rId17"/>
    <p:sldLayoutId id="2147483983" r:id="rId18"/>
    <p:sldLayoutId id="2147483986" r:id="rId19"/>
    <p:sldLayoutId id="2147483987" r:id="rId20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8132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5777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93421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51066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661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109A9530-2671-487F-A9F5-FDB35D172B87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sp>
        <p:nvSpPr>
          <p:cNvPr id="3" name="Text Box 34">
            <a:extLst>
              <a:ext uri="{FF2B5EF4-FFF2-40B4-BE49-F238E27FC236}">
                <a16:creationId xmlns:a16="http://schemas.microsoft.com/office/drawing/2014/main" id="{174566EC-B884-414A-9831-F2C2C01CAF7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68673324-7E47-2849-ABFE-CFCE924180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6E905FD-56C1-4FF6-A433-C72EFE86E9E9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67" y="6460601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798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67" name="Text Box DG">
            <a:extLst>
              <a:ext uri="{FF2B5EF4-FFF2-40B4-BE49-F238E27FC236}">
                <a16:creationId xmlns:a16="http://schemas.microsoft.com/office/drawing/2014/main" id="{041D4B4D-8C28-4798-BDA6-9AF59297F3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 Box 34">
            <a:extLst>
              <a:ext uri="{FF2B5EF4-FFF2-40B4-BE49-F238E27FC236}">
                <a16:creationId xmlns:a16="http://schemas.microsoft.com/office/drawing/2014/main" id="{06E20340-F309-4C15-A091-9346422556E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A5060D9-A09D-4130-9267-1E715CE49C5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4732B035-7DC9-457A-B11E-1F17E69F566A}"/>
              </a:ext>
            </a:extLst>
          </p:cNvPr>
          <p:cNvPicPr>
            <a:picLocks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67" y="6455517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9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72" r:id="rId7"/>
    <p:sldLayoutId id="2147483966" r:id="rId8"/>
    <p:sldLayoutId id="2147483967" r:id="rId9"/>
    <p:sldLayoutId id="2147483968" r:id="rId10"/>
    <p:sldLayoutId id="2147483969" r:id="rId11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974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34" name="Straight Connector 64">
            <a:extLst>
              <a:ext uri="{FF2B5EF4-FFF2-40B4-BE49-F238E27FC236}">
                <a16:creationId xmlns:a16="http://schemas.microsoft.com/office/drawing/2014/main" id="{8F972EA9-1462-4B0E-A09A-25D9F39ABE44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11947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5">
            <a:extLst>
              <a:ext uri="{FF2B5EF4-FFF2-40B4-BE49-F238E27FC236}">
                <a16:creationId xmlns:a16="http://schemas.microsoft.com/office/drawing/2014/main" id="{5217072E-26F2-4536-B7A4-4922A861EF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9" y="6578011"/>
            <a:ext cx="1641396" cy="113828"/>
          </a:xfrm>
          <a:prstGeom prst="rect">
            <a:avLst/>
          </a:prstGeom>
        </p:spPr>
      </p:pic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59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5" name="Text Box 34">
            <a:extLst>
              <a:ext uri="{FF2B5EF4-FFF2-40B4-BE49-F238E27FC236}">
                <a16:creationId xmlns:a16="http://schemas.microsoft.com/office/drawing/2014/main" id="{3DFCB740-7646-4EBC-AD20-3EBB6A01A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EC1D1E1-F167-4275-B0D3-2DDB714BE63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EE9226E0-2BA4-4DC2-994B-AD70CB993B22}"/>
              </a:ext>
            </a:extLst>
          </p:cNvPr>
          <p:cNvPicPr>
            <a:picLocks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38" y="6462927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36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emf"/><Relationship Id="rId13" Type="http://schemas.openxmlformats.org/officeDocument/2006/relationships/image" Target="../media/image75.png"/><Relationship Id="rId3" Type="http://schemas.openxmlformats.org/officeDocument/2006/relationships/image" Target="../media/image66.emf"/><Relationship Id="rId7" Type="http://schemas.openxmlformats.org/officeDocument/2006/relationships/image" Target="../media/image70.emf"/><Relationship Id="rId12" Type="http://schemas.openxmlformats.org/officeDocument/2006/relationships/image" Target="../media/image74.png"/><Relationship Id="rId17" Type="http://schemas.openxmlformats.org/officeDocument/2006/relationships/image" Target="../media/image79.em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9.png"/><Relationship Id="rId11" Type="http://schemas.microsoft.com/office/2007/relationships/hdphoto" Target="../media/hdphoto1.wdp"/><Relationship Id="rId5" Type="http://schemas.openxmlformats.org/officeDocument/2006/relationships/image" Target="../media/image68.png"/><Relationship Id="rId15" Type="http://schemas.openxmlformats.org/officeDocument/2006/relationships/image" Target="../media/image77.emf"/><Relationship Id="rId10" Type="http://schemas.openxmlformats.org/officeDocument/2006/relationships/image" Target="../media/image73.png"/><Relationship Id="rId4" Type="http://schemas.openxmlformats.org/officeDocument/2006/relationships/image" Target="../media/image67.gif"/><Relationship Id="rId9" Type="http://schemas.openxmlformats.org/officeDocument/2006/relationships/image" Target="../media/image72.emf"/><Relationship Id="rId14" Type="http://schemas.openxmlformats.org/officeDocument/2006/relationships/image" Target="../media/image7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a.int/CDF" TargetMode="External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microsoft.com/office/2007/relationships/diagramDrawing" Target="../diagrams/drawing4.xml"/><Relationship Id="rId3" Type="http://schemas.openxmlformats.org/officeDocument/2006/relationships/image" Target="../media/image85.jpeg"/><Relationship Id="rId7" Type="http://schemas.openxmlformats.org/officeDocument/2006/relationships/diagramColors" Target="../diagrams/colors3.xml"/><Relationship Id="rId12" Type="http://schemas.openxmlformats.org/officeDocument/2006/relationships/diagramColors" Target="../diagrams/colors4.xml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3.xml"/><Relationship Id="rId11" Type="http://schemas.openxmlformats.org/officeDocument/2006/relationships/diagramQuickStyle" Target="../diagrams/quickStyle4.xml"/><Relationship Id="rId5" Type="http://schemas.openxmlformats.org/officeDocument/2006/relationships/diagramLayout" Target="../diagrams/layout3.xml"/><Relationship Id="rId10" Type="http://schemas.openxmlformats.org/officeDocument/2006/relationships/diagramLayout" Target="../diagrams/layout4.xml"/><Relationship Id="rId4" Type="http://schemas.openxmlformats.org/officeDocument/2006/relationships/diagramData" Target="../diagrams/data3.xml"/><Relationship Id="rId9" Type="http://schemas.openxmlformats.org/officeDocument/2006/relationships/diagramData" Target="../diagrams/data4.xml"/><Relationship Id="rId14" Type="http://schemas.openxmlformats.org/officeDocument/2006/relationships/image" Target="../media/image8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4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chart" Target="../charts/chart4.xml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40.png"/><Relationship Id="rId18" Type="http://schemas.openxmlformats.org/officeDocument/2006/relationships/image" Target="../media/image45.svg"/><Relationship Id="rId3" Type="http://schemas.openxmlformats.org/officeDocument/2006/relationships/image" Target="../media/image30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3.svg"/><Relationship Id="rId20" Type="http://schemas.openxmlformats.org/officeDocument/2006/relationships/image" Target="../media/image47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sv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svg"/><Relationship Id="rId19" Type="http://schemas.openxmlformats.org/officeDocument/2006/relationships/image" Target="../media/image46.png"/><Relationship Id="rId4" Type="http://schemas.openxmlformats.org/officeDocument/2006/relationships/image" Target="../media/image31.svg"/><Relationship Id="rId9" Type="http://schemas.openxmlformats.org/officeDocument/2006/relationships/image" Target="../media/image36.png"/><Relationship Id="rId14" Type="http://schemas.openxmlformats.org/officeDocument/2006/relationships/image" Target="../media/image41.svg"/><Relationship Id="rId22" Type="http://schemas.openxmlformats.org/officeDocument/2006/relationships/image" Target="../media/image4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10" Type="http://schemas.openxmlformats.org/officeDocument/2006/relationships/image" Target="../media/image57.svg"/><Relationship Id="rId4" Type="http://schemas.openxmlformats.org/officeDocument/2006/relationships/image" Target="../media/image51.svg"/><Relationship Id="rId9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5977D-1495-DA72-6AAB-B36EABA636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Systems Engineering at ESA</a:t>
            </a:r>
          </a:p>
        </p:txBody>
      </p:sp>
    </p:spTree>
    <p:extLst>
      <p:ext uri="{BB962C8B-B14F-4D97-AF65-F5344CB8AC3E}">
        <p14:creationId xmlns:p14="http://schemas.microsoft.com/office/powerpoint/2010/main" val="144886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669" y="160400"/>
            <a:ext cx="10108800" cy="553998"/>
          </a:xfrm>
        </p:spPr>
        <p:txBody>
          <a:bodyPr/>
          <a:lstStyle/>
          <a:p>
            <a:r>
              <a:rPr lang="en-GB" dirty="0">
                <a:latin typeface="NotesEsa" panose="02000506030000020004" pitchFamily="2" charset="0"/>
              </a:rPr>
              <a:t>ECSS Timeline, Evolution and ECSS NextGen Project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093311-FACF-CE08-37F9-653178CAB75D}"/>
              </a:ext>
            </a:extLst>
          </p:cNvPr>
          <p:cNvSpPr/>
          <p:nvPr/>
        </p:nvSpPr>
        <p:spPr>
          <a:xfrm>
            <a:off x="232669" y="5716242"/>
            <a:ext cx="10644788" cy="400110"/>
          </a:xfrm>
          <a:prstGeom prst="rect">
            <a:avLst/>
          </a:prstGeom>
          <a:ln w="25400"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marL="342900" indent="-342900" eaLnBrk="0" hangingPunct="0">
              <a:buClr>
                <a:schemeClr val="accent3"/>
              </a:buClr>
              <a:buFont typeface="NotesEsa" panose="02000506030000020004" pitchFamily="2" charset="0"/>
              <a:buChar char="→"/>
              <a:defRPr/>
            </a:pPr>
            <a:r>
              <a:rPr lang="en-US" sz="2000" dirty="0">
                <a:solidFill>
                  <a:schemeClr val="bg1"/>
                </a:solidFill>
                <a:latin typeface="NotesEsa" panose="02000506030000020004" pitchFamily="2" charset="77"/>
                <a:ea typeface="MS PGothic" charset="-128"/>
              </a:rPr>
              <a:t>The ECSS system is fully operational (until publication of </a:t>
            </a:r>
            <a:r>
              <a:rPr lang="en-US" sz="2000" dirty="0">
                <a:solidFill>
                  <a:schemeClr val="bg1"/>
                </a:solidFill>
                <a:latin typeface="NotesEsa" panose="02000506030000020004" pitchFamily="2" charset="77"/>
              </a:rPr>
              <a:t>Issue D – expected by</a:t>
            </a:r>
            <a:r>
              <a:rPr lang="en-GB" sz="2000" dirty="0">
                <a:solidFill>
                  <a:schemeClr val="bg1"/>
                </a:solidFill>
                <a:latin typeface="NotesEsa" panose="02000506030000020004" pitchFamily="2" charset="77"/>
                <a:ea typeface="MS PGothic" charset="-128"/>
              </a:rPr>
              <a:t> end 2025</a:t>
            </a:r>
            <a:r>
              <a:rPr lang="en-US" sz="2000" dirty="0">
                <a:solidFill>
                  <a:schemeClr val="bg1"/>
                </a:solidFill>
                <a:latin typeface="NotesEsa" panose="02000506030000020004" pitchFamily="2" charset="77"/>
              </a:rPr>
              <a:t>)</a:t>
            </a:r>
            <a:endParaRPr lang="en-US" sz="2000" dirty="0">
              <a:solidFill>
                <a:schemeClr val="bg1"/>
              </a:solidFill>
              <a:latin typeface="NotesEsa" panose="02000506030000020004" pitchFamily="2" charset="77"/>
              <a:ea typeface="MS PGothic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3544F2-6996-2E1B-F90B-2878668C7784}"/>
              </a:ext>
            </a:extLst>
          </p:cNvPr>
          <p:cNvSpPr/>
          <p:nvPr/>
        </p:nvSpPr>
        <p:spPr>
          <a:xfrm>
            <a:off x="10456069" y="1365886"/>
            <a:ext cx="266700" cy="7391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10ED80-65E8-4E9A-AE13-5E86EC3D2A22}"/>
              </a:ext>
            </a:extLst>
          </p:cNvPr>
          <p:cNvSpPr/>
          <p:nvPr/>
        </p:nvSpPr>
        <p:spPr>
          <a:xfrm>
            <a:off x="10530365" y="2124075"/>
            <a:ext cx="150495" cy="200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9C1695-CF66-93D5-4478-D915CE3D268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4" t="26635" r="31297" b="47142"/>
          <a:stretch>
            <a:fillRect/>
          </a:stretch>
        </p:blipFill>
        <p:spPr>
          <a:xfrm>
            <a:off x="698848" y="1181516"/>
            <a:ext cx="10827641" cy="3142506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C0EC722-0BF1-0DB3-B2C5-0456D622DC3D}"/>
              </a:ext>
            </a:extLst>
          </p:cNvPr>
          <p:cNvSpPr/>
          <p:nvPr/>
        </p:nvSpPr>
        <p:spPr>
          <a:xfrm>
            <a:off x="7156781" y="3548271"/>
            <a:ext cx="2330658" cy="1754326"/>
          </a:xfrm>
          <a:prstGeom prst="rect">
            <a:avLst/>
          </a:prstGeom>
          <a:solidFill>
            <a:srgbClr val="00AE9D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23125" indent="-323125" eaLnBrk="0" hangingPunct="0">
              <a:buFont typeface="NotesEsa" panose="02000506030000020004" pitchFamily="2" charset="0"/>
              <a:buChar char="→"/>
              <a:defRPr/>
            </a:pPr>
            <a:r>
              <a:rPr lang="en-GB" sz="1200" dirty="0">
                <a:solidFill>
                  <a:srgbClr val="FEFFFF"/>
                </a:solidFill>
                <a:latin typeface="NotesEsa" panose="02000506030000020004" pitchFamily="2" charset="0"/>
              </a:rPr>
              <a:t>Simplify usability</a:t>
            </a:r>
          </a:p>
          <a:p>
            <a:pPr marL="323125" indent="-323125" eaLnBrk="0" hangingPunct="0">
              <a:buFont typeface="NotesEsa" panose="02000506030000020004" pitchFamily="2" charset="0"/>
              <a:buChar char="→"/>
              <a:defRPr/>
            </a:pPr>
            <a:r>
              <a:rPr lang="en-US" sz="1200" dirty="0">
                <a:solidFill>
                  <a:srgbClr val="FEFFFF"/>
                </a:solidFill>
                <a:latin typeface="NotesEsa" panose="02000506030000020004" pitchFamily="2" charset="0"/>
              </a:rPr>
              <a:t>Adapt/Involve New Space, SMEs</a:t>
            </a:r>
          </a:p>
          <a:p>
            <a:pPr marL="323125" indent="-323125" eaLnBrk="0" hangingPunct="0">
              <a:buFont typeface="NotesEsa" panose="02000506030000020004" pitchFamily="2" charset="0"/>
              <a:buChar char="→"/>
              <a:defRPr/>
            </a:pPr>
            <a:r>
              <a:rPr lang="en-US" sz="1200" dirty="0">
                <a:solidFill>
                  <a:srgbClr val="FEFFFF"/>
                </a:solidFill>
                <a:latin typeface="NotesEsa" panose="02000506030000020004" pitchFamily="2" charset="0"/>
              </a:rPr>
              <a:t>Filter according to Project</a:t>
            </a:r>
          </a:p>
          <a:p>
            <a:pPr marL="323125" indent="-323125" eaLnBrk="0" hangingPunct="0">
              <a:buFont typeface="NotesEsa" panose="02000506030000020004" pitchFamily="2" charset="0"/>
              <a:buChar char="→"/>
              <a:defRPr/>
            </a:pPr>
            <a:r>
              <a:rPr lang="en-US" sz="1200" dirty="0">
                <a:solidFill>
                  <a:srgbClr val="FEFFFF"/>
                </a:solidFill>
                <a:latin typeface="NotesEsa" panose="02000506030000020004" pitchFamily="2" charset="0"/>
              </a:rPr>
              <a:t>Digitalisation vs. Doc centric</a:t>
            </a:r>
          </a:p>
          <a:p>
            <a:pPr marL="323125" indent="-323125" eaLnBrk="0" hangingPunct="0">
              <a:buFont typeface="NotesEsa" panose="02000506030000020004" pitchFamily="2" charset="0"/>
              <a:buChar char="→"/>
              <a:defRPr/>
            </a:pPr>
            <a:r>
              <a:rPr lang="en-US" sz="1200" dirty="0">
                <a:solidFill>
                  <a:srgbClr val="FEFFFF"/>
                </a:solidFill>
                <a:latin typeface="NotesEsa" panose="02000506030000020004" pitchFamily="2" charset="0"/>
              </a:rPr>
              <a:t>E-RMS (ECSS Requirements Management System)</a:t>
            </a:r>
          </a:p>
          <a:p>
            <a:pPr marL="323125" indent="-323125" eaLnBrk="0" hangingPunct="0">
              <a:buFont typeface="NotesEsa" panose="02000506030000020004" pitchFamily="2" charset="0"/>
              <a:buChar char="→"/>
              <a:defRPr/>
            </a:pPr>
            <a:r>
              <a:rPr lang="en-US" sz="1200" dirty="0">
                <a:solidFill>
                  <a:srgbClr val="FEFFFF"/>
                </a:solidFill>
                <a:latin typeface="NotesEsa" panose="02000506030000020004" pitchFamily="2" charset="0"/>
              </a:rPr>
              <a:t>Industrialization (series production)</a:t>
            </a:r>
            <a:endParaRPr lang="en-150" sz="1200" dirty="0">
              <a:solidFill>
                <a:srgbClr val="FEFFFF"/>
              </a:solidFill>
              <a:latin typeface="NotesEsa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120548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BFC98AA8-1F4D-FFF2-33B9-752259127A18}"/>
              </a:ext>
            </a:extLst>
          </p:cNvPr>
          <p:cNvSpPr/>
          <p:nvPr/>
        </p:nvSpPr>
        <p:spPr>
          <a:xfrm>
            <a:off x="4341412" y="5154004"/>
            <a:ext cx="6976284" cy="7865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C71C9B8-DC23-7C21-5262-BCDC4DF12D70}"/>
              </a:ext>
            </a:extLst>
          </p:cNvPr>
          <p:cNvSpPr/>
          <p:nvPr/>
        </p:nvSpPr>
        <p:spPr>
          <a:xfrm>
            <a:off x="1380222" y="5143632"/>
            <a:ext cx="2698797" cy="7766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B1FD6CD-A45C-2E7D-C0E6-79EFF8E4CB98}"/>
              </a:ext>
            </a:extLst>
          </p:cNvPr>
          <p:cNvSpPr/>
          <p:nvPr/>
        </p:nvSpPr>
        <p:spPr>
          <a:xfrm>
            <a:off x="455190" y="973958"/>
            <a:ext cx="2759773" cy="32232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000" y="160401"/>
            <a:ext cx="10108800" cy="553998"/>
          </a:xfrm>
        </p:spPr>
        <p:txBody>
          <a:bodyPr/>
          <a:lstStyle/>
          <a:p>
            <a:r>
              <a:rPr lang="en-US" dirty="0">
                <a:latin typeface="NotesEsa" panose="02000506030000020004" pitchFamily="2" charset="0"/>
              </a:rPr>
              <a:t>European Cooperation for Space Standardization ECSS</a:t>
            </a:r>
            <a:endParaRPr lang="en-GB" dirty="0">
              <a:latin typeface="NotesEsa" panose="02000506030000020004" pitchFamily="2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90" y="4359197"/>
            <a:ext cx="1265064" cy="47456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300" y="1197988"/>
            <a:ext cx="2660396" cy="2192752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3564029" y="967857"/>
            <a:ext cx="4290708" cy="2015289"/>
            <a:chOff x="5289299" y="783183"/>
            <a:chExt cx="4302440" cy="202080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738B95C-B0DD-474B-9BE7-CEDFEA971672}"/>
                </a:ext>
              </a:extLst>
            </p:cNvPr>
            <p:cNvSpPr txBox="1"/>
            <p:nvPr/>
          </p:nvSpPr>
          <p:spPr>
            <a:xfrm>
              <a:off x="5289299" y="783183"/>
              <a:ext cx="2667670" cy="4535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0" tIns="45595" rIns="0" bIns="45595" rtlCol="0" anchor="ctr" anchorCtr="0">
              <a:noAutofit/>
            </a:bodyPr>
            <a:lstStyle/>
            <a:p>
              <a:pPr eaLnBrk="0" hangingPunct="0">
                <a:defRPr/>
              </a:pPr>
              <a:r>
                <a:rPr lang="en-GB" sz="2394" kern="0" dirty="0">
                  <a:solidFill>
                    <a:srgbClr val="FEFFFF"/>
                  </a:solidFill>
                  <a:latin typeface="NotesEsa" panose="02000506030000020004" pitchFamily="2" charset="77"/>
                </a:rPr>
                <a:t> ECSS Purpose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1377D7D-CB6C-C942-B41D-D79ECD0B74E7}"/>
                </a:ext>
              </a:extLst>
            </p:cNvPr>
            <p:cNvSpPr/>
            <p:nvPr/>
          </p:nvSpPr>
          <p:spPr>
            <a:xfrm>
              <a:off x="5293622" y="1233888"/>
              <a:ext cx="4298117" cy="1570095"/>
            </a:xfrm>
            <a:prstGeom prst="rect">
              <a:avLst/>
            </a:prstGeom>
            <a:ln>
              <a:noFill/>
            </a:ln>
          </p:spPr>
          <p:txBody>
            <a:bodyPr wrap="square" anchor="ctr">
              <a:spAutoFit/>
            </a:bodyPr>
            <a:lstStyle/>
            <a:p>
              <a:pPr marL="323125" indent="-323125">
                <a:buClr>
                  <a:srgbClr val="009BDB"/>
                </a:buClr>
                <a:buFont typeface="NotesEsa" panose="02000506030000020004" pitchFamily="2" charset="0"/>
                <a:buChar char="→"/>
                <a:defRPr/>
              </a:pPr>
              <a:r>
                <a:rPr lang="en-GB" sz="1596" dirty="0">
                  <a:solidFill>
                    <a:schemeClr val="bg1"/>
                  </a:solidFill>
                  <a:latin typeface="NotesEsa" panose="02000506030000020004" pitchFamily="2" charset="77"/>
                </a:rPr>
                <a:t>Develop and maintain a single set of consistent space standards</a:t>
              </a:r>
            </a:p>
            <a:p>
              <a:pPr marL="323125" indent="-323125">
                <a:buClr>
                  <a:srgbClr val="009BDB"/>
                </a:buClr>
                <a:buFont typeface="NotesEsa" panose="02000506030000020004" pitchFamily="2" charset="0"/>
                <a:buChar char="→"/>
                <a:defRPr/>
              </a:pPr>
              <a:r>
                <a:rPr lang="en-GB" sz="1596" dirty="0">
                  <a:solidFill>
                    <a:schemeClr val="bg1"/>
                  </a:solidFill>
                  <a:latin typeface="NotesEsa" panose="02000506030000020004" pitchFamily="2" charset="77"/>
                </a:rPr>
                <a:t>Recognized and applied for use by the entire European Space Community</a:t>
              </a:r>
            </a:p>
            <a:p>
              <a:pPr marL="323125" indent="-323125">
                <a:buClr>
                  <a:srgbClr val="009BDB"/>
                </a:buClr>
                <a:buFont typeface="NotesEsa" panose="02000506030000020004" pitchFamily="2" charset="0"/>
                <a:buChar char="→"/>
                <a:defRPr/>
              </a:pPr>
              <a:r>
                <a:rPr lang="en-GB" sz="1596" dirty="0">
                  <a:solidFill>
                    <a:schemeClr val="bg1"/>
                  </a:solidFill>
                  <a:latin typeface="NotesEsa" panose="02000506030000020004" pitchFamily="2" charset="77"/>
                </a:rPr>
                <a:t>The European way of procuring space systems</a:t>
              </a:r>
            </a:p>
            <a:p>
              <a:pPr marL="323125" indent="-323125">
                <a:buClr>
                  <a:srgbClr val="009BDB"/>
                </a:buClr>
                <a:buFont typeface="NotesEsa" panose="02000506030000020004" pitchFamily="2" charset="0"/>
                <a:buChar char="→"/>
                <a:defRPr/>
              </a:pPr>
              <a:r>
                <a:rPr lang="en-GB" sz="1596" dirty="0">
                  <a:solidFill>
                    <a:schemeClr val="bg1"/>
                  </a:solidFill>
                  <a:latin typeface="NotesEsa" panose="02000506030000020004" pitchFamily="2" charset="77"/>
                </a:rPr>
                <a:t>Standards are made applicable by contract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458800" y="3195753"/>
            <a:ext cx="6858896" cy="1769306"/>
            <a:chOff x="5289299" y="783183"/>
            <a:chExt cx="6877651" cy="1774144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738B95C-B0DD-474B-9BE7-CEDFEA971672}"/>
                </a:ext>
              </a:extLst>
            </p:cNvPr>
            <p:cNvSpPr txBox="1"/>
            <p:nvPr/>
          </p:nvSpPr>
          <p:spPr>
            <a:xfrm>
              <a:off x="5289299" y="783183"/>
              <a:ext cx="3405223" cy="453560"/>
            </a:xfrm>
            <a:prstGeom prst="rect">
              <a:avLst/>
            </a:prstGeom>
            <a:solidFill>
              <a:schemeClr val="tx1"/>
            </a:solidFill>
          </p:spPr>
          <p:txBody>
            <a:bodyPr vert="horz" wrap="square" lIns="0" tIns="45595" rIns="0" bIns="45595" rtlCol="0" anchor="b" anchorCtr="0">
              <a:noAutofit/>
            </a:bodyPr>
            <a:lstStyle/>
            <a:p>
              <a:pPr eaLnBrk="0" hangingPunct="0">
                <a:defRPr/>
              </a:pPr>
              <a:r>
                <a:rPr lang="en-GB" sz="2394" kern="0" dirty="0">
                  <a:solidFill>
                    <a:srgbClr val="FEFFFF"/>
                  </a:solidFill>
                  <a:latin typeface="NotesEsa" panose="02000506030000020004" pitchFamily="2" charset="77"/>
                </a:rPr>
                <a:t> ECSS Way of Working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1377D7D-CB6C-C942-B41D-D79ECD0B74E7}"/>
                </a:ext>
              </a:extLst>
            </p:cNvPr>
            <p:cNvSpPr/>
            <p:nvPr/>
          </p:nvSpPr>
          <p:spPr>
            <a:xfrm>
              <a:off x="5293622" y="1233888"/>
              <a:ext cx="6873328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23125" indent="-323125">
                <a:buClr>
                  <a:srgbClr val="009BDB"/>
                </a:buClr>
                <a:buFont typeface="NotesEsa" panose="02000506030000020004" pitchFamily="2" charset="0"/>
                <a:buChar char="→"/>
                <a:defRPr/>
              </a:pPr>
              <a:r>
                <a:rPr lang="en-GB" sz="1596" dirty="0">
                  <a:solidFill>
                    <a:schemeClr val="bg1"/>
                  </a:solidFill>
                  <a:latin typeface="NotesEsa" panose="02000506030000020004" pitchFamily="2" charset="77"/>
                </a:rPr>
                <a:t>Capitalises on more than 40 years of experience in space projects</a:t>
              </a:r>
            </a:p>
            <a:p>
              <a:pPr marL="323125" indent="-323125">
                <a:buClr>
                  <a:srgbClr val="009BDB"/>
                </a:buClr>
                <a:buFont typeface="NotesEsa" panose="02000506030000020004" pitchFamily="2" charset="0"/>
                <a:buChar char="→"/>
                <a:defRPr/>
              </a:pPr>
              <a:r>
                <a:rPr lang="en-GB" sz="1596" dirty="0">
                  <a:solidFill>
                    <a:schemeClr val="bg1"/>
                  </a:solidFill>
                  <a:latin typeface="NotesEsa" panose="02000506030000020004" pitchFamily="2" charset="77"/>
                </a:rPr>
                <a:t>Developed through a partnership between ESA, National Space Agencies, and the European Space Industry (Eurospace)</a:t>
              </a:r>
            </a:p>
            <a:p>
              <a:pPr marL="323125" indent="-323125">
                <a:buClr>
                  <a:srgbClr val="009BDB"/>
                </a:buClr>
                <a:buFont typeface="NotesEsa" panose="02000506030000020004" pitchFamily="2" charset="0"/>
                <a:buChar char="→"/>
                <a:defRPr/>
              </a:pPr>
              <a:r>
                <a:rPr lang="en-GB" sz="1596" dirty="0">
                  <a:solidFill>
                    <a:schemeClr val="bg1"/>
                  </a:solidFill>
                  <a:latin typeface="NotesEsa" panose="02000506030000020004" pitchFamily="2" charset="77"/>
                </a:rPr>
                <a:t>A liaison with CEN, European Committee for Standardization, ensures all ECSS standards become European Norms (ECSS / CEN MoU signed 2013)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DB0B5833-5D60-8060-DCF4-B9F1FA1345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4996" y="4282401"/>
            <a:ext cx="1316145" cy="661592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455190" y="973234"/>
            <a:ext cx="10711199" cy="5110836"/>
            <a:chOff x="487619" y="1094319"/>
            <a:chExt cx="10828335" cy="514732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397" y="5051203"/>
              <a:ext cx="2598361" cy="1190443"/>
            </a:xfrm>
            <a:prstGeom prst="rect">
              <a:avLst/>
            </a:prstGeom>
          </p:spPr>
        </p:pic>
        <p:grpSp>
          <p:nvGrpSpPr>
            <p:cNvPr id="14" name="Group 13"/>
            <p:cNvGrpSpPr/>
            <p:nvPr/>
          </p:nvGrpSpPr>
          <p:grpSpPr>
            <a:xfrm>
              <a:off x="4558276" y="5312216"/>
              <a:ext cx="6757678" cy="721673"/>
              <a:chOff x="4474456" y="4599727"/>
              <a:chExt cx="6757678" cy="721673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4456" y="4645631"/>
                <a:ext cx="928245" cy="586709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89282" y="4599727"/>
                <a:ext cx="818983" cy="721673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02566" y="4599729"/>
                <a:ext cx="818983" cy="685946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10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colorTemperature colorTemp="10761"/>
                        </a14:imgEffect>
                        <a14:imgEffect>
                          <a14:brightnessContrast bright="-5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15268" y="4675613"/>
                <a:ext cx="918569" cy="568364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37559" y="4732771"/>
                <a:ext cx="1494575" cy="454048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27554" y="4699053"/>
                <a:ext cx="1315120" cy="511113"/>
              </a:xfrm>
              <a:prstGeom prst="rect">
                <a:avLst/>
              </a:prstGeom>
            </p:spPr>
          </p:pic>
        </p:grpSp>
        <p:sp>
          <p:nvSpPr>
            <p:cNvPr id="4" name="Cross 3"/>
            <p:cNvSpPr/>
            <p:nvPr/>
          </p:nvSpPr>
          <p:spPr>
            <a:xfrm>
              <a:off x="694218" y="5442837"/>
              <a:ext cx="432000" cy="432000"/>
            </a:xfrm>
            <a:prstGeom prst="plus">
              <a:avLst>
                <a:gd name="adj" fmla="val 4314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94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421916" y="5272773"/>
              <a:ext cx="2726037" cy="827893"/>
            </a:xfrm>
            <a:prstGeom prst="rect">
              <a:avLst/>
            </a:prstGeom>
            <a:noFill/>
            <a:ln>
              <a:solidFill>
                <a:srgbClr val="8197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94" dirty="0"/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487619" y="1094319"/>
              <a:ext cx="2789104" cy="4043376"/>
              <a:chOff x="512620" y="669828"/>
              <a:chExt cx="2789104" cy="4043376"/>
            </a:xfrm>
          </p:grpSpPr>
          <p:sp>
            <p:nvSpPr>
              <p:cNvPr id="12" name="Down Arrow 11"/>
              <p:cNvSpPr/>
              <p:nvPr/>
            </p:nvSpPr>
            <p:spPr>
              <a:xfrm>
                <a:off x="1770012" y="3763112"/>
                <a:ext cx="274320" cy="950092"/>
              </a:xfrm>
              <a:prstGeom prst="downArrow">
                <a:avLst>
                  <a:gd name="adj1" fmla="val 27143"/>
                  <a:gd name="adj2" fmla="val 50000"/>
                </a:avLst>
              </a:prstGeom>
              <a:solidFill>
                <a:srgbClr val="8197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394" dirty="0"/>
              </a:p>
            </p:txBody>
          </p:sp>
          <p:grpSp>
            <p:nvGrpSpPr>
              <p:cNvPr id="20" name="Group 19"/>
              <p:cNvGrpSpPr/>
              <p:nvPr/>
            </p:nvGrpSpPr>
            <p:grpSpPr>
              <a:xfrm>
                <a:off x="537623" y="798923"/>
                <a:ext cx="2764101" cy="3117186"/>
                <a:chOff x="535011" y="1344953"/>
                <a:chExt cx="2764101" cy="3117186"/>
              </a:xfrm>
            </p:grpSpPr>
            <p:grpSp>
              <p:nvGrpSpPr>
                <p:cNvPr id="18" name="Group 17"/>
                <p:cNvGrpSpPr/>
                <p:nvPr/>
              </p:nvGrpSpPr>
              <p:grpSpPr>
                <a:xfrm>
                  <a:off x="1052823" y="1344953"/>
                  <a:ext cx="1685046" cy="2398254"/>
                  <a:chOff x="1031106" y="1890980"/>
                  <a:chExt cx="1685046" cy="2398254"/>
                </a:xfrm>
              </p:grpSpPr>
              <p:pic>
                <p:nvPicPr>
                  <p:cNvPr id="13" name="Picture 12"/>
                  <p:cNvPicPr>
                    <a:picLocks noChangeAspect="1"/>
                  </p:cNvPicPr>
                  <p:nvPr/>
                </p:nvPicPr>
                <p:blipFill>
                  <a:blip r:embed="rId14" cstate="hqprint">
                    <a:alphaModFix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52311" y="1890980"/>
                    <a:ext cx="1486067" cy="280362"/>
                  </a:xfrm>
                  <a:prstGeom prst="rect">
                    <a:avLst/>
                  </a:prstGeom>
                </p:spPr>
              </p:pic>
              <p:pic>
                <p:nvPicPr>
                  <p:cNvPr id="15" name="Picture 14"/>
                  <p:cNvPicPr>
                    <a:picLocks noChangeAspect="1"/>
                  </p:cNvPicPr>
                  <p:nvPr/>
                </p:nvPicPr>
                <p:blipFill>
                  <a:blip r:embed="rId15" cstate="hq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31106" y="3025350"/>
                    <a:ext cx="1644872" cy="465555"/>
                  </a:xfrm>
                  <a:prstGeom prst="rect">
                    <a:avLst/>
                  </a:prstGeom>
                </p:spPr>
              </p:pic>
              <p:pic>
                <p:nvPicPr>
                  <p:cNvPr id="16" name="Picture 15"/>
                  <p:cNvPicPr>
                    <a:picLocks noChangeAspect="1"/>
                  </p:cNvPicPr>
                  <p:nvPr/>
                </p:nvPicPr>
                <p:blipFill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271198" y="2306078"/>
                    <a:ext cx="1249006" cy="584535"/>
                  </a:xfrm>
                  <a:prstGeom prst="rect">
                    <a:avLst/>
                  </a:prstGeom>
                </p:spPr>
              </p:pic>
              <p:pic>
                <p:nvPicPr>
                  <p:cNvPr id="17" name="Picture 16"/>
                  <p:cNvPicPr>
                    <a:picLocks noChangeAspect="1"/>
                  </p:cNvPicPr>
                  <p:nvPr/>
                </p:nvPicPr>
                <p:blipFill>
                  <a:blip r:embed="rId17" cstate="hqprint">
                    <a:alphaModFix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74539" y="3625640"/>
                    <a:ext cx="1641613" cy="663594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9" name="TextBox 18"/>
                <p:cNvSpPr txBox="1"/>
                <p:nvPr/>
              </p:nvSpPr>
              <p:spPr>
                <a:xfrm>
                  <a:off x="535011" y="3877051"/>
                  <a:ext cx="2764101" cy="5850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596" b="1" dirty="0">
                      <a:solidFill>
                        <a:srgbClr val="8197A6"/>
                      </a:solidFill>
                      <a:latin typeface="NotesEsa" panose="02000506030000020004" pitchFamily="2" charset="0"/>
                      <a:ea typeface="MS PGothic" pitchFamily="34" charset="-128"/>
                      <a:cs typeface="Arial" charset="0"/>
                    </a:rPr>
                    <a:t>… and many smaller companies</a:t>
                  </a:r>
                </a:p>
              </p:txBody>
            </p:sp>
          </p:grpSp>
          <p:sp>
            <p:nvSpPr>
              <p:cNvPr id="23" name="Rectangle 22"/>
              <p:cNvSpPr/>
              <p:nvPr/>
            </p:nvSpPr>
            <p:spPr>
              <a:xfrm>
                <a:off x="512620" y="669828"/>
                <a:ext cx="2789103" cy="3246281"/>
              </a:xfrm>
              <a:prstGeom prst="rect">
                <a:avLst/>
              </a:prstGeom>
              <a:noFill/>
              <a:ln>
                <a:solidFill>
                  <a:srgbClr val="8197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394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410186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FAFDE-A6D5-6E07-3FF0-0016E9A55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60401"/>
            <a:ext cx="10108800" cy="553998"/>
          </a:xfrm>
        </p:spPr>
        <p:txBody>
          <a:bodyPr/>
          <a:lstStyle/>
          <a:p>
            <a:r>
              <a:rPr lang="en-US" dirty="0">
                <a:latin typeface="NotesEsa" panose="02000506030000020004" pitchFamily="2" charset="0"/>
              </a:rPr>
              <a:t>European Cooperation for Space Standardization (</a:t>
            </a:r>
            <a:r>
              <a:rPr lang="en-NL" dirty="0">
                <a:latin typeface="NotesEsa" panose="02000506030000020004" pitchFamily="2" charset="0"/>
              </a:rPr>
              <a:t>ECSS.nl)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E86B383-44D3-D3CA-66AC-784A4C510D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706" y="997593"/>
            <a:ext cx="7650753" cy="5327650"/>
          </a:xfrm>
          <a:prstGeom prst="rect">
            <a:avLst/>
          </a:prstGeom>
          <a:ln w="25400">
            <a:solidFill>
              <a:schemeClr val="accent3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79B87A-2F86-6426-F04C-563016B976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57" r="6229"/>
          <a:stretch/>
        </p:blipFill>
        <p:spPr>
          <a:xfrm>
            <a:off x="9263274" y="989640"/>
            <a:ext cx="1121134" cy="5327650"/>
          </a:xfrm>
          <a:prstGeom prst="rect">
            <a:avLst/>
          </a:prstGeom>
          <a:ln w="25400">
            <a:solidFill>
              <a:schemeClr val="accent3"/>
            </a:solidFill>
          </a:ln>
        </p:spPr>
      </p:pic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2A856820-2DCC-944D-E565-7DAD8A70DDF5}"/>
              </a:ext>
            </a:extLst>
          </p:cNvPr>
          <p:cNvSpPr/>
          <p:nvPr/>
        </p:nvSpPr>
        <p:spPr>
          <a:xfrm>
            <a:off x="3807386" y="2825751"/>
            <a:ext cx="1223683" cy="510988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F1DB63C-0C72-A79E-38A5-02DA6FC46EBF}"/>
              </a:ext>
            </a:extLst>
          </p:cNvPr>
          <p:cNvCxnSpPr/>
          <p:nvPr/>
        </p:nvCxnSpPr>
        <p:spPr>
          <a:xfrm flipV="1">
            <a:off x="5023118" y="1277471"/>
            <a:ext cx="4195482" cy="1640541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95671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NotesEsa" panose="02000506030000020004" pitchFamily="2" charset="0"/>
              </a:rPr>
              <a:t>ECSS E-10 Standards Scope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type="body" sz="quarter" idx="10"/>
          </p:nvPr>
        </p:nvSpPr>
        <p:spPr>
          <a:xfrm>
            <a:off x="923666" y="812091"/>
            <a:ext cx="10108800" cy="3172504"/>
          </a:xfrm>
          <a:ln w="25400">
            <a:solidFill>
              <a:schemeClr val="accent2"/>
            </a:solidFill>
          </a:ln>
        </p:spPr>
        <p:txBody>
          <a:bodyPr>
            <a:noAutofit/>
          </a:bodyPr>
          <a:lstStyle/>
          <a:p>
            <a:r>
              <a:rPr lang="en-GB" sz="1867" b="1" dirty="0">
                <a:solidFill>
                  <a:schemeClr val="bg2"/>
                </a:solidFill>
                <a:latin typeface="NotesEsa" panose="02000506030000020004" pitchFamily="2" charset="0"/>
              </a:rPr>
              <a:t>The E-10 standards cover the following System Engineering areas:</a:t>
            </a:r>
          </a:p>
          <a:p>
            <a:pPr lvl="1"/>
            <a:r>
              <a:rPr lang="en-GB" sz="1600" dirty="0">
                <a:latin typeface="NotesEsa" panose="02000506030000020004" pitchFamily="2" charset="0"/>
              </a:rPr>
              <a:t>General principles, definitions and documentation (incl. DRDs)</a:t>
            </a:r>
          </a:p>
          <a:p>
            <a:pPr lvl="1"/>
            <a:r>
              <a:rPr lang="en-GB" sz="1600" dirty="0">
                <a:latin typeface="NotesEsa" panose="02000506030000020004" pitchFamily="2" charset="0"/>
              </a:rPr>
              <a:t>Requirements specification</a:t>
            </a:r>
          </a:p>
          <a:p>
            <a:pPr lvl="1"/>
            <a:r>
              <a:rPr lang="en-GB" sz="1600" dirty="0">
                <a:latin typeface="NotesEsa" panose="02000506030000020004" pitchFamily="2" charset="0"/>
              </a:rPr>
              <a:t>Interface management</a:t>
            </a:r>
          </a:p>
          <a:p>
            <a:pPr lvl="1"/>
            <a:r>
              <a:rPr lang="en-GB" sz="1600" dirty="0">
                <a:latin typeface="NotesEsa" panose="02000506030000020004" pitchFamily="2" charset="0"/>
              </a:rPr>
              <a:t>Verification</a:t>
            </a:r>
          </a:p>
          <a:p>
            <a:pPr lvl="1"/>
            <a:r>
              <a:rPr lang="en-GB" sz="1600" dirty="0">
                <a:latin typeface="NotesEsa" panose="02000506030000020004" pitchFamily="2" charset="0"/>
              </a:rPr>
              <a:t>Testing</a:t>
            </a:r>
          </a:p>
          <a:p>
            <a:pPr lvl="1"/>
            <a:r>
              <a:rPr lang="en-GB" sz="1600" dirty="0">
                <a:latin typeface="NotesEsa" panose="02000506030000020004" pitchFamily="2" charset="0"/>
              </a:rPr>
              <a:t>Coordinate Systems</a:t>
            </a:r>
          </a:p>
          <a:p>
            <a:pPr lvl="1"/>
            <a:r>
              <a:rPr lang="en-GB" sz="1600" dirty="0">
                <a:latin typeface="NotesEsa" panose="02000506030000020004" pitchFamily="2" charset="0"/>
              </a:rPr>
              <a:t>Space Environment / Radiation</a:t>
            </a:r>
          </a:p>
          <a:p>
            <a:pPr lvl="1"/>
            <a:r>
              <a:rPr lang="en-GB" sz="1600" dirty="0">
                <a:latin typeface="NotesEsa" panose="02000506030000020004" pitchFamily="2" charset="0"/>
              </a:rPr>
              <a:t>Human Factors</a:t>
            </a:r>
          </a:p>
          <a:p>
            <a:endParaRPr lang="en-GB" sz="800" dirty="0"/>
          </a:p>
          <a:p>
            <a:endParaRPr lang="en-GB" dirty="0"/>
          </a:p>
        </p:txBody>
      </p:sp>
      <p:sp>
        <p:nvSpPr>
          <p:cNvPr id="2" name="Content Placeholder 12">
            <a:extLst>
              <a:ext uri="{FF2B5EF4-FFF2-40B4-BE49-F238E27FC236}">
                <a16:creationId xmlns:a16="http://schemas.microsoft.com/office/drawing/2014/main" id="{F5FC0086-630C-C15F-994C-E1CCDA488FEB}"/>
              </a:ext>
            </a:extLst>
          </p:cNvPr>
          <p:cNvSpPr txBox="1">
            <a:spLocks/>
          </p:cNvSpPr>
          <p:nvPr/>
        </p:nvSpPr>
        <p:spPr bwMode="auto">
          <a:xfrm>
            <a:off x="923666" y="4098601"/>
            <a:ext cx="10108800" cy="2174980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GB" sz="2667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81326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240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5777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2133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934216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67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51066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67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661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GB" sz="1867" b="1" kern="0" dirty="0">
                <a:solidFill>
                  <a:schemeClr val="bg2"/>
                </a:solidFill>
                <a:latin typeface="NotesEsa" panose="02000506030000020004" pitchFamily="2" charset="0"/>
              </a:rPr>
              <a:t>Several other areas of system engineering (traditionally) are covered by standards in other disciplines, </a:t>
            </a:r>
          </a:p>
          <a:p>
            <a:r>
              <a:rPr lang="en-GB" sz="1867" b="1" kern="0" dirty="0">
                <a:solidFill>
                  <a:schemeClr val="bg2"/>
                </a:solidFill>
                <a:latin typeface="NotesEsa" panose="02000506030000020004" pitchFamily="2" charset="0"/>
              </a:rPr>
              <a:t>for instance:</a:t>
            </a:r>
          </a:p>
          <a:p>
            <a:pPr lvl="1"/>
            <a:r>
              <a:rPr lang="en-GB" sz="1600" kern="0" dirty="0">
                <a:latin typeface="NotesEsa" panose="02000506030000020004" pitchFamily="2" charset="0"/>
              </a:rPr>
              <a:t>Space Segment Operability (E-ST-70-11C) </a:t>
            </a:r>
            <a:r>
              <a:rPr lang="en-GB" sz="1467" kern="0" dirty="0">
                <a:latin typeface="NotesEsa" panose="02000506030000020004" pitchFamily="2" charset="0"/>
              </a:rPr>
              <a:t>which defines autonomy and system requirements for operability</a:t>
            </a:r>
          </a:p>
          <a:p>
            <a:pPr lvl="1"/>
            <a:r>
              <a:rPr lang="en-GB" sz="1600" kern="0" dirty="0">
                <a:latin typeface="NotesEsa" panose="02000506030000020004" pitchFamily="2" charset="0"/>
              </a:rPr>
              <a:t>Software (ECSS‐E‐ST‐40C) for the definition of the System inputs to SW</a:t>
            </a:r>
          </a:p>
          <a:p>
            <a:pPr lvl="1"/>
            <a:r>
              <a:rPr lang="en-GB" sz="1600" kern="0" dirty="0">
                <a:latin typeface="NotesEsa" panose="02000506030000020004" pitchFamily="2" charset="0"/>
              </a:rPr>
              <a:t>Testing at subsystem level (e.g. propulsion) covered by the relevant discipline standards</a:t>
            </a: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14787373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 txBox="1">
            <a:spLocks noChangeArrowheads="1"/>
          </p:cNvSpPr>
          <p:nvPr/>
        </p:nvSpPr>
        <p:spPr bwMode="auto">
          <a:xfrm>
            <a:off x="219944" y="3478257"/>
            <a:ext cx="12005393" cy="581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8202" tIns="44101" rIns="88202" bIns="44101" numCol="1" anchor="ctr" anchorCtr="0" compatLnSpc="1">
            <a:prstTxWarp prst="textNoShape">
              <a:avLst/>
            </a:prstTxWarp>
            <a:spAutoFit/>
          </a:bodyPr>
          <a:lstStyle/>
          <a:p>
            <a:pPr defTabSz="882030">
              <a:defRPr/>
            </a:pPr>
            <a:r>
              <a:rPr lang="en-GB" sz="32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Concurrent</a:t>
            </a:r>
            <a:r>
              <a:rPr lang="en-GB" sz="3087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Engineering and Concurrent Design Facility</a:t>
            </a:r>
          </a:p>
        </p:txBody>
      </p:sp>
      <p:sp>
        <p:nvSpPr>
          <p:cNvPr id="2" name="Text Box 99">
            <a:extLst>
              <a:ext uri="{FF2B5EF4-FFF2-40B4-BE49-F238E27FC236}">
                <a16:creationId xmlns:a16="http://schemas.microsoft.com/office/drawing/2014/main" id="{B06A49EE-0921-4A0E-99D9-29F5A2AC6E1F}"/>
              </a:ext>
            </a:extLst>
          </p:cNvPr>
          <p:cNvSpPr/>
          <p:nvPr/>
        </p:nvSpPr>
        <p:spPr>
          <a:xfrm>
            <a:off x="7330400" y="4138377"/>
            <a:ext cx="4750834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>
                <a:latin typeface="Arial" panose="020B0604020202020204" pitchFamily="34" charset="0"/>
                <a:cs typeface="Arial" panose="020B0604020202020204" pitchFamily="34" charset="0"/>
              </a:rPr>
              <a:t>ESA ESTEC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SA - What is the CDF?">
            <a:extLst>
              <a:ext uri="{FF2B5EF4-FFF2-40B4-BE49-F238E27FC236}">
                <a16:creationId xmlns:a16="http://schemas.microsoft.com/office/drawing/2014/main" id="{A0469EEF-6274-40FF-BE85-332CDE98C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231" y="1069929"/>
            <a:ext cx="9282545" cy="4847993"/>
          </a:xfrm>
          <a:prstGeom prst="rect">
            <a:avLst/>
          </a:prstGeom>
          <a:noFill/>
          <a:ln w="254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NotesEsa" panose="02000506030000020004" pitchFamily="2" charset="0"/>
              </a:rPr>
              <a:t>Concurrent Design Facility (CDF)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8611655" y="6066036"/>
            <a:ext cx="3180231" cy="289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3261" tIns="36631" rIns="73261" bIns="36631">
            <a:spAutoFit/>
          </a:bodyPr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rgbClr val="ED1B34"/>
              </a:buClr>
              <a:buChar char="•"/>
              <a:defRPr sz="2300">
                <a:solidFill>
                  <a:schemeClr val="bg1"/>
                </a:solidFill>
                <a:latin typeface="Verdana" pitchFamily="34" charset="0"/>
              </a:defRPr>
            </a:lvl1pPr>
            <a:lvl2pPr>
              <a:spcBef>
                <a:spcPct val="20000"/>
              </a:spcBef>
              <a:buClr>
                <a:srgbClr val="ED1B34"/>
              </a:buClr>
              <a:buFont typeface="NotesSoft-Bold" pitchFamily="2" charset="0"/>
              <a:buChar char="–"/>
              <a:defRPr sz="4100">
                <a:solidFill>
                  <a:schemeClr val="bg2"/>
                </a:solidFill>
                <a:latin typeface="NotesSoft-Bold" pitchFamily="2" charset="0"/>
              </a:defRPr>
            </a:lvl2pPr>
            <a:lvl3pPr marL="457200">
              <a:spcBef>
                <a:spcPct val="20000"/>
              </a:spcBef>
              <a:buClr>
                <a:srgbClr val="ED1B34"/>
              </a:buClr>
              <a:buFont typeface="NotesSoft-Bold" pitchFamily="2" charset="0"/>
              <a:buChar char="•"/>
              <a:defRPr sz="4100">
                <a:solidFill>
                  <a:schemeClr val="bg2"/>
                </a:solidFill>
                <a:latin typeface="NotesSoft-Bold" pitchFamily="2" charset="0"/>
              </a:defRPr>
            </a:lvl3pPr>
            <a:lvl4pPr marL="1600200" indent="-228600">
              <a:spcBef>
                <a:spcPct val="20000"/>
              </a:spcBef>
              <a:buClr>
                <a:srgbClr val="ED1B34"/>
              </a:buClr>
              <a:buFont typeface="NotesSoft-Bold" pitchFamily="2" charset="0"/>
              <a:buChar char="–"/>
              <a:defRPr sz="4100">
                <a:solidFill>
                  <a:schemeClr val="bg2"/>
                </a:solidFill>
                <a:latin typeface="NotesSoft-Bold" pitchFamily="2" charset="0"/>
              </a:defRPr>
            </a:lvl4pPr>
            <a:lvl5pPr marL="2057400" indent="-228600">
              <a:spcBef>
                <a:spcPct val="20000"/>
              </a:spcBef>
              <a:buClr>
                <a:srgbClr val="ED1B34"/>
              </a:buClr>
              <a:buFont typeface="NotesSoft-Bold" pitchFamily="2" charset="0"/>
              <a:buChar char="»"/>
              <a:defRPr sz="4100">
                <a:solidFill>
                  <a:schemeClr val="bg2"/>
                </a:solidFill>
                <a:latin typeface="NotesSoft-Bold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B34"/>
              </a:buClr>
              <a:buFont typeface="NotesSoft-Bold" pitchFamily="2" charset="0"/>
              <a:buChar char="»"/>
              <a:defRPr sz="4100">
                <a:solidFill>
                  <a:schemeClr val="bg2"/>
                </a:solidFill>
                <a:latin typeface="NotesSoft-Bold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B34"/>
              </a:buClr>
              <a:buFont typeface="NotesSoft-Bold" pitchFamily="2" charset="0"/>
              <a:buChar char="»"/>
              <a:defRPr sz="4100">
                <a:solidFill>
                  <a:schemeClr val="bg2"/>
                </a:solidFill>
                <a:latin typeface="NotesSoft-Bold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B34"/>
              </a:buClr>
              <a:buFont typeface="NotesSoft-Bold" pitchFamily="2" charset="0"/>
              <a:buChar char="»"/>
              <a:defRPr sz="4100">
                <a:solidFill>
                  <a:schemeClr val="bg2"/>
                </a:solidFill>
                <a:latin typeface="NotesSoft-Bold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B34"/>
              </a:buClr>
              <a:buFont typeface="NotesSoft-Bold" pitchFamily="2" charset="0"/>
              <a:buChar char="»"/>
              <a:defRPr sz="4100">
                <a:solidFill>
                  <a:schemeClr val="bg2"/>
                </a:solidFill>
                <a:latin typeface="NotesSoft-Bold" pitchFamily="2" charset="0"/>
              </a:defRPr>
            </a:lvl9pPr>
          </a:lstStyle>
          <a:p>
            <a:pPr marL="0" lvl="1" algn="r">
              <a:spcBef>
                <a:spcPct val="0"/>
              </a:spcBef>
              <a:buClr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NotesEsa" panose="02000506030000020004" pitchFamily="2" charset="0"/>
              </a:rPr>
              <a:t>ESA CDF Website</a:t>
            </a:r>
            <a:r>
              <a:rPr lang="en-US" altLang="en-US" sz="1400" dirty="0">
                <a:solidFill>
                  <a:schemeClr val="accent2"/>
                </a:solidFill>
                <a:latin typeface="NotesEsa" panose="02000506030000020004" pitchFamily="2" charset="0"/>
              </a:rPr>
              <a:t> </a:t>
            </a:r>
            <a:r>
              <a:rPr lang="en-US" altLang="en-US" sz="1400" dirty="0">
                <a:solidFill>
                  <a:schemeClr val="accent1"/>
                </a:solidFill>
                <a:latin typeface="NotesEsa" panose="02000506030000020004" pitchFamily="2" charset="0"/>
                <a:hlinkClick r:id="rId3"/>
              </a:rPr>
              <a:t>http://www.esa.int/CDF</a:t>
            </a:r>
            <a:endParaRPr lang="en-US" altLang="en-US" sz="1400" dirty="0">
              <a:solidFill>
                <a:schemeClr val="accent1"/>
              </a:solidFill>
              <a:latin typeface="NotesEsa" panose="02000506030000020004" pitchFamily="2" charset="0"/>
            </a:endParaRPr>
          </a:p>
        </p:txBody>
      </p:sp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5693B7B2-880A-7383-04A0-806FC131B845}"/>
              </a:ext>
            </a:extLst>
          </p:cNvPr>
          <p:cNvSpPr/>
          <p:nvPr/>
        </p:nvSpPr>
        <p:spPr>
          <a:xfrm>
            <a:off x="433451" y="5190438"/>
            <a:ext cx="11358435" cy="79358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9020" eaLnBrk="0" hangingPunct="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en-GB" sz="2200" b="1" dirty="0">
                <a:solidFill>
                  <a:schemeClr val="tx1"/>
                </a:solidFill>
                <a:latin typeface="NotesEsa" panose="02000506030000020004" pitchFamily="2" charset="0"/>
              </a:rPr>
              <a:t>ESA CDF is an Integrated Design Environment based on Concurrent Engineering Methodology</a:t>
            </a:r>
          </a:p>
        </p:txBody>
      </p:sp>
    </p:spTree>
    <p:extLst>
      <p:ext uri="{BB962C8B-B14F-4D97-AF65-F5344CB8AC3E}">
        <p14:creationId xmlns:p14="http://schemas.microsoft.com/office/powerpoint/2010/main" val="29059486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8F7C8047-C1CD-4B8E-2158-A4A9B6F097AB}"/>
              </a:ext>
            </a:extLst>
          </p:cNvPr>
          <p:cNvSpPr/>
          <p:nvPr/>
        </p:nvSpPr>
        <p:spPr>
          <a:xfrm>
            <a:off x="2716233" y="1002077"/>
            <a:ext cx="6665655" cy="5299974"/>
          </a:xfrm>
          <a:prstGeom prst="ellipse">
            <a:avLst/>
          </a:prstGeom>
          <a:blipFill rotWithShape="0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8100">
            <a:solidFill>
              <a:srgbClr val="335E6F"/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5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NotesEsa" panose="02000506030000020004" pitchFamily="2" charset="0"/>
              </a:rPr>
              <a:t>Concurrent Design Facility (CDF)</a:t>
            </a:r>
          </a:p>
        </p:txBody>
      </p:sp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0CEBD6E6-2842-1261-3718-9F93F526A948}"/>
              </a:ext>
            </a:extLst>
          </p:cNvPr>
          <p:cNvSpPr/>
          <p:nvPr/>
        </p:nvSpPr>
        <p:spPr>
          <a:xfrm>
            <a:off x="4850438" y="3329395"/>
            <a:ext cx="2524459" cy="729009"/>
          </a:xfrm>
          <a:prstGeom prst="roundRect">
            <a:avLst/>
          </a:prstGeom>
          <a:solidFill>
            <a:schemeClr val="accent5"/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9020" eaLnBrk="0" hangingPunct="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en-GB" sz="3200">
                <a:solidFill>
                  <a:schemeClr val="bg1"/>
                </a:solidFill>
                <a:latin typeface="NotesEsa" panose="02000506030000020004" pitchFamily="2" charset="0"/>
              </a:rPr>
              <a:t>Team</a:t>
            </a:r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62D9CB15-CACB-3D5B-568E-4565EFE806AD}"/>
              </a:ext>
            </a:extLst>
          </p:cNvPr>
          <p:cNvSpPr/>
          <p:nvPr/>
        </p:nvSpPr>
        <p:spPr>
          <a:xfrm>
            <a:off x="216000" y="5464707"/>
            <a:ext cx="3286627" cy="729008"/>
          </a:xfrm>
          <a:prstGeom prst="roundRect">
            <a:avLst/>
          </a:prstGeom>
          <a:solidFill>
            <a:schemeClr val="accent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9020" eaLnBrk="0" hangingPunct="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en-GB" sz="3200">
                <a:solidFill>
                  <a:schemeClr val="bg1"/>
                </a:solidFill>
                <a:latin typeface="NotesEsa" panose="02000506030000020004" pitchFamily="2" charset="0"/>
              </a:rPr>
              <a:t>Design Process</a:t>
            </a: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01BD0BE6-C9BD-6A0F-CD58-EFD8C3CF74DF}"/>
              </a:ext>
            </a:extLst>
          </p:cNvPr>
          <p:cNvSpPr/>
          <p:nvPr/>
        </p:nvSpPr>
        <p:spPr>
          <a:xfrm>
            <a:off x="216000" y="1098979"/>
            <a:ext cx="3286627" cy="729009"/>
          </a:xfrm>
          <a:prstGeom prst="roundRect">
            <a:avLst/>
          </a:prstGeom>
          <a:solidFill>
            <a:schemeClr val="accent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9020" eaLnBrk="0" hangingPunct="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en-GB" sz="3200">
                <a:solidFill>
                  <a:schemeClr val="bg1"/>
                </a:solidFill>
                <a:latin typeface="NotesEsa" panose="02000506030000020004" pitchFamily="2" charset="0"/>
              </a:rPr>
              <a:t>IT Infrastructure</a:t>
            </a: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E5D32F98-593F-CCB4-808B-884A8C25616D}"/>
              </a:ext>
            </a:extLst>
          </p:cNvPr>
          <p:cNvSpPr/>
          <p:nvPr/>
        </p:nvSpPr>
        <p:spPr>
          <a:xfrm>
            <a:off x="8608645" y="1098979"/>
            <a:ext cx="3286627" cy="729009"/>
          </a:xfrm>
          <a:prstGeom prst="roundRect">
            <a:avLst/>
          </a:prstGeom>
          <a:solidFill>
            <a:schemeClr val="accent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9020" eaLnBrk="0" hangingPunct="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en-GB" sz="3200">
                <a:solidFill>
                  <a:schemeClr val="bg1"/>
                </a:solidFill>
                <a:latin typeface="NotesEsa" panose="02000506030000020004" pitchFamily="2" charset="0"/>
              </a:rPr>
              <a:t>AV Infrastructure</a:t>
            </a: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63395324-B96B-BB50-0A26-C630547B7EA9}"/>
              </a:ext>
            </a:extLst>
          </p:cNvPr>
          <p:cNvSpPr/>
          <p:nvPr/>
        </p:nvSpPr>
        <p:spPr>
          <a:xfrm>
            <a:off x="8608645" y="5464707"/>
            <a:ext cx="3286627" cy="729008"/>
          </a:xfrm>
          <a:prstGeom prst="roundRect">
            <a:avLst/>
          </a:prstGeom>
          <a:solidFill>
            <a:schemeClr val="accent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9020" eaLnBrk="0" hangingPunct="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en-GB" sz="3200">
                <a:solidFill>
                  <a:schemeClr val="bg1"/>
                </a:solidFill>
                <a:latin typeface="NotesEsa" panose="02000506030000020004" pitchFamily="2" charset="0"/>
              </a:rPr>
              <a:t>CE Methodology</a:t>
            </a:r>
          </a:p>
        </p:txBody>
      </p:sp>
    </p:spTree>
    <p:extLst>
      <p:ext uri="{BB962C8B-B14F-4D97-AF65-F5344CB8AC3E}">
        <p14:creationId xmlns:p14="http://schemas.microsoft.com/office/powerpoint/2010/main" val="236939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6125" y="1268760"/>
            <a:ext cx="4752528" cy="2160240"/>
          </a:xfrm>
          <a:prstGeom prst="rect">
            <a:avLst/>
          </a:prstGeom>
          <a:ln w="76200">
            <a:solidFill>
              <a:schemeClr val="accent3"/>
            </a:solidFill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000" y="160400"/>
            <a:ext cx="10108800" cy="553998"/>
          </a:xfrm>
        </p:spPr>
        <p:txBody>
          <a:bodyPr/>
          <a:lstStyle/>
          <a:p>
            <a:r>
              <a:rPr lang="en-US" dirty="0">
                <a:latin typeface="NotesEsa" panose="02000506030000020004" pitchFamily="2" charset="0"/>
              </a:rPr>
              <a:t>CE Methodology: Interdisciplinary Communication</a:t>
            </a:r>
            <a:endParaRPr lang="en-GB" dirty="0">
              <a:latin typeface="NotesEsa" panose="02000506030000020004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2709" y="1268760"/>
            <a:ext cx="4536502" cy="2160240"/>
          </a:xfrm>
          <a:prstGeom prst="rect">
            <a:avLst/>
          </a:prstGeom>
          <a:ln w="76200">
            <a:solidFill>
              <a:schemeClr val="accent3"/>
            </a:solidFill>
          </a:ln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B6A5F5D-F656-24A3-C1D7-A17241CC31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2745413"/>
              </p:ext>
            </p:extLst>
          </p:nvPr>
        </p:nvGraphicFramePr>
        <p:xfrm>
          <a:off x="1568220" y="3789040"/>
          <a:ext cx="1872208" cy="16513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DB2644C-AEFF-CBD9-14F7-F25950773E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6377753"/>
              </p:ext>
            </p:extLst>
          </p:nvPr>
        </p:nvGraphicFramePr>
        <p:xfrm>
          <a:off x="8740960" y="3789040"/>
          <a:ext cx="1916158" cy="1429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5" name="Picture 2" descr="C:\Users\massimo bandecchi\Desktop\3D_visualisation_system_at_ESA_s_Concurrent_Design_Facility_DL.jpg">
            <a:extLst>
              <a:ext uri="{FF2B5EF4-FFF2-40B4-BE49-F238E27FC236}">
                <a16:creationId xmlns:a16="http://schemas.microsoft.com/office/drawing/2014/main" id="{64E07079-DE34-8379-B16D-AF5464727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816" y="3740620"/>
            <a:ext cx="3537755" cy="2132719"/>
          </a:xfrm>
          <a:prstGeom prst="rect">
            <a:avLst/>
          </a:prstGeom>
          <a:noFill/>
          <a:ln w="76200" cap="flat">
            <a:solidFill>
              <a:schemeClr val="accent3"/>
            </a:solidFill>
            <a:rou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9999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4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NotesEsa" panose="02000506030000020004" pitchFamily="2" charset="0"/>
              </a:rPr>
              <a:t>Multidisciplinary Data Exchange</a:t>
            </a:r>
          </a:p>
        </p:txBody>
      </p:sp>
      <p:grpSp>
        <p:nvGrpSpPr>
          <p:cNvPr id="22" name="Group 2"/>
          <p:cNvGrpSpPr>
            <a:grpSpLocks/>
          </p:cNvGrpSpPr>
          <p:nvPr/>
        </p:nvGrpSpPr>
        <p:grpSpPr bwMode="auto">
          <a:xfrm>
            <a:off x="4329052" y="2734151"/>
            <a:ext cx="3436454" cy="2226441"/>
            <a:chOff x="643" y="1924"/>
            <a:chExt cx="1117" cy="1026"/>
          </a:xfrm>
        </p:grpSpPr>
        <p:sp>
          <p:nvSpPr>
            <p:cNvPr id="28" name="AutoShape 8"/>
            <p:cNvSpPr>
              <a:spLocks noChangeArrowheads="1"/>
            </p:cNvSpPr>
            <p:nvPr/>
          </p:nvSpPr>
          <p:spPr bwMode="auto">
            <a:xfrm>
              <a:off x="994" y="2323"/>
              <a:ext cx="410" cy="476"/>
            </a:xfrm>
            <a:prstGeom prst="can">
              <a:avLst>
                <a:gd name="adj" fmla="val 28963"/>
              </a:avLst>
            </a:prstGeom>
            <a:gradFill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GB" sz="13466"/>
            </a:p>
          </p:txBody>
        </p:sp>
        <p:sp>
          <p:nvSpPr>
            <p:cNvPr id="29" name="Line 9"/>
            <p:cNvSpPr>
              <a:spLocks noChangeShapeType="1"/>
            </p:cNvSpPr>
            <p:nvPr/>
          </p:nvSpPr>
          <p:spPr bwMode="auto">
            <a:xfrm>
              <a:off x="643" y="2321"/>
              <a:ext cx="335" cy="148"/>
            </a:xfrm>
            <a:prstGeom prst="line">
              <a:avLst/>
            </a:prstGeom>
            <a:noFill/>
            <a:ln w="9525">
              <a:solidFill>
                <a:schemeClr val="accent3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466"/>
            </a:p>
            <a:p>
              <a:pPr>
                <a:defRPr/>
              </a:pPr>
              <a:endParaRPr lang="en-US" sz="13466"/>
            </a:p>
            <a:p>
              <a:pPr>
                <a:defRPr/>
              </a:pPr>
              <a:endParaRPr lang="en-US" sz="13466"/>
            </a:p>
            <a:p>
              <a:pPr>
                <a:defRPr/>
              </a:pPr>
              <a:endParaRPr lang="en-US" sz="13466"/>
            </a:p>
            <a:p>
              <a:pPr>
                <a:defRPr/>
              </a:pPr>
              <a:endParaRPr lang="en-US" sz="13466"/>
            </a:p>
            <a:p>
              <a:pPr>
                <a:defRPr/>
              </a:pPr>
              <a:endParaRPr lang="en-US" sz="13466"/>
            </a:p>
            <a:p>
              <a:pPr>
                <a:defRPr/>
              </a:pPr>
              <a:endParaRPr lang="en-US" sz="13466"/>
            </a:p>
            <a:p>
              <a:pPr>
                <a:defRPr/>
              </a:pPr>
              <a:endParaRPr lang="en-GB" sz="13466"/>
            </a:p>
          </p:txBody>
        </p:sp>
        <p:sp>
          <p:nvSpPr>
            <p:cNvPr id="30" name="Line 10"/>
            <p:cNvSpPr>
              <a:spLocks noChangeShapeType="1"/>
            </p:cNvSpPr>
            <p:nvPr/>
          </p:nvSpPr>
          <p:spPr bwMode="auto">
            <a:xfrm flipH="1">
              <a:off x="1437" y="2332"/>
              <a:ext cx="323" cy="132"/>
            </a:xfrm>
            <a:prstGeom prst="line">
              <a:avLst/>
            </a:prstGeom>
            <a:noFill/>
            <a:ln w="9525">
              <a:solidFill>
                <a:schemeClr val="accent3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 sz="13466"/>
            </a:p>
          </p:txBody>
        </p:sp>
        <p:sp>
          <p:nvSpPr>
            <p:cNvPr id="31" name="Line 11"/>
            <p:cNvSpPr>
              <a:spLocks noChangeShapeType="1"/>
            </p:cNvSpPr>
            <p:nvPr/>
          </p:nvSpPr>
          <p:spPr bwMode="auto">
            <a:xfrm flipH="1" flipV="1">
              <a:off x="1420" y="2774"/>
              <a:ext cx="204" cy="176"/>
            </a:xfrm>
            <a:prstGeom prst="line">
              <a:avLst/>
            </a:prstGeom>
            <a:noFill/>
            <a:ln w="9525">
              <a:solidFill>
                <a:schemeClr val="accent3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 sz="13466"/>
            </a:p>
          </p:txBody>
        </p:sp>
        <p:sp>
          <p:nvSpPr>
            <p:cNvPr id="32" name="Line 12"/>
            <p:cNvSpPr>
              <a:spLocks noChangeShapeType="1"/>
            </p:cNvSpPr>
            <p:nvPr/>
          </p:nvSpPr>
          <p:spPr bwMode="auto">
            <a:xfrm flipV="1">
              <a:off x="773" y="2774"/>
              <a:ext cx="204" cy="176"/>
            </a:xfrm>
            <a:prstGeom prst="line">
              <a:avLst/>
            </a:prstGeom>
            <a:noFill/>
            <a:ln w="9525">
              <a:solidFill>
                <a:schemeClr val="accent3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466"/>
            </a:p>
            <a:p>
              <a:pPr>
                <a:defRPr/>
              </a:pPr>
              <a:endParaRPr lang="en-US" sz="13466"/>
            </a:p>
            <a:p>
              <a:pPr>
                <a:defRPr/>
              </a:pPr>
              <a:endParaRPr lang="en-US" sz="13466"/>
            </a:p>
            <a:p>
              <a:pPr>
                <a:defRPr/>
              </a:pPr>
              <a:endParaRPr lang="en-GB" sz="13466"/>
            </a:p>
          </p:txBody>
        </p:sp>
        <p:sp>
          <p:nvSpPr>
            <p:cNvPr id="38" name="Line 18"/>
            <p:cNvSpPr>
              <a:spLocks noChangeShapeType="1"/>
            </p:cNvSpPr>
            <p:nvPr/>
          </p:nvSpPr>
          <p:spPr bwMode="auto">
            <a:xfrm flipH="1">
              <a:off x="1201" y="1924"/>
              <a:ext cx="22" cy="375"/>
            </a:xfrm>
            <a:prstGeom prst="line">
              <a:avLst/>
            </a:prstGeom>
            <a:noFill/>
            <a:ln w="9525">
              <a:solidFill>
                <a:schemeClr val="accent3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 sz="13466"/>
            </a:p>
          </p:txBody>
        </p:sp>
      </p:grpSp>
      <p:sp>
        <p:nvSpPr>
          <p:cNvPr id="42" name="Oval 24"/>
          <p:cNvSpPr>
            <a:spLocks noChangeArrowheads="1"/>
          </p:cNvSpPr>
          <p:nvPr/>
        </p:nvSpPr>
        <p:spPr bwMode="auto">
          <a:xfrm>
            <a:off x="4706039" y="3656165"/>
            <a:ext cx="242456" cy="2001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lIns="276417" tIns="138209" rIns="276417" bIns="138209" anchor="ctr"/>
          <a:lstStyle/>
          <a:p>
            <a:pPr>
              <a:defRPr/>
            </a:pPr>
            <a:endParaRPr lang="en-GB" sz="13466"/>
          </a:p>
        </p:txBody>
      </p:sp>
      <p:sp>
        <p:nvSpPr>
          <p:cNvPr id="45" name="Oval 44"/>
          <p:cNvSpPr/>
          <p:nvPr/>
        </p:nvSpPr>
        <p:spPr>
          <a:xfrm>
            <a:off x="2637705" y="2577112"/>
            <a:ext cx="1496860" cy="1496860"/>
          </a:xfrm>
          <a:prstGeom prst="ellipse">
            <a:avLst/>
          </a:prstGeom>
          <a:blipFill dpi="0" rotWithShape="1"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Oval 45"/>
          <p:cNvSpPr/>
          <p:nvPr/>
        </p:nvSpPr>
        <p:spPr>
          <a:xfrm>
            <a:off x="7895785" y="2702197"/>
            <a:ext cx="1496860" cy="1496860"/>
          </a:xfrm>
          <a:prstGeom prst="ellipse">
            <a:avLst/>
          </a:prstGeom>
          <a:blipFill dpi="0" rotWithShape="1"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Oval 46"/>
          <p:cNvSpPr/>
          <p:nvPr/>
        </p:nvSpPr>
        <p:spPr>
          <a:xfrm>
            <a:off x="5519969" y="1097138"/>
            <a:ext cx="1496860" cy="1496860"/>
          </a:xfrm>
          <a:prstGeom prst="ellipse">
            <a:avLst/>
          </a:prstGeom>
          <a:blipFill dpi="0" rotWithShape="1"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Oval 47"/>
          <p:cNvSpPr/>
          <p:nvPr/>
        </p:nvSpPr>
        <p:spPr>
          <a:xfrm>
            <a:off x="3232366" y="4668704"/>
            <a:ext cx="1496860" cy="1496860"/>
          </a:xfrm>
          <a:prstGeom prst="ellipse">
            <a:avLst/>
          </a:prstGeom>
          <a:blipFill dpi="0" rotWithShape="1"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Oval 48"/>
          <p:cNvSpPr/>
          <p:nvPr/>
        </p:nvSpPr>
        <p:spPr>
          <a:xfrm>
            <a:off x="7345876" y="4713516"/>
            <a:ext cx="1496860" cy="1496860"/>
          </a:xfrm>
          <a:prstGeom prst="ellipse">
            <a:avLst/>
          </a:prstGeom>
          <a:blipFill dpi="0" rotWithShape="1"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AutoShape 8"/>
          <p:cNvSpPr>
            <a:spLocks noChangeArrowheads="1"/>
          </p:cNvSpPr>
          <p:nvPr/>
        </p:nvSpPr>
        <p:spPr bwMode="auto">
          <a:xfrm>
            <a:off x="9591166" y="5043561"/>
            <a:ext cx="284036" cy="251824"/>
          </a:xfrm>
          <a:prstGeom prst="can">
            <a:avLst>
              <a:gd name="adj" fmla="val 28963"/>
            </a:avLst>
          </a:prstGeom>
          <a:gradFill rotWithShape="1"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39571" tIns="69785" rIns="139571" bIns="69785" anchor="ctr"/>
          <a:lstStyle/>
          <a:p>
            <a:endParaRPr lang="en-GB"/>
          </a:p>
        </p:txBody>
      </p:sp>
      <p:sp>
        <p:nvSpPr>
          <p:cNvPr id="52" name="TextBox 51"/>
          <p:cNvSpPr txBox="1"/>
          <p:nvPr/>
        </p:nvSpPr>
        <p:spPr>
          <a:xfrm>
            <a:off x="9875202" y="4986002"/>
            <a:ext cx="1896541" cy="356377"/>
          </a:xfrm>
          <a:prstGeom prst="rect">
            <a:avLst/>
          </a:prstGeom>
          <a:noFill/>
        </p:spPr>
        <p:txBody>
          <a:bodyPr wrap="none" lIns="139571" tIns="69785" rIns="139571" bIns="69785" rtlCol="0">
            <a:spAutoFit/>
          </a:bodyPr>
          <a:lstStyle/>
          <a:p>
            <a:r>
              <a:rPr lang="en-GB" sz="1400" dirty="0">
                <a:solidFill>
                  <a:schemeClr val="accent3"/>
                </a:solidFill>
                <a:latin typeface="NotesEsa" panose="02000506030000020004" pitchFamily="2" charset="0"/>
              </a:rPr>
              <a:t>Central Repository (CR)</a:t>
            </a:r>
          </a:p>
        </p:txBody>
      </p:sp>
      <p:sp>
        <p:nvSpPr>
          <p:cNvPr id="53" name="Oval 21"/>
          <p:cNvSpPr>
            <a:spLocks noChangeArrowheads="1"/>
          </p:cNvSpPr>
          <p:nvPr/>
        </p:nvSpPr>
        <p:spPr bwMode="auto">
          <a:xfrm>
            <a:off x="9672031" y="5398435"/>
            <a:ext cx="141127" cy="127022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lIns="139571" tIns="69785" rIns="139571" bIns="69785" anchor="ctr"/>
          <a:lstStyle/>
          <a:p>
            <a:endParaRPr lang="en-GB"/>
          </a:p>
        </p:txBody>
      </p:sp>
      <p:sp>
        <p:nvSpPr>
          <p:cNvPr id="54" name="TextBox 53"/>
          <p:cNvSpPr txBox="1"/>
          <p:nvPr/>
        </p:nvSpPr>
        <p:spPr>
          <a:xfrm>
            <a:off x="9875202" y="5295385"/>
            <a:ext cx="610612" cy="356377"/>
          </a:xfrm>
          <a:prstGeom prst="rect">
            <a:avLst/>
          </a:prstGeom>
          <a:noFill/>
        </p:spPr>
        <p:txBody>
          <a:bodyPr wrap="none" lIns="139571" tIns="69785" rIns="139571" bIns="69785" rtlCol="0">
            <a:spAutoFit/>
          </a:bodyPr>
          <a:lstStyle/>
          <a:p>
            <a:r>
              <a:rPr lang="en-GB" sz="1400" dirty="0">
                <a:solidFill>
                  <a:schemeClr val="accent3"/>
                </a:solidFill>
                <a:latin typeface="NotesEsa" panose="02000506030000020004" pitchFamily="2" charset="0"/>
              </a:rPr>
              <a:t>Data</a:t>
            </a:r>
          </a:p>
        </p:txBody>
      </p:sp>
      <p:sp>
        <p:nvSpPr>
          <p:cNvPr id="24" name="Oval 24">
            <a:extLst>
              <a:ext uri="{FF2B5EF4-FFF2-40B4-BE49-F238E27FC236}">
                <a16:creationId xmlns:a16="http://schemas.microsoft.com/office/drawing/2014/main" id="{443F4517-AF0B-47F9-B30D-82EBF6449521}"/>
              </a:ext>
            </a:extLst>
          </p:cNvPr>
          <p:cNvSpPr>
            <a:spLocks noChangeArrowheads="1"/>
          </p:cNvSpPr>
          <p:nvPr/>
        </p:nvSpPr>
        <p:spPr bwMode="auto">
          <a:xfrm rot="4951238">
            <a:off x="5958355" y="3040966"/>
            <a:ext cx="242456" cy="2001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lIns="276417" tIns="138209" rIns="276417" bIns="138209" anchor="ctr"/>
          <a:lstStyle/>
          <a:p>
            <a:pPr>
              <a:defRPr/>
            </a:pPr>
            <a:endParaRPr lang="en-GB" sz="13466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66F5440-3F5F-47F7-9D09-D58FDD9F81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1800" y="3662675"/>
            <a:ext cx="242456" cy="2001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lIns="276417" tIns="138209" rIns="276417" bIns="138209" anchor="ctr"/>
          <a:lstStyle/>
          <a:p>
            <a:pPr>
              <a:defRPr/>
            </a:pPr>
            <a:endParaRPr lang="en-GB" sz="13466"/>
          </a:p>
        </p:txBody>
      </p:sp>
      <p:sp>
        <p:nvSpPr>
          <p:cNvPr id="26" name="Oval 24">
            <a:extLst>
              <a:ext uri="{FF2B5EF4-FFF2-40B4-BE49-F238E27FC236}">
                <a16:creationId xmlns:a16="http://schemas.microsoft.com/office/drawing/2014/main" id="{D871F0BB-DCB8-4B29-9E26-F72886ABFC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7580" y="4669565"/>
            <a:ext cx="242456" cy="2001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lIns="276417" tIns="138209" rIns="276417" bIns="138209" anchor="ctr"/>
          <a:lstStyle/>
          <a:p>
            <a:pPr>
              <a:defRPr/>
            </a:pPr>
            <a:endParaRPr lang="en-GB" sz="13466"/>
          </a:p>
        </p:txBody>
      </p:sp>
      <p:sp>
        <p:nvSpPr>
          <p:cNvPr id="27" name="Oval 24">
            <a:extLst>
              <a:ext uri="{FF2B5EF4-FFF2-40B4-BE49-F238E27FC236}">
                <a16:creationId xmlns:a16="http://schemas.microsoft.com/office/drawing/2014/main" id="{F4C8A351-FDD2-4C2B-9439-BA710CAF98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7511" y="4632919"/>
            <a:ext cx="242456" cy="2001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lIns="276417" tIns="138209" rIns="276417" bIns="138209" anchor="ctr"/>
          <a:lstStyle/>
          <a:p>
            <a:pPr>
              <a:defRPr/>
            </a:pPr>
            <a:endParaRPr lang="en-GB" sz="13466"/>
          </a:p>
        </p:txBody>
      </p:sp>
    </p:spTree>
    <p:extLst>
      <p:ext uri="{BB962C8B-B14F-4D97-AF65-F5344CB8AC3E}">
        <p14:creationId xmlns:p14="http://schemas.microsoft.com/office/powerpoint/2010/main" val="3790154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3175E-7 4.81481E-6 C 0.04168 0.0199 0.07596 0.03796 0.07558 0.03935 C 0.07441 0.0412 0.04077 0.02569 -0.00052 0.00578 C -0.04207 -0.01389 -0.07505 -0.03149 -0.07479 -0.03218 C -0.07467 -0.03426 -0.04142 -0.02038 -5.53175E-7 4.81481E-6 Z " pathEditMode="relative" rAng="900000" ptsTypes="AAA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0" y="301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092 C -0.00247 0.04908 -0.00507 0.09213 -0.0061 0.09167 C -0.00727 0.09028 -0.00598 0.04884 -0.00429 -0.00116 C -0.00169 -0.05185 0.00026 -0.09282 0.00117 -0.09236 C 0.00221 -0.09305 0.00143 -0.05139 -0.00052 -0.00092 Z " pathEditMode="relative" rAng="5640000" ptsTypes="AAAAA">
                                      <p:cBhvr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00" y="46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0.00046 C 0.0396 -0.02315 0.07401 -0.04097 0.07401 -0.03935 C 0.07362 -0.03704 0.04077 -0.01713 0.00013 0.00625 C -0.04078 0.03009 -0.07389 0.04699 -0.07363 0.04607 C -0.07428 0.04468 -0.04221 0.02384 -0.00117 0.00046 Z " pathEditMode="relative" rAng="20520000" ptsTypes="AAAAA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00" y="25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6 0.00093 C 0.03558 0.03357 0.06258 0.06204 0.06181 0.06389 C 0.06012 0.06597 0.03376 0.03982 0.00039 0.00764 C -0.03273 -0.02523 -0.05792 -0.05347 -0.05779 -0.0537 C -0.05714 -0.05671 -0.03039 -0.03333 0.00246 0.00093 Z " pathEditMode="relative" rAng="1740000" ptsTypes="AAAAA">
                                      <p:cBhvr>
                                        <p:cTn id="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0" y="370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3883E-8 -2.96296E-6 C 0.03623 -0.04027 0.06713 -0.07268 0.06765 -0.07129 C 0.06739 -0.06852 0.03844 -0.03541 0.00195 0.0051 C -0.0348 0.04584 -0.06415 0.07639 -0.06428 0.0757 C -0.06532 0.07408 -0.03688 0.04028 -1.03883E-8 -2.96296E-6 Z " pathEditMode="relative" rAng="19680000" ptsTypes="AAAAA"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00" y="18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284717-4C54-B2AF-A00B-DD30D23B2C05}"/>
              </a:ext>
            </a:extLst>
          </p:cNvPr>
          <p:cNvCxnSpPr>
            <a:cxnSpLocks/>
          </p:cNvCxnSpPr>
          <p:nvPr/>
        </p:nvCxnSpPr>
        <p:spPr>
          <a:xfrm flipH="1">
            <a:off x="5279134" y="2529865"/>
            <a:ext cx="847948" cy="3009471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3C5C11D-6D2E-81BD-8A69-DD39F6136282}"/>
              </a:ext>
            </a:extLst>
          </p:cNvPr>
          <p:cNvCxnSpPr>
            <a:cxnSpLocks/>
          </p:cNvCxnSpPr>
          <p:nvPr/>
        </p:nvCxnSpPr>
        <p:spPr>
          <a:xfrm>
            <a:off x="6127082" y="2529865"/>
            <a:ext cx="840289" cy="30593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000" y="160401"/>
            <a:ext cx="10108800" cy="553998"/>
          </a:xfrm>
        </p:spPr>
        <p:txBody>
          <a:bodyPr/>
          <a:lstStyle/>
          <a:p>
            <a:r>
              <a:rPr lang="en-US" dirty="0">
                <a:latin typeface="NotesEsa" panose="02000506030000020004" pitchFamily="2" charset="0"/>
              </a:rPr>
              <a:t>CE Applications</a:t>
            </a:r>
            <a:endParaRPr lang="en-GB" dirty="0">
              <a:latin typeface="NotesEsa" panose="02000506030000020004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52029" y="908720"/>
            <a:ext cx="11521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19069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sz="2000" b="1" dirty="0">
                <a:solidFill>
                  <a:srgbClr val="FFC000"/>
                </a:solidFill>
                <a:latin typeface="NotesEsa" panose="02000506030000020004" pitchFamily="2" charset="0"/>
              </a:rPr>
              <a:t>CDF</a:t>
            </a:r>
            <a:r>
              <a:rPr lang="en-GB" sz="2000" dirty="0">
                <a:solidFill>
                  <a:srgbClr val="FFC000"/>
                </a:solidFill>
                <a:latin typeface="NotesEsa" panose="02000506030000020004" pitchFamily="2" charset="0"/>
              </a:rPr>
              <a:t>: An essential </a:t>
            </a:r>
            <a:r>
              <a:rPr lang="en-GB" sz="2000" b="1" dirty="0">
                <a:solidFill>
                  <a:srgbClr val="FFC000"/>
                </a:solidFill>
                <a:latin typeface="NotesEsa" panose="02000506030000020004" pitchFamily="2" charset="0"/>
              </a:rPr>
              <a:t>tool for the ESA Decision Making</a:t>
            </a:r>
            <a:r>
              <a:rPr lang="en-GB" sz="2000" dirty="0">
                <a:solidFill>
                  <a:srgbClr val="FFC000"/>
                </a:solidFill>
                <a:latin typeface="NotesEsa" panose="02000506030000020004" pitchFamily="2" charset="0"/>
              </a:rPr>
              <a:t> processes</a:t>
            </a:r>
          </a:p>
        </p:txBody>
      </p:sp>
      <p:cxnSp>
        <p:nvCxnSpPr>
          <p:cNvPr id="17" name="Straight Connector 16"/>
          <p:cNvCxnSpPr>
            <a:cxnSpLocks/>
          </p:cNvCxnSpPr>
          <p:nvPr/>
        </p:nvCxnSpPr>
        <p:spPr>
          <a:xfrm flipH="1" flipV="1">
            <a:off x="2274141" y="2128071"/>
            <a:ext cx="3834982" cy="320617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 flipH="1">
            <a:off x="2418157" y="2509463"/>
            <a:ext cx="3708925" cy="1329481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cxnSpLocks/>
          </p:cNvCxnSpPr>
          <p:nvPr/>
        </p:nvCxnSpPr>
        <p:spPr>
          <a:xfrm flipH="1">
            <a:off x="3686501" y="2544660"/>
            <a:ext cx="2422622" cy="2418612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1459949" y="1340768"/>
            <a:ext cx="1628384" cy="1628384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2700000" scaled="1"/>
            <a:tileRect/>
          </a:gradFill>
          <a:ln w="19050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NotesEsa" panose="02000506030000020004" pitchFamily="2" charset="0"/>
                <a:ea typeface="Verdana" panose="020B0604030504040204" pitchFamily="34" charset="0"/>
              </a:rPr>
              <a:t>Design</a:t>
            </a:r>
            <a:br>
              <a:rPr lang="en-US" sz="1600" b="1" dirty="0">
                <a:solidFill>
                  <a:schemeClr val="tx1"/>
                </a:solidFill>
                <a:latin typeface="NotesEsa" panose="02000506030000020004" pitchFamily="2" charset="0"/>
                <a:ea typeface="Verdana" panose="020B0604030504040204" pitchFamily="34" charset="0"/>
              </a:rPr>
            </a:br>
            <a:r>
              <a:rPr lang="en-US" sz="1600" b="1" dirty="0">
                <a:solidFill>
                  <a:schemeClr val="tx1"/>
                </a:solidFill>
                <a:latin typeface="NotesEsa" panose="02000506030000020004" pitchFamily="2" charset="0"/>
                <a:ea typeface="Verdana" panose="020B0604030504040204" pitchFamily="34" charset="0"/>
              </a:rPr>
              <a:t>Studies</a:t>
            </a:r>
            <a:endParaRPr lang="en-GB" sz="1600" b="1" dirty="0">
              <a:solidFill>
                <a:schemeClr val="tx1"/>
              </a:solidFill>
              <a:latin typeface="NotesEsa" panose="02000506030000020004" pitchFamily="2" charset="0"/>
              <a:ea typeface="Verdana" panose="020B0604030504040204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1603965" y="3024752"/>
            <a:ext cx="1628384" cy="1628384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2700000" scaled="1"/>
            <a:tileRect/>
          </a:gradFill>
          <a:ln w="19050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chemeClr val="tx1"/>
                </a:solidFill>
                <a:latin typeface="NotesEsa" panose="02000506030000020004" pitchFamily="2" charset="0"/>
                <a:ea typeface="Verdana" panose="020B0604030504040204" pitchFamily="34" charset="0"/>
              </a:rPr>
              <a:t>Validation</a:t>
            </a:r>
            <a:br>
              <a:rPr lang="en-US" sz="1600" b="1" dirty="0">
                <a:solidFill>
                  <a:schemeClr val="tx1"/>
                </a:solidFill>
                <a:latin typeface="NotesEsa" panose="02000506030000020004" pitchFamily="2" charset="0"/>
                <a:ea typeface="Verdana" panose="020B0604030504040204" pitchFamily="34" charset="0"/>
              </a:rPr>
            </a:br>
            <a:r>
              <a:rPr lang="en-US" sz="1600" b="1" dirty="0">
                <a:solidFill>
                  <a:schemeClr val="tx1"/>
                </a:solidFill>
                <a:latin typeface="NotesEsa" panose="02000506030000020004" pitchFamily="2" charset="0"/>
                <a:ea typeface="Verdana" panose="020B0604030504040204" pitchFamily="34" charset="0"/>
              </a:rPr>
              <a:t>Industrial</a:t>
            </a:r>
            <a:br>
              <a:rPr lang="en-US" sz="1600" b="1" dirty="0">
                <a:solidFill>
                  <a:schemeClr val="tx1"/>
                </a:solidFill>
                <a:latin typeface="NotesEsa" panose="02000506030000020004" pitchFamily="2" charset="0"/>
                <a:ea typeface="Verdana" panose="020B0604030504040204" pitchFamily="34" charset="0"/>
              </a:rPr>
            </a:br>
            <a:r>
              <a:rPr lang="en-US" sz="1600" b="1" dirty="0">
                <a:solidFill>
                  <a:schemeClr val="tx1"/>
                </a:solidFill>
                <a:latin typeface="NotesEsa" panose="02000506030000020004" pitchFamily="2" charset="0"/>
                <a:ea typeface="Verdana" panose="020B0604030504040204" pitchFamily="34" charset="0"/>
              </a:rPr>
              <a:t>Activities</a:t>
            </a:r>
            <a:endParaRPr lang="en-GB" sz="1600" b="1" dirty="0">
              <a:solidFill>
                <a:schemeClr val="tx1"/>
              </a:solidFill>
              <a:latin typeface="NotesEsa" panose="02000506030000020004" pitchFamily="2" charset="0"/>
              <a:ea typeface="Verdana" panose="020B0604030504040204" pitchFamily="34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2872309" y="4149080"/>
            <a:ext cx="1628384" cy="1628384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2700000" scaled="1"/>
            <a:tileRect/>
          </a:gradFill>
          <a:ln w="19050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>
              <a:defRPr/>
            </a:pPr>
            <a:r>
              <a:rPr lang="en-US" sz="1600" b="1">
                <a:solidFill>
                  <a:schemeClr val="tx1"/>
                </a:solidFill>
                <a:latin typeface="NotesEsa" panose="02000506030000020004" pitchFamily="2" charset="0"/>
                <a:ea typeface="Verdana" panose="020B0604030504040204" pitchFamily="34" charset="0"/>
              </a:rPr>
              <a:t>Technology</a:t>
            </a:r>
            <a:br>
              <a:rPr lang="en-US" sz="1600" b="1">
                <a:solidFill>
                  <a:schemeClr val="tx1"/>
                </a:solidFill>
                <a:latin typeface="NotesEsa" panose="02000506030000020004" pitchFamily="2" charset="0"/>
                <a:ea typeface="Verdana" panose="020B0604030504040204" pitchFamily="34" charset="0"/>
              </a:rPr>
            </a:br>
            <a:r>
              <a:rPr lang="en-US" sz="1600" b="1">
                <a:solidFill>
                  <a:schemeClr val="tx1"/>
                </a:solidFill>
                <a:latin typeface="NotesEsa" panose="02000506030000020004" pitchFamily="2" charset="0"/>
                <a:ea typeface="Verdana" panose="020B0604030504040204" pitchFamily="34" charset="0"/>
              </a:rPr>
              <a:t>Road</a:t>
            </a:r>
            <a:br>
              <a:rPr lang="en-US" sz="1600" b="1">
                <a:solidFill>
                  <a:schemeClr val="tx1"/>
                </a:solidFill>
                <a:latin typeface="NotesEsa" panose="02000506030000020004" pitchFamily="2" charset="0"/>
                <a:ea typeface="Verdana" panose="020B0604030504040204" pitchFamily="34" charset="0"/>
              </a:rPr>
            </a:br>
            <a:r>
              <a:rPr lang="en-US" sz="1600" b="1">
                <a:solidFill>
                  <a:schemeClr val="tx1"/>
                </a:solidFill>
                <a:latin typeface="NotesEsa" panose="02000506030000020004" pitchFamily="2" charset="0"/>
                <a:ea typeface="Verdana" panose="020B0604030504040204" pitchFamily="34" charset="0"/>
              </a:rPr>
              <a:t>Mapping</a:t>
            </a:r>
            <a:endParaRPr lang="en-GB" sz="1600" b="1">
              <a:solidFill>
                <a:schemeClr val="tx1"/>
              </a:solidFill>
              <a:latin typeface="NotesEsa" panose="02000506030000020004" pitchFamily="2" charset="0"/>
              <a:ea typeface="Verdana" panose="020B0604030504040204" pitchFamily="34" charset="0"/>
            </a:endParaRPr>
          </a:p>
        </p:txBody>
      </p:sp>
      <p:cxnSp>
        <p:nvCxnSpPr>
          <p:cNvPr id="56" name="Straight Connector 55"/>
          <p:cNvCxnSpPr>
            <a:cxnSpLocks/>
          </p:cNvCxnSpPr>
          <p:nvPr/>
        </p:nvCxnSpPr>
        <p:spPr>
          <a:xfrm flipH="1">
            <a:off x="6140469" y="2154960"/>
            <a:ext cx="3838528" cy="358651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cxnSpLocks/>
          </p:cNvCxnSpPr>
          <p:nvPr/>
        </p:nvCxnSpPr>
        <p:spPr>
          <a:xfrm flipH="1" flipV="1">
            <a:off x="6182682" y="2529865"/>
            <a:ext cx="3668835" cy="1298598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cxnSpLocks/>
          </p:cNvCxnSpPr>
          <p:nvPr/>
        </p:nvCxnSpPr>
        <p:spPr>
          <a:xfrm>
            <a:off x="6140469" y="2651058"/>
            <a:ext cx="2411078" cy="2312214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/>
          <p:cNvSpPr/>
          <p:nvPr/>
        </p:nvSpPr>
        <p:spPr>
          <a:xfrm>
            <a:off x="9164805" y="1340768"/>
            <a:ext cx="1628384" cy="1628384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2700000" scaled="1"/>
            <a:tileRect/>
          </a:gradFill>
          <a:ln w="19050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>
              <a:defRPr/>
            </a:pPr>
            <a:r>
              <a:rPr lang="en-US" sz="1600" b="1">
                <a:solidFill>
                  <a:schemeClr val="tx1"/>
                </a:solidFill>
                <a:latin typeface="NotesEsa" panose="02000506030000020004" pitchFamily="2" charset="0"/>
                <a:ea typeface="Verdana" panose="020B0604030504040204" pitchFamily="34" charset="0"/>
              </a:rPr>
              <a:t>SoS</a:t>
            </a:r>
            <a:br>
              <a:rPr lang="en-US" sz="1600" b="1">
                <a:solidFill>
                  <a:schemeClr val="tx1"/>
                </a:solidFill>
                <a:latin typeface="NotesEsa" panose="02000506030000020004" pitchFamily="2" charset="0"/>
                <a:ea typeface="Verdana" panose="020B0604030504040204" pitchFamily="34" charset="0"/>
              </a:rPr>
            </a:br>
            <a:r>
              <a:rPr lang="en-US" sz="1600" b="1">
                <a:solidFill>
                  <a:schemeClr val="tx1"/>
                </a:solidFill>
                <a:latin typeface="NotesEsa" panose="02000506030000020004" pitchFamily="2" charset="0"/>
                <a:ea typeface="Verdana" panose="020B0604030504040204" pitchFamily="34" charset="0"/>
              </a:rPr>
              <a:t>Architectures</a:t>
            </a:r>
            <a:endParaRPr lang="en-GB" sz="1600" b="1">
              <a:solidFill>
                <a:schemeClr val="tx1"/>
              </a:solidFill>
              <a:latin typeface="NotesEsa" panose="02000506030000020004" pitchFamily="2" charset="0"/>
              <a:ea typeface="Verdana" panose="020B0604030504040204" pitchFamily="34" charset="0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9020789" y="3024752"/>
            <a:ext cx="1628384" cy="1628384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2700000" scaled="1"/>
            <a:tileRect/>
          </a:gradFill>
          <a:ln w="19050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>
              <a:defRPr/>
            </a:pPr>
            <a:r>
              <a:rPr lang="en-US" sz="1600" b="1">
                <a:solidFill>
                  <a:schemeClr val="tx1"/>
                </a:solidFill>
                <a:latin typeface="NotesEsa" panose="02000506030000020004" pitchFamily="2" charset="0"/>
                <a:ea typeface="Verdana" panose="020B0604030504040204" pitchFamily="34" charset="0"/>
              </a:rPr>
              <a:t>Reviews</a:t>
            </a:r>
            <a:endParaRPr lang="en-GB" sz="1600" b="1">
              <a:solidFill>
                <a:schemeClr val="tx1"/>
              </a:solidFill>
              <a:latin typeface="NotesEsa" panose="02000506030000020004" pitchFamily="2" charset="0"/>
              <a:ea typeface="Verdana" panose="020B0604030504040204" pitchFamily="34" charset="0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7724645" y="4104872"/>
            <a:ext cx="1628384" cy="1628384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2700000" scaled="1"/>
            <a:tileRect/>
          </a:gradFill>
          <a:ln w="19050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>
              <a:defRPr/>
            </a:pPr>
            <a:r>
              <a:rPr lang="en-US" sz="1600" b="1">
                <a:solidFill>
                  <a:schemeClr val="tx1"/>
                </a:solidFill>
                <a:latin typeface="NotesEsa" panose="02000506030000020004" pitchFamily="2" charset="0"/>
                <a:ea typeface="Verdana" panose="020B0604030504040204" pitchFamily="34" charset="0"/>
              </a:rPr>
              <a:t>Multidisciplinary</a:t>
            </a:r>
            <a:br>
              <a:rPr lang="en-US" sz="1600" b="1">
                <a:solidFill>
                  <a:schemeClr val="tx1"/>
                </a:solidFill>
                <a:latin typeface="NotesEsa" panose="02000506030000020004" pitchFamily="2" charset="0"/>
                <a:ea typeface="Verdana" panose="020B0604030504040204" pitchFamily="34" charset="0"/>
              </a:rPr>
            </a:br>
            <a:r>
              <a:rPr lang="en-US" sz="1600" b="1">
                <a:solidFill>
                  <a:schemeClr val="tx1"/>
                </a:solidFill>
                <a:latin typeface="NotesEsa" panose="02000506030000020004" pitchFamily="2" charset="0"/>
                <a:ea typeface="Verdana" panose="020B0604030504040204" pitchFamily="34" charset="0"/>
              </a:rPr>
              <a:t>Brainstorms</a:t>
            </a:r>
            <a:endParaRPr lang="en-GB" sz="1600" b="1">
              <a:solidFill>
                <a:schemeClr val="tx1"/>
              </a:solidFill>
              <a:latin typeface="NotesEsa" panose="02000506030000020004" pitchFamily="2" charset="0"/>
              <a:ea typeface="Verdana" panose="020B060403050404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22775" y="1340768"/>
            <a:ext cx="2572697" cy="2487695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57150">
            <a:solidFill>
              <a:schemeClr val="accent2">
                <a:lumMod val="75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F73616D-329D-9A11-497C-0CDBB2696B9D}"/>
              </a:ext>
            </a:extLst>
          </p:cNvPr>
          <p:cNvSpPr/>
          <p:nvPr/>
        </p:nvSpPr>
        <p:spPr>
          <a:xfrm>
            <a:off x="4456485" y="4725144"/>
            <a:ext cx="1628384" cy="1628384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2700000" scaled="1"/>
            <a:tileRect/>
          </a:gradFill>
          <a:ln w="19050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>
              <a:defRPr/>
            </a:pPr>
            <a:r>
              <a:rPr lang="en-US" sz="1600" b="1">
                <a:solidFill>
                  <a:schemeClr val="tx1"/>
                </a:solidFill>
                <a:latin typeface="NotesEsa" panose="02000506030000020004" pitchFamily="2" charset="0"/>
                <a:ea typeface="Verdana" panose="020B0604030504040204" pitchFamily="34" charset="0"/>
              </a:rPr>
              <a:t>Education</a:t>
            </a:r>
          </a:p>
          <a:p>
            <a:pPr algn="ctr">
              <a:defRPr/>
            </a:pPr>
            <a:r>
              <a:rPr lang="en-US" sz="1600" b="1">
                <a:solidFill>
                  <a:schemeClr val="tx1"/>
                </a:solidFill>
                <a:latin typeface="NotesEsa" panose="02000506030000020004" pitchFamily="2" charset="0"/>
                <a:ea typeface="Verdana" panose="020B0604030504040204" pitchFamily="34" charset="0"/>
              </a:rPr>
              <a:t>&amp; Training</a:t>
            </a:r>
            <a:endParaRPr lang="en-GB" sz="1600" b="1">
              <a:solidFill>
                <a:schemeClr val="tx1"/>
              </a:solidFill>
              <a:latin typeface="NotesEsa" panose="02000506030000020004" pitchFamily="2" charset="0"/>
              <a:ea typeface="Verdana" panose="020B060403050404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C3EDD91-5303-FD14-F92A-8D770D9C2DCA}"/>
              </a:ext>
            </a:extLst>
          </p:cNvPr>
          <p:cNvSpPr/>
          <p:nvPr/>
        </p:nvSpPr>
        <p:spPr>
          <a:xfrm>
            <a:off x="6140469" y="4725144"/>
            <a:ext cx="1628384" cy="1628384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2700000" scaled="1"/>
            <a:tileRect/>
          </a:gradFill>
          <a:ln w="19050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NotesEsa" panose="02000506030000020004" pitchFamily="2" charset="0"/>
                <a:ea typeface="Verdana" panose="020B0604030504040204" pitchFamily="34" charset="0"/>
              </a:rPr>
              <a:t>Lessons</a:t>
            </a:r>
            <a:br>
              <a:rPr lang="en-US" sz="1600" b="1">
                <a:solidFill>
                  <a:schemeClr val="tx1"/>
                </a:solidFill>
                <a:latin typeface="NotesEsa" panose="02000506030000020004" pitchFamily="2" charset="0"/>
                <a:ea typeface="Verdana" panose="020B0604030504040204" pitchFamily="34" charset="0"/>
              </a:rPr>
            </a:br>
            <a:r>
              <a:rPr lang="en-US" sz="1600" b="1">
                <a:solidFill>
                  <a:schemeClr val="tx1"/>
                </a:solidFill>
                <a:latin typeface="NotesEsa" panose="02000506030000020004" pitchFamily="2" charset="0"/>
                <a:ea typeface="Verdana" panose="020B0604030504040204" pitchFamily="34" charset="0"/>
              </a:rPr>
              <a:t>Capture &amp;</a:t>
            </a:r>
            <a:br>
              <a:rPr lang="en-US" sz="1600" b="1">
                <a:solidFill>
                  <a:schemeClr val="tx1"/>
                </a:solidFill>
                <a:latin typeface="NotesEsa" panose="02000506030000020004" pitchFamily="2" charset="0"/>
                <a:ea typeface="Verdana" panose="020B0604030504040204" pitchFamily="34" charset="0"/>
              </a:rPr>
            </a:br>
            <a:r>
              <a:rPr lang="en-US" sz="1600" b="1">
                <a:solidFill>
                  <a:schemeClr val="tx1"/>
                </a:solidFill>
                <a:latin typeface="NotesEsa" panose="02000506030000020004" pitchFamily="2" charset="0"/>
                <a:ea typeface="Verdana" panose="020B0604030504040204" pitchFamily="34" charset="0"/>
              </a:rPr>
              <a:t>Management</a:t>
            </a:r>
            <a:endParaRPr lang="en-GB" sz="1600" b="1">
              <a:solidFill>
                <a:schemeClr val="tx1"/>
              </a:solidFill>
              <a:latin typeface="NotesEsa" panose="02000506030000020004" pitchFamily="2" charset="0"/>
              <a:ea typeface="Verdana" panose="020B0604030504040204" pitchFamily="34" charset="0"/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772" y="1840248"/>
            <a:ext cx="1928646" cy="1346727"/>
          </a:xfrm>
        </p:spPr>
      </p:pic>
    </p:spTree>
    <p:extLst>
      <p:ext uri="{BB962C8B-B14F-4D97-AF65-F5344CB8AC3E}">
        <p14:creationId xmlns:p14="http://schemas.microsoft.com/office/powerpoint/2010/main" val="130143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4E16A-7E3F-76E8-614F-DA0C4136F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>
                <a:latin typeface="NotesEsa" panose="02000506030000020004" pitchFamily="2" charset="77"/>
              </a:rPr>
              <a:t>Space </a:t>
            </a:r>
            <a:r>
              <a:rPr lang="en-GB" dirty="0">
                <a:latin typeface="NotesEsa" panose="02000506030000020004" pitchFamily="2" charset="77"/>
              </a:rPr>
              <a:t>E</a:t>
            </a:r>
            <a:r>
              <a:rPr lang="en-NL" dirty="0">
                <a:latin typeface="NotesEsa" panose="02000506030000020004" pitchFamily="2" charset="77"/>
              </a:rPr>
              <a:t>nvironment and </a:t>
            </a:r>
            <a:r>
              <a:rPr lang="en-GB" dirty="0">
                <a:latin typeface="NotesEsa" panose="02000506030000020004" pitchFamily="2" charset="77"/>
              </a:rPr>
              <a:t>C</a:t>
            </a:r>
            <a:r>
              <a:rPr lang="en-NL" dirty="0">
                <a:latin typeface="NotesEsa" panose="02000506030000020004" pitchFamily="2" charset="77"/>
              </a:rPr>
              <a:t>ontext</a:t>
            </a:r>
          </a:p>
        </p:txBody>
      </p:sp>
      <p:pic>
        <p:nvPicPr>
          <p:cNvPr id="4" name="Picture 3" descr="A screenshot of a website&#10;&#10;Description automatically generated">
            <a:extLst>
              <a:ext uri="{FF2B5EF4-FFF2-40B4-BE49-F238E27FC236}">
                <a16:creationId xmlns:a16="http://schemas.microsoft.com/office/drawing/2014/main" id="{AB5C4417-E1E1-4BFE-05C5-273C76072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968" y="3505278"/>
            <a:ext cx="3450009" cy="2696315"/>
          </a:xfrm>
          <a:prstGeom prst="rect">
            <a:avLst/>
          </a:prstGeom>
          <a:solidFill>
            <a:schemeClr val="accent3"/>
          </a:solidFill>
          <a:ln w="25400"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70B733F-1341-63EF-824F-4825BB1C2E29}"/>
              </a:ext>
            </a:extLst>
          </p:cNvPr>
          <p:cNvSpPr/>
          <p:nvPr/>
        </p:nvSpPr>
        <p:spPr>
          <a:xfrm>
            <a:off x="5534108" y="893710"/>
            <a:ext cx="5997125" cy="5307883"/>
          </a:xfrm>
          <a:prstGeom prst="roundRect">
            <a:avLst>
              <a:gd name="adj" fmla="val 8894"/>
            </a:avLst>
          </a:prstGeom>
          <a:solidFill>
            <a:srgbClr val="0B4269"/>
          </a:solidFill>
          <a:ln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 anchorCtr="0"/>
          <a:lstStyle/>
          <a:p>
            <a:pPr algn="ctr" defTabSz="911931" eaLnBrk="0" fontAlgn="base" hangingPunct="0">
              <a:spcBef>
                <a:spcPct val="0"/>
              </a:spcBef>
              <a:spcAft>
                <a:spcPct val="0"/>
              </a:spcAft>
              <a:defRPr sz="1862" b="0" i="0" u="none" strike="noStrike" kern="1200" spc="0" baseline="0">
                <a:solidFill>
                  <a:srgbClr val="003249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US" sz="2394" b="1">
                <a:solidFill>
                  <a:srgbClr val="FEFFFF"/>
                </a:solidFill>
                <a:latin typeface="NotesEsa" panose="02000506030000020004" pitchFamily="2" charset="77"/>
              </a:rPr>
              <a:t>Average number of satellites in orbit per year</a:t>
            </a:r>
            <a:endParaRPr lang="en-US" sz="2394">
              <a:solidFill>
                <a:srgbClr val="FEFFFF"/>
              </a:solidFill>
              <a:latin typeface="NotesEsa" panose="02000506030000020004" pitchFamily="2" charset="77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13341FE-27EA-80CC-6471-19653D5EA065}"/>
              </a:ext>
            </a:extLst>
          </p:cNvPr>
          <p:cNvGraphicFramePr/>
          <p:nvPr/>
        </p:nvGraphicFramePr>
        <p:xfrm>
          <a:off x="8813335" y="2112044"/>
          <a:ext cx="2717898" cy="3926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Table 77">
            <a:extLst>
              <a:ext uri="{FF2B5EF4-FFF2-40B4-BE49-F238E27FC236}">
                <a16:creationId xmlns:a16="http://schemas.microsoft.com/office/drawing/2014/main" id="{F3F55E6F-F9E3-4905-F286-EE3D804CDD62}"/>
              </a:ext>
            </a:extLst>
          </p:cNvPr>
          <p:cNvGraphicFramePr>
            <a:graphicFrameLocks noGrp="1"/>
          </p:cNvGraphicFramePr>
          <p:nvPr/>
        </p:nvGraphicFramePr>
        <p:xfrm>
          <a:off x="6032743" y="1969538"/>
          <a:ext cx="2843604" cy="39267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3604">
                  <a:extLst>
                    <a:ext uri="{9D8B030D-6E8A-4147-A177-3AD203B41FA5}">
                      <a16:colId xmlns:a16="http://schemas.microsoft.com/office/drawing/2014/main" val="743543223"/>
                    </a:ext>
                  </a:extLst>
                </a:gridCol>
              </a:tblGrid>
              <a:tr h="1047144">
                <a:tc>
                  <a:txBody>
                    <a:bodyPr/>
                    <a:lstStyle/>
                    <a:p>
                      <a:pPr marL="0" marR="0" lvl="0" indent="0" algn="ctr" defTabSz="8796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400" kern="0">
                          <a:solidFill>
                            <a:srgbClr val="FDE8BF"/>
                          </a:solidFill>
                          <a:latin typeface="NotesEsa" panose="02000506030000020004" pitchFamily="2" charset="77"/>
                          <a:cs typeface="Arial" panose="020B0604020202020204" pitchFamily="34" charset="0"/>
                        </a:rPr>
                        <a:t>x </a:t>
                      </a:r>
                      <a:r>
                        <a:rPr lang="en-US" altLang="en-US" sz="2400" b="1" kern="0">
                          <a:solidFill>
                            <a:srgbClr val="FDE8BF"/>
                          </a:solidFill>
                          <a:latin typeface="NotesEsa" panose="02000506030000020004" pitchFamily="2" charset="77"/>
                          <a:cs typeface="Arial" panose="020B0604020202020204" pitchFamily="34" charset="0"/>
                        </a:rPr>
                        <a:t>10.5 </a:t>
                      </a:r>
                    </a:p>
                    <a:p>
                      <a:pPr marL="0" marR="0" lvl="0" indent="0" algn="ctr" defTabSz="8796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000" b="0" ker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NotesEsa" panose="02000506030000020004" pitchFamily="2" charset="77"/>
                          <a:ea typeface="+mn-ea"/>
                          <a:cs typeface="Arial" panose="020B0604020202020204" pitchFamily="34" charset="0"/>
                        </a:rPr>
                        <a:t>demand increase</a:t>
                      </a:r>
                    </a:p>
                  </a:txBody>
                  <a:tcPr marL="91191" marR="91191" marT="45595" marB="4559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1849203"/>
                  </a:ext>
                </a:extLst>
              </a:tr>
              <a:tr h="1439823">
                <a:tc>
                  <a:txBody>
                    <a:bodyPr/>
                    <a:lstStyle/>
                    <a:p>
                      <a:pPr marL="0" marR="0" lvl="0" indent="0" algn="ctr" defTabSz="8796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400" b="1" kern="0" dirty="0">
                          <a:solidFill>
                            <a:srgbClr val="FDE8BF"/>
                          </a:solidFill>
                          <a:latin typeface="NotesEsa" panose="02000506030000020004" pitchFamily="2" charset="77"/>
                          <a:ea typeface="+mn-ea"/>
                          <a:cs typeface="Arial" panose="020B0604020202020204" pitchFamily="34" charset="0"/>
                        </a:rPr>
                        <a:t>80% </a:t>
                      </a:r>
                    </a:p>
                    <a:p>
                      <a:pPr marL="0" marR="0" lvl="0" indent="0" algn="ctr" defTabSz="8796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000" b="0" kern="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NotesEsa" panose="02000506030000020004" pitchFamily="2" charset="77"/>
                          <a:ea typeface="+mn-ea"/>
                          <a:cs typeface="Arial" panose="020B0604020202020204" pitchFamily="34" charset="0"/>
                        </a:rPr>
                        <a:t>to come from constellations</a:t>
                      </a:r>
                    </a:p>
                  </a:txBody>
                  <a:tcPr marL="91191" marR="91191" marT="45595" marB="4559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806170"/>
                  </a:ext>
                </a:extLst>
              </a:tr>
              <a:tr h="1439823">
                <a:tc>
                  <a:txBody>
                    <a:bodyPr/>
                    <a:lstStyle/>
                    <a:p>
                      <a:pPr marL="0" marR="0" lvl="0" indent="0" algn="ctr" defTabSz="8796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400" b="1" kern="0" dirty="0">
                          <a:solidFill>
                            <a:srgbClr val="FDE8BF"/>
                          </a:solidFill>
                          <a:latin typeface="NotesEsa" panose="02000506030000020004" pitchFamily="2" charset="77"/>
                          <a:ea typeface="+mn-ea"/>
                          <a:cs typeface="Arial" panose="020B0604020202020204" pitchFamily="34" charset="0"/>
                        </a:rPr>
                        <a:t>75% </a:t>
                      </a:r>
                    </a:p>
                    <a:p>
                      <a:pPr marL="0" marR="0" lvl="0" indent="0" algn="ctr" defTabSz="8796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000" b="0" kern="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NotesEsa" panose="02000506030000020004" pitchFamily="2" charset="77"/>
                          <a:ea typeface="+mn-ea"/>
                          <a:cs typeface="Arial" panose="020B0604020202020204" pitchFamily="34" charset="0"/>
                        </a:rPr>
                        <a:t>revenues will come from governments</a:t>
                      </a:r>
                    </a:p>
                  </a:txBody>
                  <a:tcPr marL="91191" marR="91191" marT="45595" marB="4559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4513528"/>
                  </a:ext>
                </a:extLst>
              </a:tr>
            </a:tbl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AA4299AE-2529-32A7-1D9D-61FA5C7EC3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2944322"/>
              </p:ext>
            </p:extLst>
          </p:nvPr>
        </p:nvGraphicFramePr>
        <p:xfrm>
          <a:off x="1161967" y="893710"/>
          <a:ext cx="3450009" cy="2436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3604529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58F4F72C-E544-BF1F-13EA-9F57DB8E598B}"/>
              </a:ext>
            </a:extLst>
          </p:cNvPr>
          <p:cNvSpPr/>
          <p:nvPr/>
        </p:nvSpPr>
        <p:spPr>
          <a:xfrm rot="10800000" flipV="1">
            <a:off x="6112664" y="1052736"/>
            <a:ext cx="5760644" cy="5112568"/>
          </a:xfrm>
          <a:prstGeom prst="triangle">
            <a:avLst>
              <a:gd name="adj" fmla="val 50000"/>
            </a:avLst>
          </a:prstGeom>
          <a:solidFill>
            <a:schemeClr val="accent5">
              <a:alpha val="8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B44CA261-DA0C-73A2-134D-7BF550C7DAD2}"/>
              </a:ext>
            </a:extLst>
          </p:cNvPr>
          <p:cNvSpPr/>
          <p:nvPr/>
        </p:nvSpPr>
        <p:spPr>
          <a:xfrm flipV="1">
            <a:off x="352029" y="1052736"/>
            <a:ext cx="5760642" cy="5112568"/>
          </a:xfrm>
          <a:prstGeom prst="triangle">
            <a:avLst/>
          </a:prstGeom>
          <a:solidFill>
            <a:schemeClr val="accent5">
              <a:alpha val="8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000" y="160402"/>
            <a:ext cx="10108800" cy="553998"/>
          </a:xfrm>
        </p:spPr>
        <p:txBody>
          <a:bodyPr/>
          <a:lstStyle/>
          <a:p>
            <a:r>
              <a:rPr lang="en-GB" altLang="en-US" dirty="0">
                <a:latin typeface="NotesEsa" panose="02000506030000020004" pitchFamily="2" charset="0"/>
              </a:rPr>
              <a:t>CDF Performance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5F62E1-3EC2-72E0-26E6-260597FFD22D}"/>
              </a:ext>
            </a:extLst>
          </p:cNvPr>
          <p:cNvSpPr/>
          <p:nvPr/>
        </p:nvSpPr>
        <p:spPr>
          <a:xfrm>
            <a:off x="712060" y="1599664"/>
            <a:ext cx="5040560" cy="4392488"/>
          </a:xfrm>
          <a:prstGeom prst="rect">
            <a:avLst/>
          </a:prstGeom>
        </p:spPr>
        <p:txBody>
          <a:bodyPr anchor="t" anchorCtr="0"/>
          <a:lstStyle/>
          <a:p>
            <a:pPr>
              <a:spcBef>
                <a:spcPts val="1200"/>
              </a:spcBef>
            </a:pPr>
            <a:r>
              <a:rPr lang="en-GB" sz="2000" dirty="0">
                <a:solidFill>
                  <a:schemeClr val="bg1"/>
                </a:solidFill>
                <a:latin typeface="NotesEsa" panose="02000506030000020004" pitchFamily="2" charset="0"/>
              </a:rPr>
              <a:t>ESA's Concurrent Design Facility performs about </a:t>
            </a:r>
            <a:r>
              <a:rPr lang="en-GB" sz="2000" b="1" dirty="0">
                <a:solidFill>
                  <a:schemeClr val="accent3"/>
                </a:solidFill>
                <a:latin typeface="NotesEsa" panose="02000506030000020004" pitchFamily="2" charset="0"/>
              </a:rPr>
              <a:t>10 to 15 studies per year.</a:t>
            </a:r>
            <a:endParaRPr lang="en-GB" sz="2000" dirty="0">
              <a:solidFill>
                <a:schemeClr val="accent3"/>
              </a:solidFill>
              <a:latin typeface="NotesEsa" panose="02000506030000020004" pitchFamily="2" charset="0"/>
            </a:endParaRPr>
          </a:p>
          <a:p>
            <a:pPr marL="285750" lvl="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NotesEsa" panose="02000506030000020004" pitchFamily="2" charset="0"/>
              </a:rPr>
              <a:t>Technical experts working together as a multidisciplinary team.</a:t>
            </a:r>
          </a:p>
          <a:p>
            <a:pPr marL="285750" lvl="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NotesEsa" panose="02000506030000020004" pitchFamily="2" charset="0"/>
              </a:rPr>
              <a:t>In the same place and at the same time.</a:t>
            </a:r>
          </a:p>
          <a:p>
            <a:pPr marL="285750" lvl="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NotesEsa" panose="02000506030000020004" pitchFamily="2" charset="0"/>
              </a:rPr>
              <a:t>Including domains such as Operations, Assembly Integration &amp; Verification, Programmatics, Cost Engineering, Risk Analysis, CAD, and Simulation. </a:t>
            </a:r>
          </a:p>
          <a:p>
            <a:pPr marL="285750" lvl="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NotesEsa" panose="02000506030000020004" pitchFamily="2" charset="0"/>
              </a:rPr>
              <a:t>Rapidly assessing the feasibility of new mission concepts.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FFCD0002-395C-4A2A-CF2F-D4D03EB1C2E3}"/>
              </a:ext>
            </a:extLst>
          </p:cNvPr>
          <p:cNvSpPr txBox="1">
            <a:spLocks/>
          </p:cNvSpPr>
          <p:nvPr/>
        </p:nvSpPr>
        <p:spPr bwMode="auto">
          <a:xfrm>
            <a:off x="6328680" y="1602636"/>
            <a:ext cx="5328591" cy="475045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GB" sz="180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81326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5777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934216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51066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661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2000" b="1" kern="0" dirty="0">
                <a:solidFill>
                  <a:schemeClr val="accent3"/>
                </a:solidFill>
                <a:latin typeface="NotesEsa" panose="02000506030000020004" pitchFamily="2" charset="0"/>
              </a:rPr>
              <a:t>Increased performance</a:t>
            </a:r>
          </a:p>
          <a:p>
            <a:pPr marL="457200" indent="-4572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000" kern="0" dirty="0">
                <a:solidFill>
                  <a:schemeClr val="bg1"/>
                </a:solidFill>
                <a:latin typeface="NotesEsa" panose="02000506030000020004" pitchFamily="2" charset="0"/>
              </a:rPr>
              <a:t>Duration: reduction factor of 4</a:t>
            </a:r>
          </a:p>
          <a:p>
            <a:pPr marL="457200" indent="-4572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000" kern="0" dirty="0">
                <a:solidFill>
                  <a:schemeClr val="bg1"/>
                </a:solidFill>
                <a:latin typeface="NotesEsa" panose="02000506030000020004" pitchFamily="2" charset="0"/>
              </a:rPr>
              <a:t>Cost: reduction factor of 2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2000" b="1" kern="0" dirty="0">
                <a:solidFill>
                  <a:schemeClr val="accent3"/>
                </a:solidFill>
                <a:latin typeface="NotesEsa" panose="02000506030000020004" pitchFamily="2" charset="0"/>
              </a:rPr>
              <a:t>Improved quality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000" kern="0" dirty="0">
                <a:solidFill>
                  <a:schemeClr val="bg1"/>
                </a:solidFill>
                <a:latin typeface="NotesEsa" panose="02000506030000020004" pitchFamily="2" charset="0"/>
              </a:rPr>
              <a:t>CDF provides fast, consistent and complete mission design.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2000" b="1" kern="0" dirty="0">
                <a:solidFill>
                  <a:schemeClr val="accent3"/>
                </a:solidFill>
                <a:latin typeface="NotesEsa" panose="02000506030000020004" pitchFamily="2" charset="0"/>
              </a:rPr>
              <a:t>Detailed reporting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000" kern="0" dirty="0">
                <a:solidFill>
                  <a:schemeClr val="bg1"/>
                </a:solidFill>
                <a:latin typeface="NotesEsa" panose="02000506030000020004" pitchFamily="2" charset="0"/>
              </a:rPr>
              <a:t>Technical report becomes part of the inputs to subsequent industrial activities.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2000" b="1" dirty="0">
                <a:solidFill>
                  <a:schemeClr val="accent3"/>
                </a:solidFill>
                <a:latin typeface="NotesEsa" panose="02000506030000020004" pitchFamily="2" charset="0"/>
              </a:rPr>
              <a:t>Capitalisation of corporate knowledge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NotesEsa" panose="02000506030000020004" pitchFamily="2" charset="0"/>
              </a:rPr>
              <a:t>CDF promotes and enables further reusability.</a:t>
            </a:r>
            <a:endParaRPr lang="en-GB" sz="2000" kern="0" dirty="0">
              <a:solidFill>
                <a:schemeClr val="bg1"/>
              </a:solidFill>
              <a:latin typeface="NotesEsa" panose="0200050603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E1523F-2F96-77E7-57AE-5B37E0397825}"/>
              </a:ext>
            </a:extLst>
          </p:cNvPr>
          <p:cNvSpPr txBox="1"/>
          <p:nvPr/>
        </p:nvSpPr>
        <p:spPr>
          <a:xfrm>
            <a:off x="352019" y="1030889"/>
            <a:ext cx="57606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kern="0" dirty="0">
                <a:solidFill>
                  <a:schemeClr val="bg1"/>
                </a:solidFill>
                <a:latin typeface="NotesEsa" panose="02000506030000020004" pitchFamily="2" charset="0"/>
              </a:rPr>
              <a:t>Features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FB1C23-FE83-1908-E408-0F8093252E09}"/>
              </a:ext>
            </a:extLst>
          </p:cNvPr>
          <p:cNvSpPr txBox="1"/>
          <p:nvPr/>
        </p:nvSpPr>
        <p:spPr>
          <a:xfrm>
            <a:off x="6112655" y="1052736"/>
            <a:ext cx="57606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kern="0" dirty="0">
                <a:solidFill>
                  <a:schemeClr val="bg1"/>
                </a:solidFill>
                <a:latin typeface="NotesEsa" panose="02000506030000020004" pitchFamily="2" charset="0"/>
              </a:rPr>
              <a:t>Benefits</a:t>
            </a:r>
          </a:p>
        </p:txBody>
      </p:sp>
    </p:spTree>
    <p:extLst>
      <p:ext uri="{BB962C8B-B14F-4D97-AF65-F5344CB8AC3E}">
        <p14:creationId xmlns:p14="http://schemas.microsoft.com/office/powerpoint/2010/main" val="125891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2264435" y="1069709"/>
            <a:ext cx="7323513" cy="5141422"/>
          </a:xfrm>
          <a:prstGeom prst="rect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000" y="160400"/>
            <a:ext cx="10108800" cy="553998"/>
          </a:xfrm>
        </p:spPr>
        <p:txBody>
          <a:bodyPr/>
          <a:lstStyle/>
          <a:p>
            <a:r>
              <a:rPr lang="en-GB" dirty="0">
                <a:latin typeface="NotesEsa" panose="02000506030000020004" pitchFamily="2" charset="0"/>
              </a:rPr>
              <a:t>CDF Mission Studies and Reviews </a:t>
            </a:r>
          </a:p>
        </p:txBody>
      </p:sp>
    </p:spTree>
    <p:extLst>
      <p:ext uri="{BB962C8B-B14F-4D97-AF65-F5344CB8AC3E}">
        <p14:creationId xmlns:p14="http://schemas.microsoft.com/office/powerpoint/2010/main" val="141276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1DB94-155F-3A1D-5F50-4B0114220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NotesEsa" panose="02000506030000020004" pitchFamily="2" charset="0"/>
              </a:rPr>
              <a:t>Remarkable CDF Contributions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EF11BF6-BEB5-9B50-11B5-51B568D625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862" y="1212422"/>
            <a:ext cx="3723654" cy="24234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16BFE5-8CDB-AA41-E759-65E94E6C19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" y="926182"/>
            <a:ext cx="2759579" cy="2759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4E1156-6DB6-0066-44AA-140E465537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456" y="3426844"/>
            <a:ext cx="3723651" cy="24234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351FB6-7D0B-DBED-F66C-776F7EEAD652}"/>
              </a:ext>
            </a:extLst>
          </p:cNvPr>
          <p:cNvSpPr txBox="1"/>
          <p:nvPr/>
        </p:nvSpPr>
        <p:spPr>
          <a:xfrm>
            <a:off x="8629550" y="5850264"/>
            <a:ext cx="19774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NotesEsa" panose="02000506030000020004" pitchFamily="2" charset="0"/>
              </a:rPr>
              <a:t>Human Inspirator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14A54F-3892-C509-212C-96F14F33CD99}"/>
              </a:ext>
            </a:extLst>
          </p:cNvPr>
          <p:cNvSpPr txBox="1"/>
          <p:nvPr/>
        </p:nvSpPr>
        <p:spPr>
          <a:xfrm>
            <a:off x="2667041" y="5877273"/>
            <a:ext cx="2691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NotesEsa" panose="02000506030000020004" pitchFamily="2" charset="0"/>
              </a:rPr>
              <a:t>Voyage 2050 – F2 &amp; M7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2F1DB2-A0AD-0D95-9ECF-38597C42006C}"/>
              </a:ext>
            </a:extLst>
          </p:cNvPr>
          <p:cNvSpPr txBox="1"/>
          <p:nvPr/>
        </p:nvSpPr>
        <p:spPr>
          <a:xfrm>
            <a:off x="6236497" y="3635843"/>
            <a:ext cx="10480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NotesEsa" panose="02000506030000020004" pitchFamily="2" charset="0"/>
              </a:rPr>
              <a:t>Artemis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2D8201-DDFC-FE01-26BF-38C013BDD281}"/>
              </a:ext>
            </a:extLst>
          </p:cNvPr>
          <p:cNvSpPr txBox="1"/>
          <p:nvPr/>
        </p:nvSpPr>
        <p:spPr>
          <a:xfrm>
            <a:off x="726220" y="3531635"/>
            <a:ext cx="13292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NotesEsa" panose="02000506030000020004" pitchFamily="2" charset="0"/>
              </a:rPr>
              <a:t>Zero Debris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7AE660B-A1C5-78D1-3BD1-74266EB35449}"/>
              </a:ext>
            </a:extLst>
          </p:cNvPr>
          <p:cNvGrpSpPr/>
          <p:nvPr/>
        </p:nvGrpSpPr>
        <p:grpSpPr>
          <a:xfrm>
            <a:off x="2057174" y="3155835"/>
            <a:ext cx="3758634" cy="2694429"/>
            <a:chOff x="8451121" y="818284"/>
            <a:chExt cx="3758634" cy="2694429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09225201-E47F-6B73-90D1-D732F565FB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11956" y="2126986"/>
              <a:ext cx="1746103" cy="1135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A picture containing text, logo, graphics, circle&#10;&#10;Description automatically generated">
              <a:extLst>
                <a:ext uri="{FF2B5EF4-FFF2-40B4-BE49-F238E27FC236}">
                  <a16:creationId xmlns:a16="http://schemas.microsoft.com/office/drawing/2014/main" id="{0F324D59-15AA-2459-07D8-17A683387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9606" y="1359109"/>
              <a:ext cx="1474112" cy="959379"/>
            </a:xfrm>
            <a:prstGeom prst="rect">
              <a:avLst/>
            </a:prstGeom>
          </p:spPr>
        </p:pic>
        <p:pic>
          <p:nvPicPr>
            <p:cNvPr id="15" name="Picture 14" descr="A picture containing circle, screenshot, planet, sphere&#10;&#10;Description automatically generated">
              <a:extLst>
                <a:ext uri="{FF2B5EF4-FFF2-40B4-BE49-F238E27FC236}">
                  <a16:creationId xmlns:a16="http://schemas.microsoft.com/office/drawing/2014/main" id="{ECDD724F-A49A-996D-4B08-BD77D8E3E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1121" y="2553335"/>
              <a:ext cx="1475674" cy="959378"/>
            </a:xfrm>
            <a:prstGeom prst="rect">
              <a:avLst/>
            </a:prstGeom>
          </p:spPr>
        </p:pic>
        <p:pic>
          <p:nvPicPr>
            <p:cNvPr id="17" name="Picture 16" descr="A picture containing circle, graphics, screenshot, design&#10;&#10;Description automatically generated">
              <a:extLst>
                <a:ext uri="{FF2B5EF4-FFF2-40B4-BE49-F238E27FC236}">
                  <a16:creationId xmlns:a16="http://schemas.microsoft.com/office/drawing/2014/main" id="{676CEFAD-6231-A55D-8FA2-7A92B571B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2702" y="818284"/>
              <a:ext cx="1746063" cy="1135165"/>
            </a:xfrm>
            <a:prstGeom prst="rect">
              <a:avLst/>
            </a:prstGeom>
          </p:spPr>
        </p:pic>
        <p:pic>
          <p:nvPicPr>
            <p:cNvPr id="19" name="Picture 18" descr="A picture containing graphics, circle, graphic design, logo&#10;&#10;Description automatically generated">
              <a:extLst>
                <a:ext uri="{FF2B5EF4-FFF2-40B4-BE49-F238E27FC236}">
                  <a16:creationId xmlns:a16="http://schemas.microsoft.com/office/drawing/2014/main" id="{ED929C32-0422-29E8-D5B8-B83DA9889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2824" y="1412450"/>
              <a:ext cx="1531879" cy="995918"/>
            </a:xfrm>
            <a:prstGeom prst="rect">
              <a:avLst/>
            </a:prstGeom>
          </p:spPr>
        </p:pic>
        <p:pic>
          <p:nvPicPr>
            <p:cNvPr id="21" name="Picture 20" descr="A picture containing text, graphic design, graphics, moon&#10;&#10;Description automatically generated">
              <a:extLst>
                <a:ext uri="{FF2B5EF4-FFF2-40B4-BE49-F238E27FC236}">
                  <a16:creationId xmlns:a16="http://schemas.microsoft.com/office/drawing/2014/main" id="{5A686682-1C26-A961-324D-376237944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3843" y="2576662"/>
              <a:ext cx="1385912" cy="9010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0711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62925-C3CC-9281-3A52-AD8B3C2B6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>
                <a:latin typeface="NotesEsa" panose="02000506030000020004" pitchFamily="2" charset="77"/>
              </a:rPr>
              <a:t>More </a:t>
            </a:r>
            <a:r>
              <a:rPr lang="en-GB" dirty="0">
                <a:latin typeface="NotesEsa" panose="02000506030000020004" pitchFamily="2" charset="77"/>
              </a:rPr>
              <a:t>M</a:t>
            </a:r>
            <a:r>
              <a:rPr lang="en-NL" dirty="0">
                <a:latin typeface="NotesEsa" panose="02000506030000020004" pitchFamily="2" charset="77"/>
              </a:rPr>
              <a:t>issions</a:t>
            </a:r>
          </a:p>
        </p:txBody>
      </p:sp>
      <p:pic>
        <p:nvPicPr>
          <p:cNvPr id="1028" name="Picture 4" descr="Two orbiters mated together in deep space.">
            <a:extLst>
              <a:ext uri="{FF2B5EF4-FFF2-40B4-BE49-F238E27FC236}">
                <a16:creationId xmlns:a16="http://schemas.microsoft.com/office/drawing/2014/main" id="{4EB3AE6D-5EC8-60B7-E508-7B124B0A0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093" y="4397076"/>
            <a:ext cx="2408983" cy="1355052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7A0FDF9-4A96-856D-8A94-A5FDD8FAC26B}"/>
              </a:ext>
            </a:extLst>
          </p:cNvPr>
          <p:cNvGrpSpPr/>
          <p:nvPr/>
        </p:nvGrpSpPr>
        <p:grpSpPr>
          <a:xfrm>
            <a:off x="350070" y="1288956"/>
            <a:ext cx="2964803" cy="4460401"/>
            <a:chOff x="471153" y="2212010"/>
            <a:chExt cx="3464092" cy="446040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89E45CC-CBA1-37EE-D83D-2E4EBF811680}"/>
                </a:ext>
              </a:extLst>
            </p:cNvPr>
            <p:cNvSpPr/>
            <p:nvPr/>
          </p:nvSpPr>
          <p:spPr>
            <a:xfrm>
              <a:off x="471153" y="2212010"/>
              <a:ext cx="3424401" cy="4460401"/>
            </a:xfrm>
            <a:prstGeom prst="rect">
              <a:avLst/>
            </a:prstGeom>
            <a:solidFill>
              <a:schemeClr val="accent4">
                <a:lumMod val="50000"/>
                <a:alpha val="76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720" rIns="0" bIns="45720" rtlCol="0" anchor="ctr" anchorCtr="0"/>
            <a:lstStyle/>
            <a:p>
              <a:pPr marL="285750" indent="-285750" eaLnBrk="0" hangingPunct="0">
                <a:buClr>
                  <a:srgbClr val="FBAB18"/>
                </a:buClr>
                <a:buFont typeface="Arial" panose="020B0604020202020204" pitchFamily="34" charset="0"/>
                <a:buChar char="•"/>
              </a:pPr>
              <a:endParaRPr lang="en-GB" b="1">
                <a:latin typeface="NotesEsa" panose="02000506030000020004" pitchFamily="2" charset="77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CB536AD-6FD4-9CAC-9A97-9B59A4AFDC5F}"/>
                </a:ext>
              </a:extLst>
            </p:cNvPr>
            <p:cNvSpPr txBox="1"/>
            <p:nvPr/>
          </p:nvSpPr>
          <p:spPr>
            <a:xfrm>
              <a:off x="546083" y="2562817"/>
              <a:ext cx="3389162" cy="37587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0" hangingPunct="0">
                <a:lnSpc>
                  <a:spcPts val="2360"/>
                </a:lnSpc>
                <a:spcBef>
                  <a:spcPts val="0"/>
                </a:spcBef>
                <a:buClr>
                  <a:srgbClr val="FBAB18"/>
                </a:buClr>
              </a:pPr>
              <a:r>
                <a:rPr lang="en-GB" b="1" dirty="0">
                  <a:solidFill>
                    <a:schemeClr val="bg1"/>
                  </a:solidFill>
                  <a:latin typeface="NotesEsa" panose="02000506030000020004" pitchFamily="2" charset="77"/>
                </a:rPr>
                <a:t>ExoMars, Ariane 6, Mars Sample Return,  IRIS2, Cargo Return, Galileo 2G, Flex, EnVision, Metop2G, CO2M, Harmony, Lunar Gateway, HERA, Ramses, Moonlight, Themis, SAGA, Argonaut, Space Rider, ClearSpace-1, Athena, LISA, PLATO, Sentinel, </a:t>
              </a:r>
              <a:r>
                <a:rPr lang="en-GB" b="1" dirty="0" err="1">
                  <a:solidFill>
                    <a:schemeClr val="bg1"/>
                  </a:solidFill>
                  <a:latin typeface="NotesEsa" panose="02000506030000020004" pitchFamily="2" charset="77"/>
                </a:rPr>
                <a:t>Proba</a:t>
              </a:r>
              <a:r>
                <a:rPr lang="en-GB" b="1" dirty="0">
                  <a:solidFill>
                    <a:schemeClr val="bg1"/>
                  </a:solidFill>
                  <a:latin typeface="NotesEsa" panose="02000506030000020004" pitchFamily="2" charset="77"/>
                </a:rPr>
                <a:t> III, Vigil, </a:t>
              </a:r>
            </a:p>
            <a:p>
              <a:pPr eaLnBrk="0" hangingPunct="0">
                <a:lnSpc>
                  <a:spcPts val="2360"/>
                </a:lnSpc>
                <a:spcBef>
                  <a:spcPts val="0"/>
                </a:spcBef>
                <a:buClr>
                  <a:srgbClr val="FBAB18"/>
                </a:buClr>
              </a:pPr>
              <a:endParaRPr lang="en-GB" b="1" dirty="0">
                <a:solidFill>
                  <a:schemeClr val="bg1"/>
                </a:solidFill>
                <a:latin typeface="NotesEsa" panose="02000506030000020004" pitchFamily="2" charset="77"/>
              </a:endParaRPr>
            </a:p>
            <a:p>
              <a:pPr eaLnBrk="0" hangingPunct="0">
                <a:lnSpc>
                  <a:spcPts val="2360"/>
                </a:lnSpc>
                <a:spcBef>
                  <a:spcPts val="0"/>
                </a:spcBef>
                <a:buClr>
                  <a:srgbClr val="FBAB18"/>
                </a:buClr>
              </a:pPr>
              <a:r>
                <a:rPr lang="en-GB" b="1" dirty="0">
                  <a:solidFill>
                    <a:schemeClr val="bg1"/>
                  </a:solidFill>
                  <a:latin typeface="NotesEsa" panose="02000506030000020004" pitchFamily="2" charset="77"/>
                </a:rPr>
                <a:t>And many more….</a:t>
              </a:r>
            </a:p>
          </p:txBody>
        </p:sp>
      </p:grpSp>
      <p:pic>
        <p:nvPicPr>
          <p:cNvPr id="1030" name="Picture 6" descr="EnVision - Wikipedia">
            <a:extLst>
              <a:ext uri="{FF2B5EF4-FFF2-40B4-BE49-F238E27FC236}">
                <a16:creationId xmlns:a16="http://schemas.microsoft.com/office/drawing/2014/main" id="{92114733-B72B-E584-A82B-2A4E02EF64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4" r="8305"/>
          <a:stretch/>
        </p:blipFill>
        <p:spPr bwMode="auto">
          <a:xfrm>
            <a:off x="4132249" y="2519460"/>
            <a:ext cx="1894593" cy="1568622"/>
          </a:xfrm>
          <a:prstGeom prst="rect">
            <a:avLst/>
          </a:prstGeom>
          <a:noFill/>
          <a:ln w="254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SA - CO2M">
            <a:extLst>
              <a:ext uri="{FF2B5EF4-FFF2-40B4-BE49-F238E27FC236}">
                <a16:creationId xmlns:a16="http://schemas.microsoft.com/office/drawing/2014/main" id="{03A2EE96-FD63-2A76-4C94-CF7D6F4A8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357" y="531281"/>
            <a:ext cx="2607370" cy="1738246"/>
          </a:xfrm>
          <a:prstGeom prst="rect">
            <a:avLst/>
          </a:prstGeom>
          <a:noFill/>
          <a:ln w="254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ESA Begins the Testing Phase of its Space Rider Vehicle | Space Voyaging">
            <a:extLst>
              <a:ext uri="{FF2B5EF4-FFF2-40B4-BE49-F238E27FC236}">
                <a16:creationId xmlns:a16="http://schemas.microsoft.com/office/drawing/2014/main" id="{B32AC526-B846-6F80-79B6-283892247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978" y="2441351"/>
            <a:ext cx="2765749" cy="1568622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paceTech develops structural parts for Lunar Gateway I-HAB module">
            <a:extLst>
              <a:ext uri="{FF2B5EF4-FFF2-40B4-BE49-F238E27FC236}">
                <a16:creationId xmlns:a16="http://schemas.microsoft.com/office/drawing/2014/main" id="{D650333B-47A7-B66B-64E1-A212E7EA3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7145" y="4186358"/>
            <a:ext cx="2245643" cy="1584125"/>
          </a:xfrm>
          <a:prstGeom prst="rect">
            <a:avLst/>
          </a:prstGeom>
          <a:noFill/>
          <a:ln w="25400">
            <a:solidFill>
              <a:schemeClr val="accent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LISA Pathfinder in space">
            <a:extLst>
              <a:ext uri="{FF2B5EF4-FFF2-40B4-BE49-F238E27FC236}">
                <a16:creationId xmlns:a16="http://schemas.microsoft.com/office/drawing/2014/main" id="{FF27B7E7-8B78-92FA-ED17-4C9A2B923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120" y="4405073"/>
            <a:ext cx="2408981" cy="1355052"/>
          </a:xfrm>
          <a:prstGeom prst="rect">
            <a:avLst/>
          </a:prstGeom>
          <a:noFill/>
          <a:ln w="25400">
            <a:solidFill>
              <a:schemeClr val="accent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0293D0-CF5F-2A6C-C1F1-0A8E4B7519E3}"/>
              </a:ext>
            </a:extLst>
          </p:cNvPr>
          <p:cNvSpPr txBox="1"/>
          <p:nvPr/>
        </p:nvSpPr>
        <p:spPr>
          <a:xfrm>
            <a:off x="1665402" y="5922874"/>
            <a:ext cx="9705347" cy="40011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NL" sz="2000">
                <a:solidFill>
                  <a:srgbClr val="FFC000"/>
                </a:solidFill>
                <a:latin typeface="NotesEsa" panose="02000506030000020004" pitchFamily="2" charset="77"/>
              </a:rPr>
              <a:t>More (industrial and complex) missions </a:t>
            </a:r>
            <a:r>
              <a:rPr lang="en-NL" sz="2000">
                <a:solidFill>
                  <a:srgbClr val="FFC000"/>
                </a:solidFill>
                <a:latin typeface="NotesEsa" panose="02000506030000020004" pitchFamily="2" charset="77"/>
                <a:sym typeface="Wingdings" pitchFamily="2" charset="2"/>
              </a:rPr>
              <a:t></a:t>
            </a:r>
            <a:r>
              <a:rPr lang="en-NL" sz="2000">
                <a:solidFill>
                  <a:srgbClr val="FFC000"/>
                </a:solidFill>
                <a:latin typeface="NotesEsa" panose="02000506030000020004" pitchFamily="2" charset="77"/>
              </a:rPr>
              <a:t> smaller teams </a:t>
            </a:r>
            <a:r>
              <a:rPr lang="en-NL" sz="2000">
                <a:solidFill>
                  <a:srgbClr val="FFC000"/>
                </a:solidFill>
                <a:latin typeface="NotesEsa" panose="02000506030000020004" pitchFamily="2" charset="77"/>
                <a:sym typeface="Wingdings" pitchFamily="2" charset="2"/>
              </a:rPr>
              <a:t> more (sub)system engineers </a:t>
            </a:r>
            <a:endParaRPr lang="en-NL" sz="2000">
              <a:solidFill>
                <a:srgbClr val="FFC000"/>
              </a:solidFill>
              <a:latin typeface="NotesEsa" panose="02000506030000020004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4EA19A-D0DE-A266-B220-7AA46036D20B}"/>
              </a:ext>
            </a:extLst>
          </p:cNvPr>
          <p:cNvSpPr txBox="1"/>
          <p:nvPr/>
        </p:nvSpPr>
        <p:spPr>
          <a:xfrm>
            <a:off x="8727866" y="505309"/>
            <a:ext cx="759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>
                <a:solidFill>
                  <a:schemeClr val="bg1"/>
                </a:solidFill>
                <a:latin typeface="NotesEsa" panose="02000506030000020004" pitchFamily="2" charset="77"/>
              </a:rPr>
              <a:t>CO2M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BFD640-13C9-73FD-8D7A-525CFB5389C5}"/>
              </a:ext>
            </a:extLst>
          </p:cNvPr>
          <p:cNvSpPr txBox="1"/>
          <p:nvPr/>
        </p:nvSpPr>
        <p:spPr>
          <a:xfrm>
            <a:off x="10047232" y="5494996"/>
            <a:ext cx="1685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>
                <a:solidFill>
                  <a:schemeClr val="bg1"/>
                </a:solidFill>
                <a:latin typeface="NotesEsa" panose="02000506030000020004" pitchFamily="2" charset="77"/>
              </a:rPr>
              <a:t>Lunar Gateaway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7FD111-ED8D-7F6C-BD67-B80A8A9F3C97}"/>
              </a:ext>
            </a:extLst>
          </p:cNvPr>
          <p:cNvSpPr txBox="1"/>
          <p:nvPr/>
        </p:nvSpPr>
        <p:spPr>
          <a:xfrm>
            <a:off x="6698978" y="3640641"/>
            <a:ext cx="1685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>
                <a:solidFill>
                  <a:schemeClr val="bg1"/>
                </a:solidFill>
                <a:latin typeface="NotesEsa" panose="02000506030000020004" pitchFamily="2" charset="77"/>
              </a:rPr>
              <a:t>Space Rider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262F05-B15F-F6C9-9E35-ACB57F62D8D2}"/>
              </a:ext>
            </a:extLst>
          </p:cNvPr>
          <p:cNvSpPr txBox="1"/>
          <p:nvPr/>
        </p:nvSpPr>
        <p:spPr>
          <a:xfrm>
            <a:off x="4189302" y="3641371"/>
            <a:ext cx="1685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solidFill>
                  <a:schemeClr val="bg1"/>
                </a:solidFill>
                <a:latin typeface="NotesEsa" panose="02000506030000020004" pitchFamily="2" charset="77"/>
              </a:rPr>
              <a:t>EnVision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861B25-C777-0E71-13EB-E3EB5E11C1D2}"/>
              </a:ext>
            </a:extLst>
          </p:cNvPr>
          <p:cNvSpPr txBox="1"/>
          <p:nvPr/>
        </p:nvSpPr>
        <p:spPr>
          <a:xfrm>
            <a:off x="4113248" y="4391016"/>
            <a:ext cx="1054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solidFill>
                  <a:schemeClr val="bg1"/>
                </a:solidFill>
                <a:latin typeface="NotesEsa" panose="02000506030000020004" pitchFamily="2" charset="77"/>
              </a:rPr>
              <a:t>Aeolus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7E6C91-7A30-281B-F573-EED12477912D}"/>
              </a:ext>
            </a:extLst>
          </p:cNvPr>
          <p:cNvSpPr txBox="1"/>
          <p:nvPr/>
        </p:nvSpPr>
        <p:spPr>
          <a:xfrm>
            <a:off x="6798120" y="4400925"/>
            <a:ext cx="1054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solidFill>
                  <a:schemeClr val="bg1"/>
                </a:solidFill>
                <a:latin typeface="NotesEsa" panose="02000506030000020004" pitchFamily="2" charset="77"/>
              </a:rPr>
              <a:t>LISA</a:t>
            </a:r>
          </a:p>
        </p:txBody>
      </p:sp>
      <p:pic>
        <p:nvPicPr>
          <p:cNvPr id="17" name="Picture 6" descr="Vigil - eoPortal">
            <a:extLst>
              <a:ext uri="{FF2B5EF4-FFF2-40B4-BE49-F238E27FC236}">
                <a16:creationId xmlns:a16="http://schemas.microsoft.com/office/drawing/2014/main" id="{347A0138-DDAC-B9EC-9C57-64C2EBE2A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789" y="531281"/>
            <a:ext cx="2802287" cy="1817433"/>
          </a:xfrm>
          <a:prstGeom prst="rect">
            <a:avLst/>
          </a:prstGeom>
          <a:noFill/>
          <a:ln w="254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B54912-38B7-578E-D0BF-6B928F17B27C}"/>
              </a:ext>
            </a:extLst>
          </p:cNvPr>
          <p:cNvSpPr txBox="1"/>
          <p:nvPr/>
        </p:nvSpPr>
        <p:spPr>
          <a:xfrm>
            <a:off x="5966605" y="556720"/>
            <a:ext cx="612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>
                <a:solidFill>
                  <a:schemeClr val="bg1"/>
                </a:solidFill>
                <a:latin typeface="NotesEsa" panose="02000506030000020004" pitchFamily="2" charset="77"/>
              </a:rPr>
              <a:t>Vigil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3849814-1549-231E-2004-B22476B59F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15797" y="841246"/>
            <a:ext cx="2131092" cy="3016827"/>
          </a:xfrm>
          <a:prstGeom prst="rect">
            <a:avLst/>
          </a:prstGeom>
          <a:ln w="25400">
            <a:solidFill>
              <a:schemeClr val="accent2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50AA5C0-C012-3551-ED64-B43D6E4EC948}"/>
              </a:ext>
            </a:extLst>
          </p:cNvPr>
          <p:cNvSpPr txBox="1"/>
          <p:nvPr/>
        </p:nvSpPr>
        <p:spPr>
          <a:xfrm>
            <a:off x="9715797" y="3488741"/>
            <a:ext cx="1115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>
                <a:solidFill>
                  <a:schemeClr val="bg1"/>
                </a:solidFill>
                <a:latin typeface="NotesEsa" panose="02000506030000020004" pitchFamily="2" charset="77"/>
              </a:rPr>
              <a:t>ExoMars</a:t>
            </a:r>
          </a:p>
        </p:txBody>
      </p:sp>
    </p:spTree>
    <p:extLst>
      <p:ext uri="{BB962C8B-B14F-4D97-AF65-F5344CB8AC3E}">
        <p14:creationId xmlns:p14="http://schemas.microsoft.com/office/powerpoint/2010/main" val="2294942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351CD-D260-DF55-A8CC-8B7EFC55B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>
                <a:latin typeface="NotesEsa" panose="02000506030000020004" pitchFamily="2" charset="77"/>
              </a:rPr>
              <a:t>More Complexity, Faster &amp; More Efficient</a:t>
            </a:r>
          </a:p>
        </p:txBody>
      </p:sp>
      <p:pic>
        <p:nvPicPr>
          <p:cNvPr id="14" name="Picture 13" descr="IRIS²: the new EU Secure Satellite Constellation - Groundstation">
            <a:extLst>
              <a:ext uri="{FF2B5EF4-FFF2-40B4-BE49-F238E27FC236}">
                <a16:creationId xmlns:a16="http://schemas.microsoft.com/office/drawing/2014/main" id="{5B73E528-BE1D-EE2C-F3E6-F0FE25623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28" y="4232514"/>
            <a:ext cx="2474479" cy="1587841"/>
          </a:xfrm>
          <a:prstGeom prst="rect">
            <a:avLst/>
          </a:prstGeom>
          <a:noFill/>
          <a:ln w="25400"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wo new satellites join the Galileo constellation">
            <a:extLst>
              <a:ext uri="{FF2B5EF4-FFF2-40B4-BE49-F238E27FC236}">
                <a16:creationId xmlns:a16="http://schemas.microsoft.com/office/drawing/2014/main" id="{1652ACD7-32AB-637D-C7FF-1A6D7786F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426" y="2899332"/>
            <a:ext cx="3137321" cy="2352991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929168-B4B1-4DB5-401E-C4A653FAA9D3}"/>
              </a:ext>
            </a:extLst>
          </p:cNvPr>
          <p:cNvSpPr txBox="1"/>
          <p:nvPr/>
        </p:nvSpPr>
        <p:spPr>
          <a:xfrm>
            <a:off x="448008" y="4355182"/>
            <a:ext cx="801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>
                <a:solidFill>
                  <a:schemeClr val="bg1"/>
                </a:solidFill>
                <a:latin typeface="NotesEsa" panose="02000506030000020004" pitchFamily="2" charset="77"/>
              </a:rPr>
              <a:t>Iris</a:t>
            </a:r>
            <a:r>
              <a:rPr lang="en-NL" baseline="30000">
                <a:solidFill>
                  <a:schemeClr val="bg1"/>
                </a:solidFill>
                <a:latin typeface="NotesEsa" panose="02000506030000020004" pitchFamily="2" charset="77"/>
              </a:rPr>
              <a:t>2</a:t>
            </a:r>
            <a:endParaRPr lang="en-NL">
              <a:solidFill>
                <a:schemeClr val="bg1"/>
              </a:solidFill>
              <a:latin typeface="NotesEsa" panose="02000506030000020004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2AA76A-4FFA-B264-2E24-D773E8342C67}"/>
              </a:ext>
            </a:extLst>
          </p:cNvPr>
          <p:cNvSpPr txBox="1"/>
          <p:nvPr/>
        </p:nvSpPr>
        <p:spPr>
          <a:xfrm>
            <a:off x="4533171" y="906838"/>
            <a:ext cx="1115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>
                <a:solidFill>
                  <a:schemeClr val="bg1"/>
                </a:solidFill>
                <a:latin typeface="NotesEsa" panose="02000506030000020004" pitchFamily="2" charset="77"/>
              </a:rPr>
              <a:t>Gallileo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A49E49-E943-9A1B-2AAC-ECBC9C533A64}"/>
              </a:ext>
            </a:extLst>
          </p:cNvPr>
          <p:cNvSpPr txBox="1"/>
          <p:nvPr/>
        </p:nvSpPr>
        <p:spPr>
          <a:xfrm>
            <a:off x="3340448" y="2940136"/>
            <a:ext cx="1115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>
                <a:solidFill>
                  <a:schemeClr val="bg1"/>
                </a:solidFill>
                <a:latin typeface="NotesEsa" panose="02000506030000020004" pitchFamily="2" charset="77"/>
              </a:rPr>
              <a:t>Gallileo</a:t>
            </a:r>
          </a:p>
        </p:txBody>
      </p:sp>
      <p:pic>
        <p:nvPicPr>
          <p:cNvPr id="2052" name="Picture 4" descr="Major changes approved for ClearSpace-1 mission - SpaceNews">
            <a:extLst>
              <a:ext uri="{FF2B5EF4-FFF2-40B4-BE49-F238E27FC236}">
                <a16:creationId xmlns:a16="http://schemas.microsoft.com/office/drawing/2014/main" id="{0DA6E95B-64CF-32C2-8902-B7C2810E3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200" y="4674805"/>
            <a:ext cx="3066947" cy="1749611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SA - Technology CubeSats">
            <a:extLst>
              <a:ext uri="{FF2B5EF4-FFF2-40B4-BE49-F238E27FC236}">
                <a16:creationId xmlns:a16="http://schemas.microsoft.com/office/drawing/2014/main" id="{9FE0ACF5-0E08-A309-0EA2-2AE03D2E1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314" y="806570"/>
            <a:ext cx="5083833" cy="2859656"/>
          </a:xfrm>
          <a:prstGeom prst="rect">
            <a:avLst/>
          </a:prstGeom>
          <a:noFill/>
          <a:ln w="25400"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A8630C-EA9D-AA83-1DD5-92913028570E}"/>
              </a:ext>
            </a:extLst>
          </p:cNvPr>
          <p:cNvSpPr txBox="1"/>
          <p:nvPr/>
        </p:nvSpPr>
        <p:spPr>
          <a:xfrm>
            <a:off x="6743404" y="801851"/>
            <a:ext cx="1398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>
                <a:solidFill>
                  <a:schemeClr val="bg1"/>
                </a:solidFill>
                <a:latin typeface="NotesEsa" panose="02000506030000020004" pitchFamily="2" charset="77"/>
              </a:rPr>
              <a:t>IOD/IOV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6585B58-E55F-0280-0717-078AF2AAAEBF}"/>
              </a:ext>
            </a:extLst>
          </p:cNvPr>
          <p:cNvSpPr txBox="1">
            <a:spLocks/>
          </p:cNvSpPr>
          <p:nvPr/>
        </p:nvSpPr>
        <p:spPr bwMode="auto">
          <a:xfrm>
            <a:off x="3108960" y="5430741"/>
            <a:ext cx="3350787" cy="993674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charset="0"/>
              <a:defRPr sz="1795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808038" indent="-350838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795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marL="1406525" indent="-492125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795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marL="2005013" indent="-633413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795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603500" indent="-7747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795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NL" sz="1400" kern="0" dirty="0">
                <a:solidFill>
                  <a:schemeClr val="bg1"/>
                </a:solidFill>
                <a:latin typeface="NotesEsa" panose="02000506030000020004" pitchFamily="2" charset="77"/>
              </a:rPr>
              <a:t>Constellations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NL" sz="1400" kern="0" dirty="0">
                <a:solidFill>
                  <a:schemeClr val="bg1"/>
                </a:solidFill>
                <a:latin typeface="NotesEsa" panose="02000506030000020004" pitchFamily="2" charset="77"/>
              </a:rPr>
              <a:t>Systems of Sytems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NL" sz="1400" kern="0" dirty="0">
                <a:solidFill>
                  <a:schemeClr val="bg1"/>
                </a:solidFill>
                <a:latin typeface="NotesEsa" panose="02000506030000020004" pitchFamily="2" charset="77"/>
              </a:rPr>
              <a:t>AI &amp; Quantum &amp; Crypto</a:t>
            </a:r>
            <a:r>
              <a:rPr lang="en-GB" sz="1400" kern="0" dirty="0">
                <a:solidFill>
                  <a:schemeClr val="bg1"/>
                </a:solidFill>
                <a:latin typeface="NotesEsa" panose="02000506030000020004" pitchFamily="2" charset="77"/>
              </a:rPr>
              <a:t> </a:t>
            </a:r>
            <a:r>
              <a:rPr lang="en-NL" sz="1400" kern="0" dirty="0">
                <a:solidFill>
                  <a:schemeClr val="bg1"/>
                </a:solidFill>
                <a:latin typeface="NotesEsa" panose="02000506030000020004" pitchFamily="2" charset="77"/>
              </a:rPr>
              <a:t>technologies </a:t>
            </a:r>
          </a:p>
          <a:p>
            <a:pPr>
              <a:buFont typeface="Arial" panose="020B0604020202020204" pitchFamily="34" charset="0"/>
              <a:buChar char="•"/>
            </a:pPr>
            <a:endParaRPr lang="en-NL" sz="1400" kern="0" dirty="0">
              <a:solidFill>
                <a:schemeClr val="bg1"/>
              </a:solidFill>
              <a:latin typeface="NotesEsa" panose="02000506030000020004" pitchFamily="2" charset="77"/>
            </a:endParaRPr>
          </a:p>
        </p:txBody>
      </p:sp>
      <p:pic>
        <p:nvPicPr>
          <p:cNvPr id="2056" name="Picture 8" descr="ESA's Hera spacecraft launches on SpaceX's Falcon 9 rocket as Hurricane  Milton takes aim at Florida – Spaceflight Now">
            <a:extLst>
              <a:ext uri="{FF2B5EF4-FFF2-40B4-BE49-F238E27FC236}">
                <a16:creationId xmlns:a16="http://schemas.microsoft.com/office/drawing/2014/main" id="{2F335785-CFE6-937D-2003-5644D1E90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314" y="3895321"/>
            <a:ext cx="2698031" cy="1820318"/>
          </a:xfrm>
          <a:prstGeom prst="rect">
            <a:avLst/>
          </a:prstGeom>
          <a:noFill/>
          <a:ln w="25400">
            <a:solidFill>
              <a:schemeClr val="accent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D7CC1CC-9B7E-275D-17BA-B1CC0B25AF0C}"/>
              </a:ext>
            </a:extLst>
          </p:cNvPr>
          <p:cNvSpPr txBox="1"/>
          <p:nvPr/>
        </p:nvSpPr>
        <p:spPr>
          <a:xfrm>
            <a:off x="8643935" y="3985850"/>
            <a:ext cx="1037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>
                <a:solidFill>
                  <a:schemeClr val="bg1"/>
                </a:solidFill>
                <a:latin typeface="NotesEsa" panose="02000506030000020004" pitchFamily="2" charset="77"/>
              </a:rPr>
              <a:t>Hera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6B0E7F-D774-066A-5778-2B0095F6CDF9}"/>
              </a:ext>
            </a:extLst>
          </p:cNvPr>
          <p:cNvSpPr txBox="1"/>
          <p:nvPr/>
        </p:nvSpPr>
        <p:spPr>
          <a:xfrm>
            <a:off x="8707241" y="6055085"/>
            <a:ext cx="1646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>
                <a:solidFill>
                  <a:schemeClr val="bg1"/>
                </a:solidFill>
                <a:latin typeface="NotesEsa" panose="02000506030000020004" pitchFamily="2" charset="77"/>
              </a:rPr>
              <a:t>ClearSpace</a:t>
            </a:r>
          </a:p>
        </p:txBody>
      </p:sp>
      <p:pic>
        <p:nvPicPr>
          <p:cNvPr id="17" name="Picture 2" descr="Proba-3 satellites form artificial eclipse">
            <a:extLst>
              <a:ext uri="{FF2B5EF4-FFF2-40B4-BE49-F238E27FC236}">
                <a16:creationId xmlns:a16="http://schemas.microsoft.com/office/drawing/2014/main" id="{9B86E7A2-4ECA-C3FC-B474-8F5EB5C4856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194" y="801851"/>
            <a:ext cx="2609248" cy="1845934"/>
          </a:xfrm>
          <a:prstGeom prst="rect">
            <a:avLst/>
          </a:prstGeom>
          <a:noFill/>
          <a:ln w="25400">
            <a:solidFill>
              <a:schemeClr val="accent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F2EBB2E-8017-3FB8-C5A2-33AE33CA8ECE}"/>
              </a:ext>
            </a:extLst>
          </p:cNvPr>
          <p:cNvSpPr txBox="1"/>
          <p:nvPr/>
        </p:nvSpPr>
        <p:spPr>
          <a:xfrm>
            <a:off x="4786738" y="997583"/>
            <a:ext cx="1115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solidFill>
                  <a:schemeClr val="bg1"/>
                </a:solidFill>
                <a:latin typeface="NotesEsa" panose="02000506030000020004" pitchFamily="2" charset="77"/>
              </a:rPr>
              <a:t>Proba III</a:t>
            </a:r>
          </a:p>
        </p:txBody>
      </p:sp>
      <p:pic>
        <p:nvPicPr>
          <p:cNvPr id="2058" name="Picture 10" descr="VIDEO - Cinq choses à savoir sur Ariane 6, la future fusée européenne | Les  Echos">
            <a:extLst>
              <a:ext uri="{FF2B5EF4-FFF2-40B4-BE49-F238E27FC236}">
                <a16:creationId xmlns:a16="http://schemas.microsoft.com/office/drawing/2014/main" id="{EC407E32-5889-4DFC-0883-4CAFB75962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5" r="9300"/>
          <a:stretch/>
        </p:blipFill>
        <p:spPr bwMode="auto">
          <a:xfrm rot="16200000">
            <a:off x="-71931" y="1156610"/>
            <a:ext cx="3183998" cy="2474480"/>
          </a:xfrm>
          <a:prstGeom prst="rect">
            <a:avLst/>
          </a:prstGeom>
          <a:noFill/>
          <a:ln w="254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E8EFB0D-AEFC-88B5-D5CA-77BD4AE440D4}"/>
              </a:ext>
            </a:extLst>
          </p:cNvPr>
          <p:cNvSpPr txBox="1"/>
          <p:nvPr/>
        </p:nvSpPr>
        <p:spPr>
          <a:xfrm>
            <a:off x="580411" y="3525989"/>
            <a:ext cx="1115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solidFill>
                  <a:schemeClr val="bg1"/>
                </a:solidFill>
                <a:latin typeface="NotesEsa" panose="02000506030000020004" pitchFamily="2" charset="77"/>
              </a:rPr>
              <a:t>Ariane 6</a:t>
            </a:r>
          </a:p>
        </p:txBody>
      </p:sp>
    </p:spTree>
    <p:extLst>
      <p:ext uri="{BB962C8B-B14F-4D97-AF65-F5344CB8AC3E}">
        <p14:creationId xmlns:p14="http://schemas.microsoft.com/office/powerpoint/2010/main" val="1620614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C43DC-8AEA-746E-088D-D3FF6A477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>
                <a:latin typeface="NotesEsa" panose="02000506030000020004" pitchFamily="2" charset="77"/>
              </a:rPr>
              <a:t>Space System Engineers Profile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AD852-5C21-13E3-1D52-C6B68D9D5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7156" y="4032649"/>
            <a:ext cx="5697180" cy="330319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en-GB" sz="1600">
              <a:solidFill>
                <a:schemeClr val="bg1"/>
              </a:solidFill>
              <a:latin typeface="NotesEsa" panose="02000506030000020004" pitchFamily="2" charset="77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GB" sz="1600">
              <a:solidFill>
                <a:schemeClr val="bg1"/>
              </a:solidFill>
              <a:latin typeface="NotesEsa" panose="02000506030000020004" pitchFamily="2" charset="77"/>
            </a:endParaRPr>
          </a:p>
          <a:p>
            <a:pPr>
              <a:buFontTx/>
              <a:buChar char="-"/>
            </a:pPr>
            <a:endParaRPr lang="en-NL" sz="1600">
              <a:solidFill>
                <a:schemeClr val="bg1"/>
              </a:solidFill>
              <a:latin typeface="NotesEsa" panose="02000506030000020004" pitchFamily="2" charset="77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AA22855-FCB0-45F4-BED8-36B9C3B41992}"/>
              </a:ext>
            </a:extLst>
          </p:cNvPr>
          <p:cNvGrpSpPr/>
          <p:nvPr/>
        </p:nvGrpSpPr>
        <p:grpSpPr>
          <a:xfrm>
            <a:off x="559335" y="2085090"/>
            <a:ext cx="1089244" cy="637127"/>
            <a:chOff x="5147325" y="2738497"/>
            <a:chExt cx="1089244" cy="660268"/>
          </a:xfrm>
        </p:grpSpPr>
        <p:pic>
          <p:nvPicPr>
            <p:cNvPr id="5" name="Graphic 4" descr="Fast Forward with solid fill">
              <a:extLst>
                <a:ext uri="{FF2B5EF4-FFF2-40B4-BE49-F238E27FC236}">
                  <a16:creationId xmlns:a16="http://schemas.microsoft.com/office/drawing/2014/main" id="{7739212B-EE48-41B8-0A42-8925BBC31A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147325" y="2738497"/>
              <a:ext cx="660268" cy="660268"/>
            </a:xfrm>
            <a:prstGeom prst="rect">
              <a:avLst/>
            </a:prstGeom>
          </p:spPr>
        </p:pic>
        <p:pic>
          <p:nvPicPr>
            <p:cNvPr id="6" name="Graphic 5" descr="Fast Forward with solid fill">
              <a:extLst>
                <a:ext uri="{FF2B5EF4-FFF2-40B4-BE49-F238E27FC236}">
                  <a16:creationId xmlns:a16="http://schemas.microsoft.com/office/drawing/2014/main" id="{B34F9E0C-2962-7CAE-A445-42F67CD87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76301" y="2738497"/>
              <a:ext cx="660268" cy="660268"/>
            </a:xfrm>
            <a:prstGeom prst="rect">
              <a:avLst/>
            </a:prstGeom>
          </p:spPr>
        </p:pic>
      </p:grpSp>
      <p:pic>
        <p:nvPicPr>
          <p:cNvPr id="7" name="Graphic 6" descr="Bullseye outline">
            <a:extLst>
              <a:ext uri="{FF2B5EF4-FFF2-40B4-BE49-F238E27FC236}">
                <a16:creationId xmlns:a16="http://schemas.microsoft.com/office/drawing/2014/main" id="{3B51D3FD-C520-5A9F-8FE5-2A3BDB8709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27601" y="1951416"/>
            <a:ext cx="914400" cy="882352"/>
          </a:xfrm>
          <a:prstGeom prst="rect">
            <a:avLst/>
          </a:prstGeom>
        </p:spPr>
      </p:pic>
      <p:pic>
        <p:nvPicPr>
          <p:cNvPr id="9" name="Graphic 8" descr="Juggler with solid fill">
            <a:extLst>
              <a:ext uri="{FF2B5EF4-FFF2-40B4-BE49-F238E27FC236}">
                <a16:creationId xmlns:a16="http://schemas.microsoft.com/office/drawing/2014/main" id="{0001F0D3-24DD-C07F-E6E1-A7B8DD4EC9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92251" y="818299"/>
            <a:ext cx="914400" cy="914400"/>
          </a:xfrm>
          <a:prstGeom prst="rect">
            <a:avLst/>
          </a:prstGeom>
        </p:spPr>
      </p:pic>
      <p:pic>
        <p:nvPicPr>
          <p:cNvPr id="11" name="Graphic 10" descr="Dental Tools with solid fill">
            <a:extLst>
              <a:ext uri="{FF2B5EF4-FFF2-40B4-BE49-F238E27FC236}">
                <a16:creationId xmlns:a16="http://schemas.microsoft.com/office/drawing/2014/main" id="{B215258D-C0D5-6D9F-AE7E-51E11799FB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40893" y="4264210"/>
            <a:ext cx="914400" cy="914400"/>
          </a:xfrm>
          <a:prstGeom prst="rect">
            <a:avLst/>
          </a:prstGeom>
        </p:spPr>
      </p:pic>
      <p:pic>
        <p:nvPicPr>
          <p:cNvPr id="13" name="Graphic 12" descr="Gears with solid fill">
            <a:extLst>
              <a:ext uri="{FF2B5EF4-FFF2-40B4-BE49-F238E27FC236}">
                <a16:creationId xmlns:a16="http://schemas.microsoft.com/office/drawing/2014/main" id="{103950EE-5234-83B0-C0F9-A2A4916D42A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621791" y="3042800"/>
            <a:ext cx="914400" cy="914400"/>
          </a:xfrm>
          <a:prstGeom prst="rect">
            <a:avLst/>
          </a:prstGeom>
        </p:spPr>
      </p:pic>
      <p:pic>
        <p:nvPicPr>
          <p:cNvPr id="15" name="Graphic 14" descr="Artificial Intelligence with solid fill">
            <a:extLst>
              <a:ext uri="{FF2B5EF4-FFF2-40B4-BE49-F238E27FC236}">
                <a16:creationId xmlns:a16="http://schemas.microsoft.com/office/drawing/2014/main" id="{806C6AB1-30DD-4F7E-BAB7-3558D29770F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231929" y="4765389"/>
            <a:ext cx="765875" cy="765875"/>
          </a:xfrm>
          <a:prstGeom prst="rect">
            <a:avLst/>
          </a:prstGeom>
        </p:spPr>
      </p:pic>
      <p:pic>
        <p:nvPicPr>
          <p:cNvPr id="17" name="Graphic 16" descr="Cause And Effect with solid fill">
            <a:extLst>
              <a:ext uri="{FF2B5EF4-FFF2-40B4-BE49-F238E27FC236}">
                <a16:creationId xmlns:a16="http://schemas.microsoft.com/office/drawing/2014/main" id="{A591B423-23F2-D009-8FC0-21A15F0A097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365258" y="2980366"/>
            <a:ext cx="914400" cy="914400"/>
          </a:xfrm>
          <a:prstGeom prst="rect">
            <a:avLst/>
          </a:prstGeom>
        </p:spPr>
      </p:pic>
      <p:pic>
        <p:nvPicPr>
          <p:cNvPr id="19" name="Graphic 18" descr="Chemicals with solid fill">
            <a:extLst>
              <a:ext uri="{FF2B5EF4-FFF2-40B4-BE49-F238E27FC236}">
                <a16:creationId xmlns:a16="http://schemas.microsoft.com/office/drawing/2014/main" id="{C17508F2-9E9A-45CE-FC0B-F86356B029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426435" y="848825"/>
            <a:ext cx="914400" cy="914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238B75E-A55A-9C59-6093-91E04B9F00AA}"/>
              </a:ext>
            </a:extLst>
          </p:cNvPr>
          <p:cNvSpPr txBox="1"/>
          <p:nvPr/>
        </p:nvSpPr>
        <p:spPr>
          <a:xfrm>
            <a:off x="6906651" y="1074594"/>
            <a:ext cx="2340716" cy="400110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anchor="ctr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NotesEsa" panose="02000506030000020004" pitchFamily="2" charset="77"/>
              </a:rPr>
              <a:t>Multidisciplinary Role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B78AC0-81AF-8F26-61A1-1C66FD105B05}"/>
              </a:ext>
            </a:extLst>
          </p:cNvPr>
          <p:cNvSpPr txBox="1"/>
          <p:nvPr/>
        </p:nvSpPr>
        <p:spPr>
          <a:xfrm>
            <a:off x="1648579" y="2216612"/>
            <a:ext cx="3542268" cy="400110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chemeClr val="bg1"/>
                </a:solidFill>
                <a:latin typeface="NotesEsa" panose="02000506030000020004" pitchFamily="2" charset="77"/>
              </a:rPr>
              <a:t>Fast decision </a:t>
            </a:r>
            <a:r>
              <a:rPr lang="en-GB" sz="2000" b="1" dirty="0">
                <a:solidFill>
                  <a:schemeClr val="bg1"/>
                </a:solidFill>
                <a:latin typeface="NotesEsa" panose="02000506030000020004" pitchFamily="2" charset="77"/>
              </a:rPr>
              <a:t>making</a:t>
            </a:r>
            <a:r>
              <a:rPr lang="en-GB" sz="1800" b="1" dirty="0">
                <a:solidFill>
                  <a:schemeClr val="bg1"/>
                </a:solidFill>
                <a:latin typeface="NotesEsa" panose="02000506030000020004" pitchFamily="2" charset="77"/>
              </a:rPr>
              <a:t> and efficiency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C4AB902-4683-2AEE-50A9-8665900E6668}"/>
              </a:ext>
            </a:extLst>
          </p:cNvPr>
          <p:cNvSpPr txBox="1"/>
          <p:nvPr/>
        </p:nvSpPr>
        <p:spPr>
          <a:xfrm>
            <a:off x="3644269" y="3244388"/>
            <a:ext cx="5603098" cy="36933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NotesEsa" panose="02000506030000020004" pitchFamily="2" charset="77"/>
              </a:rPr>
              <a:t>Managing More Complex Missions</a:t>
            </a:r>
            <a:r>
              <a:rPr lang="en-GB" dirty="0">
                <a:solidFill>
                  <a:schemeClr val="bg1"/>
                </a:solidFill>
                <a:latin typeface="NotesEsa" panose="02000506030000020004" pitchFamily="2" charset="77"/>
              </a:rPr>
              <a:t> (systems of systems)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C66E4C7-7502-6A43-28FB-9FC14141A181}"/>
              </a:ext>
            </a:extLst>
          </p:cNvPr>
          <p:cNvSpPr txBox="1"/>
          <p:nvPr/>
        </p:nvSpPr>
        <p:spPr>
          <a:xfrm>
            <a:off x="1667432" y="4510785"/>
            <a:ext cx="2822802" cy="36933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NotesEsa" panose="02000506030000020004" pitchFamily="2" charset="77"/>
              </a:rPr>
              <a:t>Tool Evolution (</a:t>
            </a:r>
            <a:r>
              <a:rPr lang="en-GB" dirty="0">
                <a:solidFill>
                  <a:schemeClr val="bg1"/>
                </a:solidFill>
                <a:latin typeface="NotesEsa" panose="02000506030000020004" pitchFamily="2" charset="77"/>
              </a:rPr>
              <a:t>AI, MBSE...)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4F0BE07-4223-6B5A-A78C-C2F2A5EF55F4}"/>
              </a:ext>
            </a:extLst>
          </p:cNvPr>
          <p:cNvSpPr txBox="1"/>
          <p:nvPr/>
        </p:nvSpPr>
        <p:spPr>
          <a:xfrm>
            <a:off x="4665176" y="5208934"/>
            <a:ext cx="2894985" cy="400110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NotesEsa" panose="02000506030000020004" pitchFamily="2" charset="77"/>
              </a:rPr>
              <a:t>Improving Time to React</a:t>
            </a:r>
            <a:endParaRPr lang="en-GB" sz="1600" dirty="0">
              <a:solidFill>
                <a:schemeClr val="bg1"/>
              </a:solidFill>
              <a:latin typeface="NotesEsa" panose="02000506030000020004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72AA9E-11AD-879D-BE05-F7B271A635EC}"/>
              </a:ext>
            </a:extLst>
          </p:cNvPr>
          <p:cNvSpPr txBox="1"/>
          <p:nvPr/>
        </p:nvSpPr>
        <p:spPr>
          <a:xfrm>
            <a:off x="8858510" y="4468896"/>
            <a:ext cx="1135850" cy="400110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NotesEsa" panose="02000506030000020004" pitchFamily="2" charset="77"/>
              </a:rPr>
              <a:t>Security </a:t>
            </a:r>
            <a:endParaRPr lang="en-GB" sz="2000" dirty="0">
              <a:solidFill>
                <a:schemeClr val="bg1"/>
              </a:solidFill>
              <a:latin typeface="NotesEsa" panose="02000506030000020004" pitchFamily="2" charset="77"/>
            </a:endParaRPr>
          </a:p>
        </p:txBody>
      </p:sp>
      <p:pic>
        <p:nvPicPr>
          <p:cNvPr id="20" name="Graphic 19" descr="Shield Tick with solid fill">
            <a:extLst>
              <a:ext uri="{FF2B5EF4-FFF2-40B4-BE49-F238E27FC236}">
                <a16:creationId xmlns:a16="http://schemas.microsoft.com/office/drawing/2014/main" id="{8C1B27F6-4D28-365C-CFDC-0EA2D9A41C4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106561" y="4264210"/>
            <a:ext cx="914400" cy="914400"/>
          </a:xfrm>
          <a:prstGeom prst="rect">
            <a:avLst/>
          </a:prstGeom>
        </p:spPr>
      </p:pic>
      <p:pic>
        <p:nvPicPr>
          <p:cNvPr id="24" name="Graphic 23" descr="Key with solid fill">
            <a:extLst>
              <a:ext uri="{FF2B5EF4-FFF2-40B4-BE49-F238E27FC236}">
                <a16:creationId xmlns:a16="http://schemas.microsoft.com/office/drawing/2014/main" id="{91CB327E-55BA-55C2-2274-110FF7B3FDD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7745633" y="4221788"/>
            <a:ext cx="914400" cy="914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C8E1EB6-3BD0-B32A-B1F7-AD9732C3D266}"/>
              </a:ext>
            </a:extLst>
          </p:cNvPr>
          <p:cNvSpPr txBox="1"/>
          <p:nvPr/>
        </p:nvSpPr>
        <p:spPr>
          <a:xfrm>
            <a:off x="2685155" y="5883809"/>
            <a:ext cx="6913692" cy="40011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NL" sz="2000" dirty="0">
                <a:solidFill>
                  <a:srgbClr val="FFC000"/>
                </a:solidFill>
                <a:latin typeface="NotesEsa" panose="02000506030000020004" pitchFamily="2" charset="77"/>
              </a:rPr>
              <a:t>System Engineering Role is evolving and more demanding</a:t>
            </a:r>
          </a:p>
        </p:txBody>
      </p:sp>
      <p:cxnSp>
        <p:nvCxnSpPr>
          <p:cNvPr id="14" name="Connector: Curved 13">
            <a:extLst>
              <a:ext uri="{FF2B5EF4-FFF2-40B4-BE49-F238E27FC236}">
                <a16:creationId xmlns:a16="http://schemas.microsoft.com/office/drawing/2014/main" id="{EEDA0B3B-70C5-85F7-BB68-9AABF5D0D6C0}"/>
              </a:ext>
            </a:extLst>
          </p:cNvPr>
          <p:cNvCxnSpPr>
            <a:cxnSpLocks/>
            <a:endCxn id="23" idx="0"/>
          </p:cNvCxnSpPr>
          <p:nvPr/>
        </p:nvCxnSpPr>
        <p:spPr>
          <a:xfrm rot="10800000" flipV="1">
            <a:off x="3419714" y="1248956"/>
            <a:ext cx="2340039" cy="967655"/>
          </a:xfrm>
          <a:prstGeom prst="curvedConnector2">
            <a:avLst/>
          </a:prstGeom>
          <a:ln w="254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4721A763-ADDA-D3DC-AC45-A4A411425DB1}"/>
              </a:ext>
            </a:extLst>
          </p:cNvPr>
          <p:cNvCxnSpPr>
            <a:cxnSpLocks/>
          </p:cNvCxnSpPr>
          <p:nvPr/>
        </p:nvCxnSpPr>
        <p:spPr>
          <a:xfrm rot="10800000">
            <a:off x="6142004" y="2492104"/>
            <a:ext cx="3680455" cy="475970"/>
          </a:xfrm>
          <a:prstGeom prst="curvedConnector3">
            <a:avLst>
              <a:gd name="adj1" fmla="val -19133"/>
            </a:avLst>
          </a:prstGeom>
          <a:ln w="254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or: Curved 37">
            <a:extLst>
              <a:ext uri="{FF2B5EF4-FFF2-40B4-BE49-F238E27FC236}">
                <a16:creationId xmlns:a16="http://schemas.microsoft.com/office/drawing/2014/main" id="{44918278-EE2A-9E60-A89E-BE040885AC54}"/>
              </a:ext>
            </a:extLst>
          </p:cNvPr>
          <p:cNvCxnSpPr>
            <a:cxnSpLocks/>
          </p:cNvCxnSpPr>
          <p:nvPr/>
        </p:nvCxnSpPr>
        <p:spPr>
          <a:xfrm rot="10800000" flipV="1">
            <a:off x="1324229" y="3583255"/>
            <a:ext cx="1392562" cy="566773"/>
          </a:xfrm>
          <a:prstGeom prst="curvedConnector3">
            <a:avLst>
              <a:gd name="adj1" fmla="val 146496"/>
            </a:avLst>
          </a:prstGeom>
          <a:ln w="254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C8E7983-4E0F-364B-5A52-5378264877BD}"/>
              </a:ext>
            </a:extLst>
          </p:cNvPr>
          <p:cNvCxnSpPr/>
          <p:nvPr/>
        </p:nvCxnSpPr>
        <p:spPr>
          <a:xfrm>
            <a:off x="4622465" y="4695891"/>
            <a:ext cx="2980408" cy="0"/>
          </a:xfrm>
          <a:prstGeom prst="line">
            <a:avLst/>
          </a:prstGeom>
          <a:ln w="254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3836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DD50B-47A9-47D2-FFAA-CE953C3E0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>
                <a:latin typeface="NotesEsa" panose="02000506030000020004" pitchFamily="2" charset="77"/>
              </a:rPr>
              <a:t>System Engineers </a:t>
            </a:r>
            <a:r>
              <a:rPr lang="en-GB">
                <a:latin typeface="NotesEsa" panose="02000506030000020004" pitchFamily="2" charset="77"/>
              </a:rPr>
              <a:t>in ESA</a:t>
            </a:r>
            <a:endParaRPr lang="en-NL">
              <a:latin typeface="NotesEsa" panose="02000506030000020004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86ADD-72F9-3AE0-46CB-09D97D735B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7507" y="992238"/>
            <a:ext cx="9403795" cy="5328000"/>
          </a:xfrm>
        </p:spPr>
        <p:txBody>
          <a:bodyPr/>
          <a:lstStyle/>
          <a:p>
            <a:r>
              <a:rPr lang="en-NL" sz="2000" b="1" dirty="0">
                <a:solidFill>
                  <a:schemeClr val="bg1"/>
                </a:solidFill>
                <a:latin typeface="NotesEsa" panose="02000506030000020004" pitchFamily="2" charset="77"/>
              </a:rPr>
              <a:t>MORE System Engineers: </a:t>
            </a:r>
          </a:p>
          <a:p>
            <a:r>
              <a:rPr lang="en-NL" sz="1800" dirty="0">
                <a:solidFill>
                  <a:schemeClr val="bg1"/>
                </a:solidFill>
                <a:latin typeface="NotesEsa" panose="02000506030000020004" pitchFamily="2" charset="77"/>
              </a:rPr>
              <a:t>	Expand the pool of talents: </a:t>
            </a:r>
          </a:p>
          <a:p>
            <a:r>
              <a:rPr lang="en-NL" sz="1800" dirty="0">
                <a:solidFill>
                  <a:schemeClr val="bg1"/>
                </a:solidFill>
                <a:latin typeface="NotesEsa" panose="02000506030000020004" pitchFamily="2" charset="77"/>
              </a:rPr>
              <a:t>	Multidisciplinary mindset , SE-directed career path </a:t>
            </a:r>
            <a:r>
              <a:rPr lang="en-NL" sz="1800" dirty="0">
                <a:solidFill>
                  <a:schemeClr val="bg1"/>
                </a:solidFill>
                <a:latin typeface="NotesEsa" panose="02000506030000020004" pitchFamily="2" charset="77"/>
                <a:sym typeface="Wingdings" pitchFamily="2" charset="2"/>
              </a:rPr>
              <a:t> expert  subsystem  system</a:t>
            </a:r>
          </a:p>
          <a:p>
            <a:r>
              <a:rPr lang="en-NL" sz="1800" dirty="0">
                <a:solidFill>
                  <a:schemeClr val="bg1"/>
                </a:solidFill>
                <a:latin typeface="NotesEsa" panose="02000506030000020004" pitchFamily="2" charset="77"/>
                <a:sym typeface="Wingdings" pitchFamily="2" charset="2"/>
              </a:rPr>
              <a:t>	Recognition: Career Path, Grading, Tools</a:t>
            </a:r>
          </a:p>
          <a:p>
            <a:endParaRPr lang="en-NL" sz="1800" dirty="0">
              <a:solidFill>
                <a:schemeClr val="bg1"/>
              </a:solidFill>
              <a:latin typeface="NotesEsa" panose="02000506030000020004" pitchFamily="2" charset="77"/>
              <a:sym typeface="Wingdings" pitchFamily="2" charset="2"/>
            </a:endParaRPr>
          </a:p>
          <a:p>
            <a:r>
              <a:rPr lang="en-NL" sz="2000" b="1" dirty="0">
                <a:solidFill>
                  <a:schemeClr val="bg1"/>
                </a:solidFill>
                <a:latin typeface="NotesEsa" panose="02000506030000020004" pitchFamily="2" charset="77"/>
                <a:sym typeface="Wingdings" pitchFamily="2" charset="2"/>
              </a:rPr>
              <a:t>BETTER QUALIFIED: </a:t>
            </a:r>
          </a:p>
          <a:p>
            <a:r>
              <a:rPr lang="en-NL" sz="1800" dirty="0">
                <a:solidFill>
                  <a:schemeClr val="bg1"/>
                </a:solidFill>
                <a:latin typeface="NotesEsa" panose="02000506030000020004" pitchFamily="2" charset="77"/>
              </a:rPr>
              <a:t>	Training, System Engineering Community, </a:t>
            </a:r>
          </a:p>
          <a:p>
            <a:r>
              <a:rPr lang="en-NL" sz="1800" dirty="0">
                <a:solidFill>
                  <a:schemeClr val="bg1"/>
                </a:solidFill>
                <a:latin typeface="NotesEsa" panose="02000506030000020004" pitchFamily="2" charset="77"/>
              </a:rPr>
              <a:t>	Mindset: Multi-disc</a:t>
            </a:r>
            <a:r>
              <a:rPr lang="en-GB" sz="1800" dirty="0">
                <a:solidFill>
                  <a:schemeClr val="bg1"/>
                </a:solidFill>
                <a:latin typeface="NotesEsa" panose="02000506030000020004" pitchFamily="2" charset="77"/>
              </a:rPr>
              <a:t>i</a:t>
            </a:r>
            <a:r>
              <a:rPr lang="en-NL" sz="1800" dirty="0">
                <a:solidFill>
                  <a:schemeClr val="bg1"/>
                </a:solidFill>
                <a:latin typeface="NotesEsa" panose="02000506030000020004" pitchFamily="2" charset="77"/>
              </a:rPr>
              <a:t>plinary,</a:t>
            </a:r>
            <a:r>
              <a:rPr lang="en-GB" sz="1800" dirty="0">
                <a:solidFill>
                  <a:schemeClr val="bg1"/>
                </a:solidFill>
                <a:latin typeface="NotesEsa" panose="02000506030000020004" pitchFamily="2" charset="77"/>
              </a:rPr>
              <a:t> </a:t>
            </a:r>
            <a:r>
              <a:rPr lang="en-NL" sz="1800" dirty="0">
                <a:solidFill>
                  <a:schemeClr val="bg1"/>
                </a:solidFill>
                <a:latin typeface="NotesEsa" panose="02000506030000020004" pitchFamily="2" charset="77"/>
              </a:rPr>
              <a:t>System Engineering, decis</a:t>
            </a:r>
            <a:r>
              <a:rPr lang="en-GB" sz="1800" dirty="0" err="1">
                <a:solidFill>
                  <a:schemeClr val="bg1"/>
                </a:solidFill>
                <a:latin typeface="NotesEsa" panose="02000506030000020004" pitchFamily="2" charset="77"/>
              </a:rPr>
              <a:t>i</a:t>
            </a:r>
            <a:r>
              <a:rPr lang="en-NL" sz="1800" dirty="0">
                <a:solidFill>
                  <a:schemeClr val="bg1"/>
                </a:solidFill>
                <a:latin typeface="NotesEsa" panose="02000506030000020004" pitchFamily="2" charset="77"/>
              </a:rPr>
              <a:t>on making,</a:t>
            </a:r>
            <a:r>
              <a:rPr lang="en-GB" sz="1800" kern="0" dirty="0">
                <a:solidFill>
                  <a:schemeClr val="bg1"/>
                </a:solidFill>
                <a:latin typeface="NotesEsa" panose="02000506030000020004" pitchFamily="2" charset="77"/>
              </a:rPr>
              <a:t> Sustainable engineering, 	System Security, Cost Engineering, </a:t>
            </a:r>
            <a:r>
              <a:rPr lang="en-NL" sz="1800" dirty="0">
                <a:solidFill>
                  <a:schemeClr val="bg1"/>
                </a:solidFill>
                <a:latin typeface="NotesEsa" panose="02000506030000020004" pitchFamily="2" charset="77"/>
              </a:rPr>
              <a:t>Concurrent Engineering, </a:t>
            </a:r>
            <a:endParaRPr lang="en-GB" sz="1800" kern="0" dirty="0">
              <a:solidFill>
                <a:schemeClr val="bg1"/>
              </a:solidFill>
              <a:latin typeface="NotesEsa" panose="02000506030000020004" pitchFamily="2" charset="77"/>
            </a:endParaRPr>
          </a:p>
          <a:p>
            <a:endParaRPr lang="en-NL" sz="1800" dirty="0">
              <a:solidFill>
                <a:schemeClr val="bg1"/>
              </a:solidFill>
              <a:latin typeface="NotesEsa" panose="02000506030000020004" pitchFamily="2" charset="77"/>
            </a:endParaRPr>
          </a:p>
          <a:p>
            <a:r>
              <a:rPr lang="en-NL" sz="2000" b="1" dirty="0">
                <a:solidFill>
                  <a:schemeClr val="bg1"/>
                </a:solidFill>
                <a:latin typeface="NotesEsa" panose="02000506030000020004" pitchFamily="2" charset="77"/>
              </a:rPr>
              <a:t>BETTER Equiped: </a:t>
            </a:r>
          </a:p>
          <a:p>
            <a:pPr marL="0" indent="0"/>
            <a:r>
              <a:rPr lang="en-NL" sz="1800" b="1" dirty="0">
                <a:solidFill>
                  <a:schemeClr val="bg1"/>
                </a:solidFill>
                <a:latin typeface="NotesEsa" panose="02000506030000020004" pitchFamily="2" charset="77"/>
              </a:rPr>
              <a:t>	</a:t>
            </a:r>
            <a:r>
              <a:rPr lang="en-NL" sz="1800" dirty="0">
                <a:solidFill>
                  <a:schemeClr val="bg1"/>
                </a:solidFill>
                <a:latin typeface="NotesEsa" panose="02000506030000020004" pitchFamily="2" charset="77"/>
              </a:rPr>
              <a:t>MBSE, (Improved) Space Standards (ECSS NG), Interface Standardization, modern 	Requirements Engineering Tools, Streamlined processes, Mission Classification, Faster 	Review Processes, </a:t>
            </a:r>
            <a:r>
              <a:rPr lang="en-GB" sz="1800" kern="0" dirty="0">
                <a:solidFill>
                  <a:schemeClr val="bg1"/>
                </a:solidFill>
                <a:latin typeface="NotesEsa" panose="02000506030000020004" pitchFamily="2" charset="77"/>
              </a:rPr>
              <a:t>Simulation &amp; Modelling, AI &amp; Data Science</a:t>
            </a:r>
            <a:endParaRPr lang="en-NL" sz="1800" dirty="0">
              <a:solidFill>
                <a:schemeClr val="bg1"/>
              </a:solidFill>
              <a:latin typeface="NotesEsa" panose="02000506030000020004" pitchFamily="2" charset="77"/>
            </a:endParaRPr>
          </a:p>
          <a:p>
            <a:endParaRPr lang="en-NL" sz="2000" dirty="0">
              <a:solidFill>
                <a:schemeClr val="bg1"/>
              </a:solidFill>
              <a:latin typeface="NotesEsa" panose="02000506030000020004" pitchFamily="2" charset="77"/>
            </a:endParaRPr>
          </a:p>
        </p:txBody>
      </p:sp>
      <p:pic>
        <p:nvPicPr>
          <p:cNvPr id="5" name="Graphic 4" descr="Group of people with solid fill">
            <a:extLst>
              <a:ext uri="{FF2B5EF4-FFF2-40B4-BE49-F238E27FC236}">
                <a16:creationId xmlns:a16="http://schemas.microsoft.com/office/drawing/2014/main" id="{61AE71BC-E3EA-B0BD-84EF-8F79250BA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7047" y="1521149"/>
            <a:ext cx="914400" cy="914400"/>
          </a:xfrm>
          <a:prstGeom prst="rect">
            <a:avLst/>
          </a:prstGeom>
        </p:spPr>
      </p:pic>
      <p:pic>
        <p:nvPicPr>
          <p:cNvPr id="7" name="Graphic 6" descr="Head with gears outline">
            <a:extLst>
              <a:ext uri="{FF2B5EF4-FFF2-40B4-BE49-F238E27FC236}">
                <a16:creationId xmlns:a16="http://schemas.microsoft.com/office/drawing/2014/main" id="{E07EFA1D-6672-D721-19BA-3A0E6CA9A1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62874" y="1219477"/>
            <a:ext cx="914400" cy="914400"/>
          </a:xfrm>
          <a:prstGeom prst="rect">
            <a:avLst/>
          </a:prstGeom>
        </p:spPr>
      </p:pic>
      <p:pic>
        <p:nvPicPr>
          <p:cNvPr id="9" name="Graphic 8" descr="Clipboard Badge with solid fill">
            <a:extLst>
              <a:ext uri="{FF2B5EF4-FFF2-40B4-BE49-F238E27FC236}">
                <a16:creationId xmlns:a16="http://schemas.microsoft.com/office/drawing/2014/main" id="{7FB27322-B906-E2EC-6FD2-78B929472D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1367" y="3312657"/>
            <a:ext cx="914400" cy="914400"/>
          </a:xfrm>
          <a:prstGeom prst="rect">
            <a:avLst/>
          </a:prstGeom>
        </p:spPr>
      </p:pic>
      <p:pic>
        <p:nvPicPr>
          <p:cNvPr id="13" name="Graphic 12" descr="Tools with solid fill">
            <a:extLst>
              <a:ext uri="{FF2B5EF4-FFF2-40B4-BE49-F238E27FC236}">
                <a16:creationId xmlns:a16="http://schemas.microsoft.com/office/drawing/2014/main" id="{3641DB2C-A6F0-6196-3586-6941BFE034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37047" y="510416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840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A6D45F-C8E5-578B-FDA4-4FC6F9A84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EDBB9-D3A5-6A1A-A1FB-E62BCB6B7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704" y="3351588"/>
            <a:ext cx="11809731" cy="707886"/>
          </a:xfrm>
        </p:spPr>
        <p:txBody>
          <a:bodyPr/>
          <a:lstStyle/>
          <a:p>
            <a:r>
              <a:rPr lang="en-GB" dirty="0"/>
              <a:t>Standardisation</a:t>
            </a:r>
          </a:p>
        </p:txBody>
      </p:sp>
    </p:spTree>
    <p:extLst>
      <p:ext uri="{BB962C8B-B14F-4D97-AF65-F5344CB8AC3E}">
        <p14:creationId xmlns:p14="http://schemas.microsoft.com/office/powerpoint/2010/main" val="2570242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A7DF82-6424-C268-D9A3-66A14EC28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NotesEsa" panose="02000506030000020004" pitchFamily="2" charset="0"/>
              </a:rPr>
              <a:t>The Fundamental Need for (Space) Standards</a:t>
            </a:r>
          </a:p>
        </p:txBody>
      </p:sp>
      <p:graphicFrame>
        <p:nvGraphicFramePr>
          <p:cNvPr id="6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9414938"/>
              </p:ext>
            </p:extLst>
          </p:nvPr>
        </p:nvGraphicFramePr>
        <p:xfrm>
          <a:off x="232081" y="796926"/>
          <a:ext cx="11739563" cy="5427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813711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000" y="213904"/>
            <a:ext cx="10108800" cy="565200"/>
          </a:xfrm>
        </p:spPr>
        <p:txBody>
          <a:bodyPr/>
          <a:lstStyle/>
          <a:p>
            <a:r>
              <a:rPr lang="en-GB" dirty="0">
                <a:latin typeface="NotesEsa" panose="02000506030000020004" pitchFamily="2" charset="0"/>
              </a:rPr>
              <a:t>Why Was ECSS Created?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2896520"/>
              </p:ext>
            </p:extLst>
          </p:nvPr>
        </p:nvGraphicFramePr>
        <p:xfrm>
          <a:off x="422031" y="718934"/>
          <a:ext cx="10911393" cy="22389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13087">
                  <a:extLst>
                    <a:ext uri="{9D8B030D-6E8A-4147-A177-3AD203B41FA5}">
                      <a16:colId xmlns:a16="http://schemas.microsoft.com/office/drawing/2014/main" val="2715513048"/>
                    </a:ext>
                  </a:extLst>
                </a:gridCol>
                <a:gridCol w="6998306">
                  <a:extLst>
                    <a:ext uri="{9D8B030D-6E8A-4147-A177-3AD203B41FA5}">
                      <a16:colId xmlns:a16="http://schemas.microsoft.com/office/drawing/2014/main" val="1138860059"/>
                    </a:ext>
                  </a:extLst>
                </a:gridCol>
              </a:tblGrid>
              <a:tr h="2238952">
                <a:tc>
                  <a:txBody>
                    <a:bodyPr/>
                    <a:lstStyle/>
                    <a:p>
                      <a:pPr lvl="2" algn="r"/>
                      <a:r>
                        <a:rPr lang="en-GB" sz="4000" b="1" dirty="0">
                          <a:solidFill>
                            <a:srgbClr val="FBAB18"/>
                          </a:solidFill>
                          <a:latin typeface="NotesEsa" panose="02000506030000020004" pitchFamily="2" charset="0"/>
                        </a:rPr>
                        <a:t>Back in the early 1990s…</a:t>
                      </a:r>
                    </a:p>
                  </a:txBody>
                  <a:tcPr marL="91191" marR="91191" marT="45595" marB="45595" anchor="ctr"/>
                </a:tc>
                <a:tc>
                  <a:txBody>
                    <a:bodyPr/>
                    <a:lstStyle/>
                    <a:p>
                      <a:pPr marL="342900" indent="-342900" eaLnBrk="0" hangingPunct="0">
                        <a:buClr>
                          <a:schemeClr val="accent2"/>
                        </a:buClr>
                        <a:buFont typeface="NotesEsa" panose="02000506030000020004" pitchFamily="2" charset="0"/>
                        <a:buChar char="→"/>
                        <a:defRPr/>
                      </a:pPr>
                      <a:r>
                        <a:rPr lang="en-GB" sz="2000" dirty="0">
                          <a:solidFill>
                            <a:schemeClr val="bg1"/>
                          </a:solidFill>
                          <a:latin typeface="NotesEsa" panose="02000506030000020004" pitchFamily="2" charset="77"/>
                          <a:ea typeface="MS PGothic" charset="-128"/>
                        </a:rPr>
                        <a:t>Each customer had its own</a:t>
                      </a:r>
                      <a:r>
                        <a:rPr lang="en-GB" sz="2000" baseline="0" dirty="0">
                          <a:solidFill>
                            <a:schemeClr val="bg1"/>
                          </a:solidFill>
                          <a:latin typeface="NotesEsa" panose="02000506030000020004" pitchFamily="2" charset="77"/>
                          <a:ea typeface="MS PGothic" charset="-128"/>
                        </a:rPr>
                        <a:t> set of standards (</a:t>
                      </a:r>
                      <a:r>
                        <a:rPr lang="en-GB" sz="2000" baseline="0" dirty="0" err="1">
                          <a:solidFill>
                            <a:schemeClr val="bg1"/>
                          </a:solidFill>
                          <a:latin typeface="NotesEsa" panose="02000506030000020004" pitchFamily="2" charset="77"/>
                          <a:ea typeface="MS PGothic" charset="-128"/>
                        </a:rPr>
                        <a:t>eg</a:t>
                      </a:r>
                      <a:r>
                        <a:rPr lang="en-GB" sz="2000" baseline="0" dirty="0">
                          <a:solidFill>
                            <a:schemeClr val="bg1"/>
                          </a:solidFill>
                          <a:latin typeface="NotesEsa" panose="02000506030000020004" pitchFamily="2" charset="77"/>
                          <a:ea typeface="MS PGothic" charset="-128"/>
                        </a:rPr>
                        <a:t> NASA, US MIL, Industry best practices)</a:t>
                      </a:r>
                    </a:p>
                    <a:p>
                      <a:pPr marL="342900" indent="-342900" eaLnBrk="0" hangingPunct="0">
                        <a:buClr>
                          <a:schemeClr val="accent2"/>
                        </a:buClr>
                        <a:buFont typeface="NotesEsa" panose="02000506030000020004" pitchFamily="2" charset="0"/>
                        <a:buChar char="→"/>
                        <a:defRPr/>
                      </a:pPr>
                      <a:r>
                        <a:rPr lang="en-GB" sz="2000" baseline="0" dirty="0">
                          <a:solidFill>
                            <a:schemeClr val="bg1"/>
                          </a:solidFill>
                          <a:latin typeface="NotesEsa" panose="02000506030000020004" pitchFamily="2" charset="77"/>
                          <a:ea typeface="MS PGothic" charset="-128"/>
                        </a:rPr>
                        <a:t>European Space Industry </a:t>
                      </a:r>
                      <a:r>
                        <a:rPr lang="en-GB" sz="2000" b="1" baseline="0" dirty="0">
                          <a:solidFill>
                            <a:schemeClr val="bg1"/>
                          </a:solidFill>
                          <a:latin typeface="NotesEsa" panose="02000506030000020004" pitchFamily="2" charset="77"/>
                          <a:ea typeface="MS PGothic" charset="-128"/>
                        </a:rPr>
                        <a:t>had to meet different requirements</a:t>
                      </a:r>
                      <a:endParaRPr lang="en-GB" sz="2000" baseline="0" dirty="0">
                        <a:solidFill>
                          <a:schemeClr val="bg1"/>
                        </a:solidFill>
                        <a:latin typeface="NotesEsa" panose="02000506030000020004" pitchFamily="2" charset="77"/>
                        <a:ea typeface="MS PGothic" charset="-128"/>
                      </a:endParaRPr>
                    </a:p>
                    <a:p>
                      <a:pPr marL="342900" indent="-342900" eaLnBrk="0" hangingPunct="0">
                        <a:buClr>
                          <a:schemeClr val="accent2"/>
                        </a:buClr>
                        <a:buFont typeface="NotesEsa" panose="02000506030000020004" pitchFamily="2" charset="0"/>
                        <a:buChar char="→"/>
                        <a:defRPr/>
                      </a:pPr>
                      <a:r>
                        <a:rPr lang="en-GB" sz="2000" b="1" baseline="0" dirty="0">
                          <a:solidFill>
                            <a:schemeClr val="bg1"/>
                          </a:solidFill>
                          <a:latin typeface="NotesEsa" panose="02000506030000020004" pitchFamily="2" charset="77"/>
                          <a:ea typeface="MS PGothic" charset="-128"/>
                        </a:rPr>
                        <a:t>Expensive</a:t>
                      </a:r>
                      <a:endParaRPr lang="en-GB" sz="2000" b="1" dirty="0">
                        <a:solidFill>
                          <a:schemeClr val="bg1"/>
                        </a:solidFill>
                        <a:latin typeface="NotesEsa" panose="02000506030000020004" pitchFamily="2" charset="77"/>
                        <a:ea typeface="MS PGothic" charset="-128"/>
                      </a:endParaRPr>
                    </a:p>
                  </a:txBody>
                  <a:tcPr marL="91191" marR="91191" marT="45595" marB="45595" anchor="ctr"/>
                </a:tc>
                <a:extLst>
                  <a:ext uri="{0D108BD9-81ED-4DB2-BD59-A6C34878D82A}">
                    <a16:rowId xmlns:a16="http://schemas.microsoft.com/office/drawing/2014/main" val="28624425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738B95C-B0DD-474B-9BE7-CEDFEA971672}"/>
              </a:ext>
            </a:extLst>
          </p:cNvPr>
          <p:cNvSpPr txBox="1"/>
          <p:nvPr/>
        </p:nvSpPr>
        <p:spPr>
          <a:xfrm>
            <a:off x="234931" y="3386574"/>
            <a:ext cx="6364652" cy="523520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0" tIns="45595" rIns="0" bIns="45595" rtlCol="0" anchor="ctr" anchorCtr="0">
            <a:noAutofit/>
          </a:bodyPr>
          <a:lstStyle/>
          <a:p>
            <a:pPr eaLnBrk="0" hangingPunct="0">
              <a:lnSpc>
                <a:spcPct val="150000"/>
              </a:lnSpc>
              <a:defRPr/>
            </a:pPr>
            <a:r>
              <a:rPr lang="en-GB" sz="2200" kern="0" dirty="0">
                <a:solidFill>
                  <a:srgbClr val="FEFFFF"/>
                </a:solidFill>
                <a:latin typeface="NotesEsa" panose="02000506030000020004" pitchFamily="2" charset="77"/>
              </a:rPr>
              <a:t> → Need to develop a common  standardization system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38B95C-B0DD-474B-9BE7-CEDFEA971672}"/>
              </a:ext>
            </a:extLst>
          </p:cNvPr>
          <p:cNvSpPr txBox="1"/>
          <p:nvPr/>
        </p:nvSpPr>
        <p:spPr>
          <a:xfrm>
            <a:off x="216000" y="4132524"/>
            <a:ext cx="6639738" cy="523520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0" tIns="45595" rIns="0" bIns="45595" rtlCol="0" anchor="ctr" anchorCtr="0">
            <a:noAutofit/>
          </a:bodyPr>
          <a:lstStyle/>
          <a:p>
            <a:pPr eaLnBrk="0" hangingPunct="0">
              <a:defRPr/>
            </a:pPr>
            <a:r>
              <a:rPr lang="en-GB" sz="2200" kern="0" dirty="0">
                <a:solidFill>
                  <a:srgbClr val="FEFFFF"/>
                </a:solidFill>
                <a:latin typeface="NotesEsa" panose="02000506030000020004" pitchFamily="2" charset="77"/>
              </a:rPr>
              <a:t> → ECSS created as a common system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38B95C-B0DD-474B-9BE7-CEDFEA971672}"/>
              </a:ext>
            </a:extLst>
          </p:cNvPr>
          <p:cNvSpPr txBox="1"/>
          <p:nvPr/>
        </p:nvSpPr>
        <p:spPr>
          <a:xfrm>
            <a:off x="216000" y="4878474"/>
            <a:ext cx="6942738" cy="523520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0" tIns="45595" rIns="0" bIns="45595" rtlCol="0" anchor="ctr" anchorCtr="0">
            <a:noAutofit/>
          </a:bodyPr>
          <a:lstStyle/>
          <a:p>
            <a:pPr eaLnBrk="0" hangingPunct="0">
              <a:defRPr/>
            </a:pPr>
            <a:r>
              <a:rPr lang="en-GB" sz="2200" kern="0" dirty="0">
                <a:solidFill>
                  <a:srgbClr val="FEFFFF"/>
                </a:solidFill>
                <a:latin typeface="NotesEsa" panose="02000506030000020004" pitchFamily="2" charset="77"/>
              </a:rPr>
              <a:t> → 1 pool of standards for all customers</a:t>
            </a:r>
          </a:p>
        </p:txBody>
      </p:sp>
      <p:pic>
        <p:nvPicPr>
          <p:cNvPr id="5" name="Picture 4" descr="1990s Jigsaw Puzzle | Paulo O | Flick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785" y="2640588"/>
            <a:ext cx="4664639" cy="3498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81226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3960ED60-8A23-46C4-B339-32CD106C96D9}" vid="{6AA67823-AB11-4C2B-8D34-BC63FAC8D624}"/>
    </a:ext>
  </a:extLst>
</a:theme>
</file>

<file path=ppt/theme/theme2.xml><?xml version="1.0" encoding="utf-8"?>
<a:theme xmlns:a="http://schemas.openxmlformats.org/drawingml/2006/main" name="ESA_Presentation_DARK_BG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err="1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3960ED60-8A23-46C4-B339-32CD106C96D9}" vid="{1B2B1F32-0869-4E70-95F0-DD1D08A8AFC1}"/>
    </a:ext>
  </a:extLst>
</a:theme>
</file>

<file path=ppt/theme/theme3.xml><?xml version="1.0" encoding="utf-8"?>
<a:theme xmlns:a="http://schemas.openxmlformats.org/drawingml/2006/main" name="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3960ED60-8A23-46C4-B339-32CD106C96D9}" vid="{FD0E5E75-7717-46C2-B7DD-6B9340E741A3}"/>
    </a:ext>
  </a:extLst>
</a:theme>
</file>

<file path=ppt/theme/theme4.xml><?xml version="1.0" encoding="utf-8"?>
<a:theme xmlns:a="http://schemas.openxmlformats.org/drawingml/2006/main" name="ESA_Presentation_CLEAR_BG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3960ED60-8A23-46C4-B339-32CD106C96D9}" vid="{8F05BAB2-BE42-419F-A679-AC1342FCD50B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ESA_Documents" ma:contentTypeID="0x010100B93108F87DD4F24BAE6D0E809C37974D000FC206F40FA8F44792B0B25BFFF4A9D0" ma:contentTypeVersion="43" ma:contentTypeDescription="" ma:contentTypeScope="" ma:versionID="9b1703045571109d1041c6f1d6402cb6">
  <xsd:schema xmlns:xsd="http://www.w3.org/2001/XMLSchema" xmlns:xs="http://www.w3.org/2001/XMLSchema" xmlns:p="http://schemas.microsoft.com/office/2006/metadata/properties" xmlns:ns2="ddc99d1b-0883-4f2c-a8e6-6d8ebaa0e5d6" xmlns:ns3="http://schemas.microsoft.com/sharepoint/v3/fields" xmlns:ns4="http://schemas.microsoft.com/sharepoint/v4" targetNamespace="http://schemas.microsoft.com/office/2006/metadata/properties" ma:root="true" ma:fieldsID="8aee6ade98337e03742b7c59ef1ca971" ns2:_="" ns3:_="" ns4:_="">
    <xsd:import namespace="ddc99d1b-0883-4f2c-a8e6-6d8ebaa0e5d6"/>
    <xsd:import namespace="http://schemas.microsoft.com/sharepoint/v3/fields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Document_x0020_Type" minOccurs="0"/>
                <xsd:element ref="ns2:Reference" minOccurs="0"/>
                <xsd:element ref="ns2:Assign_x0020_document_x0020_reference" minOccurs="0"/>
                <xsd:element ref="ns2:Classification" minOccurs="0"/>
                <xsd:element ref="ns2:Classification_x0020_Caveat" minOccurs="0"/>
                <xsd:element ref="ns2:Issue_x0020_Date" minOccurs="0"/>
                <xsd:element ref="ns2:Issue" minOccurs="0"/>
                <xsd:element ref="ns3:Revision" minOccurs="0"/>
                <xsd:element ref="ns3:Status" minOccurs="0"/>
                <xsd:element ref="ns2:Distribution" minOccurs="0"/>
                <xsd:element ref="ns2:Organisational_x0020_entity" minOccurs="0"/>
                <xsd:element ref="ns2:_dlc_DocId" minOccurs="0"/>
                <xsd:element ref="ns2:_dlc_DocIdUrl" minOccurs="0"/>
                <xsd:element ref="ns2:_dlc_DocIdPersistId" minOccurs="0"/>
                <xsd:element ref="ns2:In_iShare" minOccurs="0"/>
                <xsd:element ref="ns2:AutoSync" minOccurs="0"/>
                <xsd:element ref="ns4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c99d1b-0883-4f2c-a8e6-6d8ebaa0e5d6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2" nillable="true" ma:displayName="Document Type" ma:format="Dropdown" ma:internalName="Document_x0020_Type">
      <xsd:simpleType>
        <xsd:restriction base="dms:Choice">
          <xsd:enumeration value="AD - Assumption Document"/>
          <xsd:enumeration value="AN - Analysis"/>
          <xsd:enumeration value="AO - Announcement of Opportunity"/>
          <xsd:enumeration value="AR - Article"/>
          <xsd:enumeration value="BR - Brochure"/>
          <xsd:enumeration value="CCN - Contract Change Notice"/>
          <xsd:enumeration value="CE - Certificate (Certificate / Statement of Conformance, etc.)"/>
          <xsd:enumeration value="CO - Contract / Rider"/>
          <xsd:enumeration value="CP - Change Proposal (Engineering / Document)"/>
          <xsd:enumeration value="CR - Change Request (Engineering / Configuration)"/>
          <xsd:enumeration value="CT - Cost Documents (Estimate / CaC / CtC, etc)"/>
          <xsd:enumeration value="DCR - Cost Documents (Estimate / CaC / CtC, etc)"/>
          <xsd:enumeration value="DD - Design Description / Document"/>
          <xsd:enumeration value="DEC - Declaration"/>
          <xsd:enumeration value="DN - Delivery Notice / Release Notice / Transfer Notice"/>
          <xsd:enumeration value="DP - Data Package"/>
          <xsd:enumeration value="DRD - Document Requirements Definition"/>
          <xsd:enumeration value="DW - Drawing / Diagram"/>
          <xsd:enumeration value="EM - E-mail"/>
          <xsd:enumeration value="EX - Executive Summary"/>
          <xsd:enumeration value="FAX - Fax"/>
          <xsd:enumeration value="FI - File (Software / Configuration / Network)"/>
          <xsd:enumeration value="HO - Handout / Presentation"/>
          <xsd:enumeration value="IF - Interface Requirement / Specification / Interface Control Document / EID"/>
          <xsd:enumeration value="INS - Instruction"/>
          <xsd:enumeration value="ITT - Invitation to Tender"/>
          <xsd:enumeration value="LB - Logbook"/>
          <xsd:enumeration value="LE - Letter"/>
          <xsd:enumeration value="LEG - Legal Text"/>
          <xsd:enumeration value="LI - List"/>
          <xsd:enumeration value="MAN - Manual / User Guide / Handbook"/>
          <xsd:enumeration value="MIN - Minutes of Meeting"/>
          <xsd:enumeration value="ML - Model"/>
          <xsd:enumeration value="MO - Memorandum"/>
          <xsd:enumeration value="MOU - Agreement / Memorandum of Understanding"/>
          <xsd:enumeration value="MX - Matrix / Compliance"/>
          <xsd:enumeration value="NC - Non-Conformance"/>
          <xsd:enumeration value="NDA - Non-disclosure agreement"/>
          <xsd:enumeration value="OD - Operations Document"/>
          <xsd:enumeration value="OJ - Agenda"/>
          <xsd:enumeration value="PG - Progress Report / Status Report"/>
          <xsd:enumeration value="PL - Plan"/>
          <xsd:enumeration value="PO - Proposal"/>
          <xsd:enumeration value="POL - Policy Document"/>
          <xsd:enumeration value="PR - Procedure"/>
          <xsd:enumeration value="PT - Product Tree"/>
          <xsd:enumeration value="RD - Request for Deviation"/>
          <xsd:enumeration value="REC - Record"/>
          <xsd:enumeration value="REG - Regulation"/>
          <xsd:enumeration value="RES - Resolution"/>
          <xsd:enumeration value="RFQ - Request for Quotation"/>
          <xsd:enumeration value="RP - Report (Technical, Budget, Cost, Manpower, Travel, Audit, etc.)"/>
          <xsd:enumeration value="RS - Requirement Document / Specification (System, Subsystem, Unit, Equipment level)"/>
          <xsd:enumeration value="RW - Request for Waiver"/>
          <xsd:enumeration value="SC - Schedule / Network / Barchart / Chart"/>
          <xsd:enumeration value="SLA - Service Level Agreement"/>
          <xsd:enumeration value="SOW - Statement of Work"/>
          <xsd:enumeration value="SP - Specifications"/>
          <xsd:enumeration value="ST - Standards"/>
          <xsd:enumeration value="TC - Tender Conditions"/>
          <xsd:enumeration value="TN - Technical Note"/>
          <xsd:enumeration value="TOR - Terms of Reference"/>
          <xsd:enumeration value="TP - Test Procedure/Test Plan"/>
          <xsd:enumeration value="TR - Test Report / Test Result"/>
          <xsd:enumeration value="TS - Test Specification"/>
          <xsd:enumeration value="VC - Verification Control Document"/>
          <xsd:enumeration value="WBS - Work Breakdown Structure"/>
          <xsd:enumeration value="WI - Work Instruction"/>
          <xsd:enumeration value="WP - Working Paper"/>
          <xsd:enumeration value="WPD - Work Package Description"/>
          <xsd:enumeration value="AD"/>
          <xsd:enumeration value="AN"/>
          <xsd:enumeration value="AO"/>
          <xsd:enumeration value="AR"/>
          <xsd:enumeration value="BR"/>
          <xsd:enumeration value="CE"/>
          <xsd:enumeration value="CCN"/>
          <xsd:enumeration value="CO"/>
          <xsd:enumeration value="CP"/>
          <xsd:enumeration value="CR"/>
          <xsd:enumeration value="CT"/>
          <xsd:enumeration value="DEC"/>
          <xsd:enumeration value="DCR"/>
          <xsd:enumeration value="DD"/>
          <xsd:enumeration value="DN"/>
          <xsd:enumeration value="DP"/>
          <xsd:enumeration value="DRD"/>
          <xsd:enumeration value="DW"/>
          <xsd:enumeration value="EM"/>
          <xsd:enumeration value="EX"/>
          <xsd:enumeration value="FI"/>
          <xsd:enumeration value="FAX"/>
          <xsd:enumeration value="HO"/>
          <xsd:enumeration value="IF"/>
          <xsd:enumeration value="INS"/>
          <xsd:enumeration value="ITT"/>
          <xsd:enumeration value="LB"/>
          <xsd:enumeration value="LE"/>
          <xsd:enumeration value="LEG"/>
          <xsd:enumeration value="LI"/>
          <xsd:enumeration value="MAN"/>
          <xsd:enumeration value="ML"/>
          <xsd:enumeration value="MIN"/>
          <xsd:enumeration value="MO"/>
          <xsd:enumeration value="MOU"/>
          <xsd:enumeration value="MX"/>
          <xsd:enumeration value="NC"/>
          <xsd:enumeration value="NDA"/>
          <xsd:enumeration value="OD"/>
          <xsd:enumeration value="OJ"/>
          <xsd:enumeration value="POL"/>
          <xsd:enumeration value="PG"/>
          <xsd:enumeration value="PL"/>
          <xsd:enumeration value="PO"/>
          <xsd:enumeration value="PR"/>
          <xsd:enumeration value="PT"/>
          <xsd:enumeration value="REG"/>
          <xsd:enumeration value="RD"/>
          <xsd:enumeration value="REC"/>
          <xsd:enumeration value="RP"/>
          <xsd:enumeration value="RFQ"/>
          <xsd:enumeration value="RS"/>
          <xsd:enumeration value="RW"/>
          <xsd:enumeration value="RES"/>
          <xsd:enumeration value="SC"/>
          <xsd:enumeration value="SLA"/>
          <xsd:enumeration value="SP"/>
          <xsd:enumeration value="ST"/>
          <xsd:enumeration value="SOW"/>
          <xsd:enumeration value="TC"/>
          <xsd:enumeration value="TOR"/>
          <xsd:enumeration value="TN"/>
          <xsd:enumeration value="TP"/>
          <xsd:enumeration value="TR"/>
          <xsd:enumeration value="TS"/>
          <xsd:enumeration value="VC"/>
          <xsd:enumeration value="WBS"/>
          <xsd:enumeration value="WI"/>
          <xsd:enumeration value="WP"/>
          <xsd:enumeration value="WPD"/>
        </xsd:restriction>
      </xsd:simpleType>
    </xsd:element>
    <xsd:element name="Reference" ma:index="3" nillable="true" ma:displayName="Reference" ma:internalName="Reference">
      <xsd:simpleType>
        <xsd:restriction base="dms:Text">
          <xsd:maxLength value="255"/>
        </xsd:restriction>
      </xsd:simpleType>
    </xsd:element>
    <xsd:element name="Assign_x0020_document_x0020_reference" ma:index="4" nillable="true" ma:displayName="Assign document reference" ma:default="0" ma:internalName="Assign_x0020_document_x0020_reference">
      <xsd:simpleType>
        <xsd:restriction base="dms:Boolean"/>
      </xsd:simpleType>
    </xsd:element>
    <xsd:element name="Classification" ma:index="6" nillable="true" ma:displayName="Classification" ma:format="Dropdown" ma:internalName="Classification" ma:readOnly="false">
      <xsd:simpleType>
        <xsd:restriction base="dms:Choice">
          <xsd:enumeration value="ESA UNCLASSIFIED – Releasable to the Public"/>
          <xsd:enumeration value="ESA UNCLASSIFIED – For ESA Official Use Only"/>
          <xsd:enumeration value="ESA UNCLASSIFIED – Limited Distribution"/>
          <xsd:enumeration value="ESA UNCLASSIFIED – Sensitive Personal Data"/>
          <xsd:enumeration value="ESA UNCLASSIFIED - For Official Use"/>
          <xsd:enumeration value="ESA UNCLASSIFIED - For Internal Use"/>
          <xsd:enumeration value="ESA UNCLASSIFIED - Proprietary Information"/>
          <xsd:enumeration value="ESA UNCLASSIFIED - Personnel in Confidence"/>
          <xsd:enumeration value="ESA UNCLASSIFIED - Medical in Confidence"/>
          <xsd:enumeration value="ESA UNCLASSIFIED ITT - For Internal Use - Limited Distribution"/>
          <xsd:enumeration value="ESA UNCLASSIFIED TEB - For Internal Use - Limited Distribution"/>
          <xsd:enumeration value="ESA UNCLASSIFIED - Proprietary Information - Limited Distribution"/>
          <xsd:enumeration value="ESA Unclassified – For Official Use – Privileged – OBSOLETE"/>
          <xsd:enumeration value="ESA Unclassified – For Internal Use – Privileged – OBSOLETE"/>
          <xsd:enumeration value="ESA Unclassified – Proprietary Information – Privileged – OBSOLETE"/>
          <xsd:enumeration value="Non-ESA document"/>
          <xsd:enumeration value="Non-ESA document - Proprietary Information"/>
          <xsd:enumeration value="ESA Restricted – OBSOLETE"/>
          <xsd:enumeration value="ESA Confidential – OBSOLETE"/>
          <xsd:enumeration value="ESA Secret – OBSOLETE"/>
        </xsd:restriction>
      </xsd:simpleType>
    </xsd:element>
    <xsd:element name="Classification_x0020_Caveat" ma:index="7" nillable="true" ma:displayName="Classification Caveat" ma:description="Please use this field only in case of documents classified as &quot;For Internal Use&quot; and &quot;Proprietary Information&quot;" ma:internalName="Classification_x0020_Caveat">
      <xsd:simpleType>
        <xsd:restriction base="dms:Text">
          <xsd:maxLength value="255"/>
        </xsd:restriction>
      </xsd:simpleType>
    </xsd:element>
    <xsd:element name="Issue_x0020_Date" ma:index="8" nillable="true" ma:displayName="Issue Date" ma:format="DateOnly" ma:internalName="Issue_x0020_Date">
      <xsd:simpleType>
        <xsd:restriction base="dms:DateTime"/>
      </xsd:simpleType>
    </xsd:element>
    <xsd:element name="Issue" ma:index="9" nillable="true" ma:displayName="Issue" ma:internalName="Issue">
      <xsd:simpleType>
        <xsd:restriction base="dms:Text">
          <xsd:maxLength value="4"/>
        </xsd:restriction>
      </xsd:simpleType>
    </xsd:element>
    <xsd:element name="Distribution" ma:index="12" nillable="true" ma:displayName="Distribution" ma:internalName="Distribution">
      <xsd:simpleType>
        <xsd:restriction base="dms:Text">
          <xsd:maxLength value="255"/>
        </xsd:restriction>
      </xsd:simpleType>
    </xsd:element>
    <xsd:element name="Organisational_x0020_entity" ma:index="13" nillable="true" ma:displayName="Organisational entity" ma:internalName="Organisational_x0020_entity">
      <xsd:simpleType>
        <xsd:restriction base="dms:Text">
          <xsd:maxLength value="255"/>
        </xsd:restriction>
      </xsd:simpleType>
    </xsd:element>
    <xsd:element name="_dlc_DocId" ma:index="2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4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In_iShare" ma:index="25" nillable="true" ma:displayName="In_iShare" ma:default="0" ma:internalName="In_iShare">
      <xsd:simpleType>
        <xsd:restriction base="dms:Boolean"/>
      </xsd:simpleType>
    </xsd:element>
    <xsd:element name="AutoSync" ma:index="26" nillable="true" ma:displayName="AutoSync" ma:default="0" ma:internalName="AutoSync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Revision" ma:index="10" nillable="true" ma:displayName="Revision" ma:internalName="Revision">
      <xsd:simpleType>
        <xsd:restriction base="dms:Text">
          <xsd:maxLength value="4"/>
        </xsd:restriction>
      </xsd:simpleType>
    </xsd:element>
    <xsd:element name="Status" ma:index="11" nillable="true" ma:displayName="Status" ma:format="Dropdown" ma:internalName="Status">
      <xsd:simpleType>
        <xsd:restriction base="dms:Choice">
          <xsd:enumeration value="N/A"/>
          <xsd:enumeration value="For Information Only"/>
          <xsd:enumeration value="Draft"/>
          <xsd:enumeration value="Under Review"/>
          <xsd:enumeration value="Approved"/>
          <xsd:enumeration value="ESA Approved"/>
          <xsd:enumeration value="Issued"/>
          <xsd:enumeration value="Rejected"/>
          <xsd:enumeration value="Withdrawn"/>
          <xsd:enumeration value="Supersed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7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5" ma:displayName="Author"/>
        <xsd:element ref="dcterms:created" minOccurs="0" maxOccurs="1"/>
        <xsd:element ref="dc:identifier" minOccurs="0" maxOccurs="1"/>
        <xsd:element name="contentType" minOccurs="0" maxOccurs="1" type="xsd:string" ma:index="17" ma:displayName="Content Type"/>
        <xsd:element ref="dc:title" minOccurs="0" maxOccurs="1" ma:index="1" ma:displayName="Title"/>
        <xsd:element ref="dc:subject" minOccurs="0" maxOccurs="1"/>
        <xsd:element ref="dc:description" minOccurs="0" maxOccurs="1" ma:index="15" ma:displayName="Comments"/>
        <xsd:element name="keywords" minOccurs="0" maxOccurs="1" type="xsd:string" ma:index="1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stribution xmlns="ddc99d1b-0883-4f2c-a8e6-6d8ebaa0e5d6" xsi:nil="true"/>
    <Organisational_x0020_entity xmlns="ddc99d1b-0883-4f2c-a8e6-6d8ebaa0e5d6" xsi:nil="true"/>
    <Document_x0020_Type xmlns="ddc99d1b-0883-4f2c-a8e6-6d8ebaa0e5d6">HO - Handout / Presentation</Document_x0020_Type>
    <Revision xmlns="http://schemas.microsoft.com/sharepoint/v3/fields">0</Revision>
    <IconOverlay xmlns="http://schemas.microsoft.com/sharepoint/v4" xsi:nil="true"/>
    <In_iShare xmlns="ddc99d1b-0883-4f2c-a8e6-6d8ebaa0e5d6">false</In_iShare>
    <Classification xmlns="ddc99d1b-0883-4f2c-a8e6-6d8ebaa0e5d6">ESA UNCLASSIFIED – For ESA Official Use Only</Classification>
    <Issue_x0020_Date xmlns="ddc99d1b-0883-4f2c-a8e6-6d8ebaa0e5d6">2025-01-13T23:00:00+00:00</Issue_x0020_Date>
    <Issue xmlns="ddc99d1b-0883-4f2c-a8e6-6d8ebaa0e5d6">0</Issue>
    <Reference xmlns="ddc99d1b-0883-4f2c-a8e6-6d8ebaa0e5d6" xsi:nil="true"/>
    <Assign_x0020_document_x0020_reference xmlns="ddc99d1b-0883-4f2c-a8e6-6d8ebaa0e5d6">false</Assign_x0020_document_x0020_reference>
    <Classification_x0020_Caveat xmlns="ddc99d1b-0883-4f2c-a8e6-6d8ebaa0e5d6" xsi:nil="true"/>
    <AutoSync xmlns="ddc99d1b-0883-4f2c-a8e6-6d8ebaa0e5d6">false</AutoSync>
    <Status xmlns="http://schemas.microsoft.com/sharepoint/v3/fields">N/A</Status>
    <_dlc_DocId xmlns="ddc99d1b-0883-4f2c-a8e6-6d8ebaa0e5d6">PKKMWAM5UKCP-1108600927-1303</_dlc_DocId>
    <_dlc_DocIdUrl xmlns="ddc99d1b-0883-4f2c-a8e6-6d8ebaa0e5d6">
      <Url>https://esateamsite.sso.esa.int/support/EOT2018/_layouts/15/DocIdRedir.aspx?ID=PKKMWAM5UKCP-1108600927-1303</Url>
      <Description>PKKMWAM5UKCP-1108600927-1303</Description>
    </_dlc_DocIdUrl>
  </documentManagement>
</p:properties>
</file>

<file path=customXml/itemProps1.xml><?xml version="1.0" encoding="utf-8"?>
<ds:datastoreItem xmlns:ds="http://schemas.openxmlformats.org/officeDocument/2006/customXml" ds:itemID="{32253E4B-BB15-4AC1-82DB-CDDE390D8876}">
  <ds:schemaRefs>
    <ds:schemaRef ds:uri="ddc99d1b-0883-4f2c-a8e6-6d8ebaa0e5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/fields"/>
    <ds:schemaRef ds:uri="http://schemas.microsoft.com/sharepoint/v4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2B14A63-63A1-4694-A9CB-C52F3967F032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8E22279E-2C4C-4C93-8498-455A58D1433E}">
  <ds:schemaRefs>
    <ds:schemaRef ds:uri="http://purl.org/dc/terms/"/>
    <ds:schemaRef ds:uri="ddc99d1b-0883-4f2c-a8e6-6d8ebaa0e5d6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microsoft.com/sharepoint/v3/fields"/>
    <ds:schemaRef ds:uri="http://www.w3.org/XML/1998/namespace"/>
    <ds:schemaRef ds:uri="http://schemas.microsoft.com/office/infopath/2007/PartnerControls"/>
    <ds:schemaRef ds:uri="http://schemas.microsoft.com/sharepoint/v4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2020_ESA_Presentation</Template>
  <TotalTime>455</TotalTime>
  <Words>1078</Words>
  <Application>Microsoft Macintosh PowerPoint</Application>
  <PresentationFormat>Custom</PresentationFormat>
  <Paragraphs>203</Paragraphs>
  <Slides>22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NotesEsa</vt:lpstr>
      <vt:lpstr>Verdana</vt:lpstr>
      <vt:lpstr>ESA_Presentation_DARK</vt:lpstr>
      <vt:lpstr>ESA_Presentation_DARK_BG</vt:lpstr>
      <vt:lpstr>ESA_Presentation_CLEAR</vt:lpstr>
      <vt:lpstr>ESA_Presentation_CLEAR_BG</vt:lpstr>
      <vt:lpstr>Systems Engineering at ESA</vt:lpstr>
      <vt:lpstr>Space Environment and Context</vt:lpstr>
      <vt:lpstr>More Missions</vt:lpstr>
      <vt:lpstr>More Complexity, Faster &amp; More Efficient</vt:lpstr>
      <vt:lpstr>Space System Engineers Profile </vt:lpstr>
      <vt:lpstr>System Engineers in ESA</vt:lpstr>
      <vt:lpstr>Standardisation</vt:lpstr>
      <vt:lpstr>The Fundamental Need for (Space) Standards</vt:lpstr>
      <vt:lpstr>Why Was ECSS Created?</vt:lpstr>
      <vt:lpstr>ECSS Timeline, Evolution and ECSS NextGen Project</vt:lpstr>
      <vt:lpstr>European Cooperation for Space Standardization ECSS</vt:lpstr>
      <vt:lpstr>European Cooperation for Space Standardization (ECSS.nl)</vt:lpstr>
      <vt:lpstr>ECSS E-10 Standards Scope</vt:lpstr>
      <vt:lpstr>PowerPoint Presentation</vt:lpstr>
      <vt:lpstr>Concurrent Design Facility (CDF)</vt:lpstr>
      <vt:lpstr>Concurrent Design Facility (CDF)</vt:lpstr>
      <vt:lpstr>CE Methodology: Interdisciplinary Communication</vt:lpstr>
      <vt:lpstr>Multidisciplinary Data Exchange</vt:lpstr>
      <vt:lpstr>CE Applications</vt:lpstr>
      <vt:lpstr>CDF Performance</vt:lpstr>
      <vt:lpstr>CDF Mission Studies and Reviews </vt:lpstr>
      <vt:lpstr>Remarkable CDF Contributions</vt:lpstr>
    </vt:vector>
  </TitlesOfParts>
  <Manager/>
  <Company>ESA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Systems engineering at ESA</dc:title>
  <dc:subject>Systems engineering at ESA</dc:subject>
  <dc:creator>Sara Violat Romero</dc:creator>
  <cp:keywords/>
  <dc:description/>
  <cp:lastModifiedBy>Agnes Mestreau</cp:lastModifiedBy>
  <cp:revision>14</cp:revision>
  <cp:lastPrinted>2008-08-26T16:26:23Z</cp:lastPrinted>
  <dcterms:created xsi:type="dcterms:W3CDTF">2024-12-18T14:22:04Z</dcterms:created>
  <dcterms:modified xsi:type="dcterms:W3CDTF">2025-02-04T18:05:05Z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/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5GV2.0</vt:lpwstr>
  </property>
  <property fmtid="{D5CDD505-2E9C-101B-9397-08002B2CF9AE}" pid="13" name="ShowESADialog1">
    <vt:bool>true</vt:bool>
  </property>
  <property fmtid="{D5CDD505-2E9C-101B-9397-08002B2CF9AE}" pid="14" name="ContentTypeId">
    <vt:lpwstr>0x010100B93108F87DD4F24BAE6D0E809C37974D000FC206F40FA8F44792B0B25BFFF4A9D0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– For ESA Official Use Only</vt:lpwstr>
  </property>
  <property fmtid="{D5CDD505-2E9C-101B-9397-08002B2CF9AE}" pid="18" name="Classification Caveat">
    <vt:lpwstr/>
  </property>
  <property fmtid="{D5CDD505-2E9C-101B-9397-08002B2CF9AE}" pid="19" name="Status">
    <vt:lpwstr>N/A</vt:lpwstr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Issue Date">
    <vt:filetime>2025-01-14T10:00:00Z</vt:filetime>
  </property>
  <property fmtid="{D5CDD505-2E9C-101B-9397-08002B2CF9AE}" pid="30" name="Organisational_x0020_entity">
    <vt:lpwstr/>
  </property>
  <property fmtid="{D5CDD505-2E9C-101B-9397-08002B2CF9AE}" pid="31" name="_dlc_DocIdItemGuid">
    <vt:lpwstr>5f0bab48-4ce0-4eab-83cc-d71b5b88219f</vt:lpwstr>
  </property>
  <property fmtid="{D5CDD505-2E9C-101B-9397-08002B2CF9AE}" pid="32" name="Organisational entity">
    <vt:lpwstr/>
  </property>
  <property fmtid="{D5CDD505-2E9C-101B-9397-08002B2CF9AE}" pid="33" name="IconOverlay">
    <vt:lpwstr/>
  </property>
  <property fmtid="{D5CDD505-2E9C-101B-9397-08002B2CF9AE}" pid="34" name="Document ID Value">
    <vt:lpwstr>PKKMWAM5UKCP-1108600927-1303</vt:lpwstr>
  </property>
  <property fmtid="{D5CDD505-2E9C-101B-9397-08002B2CF9AE}" pid="35" name="MSIP_Label_3976fa30-1907-4356-8241-62ea5e1c0256_Enabled">
    <vt:lpwstr>true</vt:lpwstr>
  </property>
  <property fmtid="{D5CDD505-2E9C-101B-9397-08002B2CF9AE}" pid="36" name="MSIP_Label_3976fa30-1907-4356-8241-62ea5e1c0256_SetDate">
    <vt:lpwstr>2020-09-30T12:03:24Z</vt:lpwstr>
  </property>
  <property fmtid="{D5CDD505-2E9C-101B-9397-08002B2CF9AE}" pid="37" name="MSIP_Label_3976fa30-1907-4356-8241-62ea5e1c0256_Method">
    <vt:lpwstr>Standard</vt:lpwstr>
  </property>
  <property fmtid="{D5CDD505-2E9C-101B-9397-08002B2CF9AE}" pid="38" name="MSIP_Label_3976fa30-1907-4356-8241-62ea5e1c0256_Name">
    <vt:lpwstr>ESA UNCLASSIFIED – For ESA Official Use Only</vt:lpwstr>
  </property>
  <property fmtid="{D5CDD505-2E9C-101B-9397-08002B2CF9AE}" pid="39" name="MSIP_Label_3976fa30-1907-4356-8241-62ea5e1c0256_SiteId">
    <vt:lpwstr>9a5cacd0-2bef-4dd7-ac5c-7ebe1f54f495</vt:lpwstr>
  </property>
  <property fmtid="{D5CDD505-2E9C-101B-9397-08002B2CF9AE}" pid="40" name="MSIP_Label_3976fa30-1907-4356-8241-62ea5e1c0256_ActionId">
    <vt:lpwstr>12cffb5a-e4fd-4993-a937-3b8906224a24</vt:lpwstr>
  </property>
  <property fmtid="{D5CDD505-2E9C-101B-9397-08002B2CF9AE}" pid="41" name="MSIP_Label_3976fa30-1907-4356-8241-62ea5e1c0256_ContentBits">
    <vt:lpwstr>0</vt:lpwstr>
  </property>
</Properties>
</file>