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Elias Egner" userId="38369754-05a0-49fd-943f-74738a1671bb" providerId="ADAL" clId="{0E7FD1B2-7F16-4046-8839-5CA8EA5F5916}"/>
    <pc:docChg chg="custSel addSld modSld">
      <pc:chgData name="Sebastian Elias Egner" userId="38369754-05a0-49fd-943f-74738a1671bb" providerId="ADAL" clId="{0E7FD1B2-7F16-4046-8839-5CA8EA5F5916}" dt="2025-02-06T10:04:47.136" v="2836" actId="20577"/>
      <pc:docMkLst>
        <pc:docMk/>
      </pc:docMkLst>
      <pc:sldChg chg="modSp mod">
        <pc:chgData name="Sebastian Elias Egner" userId="38369754-05a0-49fd-943f-74738a1671bb" providerId="ADAL" clId="{0E7FD1B2-7F16-4046-8839-5CA8EA5F5916}" dt="2025-02-05T09:44:20.538" v="7" actId="20577"/>
        <pc:sldMkLst>
          <pc:docMk/>
          <pc:sldMk cId="3025863844" sldId="257"/>
        </pc:sldMkLst>
        <pc:spChg chg="mod">
          <ac:chgData name="Sebastian Elias Egner" userId="38369754-05a0-49fd-943f-74738a1671bb" providerId="ADAL" clId="{0E7FD1B2-7F16-4046-8839-5CA8EA5F5916}" dt="2025-02-05T09:44:20.538" v="7" actId="20577"/>
          <ac:spMkLst>
            <pc:docMk/>
            <pc:sldMk cId="3025863844" sldId="257"/>
            <ac:spMk id="3" creationId="{D1E5C716-3A14-CEFB-B05A-C81740D5F3DD}"/>
          </ac:spMkLst>
        </pc:spChg>
      </pc:sldChg>
      <pc:sldChg chg="modSp mod">
        <pc:chgData name="Sebastian Elias Egner" userId="38369754-05a0-49fd-943f-74738a1671bb" providerId="ADAL" clId="{0E7FD1B2-7F16-4046-8839-5CA8EA5F5916}" dt="2025-02-06T10:02:06.826" v="2649" actId="20577"/>
        <pc:sldMkLst>
          <pc:docMk/>
          <pc:sldMk cId="1328991475" sldId="258"/>
        </pc:sldMkLst>
        <pc:spChg chg="mod">
          <ac:chgData name="Sebastian Elias Egner" userId="38369754-05a0-49fd-943f-74738a1671bb" providerId="ADAL" clId="{0E7FD1B2-7F16-4046-8839-5CA8EA5F5916}" dt="2025-02-06T07:01:24.235" v="1261" actId="20577"/>
          <ac:spMkLst>
            <pc:docMk/>
            <pc:sldMk cId="1328991475" sldId="258"/>
            <ac:spMk id="2" creationId="{E36F77EB-052C-8C67-6A9E-6DA8A559448C}"/>
          </ac:spMkLst>
        </pc:spChg>
        <pc:spChg chg="mod">
          <ac:chgData name="Sebastian Elias Egner" userId="38369754-05a0-49fd-943f-74738a1671bb" providerId="ADAL" clId="{0E7FD1B2-7F16-4046-8839-5CA8EA5F5916}" dt="2025-02-06T10:02:06.826" v="2649" actId="20577"/>
          <ac:spMkLst>
            <pc:docMk/>
            <pc:sldMk cId="1328991475" sldId="258"/>
            <ac:spMk id="3" creationId="{FDEE86F1-010E-88ED-3027-BA01AEFC95EC}"/>
          </ac:spMkLst>
        </pc:spChg>
      </pc:sldChg>
      <pc:sldChg chg="modSp new mod">
        <pc:chgData name="Sebastian Elias Egner" userId="38369754-05a0-49fd-943f-74738a1671bb" providerId="ADAL" clId="{0E7FD1B2-7F16-4046-8839-5CA8EA5F5916}" dt="2025-02-06T10:04:47.136" v="2836" actId="20577"/>
        <pc:sldMkLst>
          <pc:docMk/>
          <pc:sldMk cId="4217965598" sldId="260"/>
        </pc:sldMkLst>
        <pc:spChg chg="mod">
          <ac:chgData name="Sebastian Elias Egner" userId="38369754-05a0-49fd-943f-74738a1671bb" providerId="ADAL" clId="{0E7FD1B2-7F16-4046-8839-5CA8EA5F5916}" dt="2025-02-06T06:54:48.816" v="413" actId="20577"/>
          <ac:spMkLst>
            <pc:docMk/>
            <pc:sldMk cId="4217965598" sldId="260"/>
            <ac:spMk id="2" creationId="{00F2568C-B0D2-FE80-F02F-69DA0527A278}"/>
          </ac:spMkLst>
        </pc:spChg>
        <pc:spChg chg="mod">
          <ac:chgData name="Sebastian Elias Egner" userId="38369754-05a0-49fd-943f-74738a1671bb" providerId="ADAL" clId="{0E7FD1B2-7F16-4046-8839-5CA8EA5F5916}" dt="2025-02-06T10:04:47.136" v="2836" actId="20577"/>
          <ac:spMkLst>
            <pc:docMk/>
            <pc:sldMk cId="4217965598" sldId="260"/>
            <ac:spMk id="3" creationId="{AFBB70F8-660F-2F12-EF52-8260FFC8ACB5}"/>
          </ac:spMkLst>
        </pc:spChg>
      </pc:sldChg>
      <pc:sldChg chg="modSp new mod">
        <pc:chgData name="Sebastian Elias Egner" userId="38369754-05a0-49fd-943f-74738a1671bb" providerId="ADAL" clId="{0E7FD1B2-7F16-4046-8839-5CA8EA5F5916}" dt="2025-02-06T09:58:07.049" v="2465" actId="20577"/>
        <pc:sldMkLst>
          <pc:docMk/>
          <pc:sldMk cId="2226120905" sldId="261"/>
        </pc:sldMkLst>
        <pc:spChg chg="mod">
          <ac:chgData name="Sebastian Elias Egner" userId="38369754-05a0-49fd-943f-74738a1671bb" providerId="ADAL" clId="{0E7FD1B2-7F16-4046-8839-5CA8EA5F5916}" dt="2025-02-06T06:57:26.466" v="901" actId="20577"/>
          <ac:spMkLst>
            <pc:docMk/>
            <pc:sldMk cId="2226120905" sldId="261"/>
            <ac:spMk id="2" creationId="{18212618-CE1B-C0B8-298B-DA7F80E37033}"/>
          </ac:spMkLst>
        </pc:spChg>
        <pc:spChg chg="mod">
          <ac:chgData name="Sebastian Elias Egner" userId="38369754-05a0-49fd-943f-74738a1671bb" providerId="ADAL" clId="{0E7FD1B2-7F16-4046-8839-5CA8EA5F5916}" dt="2025-02-06T09:58:07.049" v="2465" actId="20577"/>
          <ac:spMkLst>
            <pc:docMk/>
            <pc:sldMk cId="2226120905" sldId="261"/>
            <ac:spMk id="3" creationId="{6153FF9B-8C02-4BA0-2500-3B188CFBA747}"/>
          </ac:spMkLst>
        </pc:spChg>
      </pc:sldChg>
      <pc:sldChg chg="modSp new mod">
        <pc:chgData name="Sebastian Elias Egner" userId="38369754-05a0-49fd-943f-74738a1671bb" providerId="ADAL" clId="{0E7FD1B2-7F16-4046-8839-5CA8EA5F5916}" dt="2025-02-06T09:54:07.648" v="1932" actId="20577"/>
        <pc:sldMkLst>
          <pc:docMk/>
          <pc:sldMk cId="1063450681" sldId="262"/>
        </pc:sldMkLst>
        <pc:spChg chg="mod">
          <ac:chgData name="Sebastian Elias Egner" userId="38369754-05a0-49fd-943f-74738a1671bb" providerId="ADAL" clId="{0E7FD1B2-7F16-4046-8839-5CA8EA5F5916}" dt="2025-02-06T06:57:36.971" v="934" actId="20577"/>
          <ac:spMkLst>
            <pc:docMk/>
            <pc:sldMk cId="1063450681" sldId="262"/>
            <ac:spMk id="2" creationId="{6BEC4244-3623-9CEE-8987-00AB65DEA7E2}"/>
          </ac:spMkLst>
        </pc:spChg>
        <pc:spChg chg="mod">
          <ac:chgData name="Sebastian Elias Egner" userId="38369754-05a0-49fd-943f-74738a1671bb" providerId="ADAL" clId="{0E7FD1B2-7F16-4046-8839-5CA8EA5F5916}" dt="2025-02-06T09:54:07.648" v="1932" actId="20577"/>
          <ac:spMkLst>
            <pc:docMk/>
            <pc:sldMk cId="1063450681" sldId="262"/>
            <ac:spMk id="3" creationId="{372C7F04-3A9A-15EC-CCA7-413EEB7BB335}"/>
          </ac:spMkLst>
        </pc:spChg>
      </pc:sldChg>
    </pc:docChg>
  </pc:docChgLst>
  <pc:docChgLst>
    <pc:chgData name="Sebastian Elias Egner" userId="38369754-05a0-49fd-943f-74738a1671bb" providerId="ADAL" clId="{607D069F-56FB-4688-94CF-1A1442FE6159}"/>
    <pc:docChg chg="undo custSel addSld modSld">
      <pc:chgData name="Sebastian Elias Egner" userId="38369754-05a0-49fd-943f-74738a1671bb" providerId="ADAL" clId="{607D069F-56FB-4688-94CF-1A1442FE6159}" dt="2025-02-04T05:57:41.881" v="518" actId="20577"/>
      <pc:docMkLst>
        <pc:docMk/>
      </pc:docMkLst>
      <pc:sldChg chg="modSp mod">
        <pc:chgData name="Sebastian Elias Egner" userId="38369754-05a0-49fd-943f-74738a1671bb" providerId="ADAL" clId="{607D069F-56FB-4688-94CF-1A1442FE6159}" dt="2025-02-03T08:05:44.821" v="70" actId="20577"/>
        <pc:sldMkLst>
          <pc:docMk/>
          <pc:sldMk cId="2027886806" sldId="256"/>
        </pc:sldMkLst>
        <pc:spChg chg="mod">
          <ac:chgData name="Sebastian Elias Egner" userId="38369754-05a0-49fd-943f-74738a1671bb" providerId="ADAL" clId="{607D069F-56FB-4688-94CF-1A1442FE6159}" dt="2025-02-03T08:05:44.821" v="70" actId="20577"/>
          <ac:spMkLst>
            <pc:docMk/>
            <pc:sldMk cId="2027886806" sldId="256"/>
            <ac:spMk id="3" creationId="{4D7CF6FC-5134-7694-9FC8-CBC10F9D0811}"/>
          </ac:spMkLst>
        </pc:spChg>
      </pc:sldChg>
      <pc:sldChg chg="modSp mod">
        <pc:chgData name="Sebastian Elias Egner" userId="38369754-05a0-49fd-943f-74738a1671bb" providerId="ADAL" clId="{607D069F-56FB-4688-94CF-1A1442FE6159}" dt="2025-02-04T05:57:41.881" v="518" actId="20577"/>
        <pc:sldMkLst>
          <pc:docMk/>
          <pc:sldMk cId="3025863844" sldId="257"/>
        </pc:sldMkLst>
        <pc:spChg chg="mod">
          <ac:chgData name="Sebastian Elias Egner" userId="38369754-05a0-49fd-943f-74738a1671bb" providerId="ADAL" clId="{607D069F-56FB-4688-94CF-1A1442FE6159}" dt="2025-02-04T05:57:41.881" v="518" actId="20577"/>
          <ac:spMkLst>
            <pc:docMk/>
            <pc:sldMk cId="3025863844" sldId="257"/>
            <ac:spMk id="3" creationId="{D1E5C716-3A14-CEFB-B05A-C81740D5F3DD}"/>
          </ac:spMkLst>
        </pc:spChg>
      </pc:sldChg>
      <pc:sldChg chg="modSp new mod">
        <pc:chgData name="Sebastian Elias Egner" userId="38369754-05a0-49fd-943f-74738a1671bb" providerId="ADAL" clId="{607D069F-56FB-4688-94CF-1A1442FE6159}" dt="2025-02-03T08:55:11.614" v="480" actId="20577"/>
        <pc:sldMkLst>
          <pc:docMk/>
          <pc:sldMk cId="1328991475" sldId="258"/>
        </pc:sldMkLst>
        <pc:spChg chg="mod">
          <ac:chgData name="Sebastian Elias Egner" userId="38369754-05a0-49fd-943f-74738a1671bb" providerId="ADAL" clId="{607D069F-56FB-4688-94CF-1A1442FE6159}" dt="2025-01-31T14:58:00.338" v="7" actId="20577"/>
          <ac:spMkLst>
            <pc:docMk/>
            <pc:sldMk cId="1328991475" sldId="258"/>
            <ac:spMk id="2" creationId="{E36F77EB-052C-8C67-6A9E-6DA8A559448C}"/>
          </ac:spMkLst>
        </pc:spChg>
        <pc:spChg chg="mod">
          <ac:chgData name="Sebastian Elias Egner" userId="38369754-05a0-49fd-943f-74738a1671bb" providerId="ADAL" clId="{607D069F-56FB-4688-94CF-1A1442FE6159}" dt="2025-02-03T08:55:11.614" v="480" actId="20577"/>
          <ac:spMkLst>
            <pc:docMk/>
            <pc:sldMk cId="1328991475" sldId="258"/>
            <ac:spMk id="3" creationId="{FDEE86F1-010E-88ED-3027-BA01AEFC95EC}"/>
          </ac:spMkLst>
        </pc:spChg>
      </pc:sldChg>
      <pc:sldChg chg="modSp new mod">
        <pc:chgData name="Sebastian Elias Egner" userId="38369754-05a0-49fd-943f-74738a1671bb" providerId="ADAL" clId="{607D069F-56FB-4688-94CF-1A1442FE6159}" dt="2025-02-03T08:15:51.568" v="382" actId="20577"/>
        <pc:sldMkLst>
          <pc:docMk/>
          <pc:sldMk cId="700611449" sldId="259"/>
        </pc:sldMkLst>
        <pc:spChg chg="mod">
          <ac:chgData name="Sebastian Elias Egner" userId="38369754-05a0-49fd-943f-74738a1671bb" providerId="ADAL" clId="{607D069F-56FB-4688-94CF-1A1442FE6159}" dt="2025-02-03T08:08:26.924" v="91" actId="20577"/>
          <ac:spMkLst>
            <pc:docMk/>
            <pc:sldMk cId="700611449" sldId="259"/>
            <ac:spMk id="2" creationId="{05BB5ED8-3800-BADE-473C-55658882A706}"/>
          </ac:spMkLst>
        </pc:spChg>
        <pc:spChg chg="mod">
          <ac:chgData name="Sebastian Elias Egner" userId="38369754-05a0-49fd-943f-74738a1671bb" providerId="ADAL" clId="{607D069F-56FB-4688-94CF-1A1442FE6159}" dt="2025-02-03T08:15:51.568" v="382" actId="20577"/>
          <ac:spMkLst>
            <pc:docMk/>
            <pc:sldMk cId="700611449" sldId="259"/>
            <ac:spMk id="3" creationId="{EE888D91-31C2-42A2-EF75-A3813551B99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812D-2675-0544-E473-FC7F9EDE5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12442E-8168-3B44-EF1D-3825E0DF0D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5BA4E1-802E-D508-8DF2-365B449F8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737D1-FF43-1D2C-CB96-725818317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89C88-8243-9D44-8323-E0DE0D4EC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9310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747F8-3E98-4D06-9E14-E55D54644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FCDC06-0DE4-BF03-33CA-1A8FD4EB0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DD85F-848E-8E6D-C9E6-D41F39872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9D49E-29D1-7B64-9EDD-C6C88A363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413DF-D402-C53A-D0D4-249BAA131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20889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9A3DCA-77AA-3BA6-5F99-EB984922D2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5FDE33-34ED-1E87-01FC-530D9CF99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C00C0-CED2-00C7-7C76-0F281A38F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0B98E-7B23-B690-FFD1-2307FBE0B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716658-7C2F-F135-10C6-2C5DE326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430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95598-82D6-5065-7C47-8FBA5BC6D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D4A17-E767-8AA8-539C-4F89B3EC9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D9E41-43AD-8A67-CF25-0D0344DAE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B7540-F129-851B-5F3E-5131FFCA3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1DF5E-13A2-560B-C615-5E87134BC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7336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3FBA-7DE2-D0A9-6BBF-5D821BE90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F0E61-43EC-DF1B-4600-1CDC210F3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346E9-FB33-808E-004F-150CC0BC9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91D3C-1034-FF16-8D79-907CB8D1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8C788-F3CB-D335-24F3-9D8368A2A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4145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DFADE-C9C8-4607-0D47-5C1206CDE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7B638-890D-00CE-F7C1-FD0E8EA17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EBE63-1631-F41E-58BB-1207E283E5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AE155-405C-8947-F4D0-4DB7F483C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A3BFD-E650-241B-BE0A-A36BAF9D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24ED4-CBA0-3378-431E-240CD2500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564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A366B-0322-95F5-F639-57F44FB12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6B64F-2BAC-3465-2929-CC3D6DD28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005C9-DDED-4A6F-A8CF-DA0725CFB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915D2C-94A7-819E-0FF6-8D3001DB3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DB8783-E38B-FD21-6445-4E77DCF3F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E818A1-0535-D555-349E-9336F3B5E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FE1677-8B60-B09C-53D2-974279D9C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C8C73C-FC9A-AE55-C520-C4BDC61DC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171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38849-DBA0-B65F-F744-A833E450F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B99B9E-CCC8-2ED1-62F0-C214A94A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98391C-1D80-AD94-0C8A-934E55EA5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7A424-54C9-F3C3-991B-353E5B346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778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EC6383-AB01-9539-EB85-B410AB1D5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61FEDE-BBF3-B840-7A8F-2D88B0FB1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9C56C-AA36-78B4-9250-59B5D5EEA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5683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CC245-0167-5DED-CC2D-201CC7719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E77A3-B0DC-C656-5A08-E63051E42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0B38-7B3D-EC43-2F29-FFB4A64D0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67CE6-CE68-8EF4-DD24-B070FDF73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78BC5D-C056-A1D9-D2A9-7E9704536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3E9B0-D4BD-589E-4E79-2CA5CB056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319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FB773-F657-9CE4-8160-711052BF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47EEB5-45FC-7541-46F1-8F81599143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284270-59AE-AC0F-7D34-6B12A138A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77F68-5B2E-3E63-A3E8-92809DB3A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81032-E8B9-3E27-7420-98AFDE926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23908-9AFD-F4DA-88BB-7961B4DC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9970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161C7E-790D-B7C4-5767-F820DC834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27961-4048-6F97-7C14-E819DD9BB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89E4D-8412-7D9E-4053-3111B72DB1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328710-2A43-4B01-B1C0-029A4D07FB03}" type="datetimeFigureOut">
              <a:rPr lang="en-DE" smtClean="0"/>
              <a:t>02/05/2025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CA481-E4DA-5B27-B8A5-9494B5ACC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6E24C-0BB8-CB6F-9391-455652A938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0E1BF7-D7AF-4AA3-9FFB-52F41CBB9F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862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FD48-341E-1688-C19D-F457BD70D0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EIROForum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Breakout Sessions</a:t>
            </a:r>
            <a:endParaRPr lang="en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7CF6FC-5134-7694-9FC8-CBC10F9D08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Processes, Tools and Collaboration</a:t>
            </a:r>
          </a:p>
          <a:p>
            <a:r>
              <a:rPr lang="en-US" dirty="0"/>
              <a:t>2025-02-05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27886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B5ED8-3800-BADE-473C-55658882A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Breakout Session I: </a:t>
            </a:r>
            <a:br>
              <a:rPr lang="en-US" dirty="0"/>
            </a:br>
            <a:r>
              <a:rPr lang="en-US" dirty="0"/>
              <a:t>Tools, Processes &amp; Collaboration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88D91-31C2-42A2-EF75-A3813551B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Wednesday, 05</a:t>
            </a:r>
            <a:r>
              <a:rPr lang="en-US" baseline="30000" dirty="0"/>
              <a:t>th</a:t>
            </a:r>
            <a:r>
              <a:rPr lang="en-US" dirty="0"/>
              <a:t> February, 15:30 CET – 17:30 CET</a:t>
            </a:r>
          </a:p>
          <a:p>
            <a:r>
              <a:rPr lang="en-US" dirty="0"/>
              <a:t>Theme: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Which system engineering tools and processes are used at an organization and how do stakeholders collaborate?”</a:t>
            </a:r>
          </a:p>
          <a:p>
            <a:r>
              <a:rPr lang="en-US" dirty="0"/>
              <a:t>Idea: </a:t>
            </a:r>
          </a:p>
          <a:p>
            <a:pPr lvl="1"/>
            <a:r>
              <a:rPr lang="en-US" dirty="0"/>
              <a:t>Short demonstration of relevant tools / concepts / approaches.</a:t>
            </a:r>
          </a:p>
          <a:p>
            <a:pPr lvl="1"/>
            <a:r>
              <a:rPr lang="en-US" dirty="0"/>
              <a:t>Discussion among the group &amp; sharing of experience on each topic.</a:t>
            </a:r>
          </a:p>
          <a:p>
            <a:pPr lvl="1"/>
            <a:r>
              <a:rPr lang="en-US" dirty="0"/>
              <a:t>Identify areas for future knowledge exchange.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70061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BBC86-1DA1-F051-8D92-5EB01D33D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5C716-3A14-CEFB-B05A-C81740D5F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ECSS (European Cooperation for Space Standardization): </a:t>
            </a:r>
            <a:br>
              <a:rPr lang="en-US" dirty="0"/>
            </a:br>
            <a:r>
              <a:rPr lang="en-US" dirty="0"/>
              <a:t>Thibaut, Agnes, Jose</a:t>
            </a:r>
          </a:p>
          <a:p>
            <a:r>
              <a:rPr lang="en-US" dirty="0"/>
              <a:t>Collaboration in large projects: Dave</a:t>
            </a:r>
          </a:p>
          <a:p>
            <a:r>
              <a:rPr lang="en-US" dirty="0"/>
              <a:t>Architectural Design Records: Sylvia, Tobias</a:t>
            </a:r>
          </a:p>
          <a:p>
            <a:r>
              <a:rPr lang="en-US" dirty="0"/>
              <a:t>Dependency-Structure-Matrix: Torben</a:t>
            </a:r>
          </a:p>
          <a:p>
            <a:r>
              <a:rPr lang="en-US" dirty="0"/>
              <a:t>PLM &amp; Systems Engineering: Per-Olof</a:t>
            </a:r>
          </a:p>
          <a:p>
            <a:r>
              <a:rPr lang="en-US" dirty="0"/>
              <a:t>Systems Engineering Cookbook: Sebastian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025863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F77EB-052C-8C67-6A9E-6DA8A559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ECSS – European Collaboration for Space Standardization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EE86F1-010E-88ED-3027-BA01AEFC9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6017"/>
          </a:xfrm>
        </p:spPr>
        <p:txBody>
          <a:bodyPr/>
          <a:lstStyle/>
          <a:p>
            <a:r>
              <a:rPr lang="en-US" dirty="0"/>
              <a:t>A collection of standards, best practices, book-of-knowledge from space projects over the past &gt;40 years.</a:t>
            </a:r>
          </a:p>
          <a:p>
            <a:r>
              <a:rPr lang="en-US" dirty="0"/>
              <a:t>Established in cooperation with relevant stakeholders </a:t>
            </a:r>
            <a:br>
              <a:rPr lang="en-US" dirty="0"/>
            </a:br>
            <a:r>
              <a:rPr lang="en-US" dirty="0"/>
              <a:t>(agencies / industry / academia / etc.) and regularly updated.</a:t>
            </a:r>
          </a:p>
          <a:p>
            <a:r>
              <a:rPr lang="en-US" dirty="0"/>
              <a:t>Freely available at ecss.nl</a:t>
            </a:r>
          </a:p>
          <a:p>
            <a:r>
              <a:rPr lang="en-US" dirty="0"/>
              <a:t>Contains many useful information / guidelines / approaches / document templates, which are relevant also for the development of non-space systems.</a:t>
            </a:r>
          </a:p>
          <a:p>
            <a:r>
              <a:rPr lang="en-US" dirty="0"/>
              <a:t>Concept is also useful to capture the knowledge of (retiring) experts at the organizations, or have a guidebook for newcomers.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32899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568C-B0D2-FE80-F02F-69DA0527A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 at 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B70F8-660F-2F12-EF52-8260FFC8A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856495" cy="5032375"/>
          </a:xfrm>
        </p:spPr>
        <p:txBody>
          <a:bodyPr>
            <a:normAutofit/>
          </a:bodyPr>
          <a:lstStyle/>
          <a:p>
            <a:r>
              <a:rPr lang="en-US" dirty="0"/>
              <a:t>Development approach for instruments at CERN is very collaborative, all stakeholders have an interest to make it a success and are pragmatic in accepting to changes.</a:t>
            </a:r>
          </a:p>
          <a:p>
            <a:r>
              <a:rPr lang="en-US" dirty="0"/>
              <a:t>Different setup compared to projects in collaboration with industry, where costs of changes are more relevant.</a:t>
            </a:r>
          </a:p>
          <a:p>
            <a:r>
              <a:rPr lang="en-US" dirty="0"/>
              <a:t>Functions of systems engineering (technical coordination, requirements &amp; interface &amp; performance management, etc.) are also present. They are just called differently (e.g., Project Coordination Office) and they seem to be less formalized.</a:t>
            </a:r>
          </a:p>
          <a:p>
            <a:r>
              <a:rPr lang="en-US" dirty="0"/>
              <a:t>Usage of “busy weeks” (</a:t>
            </a:r>
            <a:r>
              <a:rPr lang="en-US" dirty="0" err="1"/>
              <a:t>cfg</a:t>
            </a:r>
            <a:r>
              <a:rPr lang="en-US" dirty="0"/>
              <a:t>., CDF at ESA) to bring together the relevant experts and advance the project in </a:t>
            </a:r>
            <a:r>
              <a:rPr lang="en-US"/>
              <a:t>short iteration loops.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96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12618-CE1B-C0B8-298B-DA7F80E37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Decision Records at </a:t>
            </a:r>
            <a:r>
              <a:rPr lang="en-US" dirty="0" err="1"/>
              <a:t>EuXFEL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3FF9B-8C02-4BA0-2500-3B188CFBA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tool to capture high-level architectural decisions in the software development.</a:t>
            </a:r>
          </a:p>
          <a:p>
            <a:r>
              <a:rPr lang="en-US" dirty="0"/>
              <a:t>Allows to record the rationales for these decisions, as the design documents often only contain the design solution, but not all the justification and discussions which went into this design.</a:t>
            </a:r>
          </a:p>
          <a:p>
            <a:r>
              <a:rPr lang="en-US" dirty="0"/>
              <a:t>Important to include also the options, which were discarded.</a:t>
            </a:r>
          </a:p>
          <a:p>
            <a:r>
              <a:rPr lang="en-US" dirty="0"/>
              <a:t>Pre-defined format with several fields in a dedicated tool.</a:t>
            </a:r>
          </a:p>
        </p:txBody>
      </p:sp>
    </p:spTree>
    <p:extLst>
      <p:ext uri="{BB962C8B-B14F-4D97-AF65-F5344CB8AC3E}">
        <p14:creationId xmlns:p14="http://schemas.microsoft.com/office/powerpoint/2010/main" val="2226120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C4244-3623-9CEE-8987-00AB65DEA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Dependency Structure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C7F04-3A9A-15EC-CCA7-413EEB7BB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Demonstration of the Elephant Specification Language (ESL) and the python tool to</a:t>
            </a:r>
          </a:p>
          <a:p>
            <a:pPr lvl="1"/>
            <a:r>
              <a:rPr lang="en-US" dirty="0"/>
              <a:t>Create the DSM based on a textual description of the functions</a:t>
            </a:r>
          </a:p>
          <a:p>
            <a:pPr lvl="1"/>
            <a:r>
              <a:rPr lang="en-US" dirty="0"/>
              <a:t>Optimizing the partitioning of the system to minimize critical interfaces</a:t>
            </a:r>
          </a:p>
          <a:p>
            <a:r>
              <a:rPr lang="en-US" dirty="0"/>
              <a:t>One step above classical DSM, as with the ESL it starts with the functional description of the system.</a:t>
            </a:r>
          </a:p>
          <a:p>
            <a:r>
              <a:rPr lang="en-US" dirty="0"/>
              <a:t>Applied to the EBS beam positioning system at ESRF presented by Laurent in the morning, and a suggestion on a partition of the system.</a:t>
            </a:r>
          </a:p>
        </p:txBody>
      </p:sp>
    </p:spTree>
    <p:extLst>
      <p:ext uri="{BB962C8B-B14F-4D97-AF65-F5344CB8AC3E}">
        <p14:creationId xmlns:p14="http://schemas.microsoft.com/office/powerpoint/2010/main" val="1063450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498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EIROForum  Breakout Sessions</vt:lpstr>
      <vt:lpstr>Breakout Session I:  Tools, Processes &amp; Collaboration</vt:lpstr>
      <vt:lpstr>Agenda</vt:lpstr>
      <vt:lpstr>ECSS – European Collaboration for Space Standardization</vt:lpstr>
      <vt:lpstr>Collaboration at CERN</vt:lpstr>
      <vt:lpstr>Architecture Decision Records at EuXFEL</vt:lpstr>
      <vt:lpstr>Dependency Structure Matrix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Sebastian Elias Egner</dc:creator>
  <cp:lastModifiedBy>Sebastian Elias Egner</cp:lastModifiedBy>
  <cp:revision>1</cp:revision>
  <dcterms:created xsi:type="dcterms:W3CDTF">2025-01-31T14:54:06Z</dcterms:created>
  <dcterms:modified xsi:type="dcterms:W3CDTF">2025-02-06T10:04:48Z</dcterms:modified>
</cp:coreProperties>
</file>