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303" r:id="rId3"/>
    <p:sldId id="306" r:id="rId4"/>
    <p:sldId id="307" r:id="rId5"/>
    <p:sldId id="308" r:id="rId6"/>
    <p:sldId id="309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1" autoAdjust="0"/>
    <p:restoredTop sz="94374" autoAdjust="0"/>
  </p:normalViewPr>
  <p:slideViewPr>
    <p:cSldViewPr snapToGrid="0">
      <p:cViewPr varScale="1">
        <p:scale>
          <a:sx n="52" d="100"/>
          <a:sy n="52" d="100"/>
        </p:scale>
        <p:origin x="60" y="6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058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70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3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9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27.09.24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rticle-physics.desy.de/test_beams_at_desy/tb_rules__safety_instruction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/>
              <a:t>organisational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926810-19A8-47AA-8185-4D561C222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606" y="971310"/>
            <a:ext cx="9144000" cy="542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89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/>
              <a:t>organisational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34B2A1-EC4B-4E72-8154-7E436CBC6AED}"/>
              </a:ext>
            </a:extLst>
          </p:cNvPr>
          <p:cNvSpPr/>
          <p:nvPr/>
        </p:nvSpPr>
        <p:spPr>
          <a:xfrm>
            <a:off x="691978" y="1421027"/>
            <a:ext cx="61660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dirty="0"/>
              <a:t>A partly instrumented prototype of a highly compact and granular electromagnetic calorimeter will be installed in the area and  after a full system test, including a dedicated FE electronics and FPGAs for data preprocessing, the performance will be measured in an electron beam of up to 5 GeV. This includes longitudinal and transversal shower size and energy resolution.</a:t>
            </a: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dirty="0"/>
              <a:t>Participating labs are AGH Cracow, IFIC Valencia, ISS </a:t>
            </a:r>
            <a:r>
              <a:rPr lang="en-US" dirty="0" err="1"/>
              <a:t>Bukharest</a:t>
            </a:r>
            <a:r>
              <a:rPr lang="en-US" dirty="0"/>
              <a:t>, University of Warsaw and University of Tel Aviv.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058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Hardware requests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DF9C49-1F28-4CB1-99F9-F94ABD0A6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364" y="1337970"/>
            <a:ext cx="5887272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/>
              <a:t>organisational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3209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000" dirty="0"/>
              <a:t>Please read the general DESY test beam and safety rules under</a:t>
            </a:r>
            <a:br>
              <a:rPr lang="en-US" sz="2000" dirty="0"/>
            </a:br>
            <a:r>
              <a:rPr lang="en-US" sz="2000" u="sng" dirty="0">
                <a:hlinkClick r:id="rId3"/>
              </a:rPr>
              <a:t>https://particle-physics.desy.de/test_beams_at_desy/tb_rules__safety_instructions/</a:t>
            </a:r>
            <a:endParaRPr lang="en-US" sz="20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dirty="0"/>
              <a:t>All test beam areas are secured by the access control system DACHS</a:t>
            </a:r>
            <a:br>
              <a:rPr lang="en-US" sz="2400" dirty="0"/>
            </a:br>
            <a:r>
              <a:rPr lang="en-US" dirty="0"/>
              <a:t>(DESY Access Handling System). Therefore you need a valid DACHS card to</a:t>
            </a:r>
            <a:br>
              <a:rPr lang="en-US" sz="2400" dirty="0"/>
            </a:br>
            <a:r>
              <a:rPr lang="en-US" dirty="0"/>
              <a:t>work in these areas!</a:t>
            </a: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dirty="0"/>
              <a:t>In case, you or your group members need a DACHS card we will use your recorded data</a:t>
            </a:r>
            <a:br>
              <a:rPr lang="en-US" dirty="0"/>
            </a:br>
            <a:r>
              <a:rPr lang="en-US" dirty="0"/>
              <a:t>to issue your DACHS card, but one have to be registered there in a very timely manner.  </a:t>
            </a:r>
            <a:br>
              <a:rPr lang="en-US" dirty="0"/>
            </a:br>
            <a:r>
              <a:rPr lang="en-US" dirty="0"/>
              <a:t>Otherwise we cannot ensure your access to the test beam area.</a:t>
            </a:r>
            <a:br>
              <a:rPr lang="en-US" dirty="0"/>
            </a:br>
            <a:r>
              <a:rPr lang="en-US" dirty="0"/>
              <a:t>You can obtain your DACHS card at DESY, in bldg. 6/ R110</a:t>
            </a:r>
            <a:br>
              <a:rPr lang="en-US" dirty="0"/>
            </a:br>
            <a:r>
              <a:rPr lang="en-US" dirty="0"/>
              <a:t>(Mon-Thu 8:00-12:00 and 13:00-16:00, Fri 8:00-12:00 and 13:00-14:00).</a:t>
            </a:r>
            <a:endParaRPr lang="en-GB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949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/>
              <a:t>organisational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862008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258</Words>
  <Application>Microsoft Office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PPT-Vorlage_en</vt:lpstr>
      <vt:lpstr>Test-beam 2025</vt:lpstr>
      <vt:lpstr>organisational</vt:lpstr>
      <vt:lpstr>organisational</vt:lpstr>
      <vt:lpstr>Hardware requests</vt:lpstr>
      <vt:lpstr>organisational</vt:lpstr>
      <vt:lpstr>organisational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316</cp:revision>
  <dcterms:created xsi:type="dcterms:W3CDTF">2012-02-28T14:56:30Z</dcterms:created>
  <dcterms:modified xsi:type="dcterms:W3CDTF">2024-12-03T19:13:52Z</dcterms:modified>
</cp:coreProperties>
</file>