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5" r:id="rId1"/>
    <p:sldMasterId id="2147483650" r:id="rId2"/>
    <p:sldMasterId id="2147483731" r:id="rId3"/>
    <p:sldMasterId id="2147483737" r:id="rId4"/>
    <p:sldMasterId id="2147483743" r:id="rId5"/>
    <p:sldMasterId id="2147483752" r:id="rId6"/>
  </p:sldMasterIdLst>
  <p:notesMasterIdLst>
    <p:notesMasterId r:id="rId38"/>
  </p:notesMasterIdLst>
  <p:handoutMasterIdLst>
    <p:handoutMasterId r:id="rId39"/>
  </p:handoutMasterIdLst>
  <p:sldIdLst>
    <p:sldId id="548" r:id="rId7"/>
    <p:sldId id="4222" r:id="rId8"/>
    <p:sldId id="4223" r:id="rId9"/>
    <p:sldId id="4224" r:id="rId10"/>
    <p:sldId id="4225" r:id="rId11"/>
    <p:sldId id="4232" r:id="rId12"/>
    <p:sldId id="4240" r:id="rId13"/>
    <p:sldId id="4218" r:id="rId14"/>
    <p:sldId id="4265" r:id="rId15"/>
    <p:sldId id="4264" r:id="rId16"/>
    <p:sldId id="4242" r:id="rId17"/>
    <p:sldId id="4243" r:id="rId18"/>
    <p:sldId id="4244" r:id="rId19"/>
    <p:sldId id="4245" r:id="rId20"/>
    <p:sldId id="4246" r:id="rId21"/>
    <p:sldId id="4247" r:id="rId22"/>
    <p:sldId id="4248" r:id="rId23"/>
    <p:sldId id="4249" r:id="rId24"/>
    <p:sldId id="4250" r:id="rId25"/>
    <p:sldId id="4251" r:id="rId26"/>
    <p:sldId id="4252" r:id="rId27"/>
    <p:sldId id="4253" r:id="rId28"/>
    <p:sldId id="4257" r:id="rId29"/>
    <p:sldId id="4259" r:id="rId30"/>
    <p:sldId id="4255" r:id="rId31"/>
    <p:sldId id="4258" r:id="rId32"/>
    <p:sldId id="4260" r:id="rId33"/>
    <p:sldId id="4261" r:id="rId34"/>
    <p:sldId id="4262" r:id="rId35"/>
    <p:sldId id="4263" r:id="rId36"/>
    <p:sldId id="276" r:id="rId37"/>
  </p:sldIdLst>
  <p:sldSz cx="9144000" cy="5143500" type="screen16x9"/>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xecutive Board 2023" id="{40E7A521-9541-4C2B-AE8C-85279B1B9C79}">
          <p14:sldIdLst>
            <p14:sldId id="548"/>
            <p14:sldId id="4222"/>
            <p14:sldId id="4223"/>
            <p14:sldId id="4224"/>
            <p14:sldId id="4225"/>
            <p14:sldId id="4232"/>
            <p14:sldId id="4240"/>
            <p14:sldId id="4218"/>
            <p14:sldId id="4265"/>
            <p14:sldId id="4264"/>
            <p14:sldId id="4242"/>
            <p14:sldId id="4243"/>
            <p14:sldId id="4244"/>
            <p14:sldId id="4245"/>
            <p14:sldId id="4246"/>
            <p14:sldId id="4247"/>
            <p14:sldId id="4248"/>
            <p14:sldId id="4249"/>
            <p14:sldId id="4250"/>
            <p14:sldId id="4251"/>
            <p14:sldId id="4252"/>
            <p14:sldId id="4253"/>
            <p14:sldId id="4257"/>
            <p14:sldId id="4259"/>
            <p14:sldId id="4255"/>
            <p14:sldId id="4258"/>
            <p14:sldId id="4260"/>
            <p14:sldId id="4261"/>
            <p14:sldId id="4262"/>
            <p14:sldId id="4263"/>
            <p14:sldId id="276"/>
          </p14:sldIdLst>
        </p14:section>
        <p14:section name="Optionale Folien" id="{3624F557-A191-47E8-A3F4-AD4232DF0CBC}">
          <p14:sldIdLst/>
        </p14:section>
      </p14:sectionLst>
    </p:ext>
    <p:ext uri="{EFAFB233-063F-42B5-8137-9DF3F51BA10A}">
      <p15:sldGuideLst xmlns:p15="http://schemas.microsoft.com/office/powerpoint/2012/main">
        <p15:guide id="1" orient="horz" pos="2981">
          <p15:clr>
            <a:srgbClr val="A4A3A4"/>
          </p15:clr>
        </p15:guide>
        <p15:guide id="5" orient="horz" pos="311">
          <p15:clr>
            <a:srgbClr val="A4A3A4"/>
          </p15:clr>
        </p15:guide>
        <p15:guide id="7" pos="226">
          <p15:clr>
            <a:srgbClr val="A4A3A4"/>
          </p15:clr>
        </p15:guide>
        <p15:guide id="8" pos="5534">
          <p15:clr>
            <a:srgbClr val="A4A3A4"/>
          </p15:clr>
        </p15:guide>
        <p15:guide id="9" pos="2812">
          <p15:clr>
            <a:srgbClr val="A4A3A4"/>
          </p15:clr>
        </p15:guide>
        <p15:guide id="10" pos="294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ämer, Julia" initials="KJ" lastIdx="5" clrIdx="0">
    <p:extLst>
      <p:ext uri="{19B8F6BF-5375-455C-9EA6-DF929625EA0E}">
        <p15:presenceInfo xmlns:p15="http://schemas.microsoft.com/office/powerpoint/2012/main" userId="S-1-5-21-3262521613-164117625-2965018878-9724" providerId="AD"/>
      </p:ext>
    </p:extLst>
  </p:cmAuthor>
  <p:cmAuthor id="2" name="Suntrup, Lisa" initials="SL" lastIdx="1" clrIdx="1">
    <p:extLst>
      <p:ext uri="{19B8F6BF-5375-455C-9EA6-DF929625EA0E}">
        <p15:presenceInfo xmlns:p15="http://schemas.microsoft.com/office/powerpoint/2012/main" userId="S-1-5-21-3262521613-164117625-2965018878-9239" providerId="AD"/>
      </p:ext>
    </p:extLst>
  </p:cmAuthor>
  <p:cmAuthor id="3" name="Januschek, Friederike" initials="JF" lastIdx="5" clrIdx="2">
    <p:extLst>
      <p:ext uri="{19B8F6BF-5375-455C-9EA6-DF929625EA0E}">
        <p15:presenceInfo xmlns:p15="http://schemas.microsoft.com/office/powerpoint/2012/main" userId="S-1-5-21-3018955115-4118484798-3177128962-142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9645"/>
    <a:srgbClr val="DA285E"/>
    <a:srgbClr val="F5EE30"/>
    <a:srgbClr val="FFD6B9"/>
    <a:srgbClr val="F0781E"/>
    <a:srgbClr val="FDC9AD"/>
    <a:srgbClr val="22B0F8"/>
    <a:srgbClr val="002864"/>
    <a:srgbClr val="C9DBE9"/>
    <a:srgbClr val="286C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5" autoAdjust="0"/>
    <p:restoredTop sz="83893" autoAdjust="0"/>
  </p:normalViewPr>
  <p:slideViewPr>
    <p:cSldViewPr snapToObjects="1" showGuides="1">
      <p:cViewPr varScale="1">
        <p:scale>
          <a:sx n="92" d="100"/>
          <a:sy n="92" d="100"/>
        </p:scale>
        <p:origin x="106" y="355"/>
      </p:cViewPr>
      <p:guideLst>
        <p:guide orient="horz" pos="2981"/>
        <p:guide orient="horz" pos="311"/>
        <p:guide pos="226"/>
        <p:guide pos="5534"/>
        <p:guide pos="2812"/>
        <p:guide pos="2948"/>
      </p:guideLst>
    </p:cSldViewPr>
  </p:slideViewPr>
  <p:notesTextViewPr>
    <p:cViewPr>
      <p:scale>
        <a:sx n="1" d="1"/>
        <a:sy n="1" d="1"/>
      </p:scale>
      <p:origin x="0" y="0"/>
    </p:cViewPr>
  </p:notesTextViewPr>
  <p:sorterViewPr>
    <p:cViewPr>
      <p:scale>
        <a:sx n="100" d="100"/>
        <a:sy n="100" d="100"/>
      </p:scale>
      <p:origin x="0" y="-2876"/>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E6286AD-5EA9-4866-A37C-F6230134725D}" type="datetimeFigureOut">
              <a:rPr lang="de-DE" smtClean="0"/>
              <a:t>16.12.2024</a:t>
            </a:fld>
            <a:endParaRPr lang="de-DE"/>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98294DAD-F6EC-4137-B0EC-64D05B2A5927}" type="slidenum">
              <a:rPr lang="de-DE" smtClean="0"/>
              <a:t>‹#›</a:t>
            </a:fld>
            <a:endParaRPr lang="de-DE"/>
          </a:p>
        </p:txBody>
      </p:sp>
    </p:spTree>
    <p:extLst>
      <p:ext uri="{BB962C8B-B14F-4D97-AF65-F5344CB8AC3E}">
        <p14:creationId xmlns:p14="http://schemas.microsoft.com/office/powerpoint/2010/main" val="16445481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E6A6037-A285-4C9E-B04C-6DCA60BD155D}" type="datetimeFigureOut">
              <a:rPr lang="de-DE" smtClean="0"/>
              <a:t>16.12.2024</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901BAFD-BDF1-4073-A261-64C06A00B82D}" type="slidenum">
              <a:rPr lang="de-DE" smtClean="0"/>
              <a:t>‹#›</a:t>
            </a:fld>
            <a:endParaRPr lang="de-DE"/>
          </a:p>
        </p:txBody>
      </p:sp>
    </p:spTree>
    <p:extLst>
      <p:ext uri="{BB962C8B-B14F-4D97-AF65-F5344CB8AC3E}">
        <p14:creationId xmlns:p14="http://schemas.microsoft.com/office/powerpoint/2010/main" val="27758954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055623" y="1460131"/>
            <a:ext cx="5868000" cy="699686"/>
          </a:xfrm>
          <a:prstGeom prst="rect">
            <a:avLst/>
          </a:prstGeom>
        </p:spPr>
        <p:txBody>
          <a:bodyPr lIns="0" tIns="0" rIns="0" bIns="0" anchor="t" anchorCtr="0">
            <a:noAutofit/>
          </a:bodyPr>
          <a:lstStyle>
            <a:lvl1pPr algn="l">
              <a:defRPr sz="3200" b="0" cap="none" baseline="0"/>
            </a:lvl1pPr>
          </a:lstStyle>
          <a:p>
            <a:r>
              <a:rPr lang="de-DE" dirty="0"/>
              <a:t>Präsentationstitel</a:t>
            </a:r>
            <a:br>
              <a:rPr lang="de-DE" dirty="0"/>
            </a:br>
            <a:r>
              <a:rPr lang="de-DE" dirty="0"/>
              <a:t>Auch zweizeilig möglich</a:t>
            </a:r>
          </a:p>
        </p:txBody>
      </p:sp>
      <p:sp>
        <p:nvSpPr>
          <p:cNvPr id="3" name="Untertitel 2"/>
          <p:cNvSpPr>
            <a:spLocks noGrp="1"/>
          </p:cNvSpPr>
          <p:nvPr>
            <p:ph type="subTitle" idx="1" hasCustomPrompt="1"/>
          </p:nvPr>
        </p:nvSpPr>
        <p:spPr>
          <a:xfrm>
            <a:off x="2056845" y="2607754"/>
            <a:ext cx="5868000" cy="692566"/>
          </a:xfrm>
          <a:prstGeom prst="rect">
            <a:avLst/>
          </a:prstGeom>
        </p:spPr>
        <p:txBody>
          <a:bodyPr lIns="0" tIns="0" rIns="0" bIns="0">
            <a:normAutofit/>
          </a:bodyPr>
          <a:lstStyle>
            <a:lvl1pPr marL="0" indent="0" algn="l">
              <a:lnSpc>
                <a:spcPts val="1800"/>
              </a:lnSpc>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Eventuelle Subheadline,</a:t>
            </a:r>
          </a:p>
          <a:p>
            <a:r>
              <a:rPr lang="de-DE" dirty="0"/>
              <a:t>ebenfalls zweizeilig möglich</a:t>
            </a:r>
          </a:p>
        </p:txBody>
      </p:sp>
    </p:spTree>
    <p:extLst>
      <p:ext uri="{BB962C8B-B14F-4D97-AF65-F5344CB8AC3E}">
        <p14:creationId xmlns:p14="http://schemas.microsoft.com/office/powerpoint/2010/main" val="1749754069"/>
      </p:ext>
    </p:extLst>
  </p:cSld>
  <p:clrMapOvr>
    <a:masterClrMapping/>
  </p:clrMapOvr>
  <p:extLst>
    <p:ext uri="{DCECCB84-F9BA-43D5-87BE-67443E8EF086}">
      <p15:sldGuideLst xmlns:p15="http://schemas.microsoft.com/office/powerpoint/2012/main">
        <p15:guide id="1" orient="horz" pos="1173">
          <p15:clr>
            <a:srgbClr val="FBAE40"/>
          </p15:clr>
        </p15:guide>
        <p15:guide id="2" orient="horz" pos="1747">
          <p15:clr>
            <a:srgbClr val="FBAE40"/>
          </p15:clr>
        </p15:guide>
        <p15:guide id="3" pos="4380">
          <p15:clr>
            <a:srgbClr val="FBAE40"/>
          </p15:clr>
        </p15:guide>
        <p15:guide id="4" orient="horz" pos="383">
          <p15:clr>
            <a:srgbClr val="FBAE40"/>
          </p15:clr>
        </p15:guide>
        <p15:guide id="5" orient="horz" pos="23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Mischspaltig_Materi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Folientitel, insgesamt zweizeilig</a:t>
            </a:r>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000">
                <a:solidFill>
                  <a:schemeClr val="accent2"/>
                </a:solidFill>
              </a:defRPr>
            </a:lvl1pPr>
          </a:lstStyle>
          <a:p>
            <a:pPr lvl="0"/>
            <a:r>
              <a:rPr lang="de-DE" dirty="0"/>
              <a:t>Entweder zweizeiliger Titel oder Titel mit Subheader</a:t>
            </a:r>
          </a:p>
        </p:txBody>
      </p:sp>
      <p:sp>
        <p:nvSpPr>
          <p:cNvPr id="11" name="Inhaltsplatzhalter 10"/>
          <p:cNvSpPr>
            <a:spLocks noGrp="1"/>
          </p:cNvSpPr>
          <p:nvPr>
            <p:ph sz="quarter" idx="16"/>
          </p:nvPr>
        </p:nvSpPr>
        <p:spPr>
          <a:xfrm>
            <a:off x="360001" y="1311276"/>
            <a:ext cx="6264638" cy="12604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Bildplatzhalter 5"/>
          <p:cNvSpPr>
            <a:spLocks noGrp="1"/>
          </p:cNvSpPr>
          <p:nvPr>
            <p:ph type="pic" sz="quarter" idx="17"/>
          </p:nvPr>
        </p:nvSpPr>
        <p:spPr>
          <a:xfrm>
            <a:off x="358775" y="2879999"/>
            <a:ext cx="4105275" cy="1853925"/>
          </a:xfrm>
        </p:spPr>
        <p:txBody>
          <a:bodyPr/>
          <a:lstStyle/>
          <a:p>
            <a:endParaRPr lang="de-DE"/>
          </a:p>
        </p:txBody>
      </p:sp>
      <p:sp>
        <p:nvSpPr>
          <p:cNvPr id="9" name="Bildplatzhalter 8"/>
          <p:cNvSpPr>
            <a:spLocks noGrp="1"/>
          </p:cNvSpPr>
          <p:nvPr>
            <p:ph type="pic" sz="quarter" idx="18"/>
          </p:nvPr>
        </p:nvSpPr>
        <p:spPr>
          <a:xfrm>
            <a:off x="4679951" y="2879725"/>
            <a:ext cx="4105275" cy="1854200"/>
          </a:xfrm>
        </p:spPr>
        <p:txBody>
          <a:bodyPr/>
          <a:lstStyle/>
          <a:p>
            <a:endParaRPr lang="de-DE"/>
          </a:p>
        </p:txBody>
      </p:sp>
      <p:sp>
        <p:nvSpPr>
          <p:cNvPr id="13" name="Textplatzhalter 12"/>
          <p:cNvSpPr>
            <a:spLocks noGrp="1"/>
          </p:cNvSpPr>
          <p:nvPr>
            <p:ph type="body" sz="quarter" idx="19" hasCustomPrompt="1"/>
          </p:nvPr>
        </p:nvSpPr>
        <p:spPr>
          <a:xfrm>
            <a:off x="358775" y="2761200"/>
            <a:ext cx="4105275" cy="107950"/>
          </a:xfrm>
        </p:spPr>
        <p:txBody>
          <a:bodyPr/>
          <a:lstStyle>
            <a:lvl1pPr marL="0" indent="0">
              <a:lnSpc>
                <a:spcPts val="800"/>
              </a:lnSpc>
              <a:spcBef>
                <a:spcPts val="0"/>
              </a:spcBef>
              <a:buNone/>
              <a:defRPr sz="800"/>
            </a:lvl1pPr>
          </a:lstStyle>
          <a:p>
            <a:pPr lvl="0"/>
            <a:r>
              <a:rPr lang="de-DE" dirty="0"/>
              <a:t>Bildunterschrift</a:t>
            </a:r>
          </a:p>
        </p:txBody>
      </p:sp>
      <p:sp>
        <p:nvSpPr>
          <p:cNvPr id="15" name="Textplatzhalter 14"/>
          <p:cNvSpPr>
            <a:spLocks noGrp="1"/>
          </p:cNvSpPr>
          <p:nvPr>
            <p:ph type="body" sz="quarter" idx="20" hasCustomPrompt="1"/>
          </p:nvPr>
        </p:nvSpPr>
        <p:spPr>
          <a:xfrm>
            <a:off x="4679950" y="2761200"/>
            <a:ext cx="4105275" cy="107950"/>
          </a:xfrm>
        </p:spPr>
        <p:txBody>
          <a:bodyPr/>
          <a:lstStyle>
            <a:lvl1pPr marL="0" indent="0">
              <a:lnSpc>
                <a:spcPts val="800"/>
              </a:lnSpc>
              <a:spcBef>
                <a:spcPts val="0"/>
              </a:spcBef>
              <a:buNone/>
              <a:defRPr sz="800"/>
            </a:lvl1pPr>
          </a:lstStyle>
          <a:p>
            <a:pPr lvl="0"/>
            <a:r>
              <a:rPr lang="de-DE" dirty="0"/>
              <a:t>Bildunterschrift</a:t>
            </a:r>
          </a:p>
        </p:txBody>
      </p:sp>
      <p:sp>
        <p:nvSpPr>
          <p:cNvPr id="12" name="Datumsplatzhalter 5"/>
          <p:cNvSpPr>
            <a:spLocks noGrp="1"/>
          </p:cNvSpPr>
          <p:nvPr>
            <p:ph type="dt" sz="half" idx="2"/>
          </p:nvPr>
        </p:nvSpPr>
        <p:spPr>
          <a:xfrm>
            <a:off x="31642" y="5004000"/>
            <a:ext cx="1368152" cy="180000"/>
          </a:xfrm>
          <a:prstGeom prst="rect">
            <a:avLst/>
          </a:prstGeom>
        </p:spPr>
        <p:txBody>
          <a:bodyPr vert="horz" lIns="0" tIns="0" rIns="0" bIns="0" rtlCol="0" anchor="t" anchorCtr="0"/>
          <a:lstStyle>
            <a:lvl1pPr algn="l">
              <a:defRPr sz="900">
                <a:solidFill>
                  <a:schemeClr val="bg1"/>
                </a:solidFill>
              </a:defRPr>
            </a:lvl1pPr>
          </a:lstStyle>
          <a:p>
            <a:endParaRPr lang="de-DE" dirty="0"/>
          </a:p>
        </p:txBody>
      </p:sp>
      <p:sp>
        <p:nvSpPr>
          <p:cNvPr id="14" name="Foliennummernplatzhalter 6"/>
          <p:cNvSpPr>
            <a:spLocks noGrp="1"/>
          </p:cNvSpPr>
          <p:nvPr>
            <p:ph type="sldNum" sz="quarter" idx="4"/>
          </p:nvPr>
        </p:nvSpPr>
        <p:spPr>
          <a:xfrm>
            <a:off x="8258083" y="4914000"/>
            <a:ext cx="706406" cy="180000"/>
          </a:xfrm>
          <a:prstGeom prst="rect">
            <a:avLst/>
          </a:prstGeom>
        </p:spPr>
        <p:txBody>
          <a:bodyPr vert="horz" lIns="0" tIns="0" rIns="0" bIns="0" rtlCol="0" anchor="t" anchorCtr="0"/>
          <a:lstStyle>
            <a:lvl1pPr algn="r">
              <a:defRPr sz="900">
                <a:solidFill>
                  <a:schemeClr val="bg1"/>
                </a:solidFill>
              </a:defRPr>
            </a:lvl1pPr>
          </a:lstStyle>
          <a:p>
            <a:fld id="{EA7858BA-97FF-467B-88B5-B4FF2FCC31FE}" type="slidenum">
              <a:rPr lang="de-DE" smtClean="0"/>
              <a:pPr/>
              <a:t>‹#›</a:t>
            </a:fld>
            <a:endParaRPr lang="de-DE" dirty="0"/>
          </a:p>
        </p:txBody>
      </p:sp>
      <p:sp>
        <p:nvSpPr>
          <p:cNvPr id="16" name="Fußzeilenplatzhalter 4">
            <a:extLst>
              <a:ext uri="{FF2B5EF4-FFF2-40B4-BE49-F238E27FC236}">
                <a16:creationId xmlns:a16="http://schemas.microsoft.com/office/drawing/2014/main" id="{0F2579BB-2C8D-4D3A-8035-60181D995C32}"/>
              </a:ext>
            </a:extLst>
          </p:cNvPr>
          <p:cNvSpPr>
            <a:spLocks noGrp="1"/>
          </p:cNvSpPr>
          <p:nvPr>
            <p:ph type="ftr" sz="quarter" idx="3"/>
          </p:nvPr>
        </p:nvSpPr>
        <p:spPr>
          <a:xfrm>
            <a:off x="2921000" y="4859946"/>
            <a:ext cx="3086100" cy="274637"/>
          </a:xfrm>
          <a:prstGeom prst="rect">
            <a:avLst/>
          </a:prstGeom>
        </p:spPr>
        <p:txBody>
          <a:bodyPr vert="horz" lIns="91440" tIns="45720" rIns="91440" bIns="45720" rtlCol="0" anchor="ctr"/>
          <a:lstStyle>
            <a:lvl1pPr algn="ctr">
              <a:defRPr sz="1000">
                <a:solidFill>
                  <a:schemeClr val="tx1"/>
                </a:solidFill>
              </a:defRPr>
            </a:lvl1pPr>
          </a:lstStyle>
          <a:p>
            <a:endParaRPr lang="en-US" dirty="0"/>
          </a:p>
        </p:txBody>
      </p:sp>
    </p:spTree>
    <p:extLst>
      <p:ext uri="{BB962C8B-B14F-4D97-AF65-F5344CB8AC3E}">
        <p14:creationId xmlns:p14="http://schemas.microsoft.com/office/powerpoint/2010/main" val="4235061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Titel und Inhalt">
    <p:spTree>
      <p:nvGrpSpPr>
        <p:cNvPr id="1" name=""/>
        <p:cNvGrpSpPr/>
        <p:nvPr/>
      </p:nvGrpSpPr>
      <p:grpSpPr>
        <a:xfrm>
          <a:off x="0" y="0"/>
          <a:ext cx="0" cy="0"/>
          <a:chOff x="0" y="0"/>
          <a:chExt cx="0" cy="0"/>
        </a:xfrm>
      </p:grpSpPr>
      <p:sp>
        <p:nvSpPr>
          <p:cNvPr id="2" name="PlaceHolder 1"/>
          <p:cNvSpPr>
            <a:spLocks noGrp="1"/>
          </p:cNvSpPr>
          <p:nvPr>
            <p:ph type="ftr" idx="9"/>
          </p:nvPr>
        </p:nvSpPr>
        <p:spPr/>
        <p:txBody>
          <a:bodyPr/>
          <a:lstStyle/>
          <a:p>
            <a:endParaRPr/>
          </a:p>
        </p:txBody>
      </p:sp>
    </p:spTree>
    <p:extLst>
      <p:ext uri="{BB962C8B-B14F-4D97-AF65-F5344CB8AC3E}">
        <p14:creationId xmlns:p14="http://schemas.microsoft.com/office/powerpoint/2010/main" val="546962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_Zwei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Folientitel, insgesamt zweizeilig</a:t>
            </a:r>
          </a:p>
        </p:txBody>
      </p:sp>
      <p:sp>
        <p:nvSpPr>
          <p:cNvPr id="10" name="Textplatzhalter 9"/>
          <p:cNvSpPr>
            <a:spLocks noGrp="1"/>
          </p:cNvSpPr>
          <p:nvPr>
            <p:ph type="body" sz="quarter" idx="14" hasCustomPrompt="1"/>
          </p:nvPr>
        </p:nvSpPr>
        <p:spPr>
          <a:xfrm>
            <a:off x="358775" y="627534"/>
            <a:ext cx="8424000" cy="266400"/>
          </a:xfrm>
        </p:spPr>
        <p:txBody>
          <a:bodyPr lIns="0" tIns="0" rIns="0" bIns="0"/>
          <a:lstStyle>
            <a:lvl1pPr marL="0" indent="0">
              <a:buNone/>
              <a:defRPr sz="1600">
                <a:solidFill>
                  <a:schemeClr val="accent2"/>
                </a:solidFill>
              </a:defRPr>
            </a:lvl1pPr>
          </a:lstStyle>
          <a:p>
            <a:pPr lvl="0"/>
            <a:r>
              <a:rPr lang="de-DE" dirty="0"/>
              <a:t>Entweder zweizeiliger Titel oder Titel mit Subheader</a:t>
            </a:r>
          </a:p>
        </p:txBody>
      </p:sp>
      <p:sp>
        <p:nvSpPr>
          <p:cNvPr id="7" name="Inhaltsplatzhalter 6"/>
          <p:cNvSpPr>
            <a:spLocks noGrp="1"/>
          </p:cNvSpPr>
          <p:nvPr>
            <p:ph sz="quarter" idx="15"/>
          </p:nvPr>
        </p:nvSpPr>
        <p:spPr>
          <a:xfrm>
            <a:off x="358786" y="1311275"/>
            <a:ext cx="4105275" cy="3422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10"/>
          <p:cNvSpPr>
            <a:spLocks noGrp="1"/>
          </p:cNvSpPr>
          <p:nvPr>
            <p:ph sz="quarter" idx="16"/>
          </p:nvPr>
        </p:nvSpPr>
        <p:spPr>
          <a:xfrm>
            <a:off x="4679963" y="1311275"/>
            <a:ext cx="4092575" cy="3422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254" y="4856316"/>
            <a:ext cx="1073123" cy="307723"/>
          </a:xfrm>
          <a:prstGeom prst="rect">
            <a:avLst/>
          </a:prstGeom>
        </p:spPr>
      </p:pic>
      <p:sp>
        <p:nvSpPr>
          <p:cNvPr id="3" name="Foliennummernplatzhalter 2">
            <a:extLst>
              <a:ext uri="{FF2B5EF4-FFF2-40B4-BE49-F238E27FC236}">
                <a16:creationId xmlns:a16="http://schemas.microsoft.com/office/drawing/2014/main" id="{0CD6C543-7CE9-4E0F-B4AA-852EC2E57C83}"/>
              </a:ext>
            </a:extLst>
          </p:cNvPr>
          <p:cNvSpPr>
            <a:spLocks noGrp="1"/>
          </p:cNvSpPr>
          <p:nvPr>
            <p:ph type="sldNum" sz="quarter" idx="17"/>
          </p:nvPr>
        </p:nvSpPr>
        <p:spPr/>
        <p:txBody>
          <a:bodyPr/>
          <a:lstStyle/>
          <a:p>
            <a:fld id="{F136ED25-00BD-4D18-BE5C-DF7A2EC29FC3}" type="slidenum">
              <a:rPr lang="en-US" smtClean="0"/>
              <a:pPr/>
              <a:t>‹#›</a:t>
            </a:fld>
            <a:endParaRPr lang="en-US" dirty="0"/>
          </a:p>
        </p:txBody>
      </p:sp>
    </p:spTree>
    <p:extLst>
      <p:ext uri="{BB962C8B-B14F-4D97-AF65-F5344CB8AC3E}">
        <p14:creationId xmlns:p14="http://schemas.microsoft.com/office/powerpoint/2010/main" val="3401359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_Content 1/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Folientitel, insgesamt zweizeilig</a:t>
            </a:r>
          </a:p>
        </p:txBody>
      </p:sp>
      <p:sp>
        <p:nvSpPr>
          <p:cNvPr id="10" name="Textplatzhalter 9"/>
          <p:cNvSpPr>
            <a:spLocks noGrp="1"/>
          </p:cNvSpPr>
          <p:nvPr>
            <p:ph type="body" sz="quarter" idx="14" hasCustomPrompt="1"/>
          </p:nvPr>
        </p:nvSpPr>
        <p:spPr>
          <a:xfrm>
            <a:off x="358775" y="627534"/>
            <a:ext cx="8424000" cy="266400"/>
          </a:xfrm>
        </p:spPr>
        <p:txBody>
          <a:bodyPr lIns="0" tIns="0" rIns="0" bIns="0"/>
          <a:lstStyle>
            <a:lvl1pPr marL="0" indent="0">
              <a:buNone/>
              <a:defRPr sz="1600">
                <a:solidFill>
                  <a:schemeClr val="accent2"/>
                </a:solidFill>
              </a:defRPr>
            </a:lvl1pPr>
          </a:lstStyle>
          <a:p>
            <a:pPr lvl="0"/>
            <a:r>
              <a:rPr lang="de-DE" dirty="0"/>
              <a:t>Entweder zweizeiliger Titel oder Titel mit Subheader</a:t>
            </a:r>
          </a:p>
        </p:txBody>
      </p:sp>
      <p:sp>
        <p:nvSpPr>
          <p:cNvPr id="7" name="Inhaltsplatzhalter 6"/>
          <p:cNvSpPr>
            <a:spLocks noGrp="1"/>
          </p:cNvSpPr>
          <p:nvPr>
            <p:ph sz="quarter" idx="15"/>
          </p:nvPr>
        </p:nvSpPr>
        <p:spPr>
          <a:xfrm>
            <a:off x="358785" y="1311275"/>
            <a:ext cx="8413752" cy="3422650"/>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254" y="4856316"/>
            <a:ext cx="1073123" cy="307723"/>
          </a:xfrm>
          <a:prstGeom prst="rect">
            <a:avLst/>
          </a:prstGeom>
        </p:spPr>
      </p:pic>
      <p:sp>
        <p:nvSpPr>
          <p:cNvPr id="3" name="Foliennummernplatzhalter 2">
            <a:extLst>
              <a:ext uri="{FF2B5EF4-FFF2-40B4-BE49-F238E27FC236}">
                <a16:creationId xmlns:a16="http://schemas.microsoft.com/office/drawing/2014/main" id="{0CD6C543-7CE9-4E0F-B4AA-852EC2E57C83}"/>
              </a:ext>
            </a:extLst>
          </p:cNvPr>
          <p:cNvSpPr>
            <a:spLocks noGrp="1"/>
          </p:cNvSpPr>
          <p:nvPr>
            <p:ph type="sldNum" sz="quarter" idx="17"/>
          </p:nvPr>
        </p:nvSpPr>
        <p:spPr/>
        <p:txBody>
          <a:bodyPr/>
          <a:lstStyle/>
          <a:p>
            <a:fld id="{F136ED25-00BD-4D18-BE5C-DF7A2EC29FC3}" type="slidenum">
              <a:rPr lang="en-US" smtClean="0"/>
              <a:pPr/>
              <a:t>‹#›</a:t>
            </a:fld>
            <a:endParaRPr lang="en-US" dirty="0"/>
          </a:p>
        </p:txBody>
      </p:sp>
    </p:spTree>
    <p:extLst>
      <p:ext uri="{BB962C8B-B14F-4D97-AF65-F5344CB8AC3E}">
        <p14:creationId xmlns:p14="http://schemas.microsoft.com/office/powerpoint/2010/main" val="2369835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line + Sublin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Folientitel, insgesamt zweizeilig</a:t>
            </a:r>
          </a:p>
        </p:txBody>
      </p:sp>
      <p:sp>
        <p:nvSpPr>
          <p:cNvPr id="10" name="Textplatzhalter 9"/>
          <p:cNvSpPr>
            <a:spLocks noGrp="1"/>
          </p:cNvSpPr>
          <p:nvPr>
            <p:ph type="body" sz="quarter" idx="14" hasCustomPrompt="1"/>
          </p:nvPr>
        </p:nvSpPr>
        <p:spPr>
          <a:xfrm>
            <a:off x="358775" y="627534"/>
            <a:ext cx="8424000" cy="266400"/>
          </a:xfrm>
        </p:spPr>
        <p:txBody>
          <a:bodyPr lIns="0" tIns="0" rIns="0" bIns="0"/>
          <a:lstStyle>
            <a:lvl1pPr marL="0" indent="0">
              <a:buNone/>
              <a:defRPr sz="1600">
                <a:solidFill>
                  <a:schemeClr val="accent2"/>
                </a:solidFill>
              </a:defRPr>
            </a:lvl1pPr>
          </a:lstStyle>
          <a:p>
            <a:pPr lvl="0"/>
            <a:r>
              <a:rPr lang="de-DE" dirty="0"/>
              <a:t>Entweder zweizeiliger Titel oder Titel mit Subheader</a:t>
            </a:r>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254" y="4856316"/>
            <a:ext cx="1073123" cy="307723"/>
          </a:xfrm>
          <a:prstGeom prst="rect">
            <a:avLst/>
          </a:prstGeom>
        </p:spPr>
      </p:pic>
      <p:sp>
        <p:nvSpPr>
          <p:cNvPr id="3" name="Foliennummernplatzhalter 2">
            <a:extLst>
              <a:ext uri="{FF2B5EF4-FFF2-40B4-BE49-F238E27FC236}">
                <a16:creationId xmlns:a16="http://schemas.microsoft.com/office/drawing/2014/main" id="{0CD6C543-7CE9-4E0F-B4AA-852EC2E57C83}"/>
              </a:ext>
            </a:extLst>
          </p:cNvPr>
          <p:cNvSpPr>
            <a:spLocks noGrp="1"/>
          </p:cNvSpPr>
          <p:nvPr>
            <p:ph type="sldNum" sz="quarter" idx="17"/>
          </p:nvPr>
        </p:nvSpPr>
        <p:spPr/>
        <p:txBody>
          <a:bodyPr/>
          <a:lstStyle/>
          <a:p>
            <a:fld id="{F136ED25-00BD-4D18-BE5C-DF7A2EC29FC3}" type="slidenum">
              <a:rPr lang="en-US" smtClean="0"/>
              <a:pPr/>
              <a:t>‹#›</a:t>
            </a:fld>
            <a:endParaRPr lang="en-US" dirty="0"/>
          </a:p>
        </p:txBody>
      </p:sp>
    </p:spTree>
    <p:extLst>
      <p:ext uri="{BB962C8B-B14F-4D97-AF65-F5344CB8AC3E}">
        <p14:creationId xmlns:p14="http://schemas.microsoft.com/office/powerpoint/2010/main" val="2543384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Folientitel, insgesamt zweizeilig</a:t>
            </a:r>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254" y="4856316"/>
            <a:ext cx="1073123" cy="307723"/>
          </a:xfrm>
          <a:prstGeom prst="rect">
            <a:avLst/>
          </a:prstGeom>
        </p:spPr>
      </p:pic>
      <p:sp>
        <p:nvSpPr>
          <p:cNvPr id="3" name="Foliennummernplatzhalter 2">
            <a:extLst>
              <a:ext uri="{FF2B5EF4-FFF2-40B4-BE49-F238E27FC236}">
                <a16:creationId xmlns:a16="http://schemas.microsoft.com/office/drawing/2014/main" id="{0CD6C543-7CE9-4E0F-B4AA-852EC2E57C83}"/>
              </a:ext>
            </a:extLst>
          </p:cNvPr>
          <p:cNvSpPr>
            <a:spLocks noGrp="1"/>
          </p:cNvSpPr>
          <p:nvPr>
            <p:ph type="sldNum" sz="quarter" idx="17"/>
          </p:nvPr>
        </p:nvSpPr>
        <p:spPr/>
        <p:txBody>
          <a:bodyPr/>
          <a:lstStyle/>
          <a:p>
            <a:fld id="{F136ED25-00BD-4D18-BE5C-DF7A2EC29FC3}" type="slidenum">
              <a:rPr lang="en-US" smtClean="0"/>
              <a:pPr/>
              <a:t>‹#›</a:t>
            </a:fld>
            <a:endParaRPr lang="en-US" dirty="0"/>
          </a:p>
        </p:txBody>
      </p:sp>
    </p:spTree>
    <p:extLst>
      <p:ext uri="{BB962C8B-B14F-4D97-AF65-F5344CB8AC3E}">
        <p14:creationId xmlns:p14="http://schemas.microsoft.com/office/powerpoint/2010/main" val="3281293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1__Content 1/1">
    <p:spTree>
      <p:nvGrpSpPr>
        <p:cNvPr id="1" name=""/>
        <p:cNvGrpSpPr/>
        <p:nvPr/>
      </p:nvGrpSpPr>
      <p:grpSpPr>
        <a:xfrm>
          <a:off x="0" y="0"/>
          <a:ext cx="0" cy="0"/>
          <a:chOff x="0" y="0"/>
          <a:chExt cx="0" cy="0"/>
        </a:xfrm>
      </p:grpSpPr>
      <p:pic>
        <p:nvPicPr>
          <p:cNvPr id="717" name="Grafik 2" descr="Grafik 2"/>
          <p:cNvPicPr>
            <a:picLocks noChangeAspect="1"/>
          </p:cNvPicPr>
          <p:nvPr/>
        </p:nvPicPr>
        <p:blipFill>
          <a:blip r:embed="rId2"/>
          <a:stretch>
            <a:fillRect/>
          </a:stretch>
        </p:blipFill>
        <p:spPr>
          <a:xfrm>
            <a:off x="0" y="4878010"/>
            <a:ext cx="9144000" cy="271464"/>
          </a:xfrm>
          <a:prstGeom prst="rect">
            <a:avLst/>
          </a:prstGeom>
          <a:ln w="12700">
            <a:miter lim="400000"/>
          </a:ln>
        </p:spPr>
      </p:pic>
      <p:sp>
        <p:nvSpPr>
          <p:cNvPr id="718" name="Folientitel, insgesamt zweizeilig"/>
          <p:cNvSpPr txBox="1">
            <a:spLocks noGrp="1"/>
          </p:cNvSpPr>
          <p:nvPr>
            <p:ph type="title" hasCustomPrompt="1"/>
          </p:nvPr>
        </p:nvSpPr>
        <p:spPr>
          <a:xfrm>
            <a:off x="359999" y="219601"/>
            <a:ext cx="8424001" cy="371931"/>
          </a:xfrm>
          <a:prstGeom prst="rect">
            <a:avLst/>
          </a:prstGeom>
        </p:spPr>
        <p:txBody>
          <a:bodyPr lIns="0" tIns="0" rIns="0" bIns="0" anchor="t"/>
          <a:lstStyle>
            <a:lvl1pPr defTabSz="914378">
              <a:defRPr sz="2200">
                <a:solidFill>
                  <a:schemeClr val="accent1"/>
                </a:solidFill>
              </a:defRPr>
            </a:lvl1pPr>
          </a:lstStyle>
          <a:p>
            <a:r>
              <a:t>Folientitel, insgesamt zweizeilig</a:t>
            </a:r>
          </a:p>
        </p:txBody>
      </p:sp>
      <p:sp>
        <p:nvSpPr>
          <p:cNvPr id="719" name="Textebene 1…"/>
          <p:cNvSpPr txBox="1">
            <a:spLocks noGrp="1"/>
          </p:cNvSpPr>
          <p:nvPr>
            <p:ph type="body" sz="quarter" idx="1" hasCustomPrompt="1"/>
          </p:nvPr>
        </p:nvSpPr>
        <p:spPr>
          <a:xfrm>
            <a:off x="358775" y="627533"/>
            <a:ext cx="8424000" cy="266401"/>
          </a:xfrm>
          <a:prstGeom prst="rect">
            <a:avLst/>
          </a:prstGeom>
        </p:spPr>
        <p:txBody>
          <a:bodyPr lIns="0" tIns="0" rIns="0" bIns="0">
            <a:normAutofit/>
          </a:bodyPr>
          <a:lstStyle>
            <a:lvl1pPr marL="0" indent="0" defTabSz="179996">
              <a:spcBef>
                <a:spcPts val="600"/>
              </a:spcBef>
              <a:buSzTx/>
              <a:buFontTx/>
              <a:buNone/>
              <a:tabLst>
                <a:tab pos="177800" algn="l"/>
                <a:tab pos="355600" algn="l"/>
              </a:tabLst>
              <a:defRPr sz="1600">
                <a:solidFill>
                  <a:schemeClr val="accent2"/>
                </a:solidFill>
              </a:defRPr>
            </a:lvl1pPr>
            <a:lvl2pPr marL="205626" indent="-205010" defTabSz="179996">
              <a:spcBef>
                <a:spcPts val="600"/>
              </a:spcBef>
              <a:buFontTx/>
              <a:buChar char="▪"/>
              <a:tabLst>
                <a:tab pos="177800" algn="l"/>
                <a:tab pos="355600" algn="l"/>
              </a:tabLst>
              <a:defRPr sz="1600">
                <a:solidFill>
                  <a:schemeClr val="accent2"/>
                </a:solidFill>
              </a:defRPr>
            </a:lvl2pPr>
            <a:lvl3pPr marL="0" indent="0" defTabSz="179996">
              <a:spcBef>
                <a:spcPts val="600"/>
              </a:spcBef>
              <a:buSzTx/>
              <a:buFontTx/>
              <a:buNone/>
              <a:tabLst>
                <a:tab pos="177800" algn="l"/>
                <a:tab pos="355600" algn="l"/>
              </a:tabLst>
              <a:defRPr sz="1600">
                <a:solidFill>
                  <a:schemeClr val="accent2"/>
                </a:solidFill>
              </a:defRPr>
            </a:lvl3pPr>
            <a:lvl4pPr marL="240000" indent="-240000" defTabSz="179996">
              <a:spcBef>
                <a:spcPts val="600"/>
              </a:spcBef>
              <a:buFontTx/>
              <a:buChar char="▪"/>
              <a:tabLst>
                <a:tab pos="177800" algn="l"/>
                <a:tab pos="355600" algn="l"/>
              </a:tabLst>
              <a:defRPr sz="1600">
                <a:solidFill>
                  <a:schemeClr val="accent2"/>
                </a:solidFill>
              </a:defRPr>
            </a:lvl4pPr>
            <a:lvl5pPr marL="419999" indent="-239999" defTabSz="179996">
              <a:spcBef>
                <a:spcPts val="600"/>
              </a:spcBef>
              <a:buFontTx/>
              <a:buChar char="−"/>
              <a:tabLst>
                <a:tab pos="177800" algn="l"/>
                <a:tab pos="355600" algn="l"/>
              </a:tabLst>
              <a:defRPr sz="1600">
                <a:solidFill>
                  <a:schemeClr val="accent2"/>
                </a:solidFill>
              </a:defRPr>
            </a:lvl5pPr>
          </a:lstStyle>
          <a:p>
            <a:r>
              <a:t>Entweder zweizeiliger Titel oder Titel mit Subheader</a:t>
            </a:r>
          </a:p>
          <a:p>
            <a:pPr lvl="1"/>
            <a:endParaRPr/>
          </a:p>
          <a:p>
            <a:pPr lvl="2"/>
            <a:endParaRPr/>
          </a:p>
          <a:p>
            <a:pPr lvl="3"/>
            <a:endParaRPr/>
          </a:p>
          <a:p>
            <a:pPr lvl="4"/>
            <a:endParaRPr/>
          </a:p>
        </p:txBody>
      </p:sp>
      <p:pic>
        <p:nvPicPr>
          <p:cNvPr id="720" name="Grafik 8" descr="Grafik 8"/>
          <p:cNvPicPr>
            <a:picLocks noChangeAspect="1"/>
          </p:cNvPicPr>
          <p:nvPr/>
        </p:nvPicPr>
        <p:blipFill>
          <a:blip r:embed="rId3"/>
          <a:stretch>
            <a:fillRect/>
          </a:stretch>
        </p:blipFill>
        <p:spPr>
          <a:xfrm>
            <a:off x="6883254" y="4856315"/>
            <a:ext cx="1073124" cy="307724"/>
          </a:xfrm>
          <a:prstGeom prst="rect">
            <a:avLst/>
          </a:prstGeom>
          <a:ln w="12700">
            <a:miter lim="400000"/>
          </a:ln>
        </p:spPr>
      </p:pic>
      <p:sp>
        <p:nvSpPr>
          <p:cNvPr id="721" name="Foliennummer"/>
          <p:cNvSpPr txBox="1">
            <a:spLocks noGrp="1"/>
          </p:cNvSpPr>
          <p:nvPr>
            <p:ph type="sldNum" sz="quarter" idx="2"/>
          </p:nvPr>
        </p:nvSpPr>
        <p:spPr>
          <a:xfrm>
            <a:off x="8615910" y="4939826"/>
            <a:ext cx="168090" cy="147831"/>
          </a:xfrm>
          <a:prstGeom prst="rect">
            <a:avLst/>
          </a:prstGeom>
        </p:spPr>
        <p:txBody>
          <a:bodyPr lIns="0" tIns="0" rIns="0" bIns="0"/>
          <a:lstStyle>
            <a:lvl1pPr>
              <a:defRPr sz="1100">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36820815"/>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a:xfrm>
            <a:off x="457200" y="4767264"/>
            <a:ext cx="2133600" cy="273844"/>
          </a:xfrm>
          <a:prstGeom prst="rect">
            <a:avLst/>
          </a:prstGeom>
        </p:spPr>
        <p:txBody>
          <a:bodyPr/>
          <a:lstStyle/>
          <a:p>
            <a:endParaRPr lang="de-DE">
              <a:solidFill>
                <a:prstClr val="black">
                  <a:tint val="75000"/>
                </a:prstClr>
              </a:solidFill>
            </a:endParaRPr>
          </a:p>
        </p:txBody>
      </p:sp>
      <p:sp>
        <p:nvSpPr>
          <p:cNvPr id="4" name="Fußzeilenplatzhalter 3"/>
          <p:cNvSpPr>
            <a:spLocks noGrp="1"/>
          </p:cNvSpPr>
          <p:nvPr>
            <p:ph type="ftr" sz="quarter" idx="11"/>
          </p:nvPr>
        </p:nvSpPr>
        <p:spPr>
          <a:xfrm>
            <a:off x="3124200" y="4767264"/>
            <a:ext cx="2895600" cy="273844"/>
          </a:xfrm>
          <a:prstGeom prst="rect">
            <a:avLst/>
          </a:prstGeom>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DD5091D1-4376-408D-8872-60858322D7BE}"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714937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Zwei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Folientitel, insgesamt zweizeilig</a:t>
            </a:r>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000">
                <a:solidFill>
                  <a:schemeClr val="accent2"/>
                </a:solidFill>
              </a:defRPr>
            </a:lvl1pPr>
          </a:lstStyle>
          <a:p>
            <a:pPr lvl="0"/>
            <a:r>
              <a:rPr lang="de-DE" dirty="0"/>
              <a:t>Entweder zweizeiliger Titel oder Titel mit Subheader</a:t>
            </a:r>
          </a:p>
        </p:txBody>
      </p:sp>
      <p:sp>
        <p:nvSpPr>
          <p:cNvPr id="7" name="Inhaltsplatzhalter 6"/>
          <p:cNvSpPr>
            <a:spLocks noGrp="1"/>
          </p:cNvSpPr>
          <p:nvPr>
            <p:ph sz="quarter" idx="15"/>
          </p:nvPr>
        </p:nvSpPr>
        <p:spPr>
          <a:xfrm>
            <a:off x="358785" y="1311275"/>
            <a:ext cx="4105275" cy="3422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10"/>
          <p:cNvSpPr>
            <a:spLocks noGrp="1"/>
          </p:cNvSpPr>
          <p:nvPr>
            <p:ph sz="quarter" idx="16"/>
          </p:nvPr>
        </p:nvSpPr>
        <p:spPr>
          <a:xfrm>
            <a:off x="4679962" y="1311275"/>
            <a:ext cx="4092575" cy="3422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Rechteck 5"/>
          <p:cNvSpPr/>
          <p:nvPr userDrawn="1"/>
        </p:nvSpPr>
        <p:spPr>
          <a:xfrm>
            <a:off x="8399937" y="4879740"/>
            <a:ext cx="473206" cy="261610"/>
          </a:xfrm>
          <a:prstGeom prst="rect">
            <a:avLst/>
          </a:prstGeom>
        </p:spPr>
        <p:txBody>
          <a:bodyPr wrap="none">
            <a:spAutoFit/>
          </a:bodyPr>
          <a:lstStyle/>
          <a:p>
            <a:pPr algn="r"/>
            <a:fld id="{63FFF309-7B43-4697-A594-9877CC163A2D}" type="slidenum">
              <a:rPr kumimoji="0" lang="de-DE" sz="1100" b="1" i="0" u="none" strike="noStrike" kern="1200" cap="none" spc="0" normalizeH="0" baseline="0" noProof="0" smtClean="0">
                <a:ln>
                  <a:noFill/>
                </a:ln>
                <a:solidFill>
                  <a:prstClr val="white"/>
                </a:solidFill>
                <a:effectLst/>
                <a:uLnTx/>
                <a:uFillTx/>
                <a:latin typeface="+mn-lt"/>
                <a:ea typeface="+mn-ea"/>
                <a:cs typeface="+mn-cs"/>
              </a:rPr>
              <a:pPr algn="r"/>
              <a:t>‹#›</a:t>
            </a:fld>
            <a:endParaRPr lang="de-DE" dirty="0"/>
          </a:p>
        </p:txBody>
      </p:sp>
      <p:cxnSp>
        <p:nvCxnSpPr>
          <p:cNvPr id="8" name="Gerade Verbindung 7"/>
          <p:cNvCxnSpPr/>
          <p:nvPr userDrawn="1"/>
        </p:nvCxnSpPr>
        <p:spPr>
          <a:xfrm>
            <a:off x="358775" y="1023578"/>
            <a:ext cx="8425225"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253" y="4856315"/>
            <a:ext cx="1073123" cy="307723"/>
          </a:xfrm>
          <a:prstGeom prst="rect">
            <a:avLst/>
          </a:prstGeom>
        </p:spPr>
      </p:pic>
    </p:spTree>
    <p:extLst>
      <p:ext uri="{BB962C8B-B14F-4D97-AF65-F5344CB8AC3E}">
        <p14:creationId xmlns:p14="http://schemas.microsoft.com/office/powerpoint/2010/main" val="2424413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T_2column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2000">
                <a:solidFill>
                  <a:srgbClr val="002864"/>
                </a:solidFill>
              </a:defRPr>
            </a:lvl1pPr>
          </a:lstStyle>
          <a:p>
            <a:r>
              <a:rPr lang="de-DE" dirty="0"/>
              <a:t>Folientitel, insgesamt zweizeilig</a:t>
            </a:r>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400">
                <a:solidFill>
                  <a:srgbClr val="002864"/>
                </a:solidFill>
              </a:defRPr>
            </a:lvl1pPr>
          </a:lstStyle>
          <a:p>
            <a:pPr lvl="0"/>
            <a:r>
              <a:rPr lang="de-DE" dirty="0"/>
              <a:t>Entweder zweizeiliger Titel oder Titel mit Subheader</a:t>
            </a:r>
          </a:p>
        </p:txBody>
      </p:sp>
      <p:sp>
        <p:nvSpPr>
          <p:cNvPr id="7" name="Inhaltsplatzhalter 6"/>
          <p:cNvSpPr>
            <a:spLocks noGrp="1"/>
          </p:cNvSpPr>
          <p:nvPr>
            <p:ph sz="quarter" idx="15"/>
          </p:nvPr>
        </p:nvSpPr>
        <p:spPr>
          <a:xfrm>
            <a:off x="358775" y="1311275"/>
            <a:ext cx="4105275" cy="3422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10"/>
          <p:cNvSpPr>
            <a:spLocks noGrp="1"/>
          </p:cNvSpPr>
          <p:nvPr>
            <p:ph sz="quarter" idx="16"/>
          </p:nvPr>
        </p:nvSpPr>
        <p:spPr>
          <a:xfrm>
            <a:off x="4679950" y="1311275"/>
            <a:ext cx="4092575" cy="3422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Slide Number Placeholder 1">
            <a:extLst>
              <a:ext uri="{FF2B5EF4-FFF2-40B4-BE49-F238E27FC236}">
                <a16:creationId xmlns:a16="http://schemas.microsoft.com/office/drawing/2014/main" id="{5D45230D-D39F-4836-9BC1-5C9D67D16119}"/>
              </a:ext>
            </a:extLst>
          </p:cNvPr>
          <p:cNvSpPr>
            <a:spLocks noGrp="1"/>
          </p:cNvSpPr>
          <p:nvPr>
            <p:ph type="sldNum" sz="quarter" idx="4"/>
          </p:nvPr>
        </p:nvSpPr>
        <p:spPr>
          <a:xfrm>
            <a:off x="287524" y="4812963"/>
            <a:ext cx="2057400" cy="274637"/>
          </a:xfrm>
          <a:prstGeom prst="rect">
            <a:avLst/>
          </a:prstGeom>
        </p:spPr>
        <p:txBody>
          <a:bodyPr vert="horz" lIns="91440" tIns="45720" rIns="91440" bIns="45720" rtlCol="0" anchor="ctr"/>
          <a:lstStyle>
            <a:lvl1pPr algn="l">
              <a:defRPr sz="1200">
                <a:solidFill>
                  <a:schemeClr val="tx1"/>
                </a:solidFill>
              </a:defRPr>
            </a:lvl1pPr>
          </a:lstStyle>
          <a:p>
            <a:fld id="{06A4C6CA-205B-44F7-895A-B90ECCA4EA14}" type="slidenum">
              <a:rPr lang="en-US" smtClean="0"/>
              <a:pPr/>
              <a:t>‹#›</a:t>
            </a:fld>
            <a:endParaRPr lang="en-US" dirty="0"/>
          </a:p>
        </p:txBody>
      </p:sp>
    </p:spTree>
    <p:extLst>
      <p:ext uri="{BB962C8B-B14F-4D97-AF65-F5344CB8AC3E}">
        <p14:creationId xmlns:p14="http://schemas.microsoft.com/office/powerpoint/2010/main" val="611789896"/>
      </p:ext>
    </p:extLst>
  </p:cSld>
  <p:clrMapOvr>
    <a:masterClrMapping/>
  </p:clrMapOvr>
  <p:extLst>
    <p:ext uri="{DCECCB84-F9BA-43D5-87BE-67443E8EF086}">
      <p15:sldGuideLst xmlns:p15="http://schemas.microsoft.com/office/powerpoint/2012/main">
        <p15:guide id="1" orient="horz" pos="311">
          <p15:clr>
            <a:srgbClr val="FBAE40"/>
          </p15:clr>
        </p15:guide>
        <p15:guide id="2" orient="horz" pos="545">
          <p15:clr>
            <a:srgbClr val="FBAE40"/>
          </p15:clr>
        </p15:guide>
        <p15:guide id="3" pos="226">
          <p15:clr>
            <a:srgbClr val="FBAE40"/>
          </p15:clr>
        </p15:guide>
        <p15:guide id="4" pos="2813">
          <p15:clr>
            <a:srgbClr val="FBAE40"/>
          </p15:clr>
        </p15:guide>
        <p15:guide id="5" pos="2947">
          <p15:clr>
            <a:srgbClr val="FBAE40"/>
          </p15:clr>
        </p15:guide>
        <p15:guide id="6" orient="horz" pos="29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Zwischen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9999" y="219600"/>
            <a:ext cx="8425225" cy="339542"/>
          </a:xfrm>
          <a:prstGeom prst="rect">
            <a:avLst/>
          </a:prstGeom>
        </p:spPr>
        <p:txBody>
          <a:bodyPr lIns="0" tIns="0" rIns="0" bIns="0" anchor="t" anchorCtr="0">
            <a:normAutofit/>
          </a:bodyPr>
          <a:lstStyle>
            <a:lvl1pPr algn="l">
              <a:defRPr sz="2200" b="0" cap="none" baseline="0">
                <a:solidFill>
                  <a:srgbClr val="002864"/>
                </a:solidFill>
              </a:defRPr>
            </a:lvl1pPr>
          </a:lstStyle>
          <a:p>
            <a:r>
              <a:rPr lang="de-DE" dirty="0"/>
              <a:t>Zwischentitel grafisch, Insgesamt Zweizeilig</a:t>
            </a:r>
          </a:p>
        </p:txBody>
      </p:sp>
      <p:sp>
        <p:nvSpPr>
          <p:cNvPr id="3" name="Untertitel 2"/>
          <p:cNvSpPr>
            <a:spLocks noGrp="1"/>
          </p:cNvSpPr>
          <p:nvPr>
            <p:ph type="subTitle" idx="1" hasCustomPrompt="1"/>
          </p:nvPr>
        </p:nvSpPr>
        <p:spPr>
          <a:xfrm>
            <a:off x="360000" y="691200"/>
            <a:ext cx="8424000" cy="267574"/>
          </a:xfrm>
          <a:prstGeom prst="rect">
            <a:avLst/>
          </a:prstGeom>
        </p:spPr>
        <p:txBody>
          <a:bodyPr lIns="0" tIns="0" rIns="0" bIns="0">
            <a:normAutofit/>
          </a:bodyPr>
          <a:lstStyle>
            <a:lvl1pPr marL="0" indent="0" algn="l">
              <a:lnSpc>
                <a:spcPts val="1800"/>
              </a:lnSpc>
              <a:buNone/>
              <a:defRPr sz="2000" baseline="0">
                <a:solidFill>
                  <a:srgbClr val="22B0F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Entweder zweizeiliger Titel oder Titel und Subheadline</a:t>
            </a:r>
          </a:p>
        </p:txBody>
      </p:sp>
    </p:spTree>
    <p:extLst>
      <p:ext uri="{BB962C8B-B14F-4D97-AF65-F5344CB8AC3E}">
        <p14:creationId xmlns:p14="http://schemas.microsoft.com/office/powerpoint/2010/main" val="3580236886"/>
      </p:ext>
    </p:extLst>
  </p:cSld>
  <p:clrMapOvr>
    <a:masterClrMapping/>
  </p:clrMapOvr>
  <p:extLst>
    <p:ext uri="{DCECCB84-F9BA-43D5-87BE-67443E8EF086}">
      <p15:sldGuideLst xmlns:p15="http://schemas.microsoft.com/office/powerpoint/2012/main">
        <p15:guide id="1" pos="224" userDrawn="1">
          <p15:clr>
            <a:srgbClr val="FBAE40"/>
          </p15:clr>
        </p15:guide>
        <p15:guide id="2" orient="horz" pos="309" userDrawn="1">
          <p15:clr>
            <a:srgbClr val="FBAE40"/>
          </p15:clr>
        </p15:guide>
        <p15:guide id="3" orient="horz" pos="541"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T-emp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FD05A-CFF5-4C18-935F-7BDCB03D380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8EE9B71-9076-43AA-8B43-16AFF43B5D89}"/>
              </a:ext>
            </a:extLst>
          </p:cNvPr>
          <p:cNvSpPr>
            <a:spLocks noGrp="1"/>
          </p:cNvSpPr>
          <p:nvPr>
            <p:ph type="sldNum" sz="quarter" idx="10"/>
          </p:nvPr>
        </p:nvSpPr>
        <p:spPr/>
        <p:txBody>
          <a:bodyPr/>
          <a:lstStyle/>
          <a:p>
            <a:fld id="{06A4C6CA-205B-44F7-895A-B90ECCA4EA14}" type="slidenum">
              <a:rPr lang="en-US" smtClean="0"/>
              <a:pPr/>
              <a:t>‹#›</a:t>
            </a:fld>
            <a:endParaRPr lang="en-US" dirty="0"/>
          </a:p>
        </p:txBody>
      </p:sp>
    </p:spTree>
    <p:extLst>
      <p:ext uri="{BB962C8B-B14F-4D97-AF65-F5344CB8AC3E}">
        <p14:creationId xmlns:p14="http://schemas.microsoft.com/office/powerpoint/2010/main" val="18958659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Zwei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2000">
                <a:solidFill>
                  <a:srgbClr val="002864"/>
                </a:solidFill>
              </a:defRPr>
            </a:lvl1pPr>
          </a:lstStyle>
          <a:p>
            <a:r>
              <a:rPr lang="de-DE" dirty="0"/>
              <a:t>Folientitel, insgesamt zweizeilig</a:t>
            </a:r>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400">
                <a:solidFill>
                  <a:srgbClr val="002864"/>
                </a:solidFill>
              </a:defRPr>
            </a:lvl1pPr>
          </a:lstStyle>
          <a:p>
            <a:pPr lvl="0"/>
            <a:r>
              <a:rPr lang="de-DE" dirty="0"/>
              <a:t>Entweder zweizeiliger Titel oder Titel mit Subheader</a:t>
            </a:r>
          </a:p>
        </p:txBody>
      </p:sp>
      <p:sp>
        <p:nvSpPr>
          <p:cNvPr id="7" name="Inhaltsplatzhalter 6"/>
          <p:cNvSpPr>
            <a:spLocks noGrp="1"/>
          </p:cNvSpPr>
          <p:nvPr>
            <p:ph sz="quarter" idx="15"/>
          </p:nvPr>
        </p:nvSpPr>
        <p:spPr>
          <a:xfrm>
            <a:off x="358775" y="1311275"/>
            <a:ext cx="8425225" cy="3422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Slide Number Placeholder 1">
            <a:extLst>
              <a:ext uri="{FF2B5EF4-FFF2-40B4-BE49-F238E27FC236}">
                <a16:creationId xmlns:a16="http://schemas.microsoft.com/office/drawing/2014/main" id="{59BBDEBD-540D-46F0-80D3-1AD26E979FA8}"/>
              </a:ext>
            </a:extLst>
          </p:cNvPr>
          <p:cNvSpPr>
            <a:spLocks noGrp="1"/>
          </p:cNvSpPr>
          <p:nvPr>
            <p:ph type="sldNum" sz="quarter" idx="4"/>
          </p:nvPr>
        </p:nvSpPr>
        <p:spPr>
          <a:xfrm>
            <a:off x="287524" y="4786581"/>
            <a:ext cx="2057400" cy="274637"/>
          </a:xfrm>
          <a:prstGeom prst="rect">
            <a:avLst/>
          </a:prstGeom>
        </p:spPr>
        <p:txBody>
          <a:bodyPr vert="horz" lIns="91440" tIns="45720" rIns="91440" bIns="45720" rtlCol="0" anchor="ctr"/>
          <a:lstStyle>
            <a:lvl1pPr algn="l">
              <a:defRPr sz="1200">
                <a:solidFill>
                  <a:schemeClr val="tx1"/>
                </a:solidFill>
              </a:defRPr>
            </a:lvl1pPr>
          </a:lstStyle>
          <a:p>
            <a:fld id="{06A4C6CA-205B-44F7-895A-B90ECCA4EA14}" type="slidenum">
              <a:rPr lang="en-US" smtClean="0"/>
              <a:pPr/>
              <a:t>‹#›</a:t>
            </a:fld>
            <a:endParaRPr lang="en-US" dirty="0"/>
          </a:p>
        </p:txBody>
      </p:sp>
    </p:spTree>
    <p:extLst>
      <p:ext uri="{BB962C8B-B14F-4D97-AF65-F5344CB8AC3E}">
        <p14:creationId xmlns:p14="http://schemas.microsoft.com/office/powerpoint/2010/main" val="2744121496"/>
      </p:ext>
    </p:extLst>
  </p:cSld>
  <p:clrMapOvr>
    <a:masterClrMapping/>
  </p:clrMapOvr>
  <p:extLst>
    <p:ext uri="{DCECCB84-F9BA-43D5-87BE-67443E8EF086}">
      <p15:sldGuideLst xmlns:p15="http://schemas.microsoft.com/office/powerpoint/2012/main">
        <p15:guide id="1" orient="horz" pos="311">
          <p15:clr>
            <a:srgbClr val="FBAE40"/>
          </p15:clr>
        </p15:guide>
        <p15:guide id="2" orient="horz" pos="545">
          <p15:clr>
            <a:srgbClr val="FBAE40"/>
          </p15:clr>
        </p15:guide>
        <p15:guide id="3" pos="226">
          <p15:clr>
            <a:srgbClr val="FBAE40"/>
          </p15:clr>
        </p15:guide>
        <p15:guide id="4" pos="2813">
          <p15:clr>
            <a:srgbClr val="FBAE40"/>
          </p15:clr>
        </p15:guide>
        <p15:guide id="5" pos="2947">
          <p15:clr>
            <a:srgbClr val="FBAE40"/>
          </p15:clr>
        </p15:guide>
        <p15:guide id="6" orient="horz" pos="298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isch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2000">
                <a:solidFill>
                  <a:srgbClr val="002864"/>
                </a:solidFill>
              </a:defRPr>
            </a:lvl1pPr>
          </a:lstStyle>
          <a:p>
            <a:r>
              <a:rPr lang="de-DE" dirty="0"/>
              <a:t>Folientitel, insgesamt zweizeilig</a:t>
            </a:r>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400">
                <a:solidFill>
                  <a:srgbClr val="002864"/>
                </a:solidFill>
              </a:defRPr>
            </a:lvl1pPr>
          </a:lstStyle>
          <a:p>
            <a:pPr lvl="0"/>
            <a:r>
              <a:rPr lang="de-DE" dirty="0"/>
              <a:t>Entweder zweizeiliger Titel oder Titel mit Subheader</a:t>
            </a:r>
          </a:p>
        </p:txBody>
      </p:sp>
      <p:sp>
        <p:nvSpPr>
          <p:cNvPr id="11" name="Inhaltsplatzhalter 10"/>
          <p:cNvSpPr>
            <a:spLocks noGrp="1"/>
          </p:cNvSpPr>
          <p:nvPr>
            <p:ph sz="quarter" idx="16"/>
          </p:nvPr>
        </p:nvSpPr>
        <p:spPr>
          <a:xfrm>
            <a:off x="360001" y="1311275"/>
            <a:ext cx="6264638" cy="12604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Bildplatzhalter 5"/>
          <p:cNvSpPr>
            <a:spLocks noGrp="1"/>
          </p:cNvSpPr>
          <p:nvPr>
            <p:ph type="pic" sz="quarter" idx="17"/>
          </p:nvPr>
        </p:nvSpPr>
        <p:spPr>
          <a:xfrm>
            <a:off x="358775" y="2879999"/>
            <a:ext cx="4105275" cy="1853925"/>
          </a:xfrm>
        </p:spPr>
        <p:txBody>
          <a:bodyPr/>
          <a:lstStyle/>
          <a:p>
            <a:endParaRPr lang="de-DE"/>
          </a:p>
        </p:txBody>
      </p:sp>
      <p:sp>
        <p:nvSpPr>
          <p:cNvPr id="9" name="Bildplatzhalter 8"/>
          <p:cNvSpPr>
            <a:spLocks noGrp="1"/>
          </p:cNvSpPr>
          <p:nvPr>
            <p:ph type="pic" sz="quarter" idx="18"/>
          </p:nvPr>
        </p:nvSpPr>
        <p:spPr>
          <a:xfrm>
            <a:off x="4679950" y="2879725"/>
            <a:ext cx="4105275" cy="1854200"/>
          </a:xfrm>
        </p:spPr>
        <p:txBody>
          <a:bodyPr/>
          <a:lstStyle/>
          <a:p>
            <a:endParaRPr lang="de-DE"/>
          </a:p>
        </p:txBody>
      </p:sp>
      <p:sp>
        <p:nvSpPr>
          <p:cNvPr id="13" name="Textplatzhalter 12"/>
          <p:cNvSpPr>
            <a:spLocks noGrp="1"/>
          </p:cNvSpPr>
          <p:nvPr>
            <p:ph type="body" sz="quarter" idx="19" hasCustomPrompt="1"/>
          </p:nvPr>
        </p:nvSpPr>
        <p:spPr>
          <a:xfrm>
            <a:off x="358775" y="2761200"/>
            <a:ext cx="4105275" cy="107950"/>
          </a:xfrm>
        </p:spPr>
        <p:txBody>
          <a:bodyPr/>
          <a:lstStyle>
            <a:lvl1pPr marL="0" indent="0">
              <a:lnSpc>
                <a:spcPts val="800"/>
              </a:lnSpc>
              <a:spcBef>
                <a:spcPts val="0"/>
              </a:spcBef>
              <a:buNone/>
              <a:defRPr sz="800"/>
            </a:lvl1pPr>
          </a:lstStyle>
          <a:p>
            <a:pPr lvl="0"/>
            <a:r>
              <a:rPr lang="de-DE" dirty="0"/>
              <a:t>Bildunterschrift</a:t>
            </a:r>
          </a:p>
        </p:txBody>
      </p:sp>
      <p:sp>
        <p:nvSpPr>
          <p:cNvPr id="15" name="Textplatzhalter 14"/>
          <p:cNvSpPr>
            <a:spLocks noGrp="1"/>
          </p:cNvSpPr>
          <p:nvPr>
            <p:ph type="body" sz="quarter" idx="20" hasCustomPrompt="1"/>
          </p:nvPr>
        </p:nvSpPr>
        <p:spPr>
          <a:xfrm>
            <a:off x="4679949" y="2761200"/>
            <a:ext cx="4105275" cy="107950"/>
          </a:xfrm>
        </p:spPr>
        <p:txBody>
          <a:bodyPr/>
          <a:lstStyle>
            <a:lvl1pPr marL="0" indent="0">
              <a:lnSpc>
                <a:spcPts val="800"/>
              </a:lnSpc>
              <a:spcBef>
                <a:spcPts val="0"/>
              </a:spcBef>
              <a:buNone/>
              <a:defRPr sz="800"/>
            </a:lvl1pPr>
          </a:lstStyle>
          <a:p>
            <a:pPr lvl="0"/>
            <a:r>
              <a:rPr lang="de-DE" dirty="0"/>
              <a:t>Bildunterschrift</a:t>
            </a:r>
          </a:p>
        </p:txBody>
      </p:sp>
      <p:sp>
        <p:nvSpPr>
          <p:cNvPr id="12" name="Slide Number Placeholder 1">
            <a:extLst>
              <a:ext uri="{FF2B5EF4-FFF2-40B4-BE49-F238E27FC236}">
                <a16:creationId xmlns:a16="http://schemas.microsoft.com/office/drawing/2014/main" id="{0009F0CA-D9A6-4DEF-A1BC-3BC05562D782}"/>
              </a:ext>
            </a:extLst>
          </p:cNvPr>
          <p:cNvSpPr>
            <a:spLocks noGrp="1"/>
          </p:cNvSpPr>
          <p:nvPr>
            <p:ph type="sldNum" sz="quarter" idx="4"/>
          </p:nvPr>
        </p:nvSpPr>
        <p:spPr>
          <a:xfrm>
            <a:off x="360000" y="4786581"/>
            <a:ext cx="2057400" cy="274637"/>
          </a:xfrm>
          <a:prstGeom prst="rect">
            <a:avLst/>
          </a:prstGeom>
        </p:spPr>
        <p:txBody>
          <a:bodyPr vert="horz" lIns="91440" tIns="45720" rIns="91440" bIns="45720" rtlCol="0" anchor="ctr"/>
          <a:lstStyle>
            <a:lvl1pPr algn="l">
              <a:defRPr sz="1200">
                <a:solidFill>
                  <a:schemeClr val="tx1"/>
                </a:solidFill>
              </a:defRPr>
            </a:lvl1pPr>
          </a:lstStyle>
          <a:p>
            <a:fld id="{06A4C6CA-205B-44F7-895A-B90ECCA4EA14}" type="slidenum">
              <a:rPr lang="en-US" smtClean="0"/>
              <a:pPr/>
              <a:t>‹#›</a:t>
            </a:fld>
            <a:endParaRPr lang="en-US" dirty="0"/>
          </a:p>
        </p:txBody>
      </p:sp>
    </p:spTree>
    <p:extLst>
      <p:ext uri="{BB962C8B-B14F-4D97-AF65-F5344CB8AC3E}">
        <p14:creationId xmlns:p14="http://schemas.microsoft.com/office/powerpoint/2010/main" val="2480549796"/>
      </p:ext>
    </p:extLst>
  </p:cSld>
  <p:clrMapOvr>
    <a:masterClrMapping/>
  </p:clrMapOvr>
  <p:extLst>
    <p:ext uri="{DCECCB84-F9BA-43D5-87BE-67443E8EF086}">
      <p15:sldGuideLst xmlns:p15="http://schemas.microsoft.com/office/powerpoint/2012/main">
        <p15:guide id="1" orient="horz" pos="54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Zwischen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9999" y="219600"/>
            <a:ext cx="8425225" cy="339542"/>
          </a:xfrm>
          <a:prstGeom prst="rect">
            <a:avLst/>
          </a:prstGeom>
        </p:spPr>
        <p:txBody>
          <a:bodyPr lIns="0" tIns="0" rIns="0" bIns="0" anchor="t" anchorCtr="0">
            <a:normAutofit/>
          </a:bodyPr>
          <a:lstStyle>
            <a:lvl1pPr algn="l">
              <a:defRPr sz="2000" b="0" cap="none" baseline="0">
                <a:solidFill>
                  <a:srgbClr val="002864"/>
                </a:solidFill>
              </a:defRPr>
            </a:lvl1pPr>
          </a:lstStyle>
          <a:p>
            <a:r>
              <a:rPr lang="de-DE" dirty="0"/>
              <a:t>Zwischentitel grafisch, Insgesamt Zweizeilig</a:t>
            </a:r>
          </a:p>
        </p:txBody>
      </p:sp>
      <p:sp>
        <p:nvSpPr>
          <p:cNvPr id="3" name="Untertitel 2"/>
          <p:cNvSpPr>
            <a:spLocks noGrp="1"/>
          </p:cNvSpPr>
          <p:nvPr>
            <p:ph type="subTitle" idx="1" hasCustomPrompt="1"/>
          </p:nvPr>
        </p:nvSpPr>
        <p:spPr>
          <a:xfrm>
            <a:off x="360000" y="691200"/>
            <a:ext cx="8424000" cy="267574"/>
          </a:xfrm>
          <a:prstGeom prst="rect">
            <a:avLst/>
          </a:prstGeom>
        </p:spPr>
        <p:txBody>
          <a:bodyPr lIns="0" tIns="0" rIns="0" bIns="0">
            <a:normAutofit/>
          </a:bodyPr>
          <a:lstStyle>
            <a:lvl1pPr marL="0" indent="0" algn="l">
              <a:lnSpc>
                <a:spcPts val="1800"/>
              </a:lnSpc>
              <a:buNone/>
              <a:defRPr sz="2400" baseline="0">
                <a:solidFill>
                  <a:srgbClr val="0028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Entweder zweizeiliger Titel oder Titel und Subheadline</a:t>
            </a:r>
          </a:p>
        </p:txBody>
      </p:sp>
      <p:sp>
        <p:nvSpPr>
          <p:cNvPr id="5" name="Slide Number Placeholder 1">
            <a:extLst>
              <a:ext uri="{FF2B5EF4-FFF2-40B4-BE49-F238E27FC236}">
                <a16:creationId xmlns:a16="http://schemas.microsoft.com/office/drawing/2014/main" id="{5E4119C6-F821-4599-B32E-607A1D4E8162}"/>
              </a:ext>
            </a:extLst>
          </p:cNvPr>
          <p:cNvSpPr>
            <a:spLocks noGrp="1"/>
          </p:cNvSpPr>
          <p:nvPr>
            <p:ph type="sldNum" sz="quarter" idx="4"/>
          </p:nvPr>
        </p:nvSpPr>
        <p:spPr>
          <a:xfrm>
            <a:off x="371221" y="4786581"/>
            <a:ext cx="2057400" cy="274637"/>
          </a:xfrm>
          <a:prstGeom prst="rect">
            <a:avLst/>
          </a:prstGeom>
        </p:spPr>
        <p:txBody>
          <a:bodyPr vert="horz" lIns="91440" tIns="45720" rIns="91440" bIns="45720" rtlCol="0" anchor="ctr"/>
          <a:lstStyle>
            <a:lvl1pPr algn="l">
              <a:defRPr sz="1200">
                <a:solidFill>
                  <a:schemeClr val="tx1"/>
                </a:solidFill>
              </a:defRPr>
            </a:lvl1pPr>
          </a:lstStyle>
          <a:p>
            <a:fld id="{06A4C6CA-205B-44F7-895A-B90ECCA4EA14}" type="slidenum">
              <a:rPr lang="en-US" smtClean="0"/>
              <a:pPr/>
              <a:t>‹#›</a:t>
            </a:fld>
            <a:endParaRPr lang="en-US" dirty="0"/>
          </a:p>
        </p:txBody>
      </p:sp>
    </p:spTree>
    <p:extLst>
      <p:ext uri="{BB962C8B-B14F-4D97-AF65-F5344CB8AC3E}">
        <p14:creationId xmlns:p14="http://schemas.microsoft.com/office/powerpoint/2010/main" val="1382751476"/>
      </p:ext>
    </p:extLst>
  </p:cSld>
  <p:clrMapOvr>
    <a:masterClrMapping/>
  </p:clrMapOvr>
  <p:extLst>
    <p:ext uri="{DCECCB84-F9BA-43D5-87BE-67443E8EF086}">
      <p15:sldGuideLst xmlns:p15="http://schemas.microsoft.com/office/powerpoint/2012/main">
        <p15:guide id="1" orient="horz" pos="54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983664" y="2032412"/>
            <a:ext cx="6858000" cy="1068437"/>
          </a:xfrm>
        </p:spPr>
        <p:txBody>
          <a:bodyPr anchor="b">
            <a:normAutofit/>
          </a:bodyPr>
          <a:lstStyle>
            <a:lvl1pPr algn="l">
              <a:defRPr sz="3600" baseline="0"/>
            </a:lvl1pPr>
          </a:lstStyle>
          <a:p>
            <a:r>
              <a:rPr lang="de-DE" dirty="0"/>
              <a:t>Zwischenfolie Titel</a:t>
            </a:r>
          </a:p>
        </p:txBody>
      </p:sp>
      <p:sp>
        <p:nvSpPr>
          <p:cNvPr id="3" name="Untertitel 2"/>
          <p:cNvSpPr>
            <a:spLocks noGrp="1"/>
          </p:cNvSpPr>
          <p:nvPr>
            <p:ph type="subTitle" idx="1" hasCustomPrompt="1"/>
          </p:nvPr>
        </p:nvSpPr>
        <p:spPr>
          <a:xfrm>
            <a:off x="985795" y="3012619"/>
            <a:ext cx="6858000" cy="1241425"/>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Unterzeile</a:t>
            </a:r>
          </a:p>
        </p:txBody>
      </p:sp>
    </p:spTree>
    <p:extLst>
      <p:ext uri="{BB962C8B-B14F-4D97-AF65-F5344CB8AC3E}">
        <p14:creationId xmlns:p14="http://schemas.microsoft.com/office/powerpoint/2010/main" val="2342998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T_2column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2000">
                <a:solidFill>
                  <a:srgbClr val="002864"/>
                </a:solidFill>
              </a:defRPr>
            </a:lvl1pPr>
          </a:lstStyle>
          <a:p>
            <a:r>
              <a:rPr lang="de-DE" dirty="0"/>
              <a:t>Folientitel, insgesamt zweizeilig</a:t>
            </a:r>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400">
                <a:solidFill>
                  <a:srgbClr val="002864"/>
                </a:solidFill>
              </a:defRPr>
            </a:lvl1pPr>
          </a:lstStyle>
          <a:p>
            <a:pPr lvl="0"/>
            <a:r>
              <a:rPr lang="de-DE" dirty="0"/>
              <a:t>Entweder zweizeiliger Titel oder Titel mit Subheader</a:t>
            </a:r>
          </a:p>
        </p:txBody>
      </p:sp>
      <p:sp>
        <p:nvSpPr>
          <p:cNvPr id="7" name="Inhaltsplatzhalter 6"/>
          <p:cNvSpPr>
            <a:spLocks noGrp="1"/>
          </p:cNvSpPr>
          <p:nvPr>
            <p:ph sz="quarter" idx="15"/>
          </p:nvPr>
        </p:nvSpPr>
        <p:spPr>
          <a:xfrm>
            <a:off x="358775" y="1311275"/>
            <a:ext cx="4105275" cy="3422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10"/>
          <p:cNvSpPr>
            <a:spLocks noGrp="1"/>
          </p:cNvSpPr>
          <p:nvPr>
            <p:ph sz="quarter" idx="16"/>
          </p:nvPr>
        </p:nvSpPr>
        <p:spPr>
          <a:xfrm>
            <a:off x="4679950" y="1311275"/>
            <a:ext cx="4092575" cy="3422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Slide Number Placeholder 1">
            <a:extLst>
              <a:ext uri="{FF2B5EF4-FFF2-40B4-BE49-F238E27FC236}">
                <a16:creationId xmlns:a16="http://schemas.microsoft.com/office/drawing/2014/main" id="{5D45230D-D39F-4836-9BC1-5C9D67D16119}"/>
              </a:ext>
            </a:extLst>
          </p:cNvPr>
          <p:cNvSpPr>
            <a:spLocks noGrp="1"/>
          </p:cNvSpPr>
          <p:nvPr>
            <p:ph type="sldNum" sz="quarter" idx="4"/>
          </p:nvPr>
        </p:nvSpPr>
        <p:spPr>
          <a:xfrm>
            <a:off x="287524" y="4812963"/>
            <a:ext cx="2057400" cy="274637"/>
          </a:xfrm>
          <a:prstGeom prst="rect">
            <a:avLst/>
          </a:prstGeom>
        </p:spPr>
        <p:txBody>
          <a:bodyPr vert="horz" lIns="91440" tIns="45720" rIns="91440" bIns="45720" rtlCol="0" anchor="ctr"/>
          <a:lstStyle>
            <a:lvl1pPr algn="l">
              <a:defRPr sz="1200">
                <a:solidFill>
                  <a:schemeClr val="tx1"/>
                </a:solidFill>
              </a:defRPr>
            </a:lvl1pPr>
          </a:lstStyle>
          <a:p>
            <a:fld id="{06A4C6CA-205B-44F7-895A-B90ECCA4EA14}" type="slidenum">
              <a:rPr lang="en-US" smtClean="0"/>
              <a:pPr/>
              <a:t>‹#›</a:t>
            </a:fld>
            <a:endParaRPr lang="en-US" dirty="0"/>
          </a:p>
        </p:txBody>
      </p:sp>
    </p:spTree>
    <p:extLst>
      <p:ext uri="{BB962C8B-B14F-4D97-AF65-F5344CB8AC3E}">
        <p14:creationId xmlns:p14="http://schemas.microsoft.com/office/powerpoint/2010/main" val="3870503175"/>
      </p:ext>
    </p:extLst>
  </p:cSld>
  <p:clrMapOvr>
    <a:masterClrMapping/>
  </p:clrMapOvr>
  <p:extLst>
    <p:ext uri="{DCECCB84-F9BA-43D5-87BE-67443E8EF086}">
      <p15:sldGuideLst xmlns:p15="http://schemas.microsoft.com/office/powerpoint/2012/main">
        <p15:guide id="1" orient="horz" pos="311">
          <p15:clr>
            <a:srgbClr val="FBAE40"/>
          </p15:clr>
        </p15:guide>
        <p15:guide id="2" orient="horz" pos="545">
          <p15:clr>
            <a:srgbClr val="FBAE40"/>
          </p15:clr>
        </p15:guide>
        <p15:guide id="3" pos="226">
          <p15:clr>
            <a:srgbClr val="FBAE40"/>
          </p15:clr>
        </p15:guide>
        <p15:guide id="4" pos="2813">
          <p15:clr>
            <a:srgbClr val="FBAE40"/>
          </p15:clr>
        </p15:guide>
        <p15:guide id="5" pos="2947">
          <p15:clr>
            <a:srgbClr val="FBAE40"/>
          </p15:clr>
        </p15:guide>
        <p15:guide id="6" orient="horz" pos="298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T-emp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FD05A-CFF5-4C18-935F-7BDCB03D380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8EE9B71-9076-43AA-8B43-16AFF43B5D89}"/>
              </a:ext>
            </a:extLst>
          </p:cNvPr>
          <p:cNvSpPr>
            <a:spLocks noGrp="1"/>
          </p:cNvSpPr>
          <p:nvPr>
            <p:ph type="sldNum" sz="quarter" idx="10"/>
          </p:nvPr>
        </p:nvSpPr>
        <p:spPr/>
        <p:txBody>
          <a:bodyPr/>
          <a:lstStyle/>
          <a:p>
            <a:fld id="{06A4C6CA-205B-44F7-895A-B90ECCA4EA14}" type="slidenum">
              <a:rPr lang="en-US" smtClean="0"/>
              <a:pPr/>
              <a:t>‹#›</a:t>
            </a:fld>
            <a:endParaRPr lang="en-US" dirty="0"/>
          </a:p>
        </p:txBody>
      </p:sp>
    </p:spTree>
    <p:extLst>
      <p:ext uri="{BB962C8B-B14F-4D97-AF65-F5344CB8AC3E}">
        <p14:creationId xmlns:p14="http://schemas.microsoft.com/office/powerpoint/2010/main" val="1591911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Zwei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2000">
                <a:solidFill>
                  <a:srgbClr val="002864"/>
                </a:solidFill>
              </a:defRPr>
            </a:lvl1pPr>
          </a:lstStyle>
          <a:p>
            <a:r>
              <a:rPr lang="de-DE" dirty="0"/>
              <a:t>Folientitel, insgesamt zweizeilig</a:t>
            </a:r>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400">
                <a:solidFill>
                  <a:srgbClr val="002864"/>
                </a:solidFill>
              </a:defRPr>
            </a:lvl1pPr>
          </a:lstStyle>
          <a:p>
            <a:pPr lvl="0"/>
            <a:r>
              <a:rPr lang="de-DE" dirty="0"/>
              <a:t>Entweder zweizeiliger Titel oder Titel mit Subheader</a:t>
            </a:r>
          </a:p>
        </p:txBody>
      </p:sp>
      <p:sp>
        <p:nvSpPr>
          <p:cNvPr id="7" name="Inhaltsplatzhalter 6"/>
          <p:cNvSpPr>
            <a:spLocks noGrp="1"/>
          </p:cNvSpPr>
          <p:nvPr>
            <p:ph sz="quarter" idx="15"/>
          </p:nvPr>
        </p:nvSpPr>
        <p:spPr>
          <a:xfrm>
            <a:off x="358775" y="1311275"/>
            <a:ext cx="8425225" cy="3422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Slide Number Placeholder 1">
            <a:extLst>
              <a:ext uri="{FF2B5EF4-FFF2-40B4-BE49-F238E27FC236}">
                <a16:creationId xmlns:a16="http://schemas.microsoft.com/office/drawing/2014/main" id="{59BBDEBD-540D-46F0-80D3-1AD26E979FA8}"/>
              </a:ext>
            </a:extLst>
          </p:cNvPr>
          <p:cNvSpPr>
            <a:spLocks noGrp="1"/>
          </p:cNvSpPr>
          <p:nvPr>
            <p:ph type="sldNum" sz="quarter" idx="4"/>
          </p:nvPr>
        </p:nvSpPr>
        <p:spPr>
          <a:xfrm>
            <a:off x="287524" y="4786581"/>
            <a:ext cx="2057400" cy="274637"/>
          </a:xfrm>
          <a:prstGeom prst="rect">
            <a:avLst/>
          </a:prstGeom>
        </p:spPr>
        <p:txBody>
          <a:bodyPr vert="horz" lIns="91440" tIns="45720" rIns="91440" bIns="45720" rtlCol="0" anchor="ctr"/>
          <a:lstStyle>
            <a:lvl1pPr algn="l">
              <a:defRPr sz="1200">
                <a:solidFill>
                  <a:schemeClr val="tx1"/>
                </a:solidFill>
              </a:defRPr>
            </a:lvl1pPr>
          </a:lstStyle>
          <a:p>
            <a:fld id="{06A4C6CA-205B-44F7-895A-B90ECCA4EA14}" type="slidenum">
              <a:rPr lang="en-US" smtClean="0"/>
              <a:pPr/>
              <a:t>‹#›</a:t>
            </a:fld>
            <a:endParaRPr lang="en-US" dirty="0"/>
          </a:p>
        </p:txBody>
      </p:sp>
    </p:spTree>
    <p:extLst>
      <p:ext uri="{BB962C8B-B14F-4D97-AF65-F5344CB8AC3E}">
        <p14:creationId xmlns:p14="http://schemas.microsoft.com/office/powerpoint/2010/main" val="3301570894"/>
      </p:ext>
    </p:extLst>
  </p:cSld>
  <p:clrMapOvr>
    <a:masterClrMapping/>
  </p:clrMapOvr>
  <p:extLst>
    <p:ext uri="{DCECCB84-F9BA-43D5-87BE-67443E8EF086}">
      <p15:sldGuideLst xmlns:p15="http://schemas.microsoft.com/office/powerpoint/2012/main">
        <p15:guide id="1" orient="horz" pos="311">
          <p15:clr>
            <a:srgbClr val="FBAE40"/>
          </p15:clr>
        </p15:guide>
        <p15:guide id="2" orient="horz" pos="545">
          <p15:clr>
            <a:srgbClr val="FBAE40"/>
          </p15:clr>
        </p15:guide>
        <p15:guide id="3" pos="226">
          <p15:clr>
            <a:srgbClr val="FBAE40"/>
          </p15:clr>
        </p15:guide>
        <p15:guide id="4" pos="2813">
          <p15:clr>
            <a:srgbClr val="FBAE40"/>
          </p15:clr>
        </p15:guide>
        <p15:guide id="5" pos="2947">
          <p15:clr>
            <a:srgbClr val="FBAE40"/>
          </p15:clr>
        </p15:guide>
        <p15:guide id="6" orient="horz" pos="298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isch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2000">
                <a:solidFill>
                  <a:srgbClr val="002864"/>
                </a:solidFill>
              </a:defRPr>
            </a:lvl1pPr>
          </a:lstStyle>
          <a:p>
            <a:r>
              <a:rPr lang="de-DE" dirty="0"/>
              <a:t>Folientitel, insgesamt zweizeilig</a:t>
            </a:r>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400">
                <a:solidFill>
                  <a:srgbClr val="002864"/>
                </a:solidFill>
              </a:defRPr>
            </a:lvl1pPr>
          </a:lstStyle>
          <a:p>
            <a:pPr lvl="0"/>
            <a:r>
              <a:rPr lang="de-DE" dirty="0"/>
              <a:t>Entweder zweizeiliger Titel oder Titel mit Subheader</a:t>
            </a:r>
          </a:p>
        </p:txBody>
      </p:sp>
      <p:sp>
        <p:nvSpPr>
          <p:cNvPr id="11" name="Inhaltsplatzhalter 10"/>
          <p:cNvSpPr>
            <a:spLocks noGrp="1"/>
          </p:cNvSpPr>
          <p:nvPr>
            <p:ph sz="quarter" idx="16"/>
          </p:nvPr>
        </p:nvSpPr>
        <p:spPr>
          <a:xfrm>
            <a:off x="360001" y="1311275"/>
            <a:ext cx="6264638" cy="12604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Bildplatzhalter 5"/>
          <p:cNvSpPr>
            <a:spLocks noGrp="1"/>
          </p:cNvSpPr>
          <p:nvPr>
            <p:ph type="pic" sz="quarter" idx="17"/>
          </p:nvPr>
        </p:nvSpPr>
        <p:spPr>
          <a:xfrm>
            <a:off x="358775" y="2879999"/>
            <a:ext cx="4105275" cy="1853925"/>
          </a:xfrm>
        </p:spPr>
        <p:txBody>
          <a:bodyPr/>
          <a:lstStyle/>
          <a:p>
            <a:endParaRPr lang="de-DE"/>
          </a:p>
        </p:txBody>
      </p:sp>
      <p:sp>
        <p:nvSpPr>
          <p:cNvPr id="9" name="Bildplatzhalter 8"/>
          <p:cNvSpPr>
            <a:spLocks noGrp="1"/>
          </p:cNvSpPr>
          <p:nvPr>
            <p:ph type="pic" sz="quarter" idx="18"/>
          </p:nvPr>
        </p:nvSpPr>
        <p:spPr>
          <a:xfrm>
            <a:off x="4679950" y="2879725"/>
            <a:ext cx="4105275" cy="1854200"/>
          </a:xfrm>
        </p:spPr>
        <p:txBody>
          <a:bodyPr/>
          <a:lstStyle/>
          <a:p>
            <a:endParaRPr lang="de-DE"/>
          </a:p>
        </p:txBody>
      </p:sp>
      <p:sp>
        <p:nvSpPr>
          <p:cNvPr id="13" name="Textplatzhalter 12"/>
          <p:cNvSpPr>
            <a:spLocks noGrp="1"/>
          </p:cNvSpPr>
          <p:nvPr>
            <p:ph type="body" sz="quarter" idx="19" hasCustomPrompt="1"/>
          </p:nvPr>
        </p:nvSpPr>
        <p:spPr>
          <a:xfrm>
            <a:off x="358775" y="2761200"/>
            <a:ext cx="4105275" cy="107950"/>
          </a:xfrm>
        </p:spPr>
        <p:txBody>
          <a:bodyPr/>
          <a:lstStyle>
            <a:lvl1pPr marL="0" indent="0">
              <a:lnSpc>
                <a:spcPts val="800"/>
              </a:lnSpc>
              <a:spcBef>
                <a:spcPts val="0"/>
              </a:spcBef>
              <a:buNone/>
              <a:defRPr sz="800"/>
            </a:lvl1pPr>
          </a:lstStyle>
          <a:p>
            <a:pPr lvl="0"/>
            <a:r>
              <a:rPr lang="de-DE" dirty="0"/>
              <a:t>Bildunterschrift</a:t>
            </a:r>
          </a:p>
        </p:txBody>
      </p:sp>
      <p:sp>
        <p:nvSpPr>
          <p:cNvPr id="15" name="Textplatzhalter 14"/>
          <p:cNvSpPr>
            <a:spLocks noGrp="1"/>
          </p:cNvSpPr>
          <p:nvPr>
            <p:ph type="body" sz="quarter" idx="20" hasCustomPrompt="1"/>
          </p:nvPr>
        </p:nvSpPr>
        <p:spPr>
          <a:xfrm>
            <a:off x="4679949" y="2761200"/>
            <a:ext cx="4105275" cy="107950"/>
          </a:xfrm>
        </p:spPr>
        <p:txBody>
          <a:bodyPr/>
          <a:lstStyle>
            <a:lvl1pPr marL="0" indent="0">
              <a:lnSpc>
                <a:spcPts val="800"/>
              </a:lnSpc>
              <a:spcBef>
                <a:spcPts val="0"/>
              </a:spcBef>
              <a:buNone/>
              <a:defRPr sz="800"/>
            </a:lvl1pPr>
          </a:lstStyle>
          <a:p>
            <a:pPr lvl="0"/>
            <a:r>
              <a:rPr lang="de-DE" dirty="0"/>
              <a:t>Bildunterschrift</a:t>
            </a:r>
          </a:p>
        </p:txBody>
      </p:sp>
      <p:sp>
        <p:nvSpPr>
          <p:cNvPr id="12" name="Slide Number Placeholder 1">
            <a:extLst>
              <a:ext uri="{FF2B5EF4-FFF2-40B4-BE49-F238E27FC236}">
                <a16:creationId xmlns:a16="http://schemas.microsoft.com/office/drawing/2014/main" id="{0009F0CA-D9A6-4DEF-A1BC-3BC05562D782}"/>
              </a:ext>
            </a:extLst>
          </p:cNvPr>
          <p:cNvSpPr>
            <a:spLocks noGrp="1"/>
          </p:cNvSpPr>
          <p:nvPr>
            <p:ph type="sldNum" sz="quarter" idx="4"/>
          </p:nvPr>
        </p:nvSpPr>
        <p:spPr>
          <a:xfrm>
            <a:off x="360000" y="4786581"/>
            <a:ext cx="2057400" cy="274637"/>
          </a:xfrm>
          <a:prstGeom prst="rect">
            <a:avLst/>
          </a:prstGeom>
        </p:spPr>
        <p:txBody>
          <a:bodyPr vert="horz" lIns="91440" tIns="45720" rIns="91440" bIns="45720" rtlCol="0" anchor="ctr"/>
          <a:lstStyle>
            <a:lvl1pPr algn="l">
              <a:defRPr sz="1200">
                <a:solidFill>
                  <a:schemeClr val="tx1"/>
                </a:solidFill>
              </a:defRPr>
            </a:lvl1pPr>
          </a:lstStyle>
          <a:p>
            <a:fld id="{06A4C6CA-205B-44F7-895A-B90ECCA4EA14}" type="slidenum">
              <a:rPr lang="en-US" smtClean="0"/>
              <a:pPr/>
              <a:t>‹#›</a:t>
            </a:fld>
            <a:endParaRPr lang="en-US" dirty="0"/>
          </a:p>
        </p:txBody>
      </p:sp>
    </p:spTree>
    <p:extLst>
      <p:ext uri="{BB962C8B-B14F-4D97-AF65-F5344CB8AC3E}">
        <p14:creationId xmlns:p14="http://schemas.microsoft.com/office/powerpoint/2010/main" val="3565818255"/>
      </p:ext>
    </p:extLst>
  </p:cSld>
  <p:clrMapOvr>
    <a:masterClrMapping/>
  </p:clrMapOvr>
  <p:extLst>
    <p:ext uri="{DCECCB84-F9BA-43D5-87BE-67443E8EF086}">
      <p15:sldGuideLst xmlns:p15="http://schemas.microsoft.com/office/powerpoint/2012/main">
        <p15:guide id="1" orient="horz" pos="54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Zwischen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9999" y="219600"/>
            <a:ext cx="8425225" cy="339542"/>
          </a:xfrm>
          <a:prstGeom prst="rect">
            <a:avLst/>
          </a:prstGeom>
        </p:spPr>
        <p:txBody>
          <a:bodyPr lIns="0" tIns="0" rIns="0" bIns="0" anchor="t" anchorCtr="0">
            <a:normAutofit/>
          </a:bodyPr>
          <a:lstStyle>
            <a:lvl1pPr algn="l">
              <a:defRPr sz="2000" b="0" cap="none" baseline="0">
                <a:solidFill>
                  <a:srgbClr val="002864"/>
                </a:solidFill>
              </a:defRPr>
            </a:lvl1pPr>
          </a:lstStyle>
          <a:p>
            <a:r>
              <a:rPr lang="de-DE" dirty="0"/>
              <a:t>Zwischentitel grafisch, Insgesamt Zweizeilig</a:t>
            </a:r>
          </a:p>
        </p:txBody>
      </p:sp>
      <p:sp>
        <p:nvSpPr>
          <p:cNvPr id="3" name="Untertitel 2"/>
          <p:cNvSpPr>
            <a:spLocks noGrp="1"/>
          </p:cNvSpPr>
          <p:nvPr>
            <p:ph type="subTitle" idx="1" hasCustomPrompt="1"/>
          </p:nvPr>
        </p:nvSpPr>
        <p:spPr>
          <a:xfrm>
            <a:off x="360000" y="691200"/>
            <a:ext cx="8424000" cy="267574"/>
          </a:xfrm>
          <a:prstGeom prst="rect">
            <a:avLst/>
          </a:prstGeom>
        </p:spPr>
        <p:txBody>
          <a:bodyPr lIns="0" tIns="0" rIns="0" bIns="0">
            <a:normAutofit/>
          </a:bodyPr>
          <a:lstStyle>
            <a:lvl1pPr marL="0" indent="0" algn="l">
              <a:lnSpc>
                <a:spcPts val="1800"/>
              </a:lnSpc>
              <a:buNone/>
              <a:defRPr sz="2400" baseline="0">
                <a:solidFill>
                  <a:srgbClr val="0028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Entweder zweizeiliger Titel oder Titel und Subheadline</a:t>
            </a:r>
          </a:p>
        </p:txBody>
      </p:sp>
      <p:sp>
        <p:nvSpPr>
          <p:cNvPr id="5" name="Slide Number Placeholder 1">
            <a:extLst>
              <a:ext uri="{FF2B5EF4-FFF2-40B4-BE49-F238E27FC236}">
                <a16:creationId xmlns:a16="http://schemas.microsoft.com/office/drawing/2014/main" id="{5E4119C6-F821-4599-B32E-607A1D4E8162}"/>
              </a:ext>
            </a:extLst>
          </p:cNvPr>
          <p:cNvSpPr>
            <a:spLocks noGrp="1"/>
          </p:cNvSpPr>
          <p:nvPr>
            <p:ph type="sldNum" sz="quarter" idx="4"/>
          </p:nvPr>
        </p:nvSpPr>
        <p:spPr>
          <a:xfrm>
            <a:off x="371221" y="4786581"/>
            <a:ext cx="2057400" cy="274637"/>
          </a:xfrm>
          <a:prstGeom prst="rect">
            <a:avLst/>
          </a:prstGeom>
        </p:spPr>
        <p:txBody>
          <a:bodyPr vert="horz" lIns="91440" tIns="45720" rIns="91440" bIns="45720" rtlCol="0" anchor="ctr"/>
          <a:lstStyle>
            <a:lvl1pPr algn="l">
              <a:defRPr sz="1200">
                <a:solidFill>
                  <a:schemeClr val="tx1"/>
                </a:solidFill>
              </a:defRPr>
            </a:lvl1pPr>
          </a:lstStyle>
          <a:p>
            <a:fld id="{06A4C6CA-205B-44F7-895A-B90ECCA4EA14}" type="slidenum">
              <a:rPr lang="en-US" smtClean="0"/>
              <a:pPr/>
              <a:t>‹#›</a:t>
            </a:fld>
            <a:endParaRPr lang="en-US" dirty="0"/>
          </a:p>
        </p:txBody>
      </p:sp>
    </p:spTree>
    <p:extLst>
      <p:ext uri="{BB962C8B-B14F-4D97-AF65-F5344CB8AC3E}">
        <p14:creationId xmlns:p14="http://schemas.microsoft.com/office/powerpoint/2010/main" val="1973717190"/>
      </p:ext>
    </p:extLst>
  </p:cSld>
  <p:clrMapOvr>
    <a:masterClrMapping/>
  </p:clrMapOvr>
  <p:extLst>
    <p:ext uri="{DCECCB84-F9BA-43D5-87BE-67443E8EF086}">
      <p15:sldGuideLst xmlns:p15="http://schemas.microsoft.com/office/powerpoint/2012/main">
        <p15:guide id="1" orient="horz" pos="54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el 1"/>
          <p:cNvSpPr>
            <a:spLocks noGrp="1"/>
          </p:cNvSpPr>
          <p:nvPr>
            <p:ph type="title"/>
          </p:nvPr>
        </p:nvSpPr>
        <p:spPr>
          <a:xfrm>
            <a:off x="250827" y="150020"/>
            <a:ext cx="8557895" cy="726281"/>
          </a:xfrm>
        </p:spPr>
        <p:txBody>
          <a:bodyPr/>
          <a:lstStyle/>
          <a:p>
            <a:r>
              <a:rPr lang="de-DE" dirty="0"/>
              <a:t>Titelmasterformat durch Klicken bearbeiten</a:t>
            </a:r>
          </a:p>
        </p:txBody>
      </p:sp>
      <p:sp>
        <p:nvSpPr>
          <p:cNvPr id="4" name="Rectangle 6"/>
          <p:cNvSpPr>
            <a:spLocks noGrp="1" noChangeArrowheads="1"/>
          </p:cNvSpPr>
          <p:nvPr>
            <p:ph type="sldNum" sz="quarter" idx="10"/>
          </p:nvPr>
        </p:nvSpPr>
        <p:spPr>
          <a:xfrm>
            <a:off x="8438103" y="4914000"/>
            <a:ext cx="598394" cy="180000"/>
          </a:xfrm>
          <a:prstGeom prst="rect">
            <a:avLst/>
          </a:prstGeom>
          <a:ln/>
        </p:spPr>
        <p:txBody>
          <a:bodyPr lIns="91438" tIns="45719" rIns="91438" bIns="45719"/>
          <a:lstStyle>
            <a:lvl1pPr>
              <a:defRPr sz="900"/>
            </a:lvl1pPr>
          </a:lstStyle>
          <a:p>
            <a:pPr>
              <a:defRPr/>
            </a:pPr>
            <a:r>
              <a:rPr lang="de-DE">
                <a:solidFill>
                  <a:srgbClr val="FFFFFF"/>
                </a:solidFill>
              </a:rPr>
              <a:t>PAGE </a:t>
            </a:r>
            <a:fld id="{F35164B6-5B5C-4D57-91C6-379885D5A5FE}" type="slidenum">
              <a:rPr lang="de-DE" smtClean="0">
                <a:solidFill>
                  <a:srgbClr val="FFFFFF"/>
                </a:solidFill>
              </a:rPr>
              <a:pPr>
                <a:defRPr/>
              </a:pPr>
              <a:t>‹#›</a:t>
            </a:fld>
            <a:endParaRPr lang="de-DE" dirty="0">
              <a:solidFill>
                <a:srgbClr val="FFFFFF"/>
              </a:solidFill>
            </a:endParaRPr>
          </a:p>
        </p:txBody>
      </p:sp>
      <p:sp>
        <p:nvSpPr>
          <p:cNvPr id="3" name="TextBox 2"/>
          <p:cNvSpPr txBox="1"/>
          <p:nvPr userDrawn="1"/>
        </p:nvSpPr>
        <p:spPr>
          <a:xfrm>
            <a:off x="7372970" y="4890798"/>
            <a:ext cx="761743" cy="230830"/>
          </a:xfrm>
          <a:prstGeom prst="rect">
            <a:avLst/>
          </a:prstGeom>
          <a:noFill/>
        </p:spPr>
        <p:txBody>
          <a:bodyPr wrap="none" lIns="91438" tIns="45719" rIns="91438" bIns="45719" rtlCol="0">
            <a:spAutoFit/>
          </a:bodyPr>
          <a:lstStyle/>
          <a:p>
            <a:r>
              <a:rPr lang="en-US" sz="900">
                <a:solidFill>
                  <a:schemeClr val="bg1"/>
                </a:solidFill>
              </a:rPr>
              <a:t>12.12.2018</a:t>
            </a:r>
            <a:endParaRPr lang="de-DE" sz="900" dirty="0">
              <a:solidFill>
                <a:schemeClr val="bg1"/>
              </a:solidFill>
            </a:endParaRPr>
          </a:p>
        </p:txBody>
      </p:sp>
    </p:spTree>
    <p:extLst>
      <p:ext uri="{BB962C8B-B14F-4D97-AF65-F5344CB8AC3E}">
        <p14:creationId xmlns:p14="http://schemas.microsoft.com/office/powerpoint/2010/main" val="29361358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3.png"/><Relationship Id="rId5" Type="http://schemas.openxmlformats.org/officeDocument/2006/relationships/slideLayout" Target="../slideLayouts/slideLayout8.xml"/><Relationship Id="rId10" Type="http://schemas.openxmlformats.org/officeDocument/2006/relationships/image" Target="../media/image1.png"/><Relationship Id="rId4" Type="http://schemas.openxmlformats.org/officeDocument/2006/relationships/slideLayout" Target="../slideLayouts/slideLayout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1.xml"/><Relationship Id="rId7"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6.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82996"/>
            <a:ext cx="1655716" cy="225216"/>
          </a:xfrm>
          <a:prstGeom prst="rect">
            <a:avLst/>
          </a:prstGeom>
        </p:spPr>
      </p:pic>
      <p:sp>
        <p:nvSpPr>
          <p:cNvPr id="12" name="Rechteck 11"/>
          <p:cNvSpPr/>
          <p:nvPr userDrawn="1"/>
        </p:nvSpPr>
        <p:spPr>
          <a:xfrm>
            <a:off x="0" y="879562"/>
            <a:ext cx="9144000" cy="4068452"/>
          </a:xfrm>
          <a:prstGeom prst="rect">
            <a:avLst/>
          </a:prstGeom>
          <a:solidFill>
            <a:srgbClr val="002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noFill/>
              </a:ln>
            </a:endParaRPr>
          </a:p>
        </p:txBody>
      </p:sp>
      <p:pic>
        <p:nvPicPr>
          <p:cNvPr id="5" name="Grafik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92280" y="515702"/>
            <a:ext cx="1656000" cy="123429"/>
          </a:xfrm>
          <a:prstGeom prst="rect">
            <a:avLst/>
          </a:prstGeom>
        </p:spPr>
      </p:pic>
    </p:spTree>
    <p:extLst>
      <p:ext uri="{BB962C8B-B14F-4D97-AF65-F5344CB8AC3E}">
        <p14:creationId xmlns:p14="http://schemas.microsoft.com/office/powerpoint/2010/main" val="4253843330"/>
      </p:ext>
    </p:extLst>
  </p:cSld>
  <p:clrMap bg1="lt1" tx1="dk1" bg2="lt2" tx2="dk2" accent1="accent1" accent2="accent2" accent3="accent3" accent4="accent4" accent5="accent5" accent6="accent6" hlink="hlink" folHlink="folHlink"/>
  <p:sldLayoutIdLst>
    <p:sldLayoutId id="2147483736" r:id="rId1"/>
  </p:sldLayoutIdLst>
  <p:hf hdr="0" ft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307">
          <p15:clr>
            <a:srgbClr val="F26B43"/>
          </p15:clr>
        </p15:guide>
        <p15:guide id="2" orient="horz" pos="38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hteck 4"/>
          <p:cNvSpPr/>
          <p:nvPr userDrawn="1"/>
        </p:nvSpPr>
        <p:spPr>
          <a:xfrm>
            <a:off x="0" y="1095586"/>
            <a:ext cx="9144000" cy="3708412"/>
          </a:xfrm>
          <a:prstGeom prst="rect">
            <a:avLst/>
          </a:prstGeom>
          <a:solidFill>
            <a:srgbClr val="002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noFill/>
              </a:ln>
              <a:solidFill>
                <a:srgbClr val="002864"/>
              </a:solidFill>
            </a:endParaRPr>
          </a:p>
        </p:txBody>
      </p:sp>
      <p:pic>
        <p:nvPicPr>
          <p:cNvPr id="6" name="Grafik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2400" y="4912010"/>
            <a:ext cx="792380" cy="107783"/>
          </a:xfrm>
          <a:prstGeom prst="rect">
            <a:avLst/>
          </a:prstGeom>
        </p:spPr>
      </p:pic>
    </p:spTree>
    <p:extLst>
      <p:ext uri="{BB962C8B-B14F-4D97-AF65-F5344CB8AC3E}">
        <p14:creationId xmlns:p14="http://schemas.microsoft.com/office/powerpoint/2010/main" val="2333422640"/>
      </p:ext>
    </p:extLst>
  </p:cSld>
  <p:clrMap bg1="lt1" tx1="dk1" bg2="lt2" tx2="dk2" accent1="accent1" accent2="accent2" accent3="accent3" accent4="accent4" accent5="accent5" accent6="accent6" hlink="hlink" folHlink="folHlink"/>
  <p:sldLayoutIdLst>
    <p:sldLayoutId id="2147483651" r:id="rId1"/>
  </p:sldLayoutIdLst>
  <p:hf hdr="0" ft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508" y="0"/>
            <a:ext cx="9144000" cy="5143500"/>
          </a:xfrm>
          <a:prstGeom prst="rect">
            <a:avLst/>
          </a:prstGeom>
          <a:solidFill>
            <a:srgbClr val="002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n>
                <a:noFill/>
              </a:ln>
              <a:solidFill>
                <a:srgbClr val="002864"/>
              </a:solidFill>
            </a:endParaRPr>
          </a:p>
        </p:txBody>
      </p:sp>
      <p:sp>
        <p:nvSpPr>
          <p:cNvPr id="2" name="Titelplatzhalter 1"/>
          <p:cNvSpPr>
            <a:spLocks noGrp="1"/>
          </p:cNvSpPr>
          <p:nvPr>
            <p:ph type="title"/>
          </p:nvPr>
        </p:nvSpPr>
        <p:spPr>
          <a:xfrm>
            <a:off x="1008124" y="2310745"/>
            <a:ext cx="7886700" cy="993775"/>
          </a:xfrm>
          <a:prstGeom prst="rect">
            <a:avLst/>
          </a:prstGeom>
        </p:spPr>
        <p:txBody>
          <a:bodyPr vert="horz" lIns="91440" tIns="45720" rIns="91440" bIns="45720" rtlCol="0" anchor="ctr">
            <a:normAutofit/>
          </a:bodyPr>
          <a:lstStyle/>
          <a:p>
            <a:r>
              <a:rPr lang="de-DE" dirty="0"/>
              <a:t>Zwischenfolie Titel</a:t>
            </a:r>
          </a:p>
        </p:txBody>
      </p:sp>
      <p:sp>
        <p:nvSpPr>
          <p:cNvPr id="3" name="Textplatzhalter 2"/>
          <p:cNvSpPr>
            <a:spLocks noGrp="1"/>
          </p:cNvSpPr>
          <p:nvPr>
            <p:ph type="body" idx="1"/>
          </p:nvPr>
        </p:nvSpPr>
        <p:spPr>
          <a:xfrm>
            <a:off x="984413" y="3021841"/>
            <a:ext cx="7886700" cy="728426"/>
          </a:xfrm>
          <a:prstGeom prst="rect">
            <a:avLst/>
          </a:prstGeom>
        </p:spPr>
        <p:txBody>
          <a:bodyPr vert="horz" lIns="91440" tIns="45720" rIns="91440" bIns="45720" rtlCol="0">
            <a:normAutofit/>
          </a:bodyPr>
          <a:lstStyle/>
          <a:p>
            <a:pPr lvl="0"/>
            <a:r>
              <a:rPr lang="de-DE" dirty="0"/>
              <a:t>Unterzeile</a:t>
            </a:r>
          </a:p>
        </p:txBody>
      </p:sp>
    </p:spTree>
    <p:extLst>
      <p:ext uri="{BB962C8B-B14F-4D97-AF65-F5344CB8AC3E}">
        <p14:creationId xmlns:p14="http://schemas.microsoft.com/office/powerpoint/2010/main" val="1165464008"/>
      </p:ext>
    </p:extLst>
  </p:cSld>
  <p:clrMap bg1="lt1" tx1="dk1" bg2="lt2" tx2="dk2" accent1="accent1" accent2="accent2" accent3="accent3" accent4="accent4" accent5="accent5" accent6="accent6" hlink="hlink" folHlink="folHlink"/>
  <p:sldLayoutIdLst>
    <p:sldLayoutId id="2147483732" r:id="rId1"/>
  </p:sldLayoutIdLst>
  <p:hf hdr="0" ftr="0" dt="0"/>
  <p:txStyles>
    <p:titleStyle>
      <a:lvl1pPr algn="l" defTabSz="914400" rtl="0" eaLnBrk="1" latinLnBrk="0" hangingPunct="1">
        <a:lnSpc>
          <a:spcPct val="90000"/>
        </a:lnSpc>
        <a:spcBef>
          <a:spcPct val="0"/>
        </a:spcBef>
        <a:buNone/>
        <a:defRPr sz="3600" kern="1200" baseline="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Tx/>
        <a:buNone/>
        <a:defRPr sz="2800" kern="1200">
          <a:solidFill>
            <a:srgbClr val="22B0F8"/>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2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2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sz="2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61" userDrawn="1">
          <p15:clr>
            <a:srgbClr val="F26B43"/>
          </p15:clr>
        </p15:guide>
        <p15:guide id="2" orient="horz" pos="2121" userDrawn="1">
          <p15:clr>
            <a:srgbClr val="F26B43"/>
          </p15:clr>
        </p15:guide>
        <p15:guide id="3" pos="695"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elplatzhalter 3"/>
          <p:cNvSpPr>
            <a:spLocks noGrp="1"/>
          </p:cNvSpPr>
          <p:nvPr>
            <p:ph type="title"/>
          </p:nvPr>
        </p:nvSpPr>
        <p:spPr>
          <a:xfrm>
            <a:off x="360000" y="219600"/>
            <a:ext cx="8424000" cy="371930"/>
          </a:xfrm>
          <a:prstGeom prst="rect">
            <a:avLst/>
          </a:prstGeom>
        </p:spPr>
        <p:txBody>
          <a:bodyPr vert="horz" lIns="0" tIns="0" rIns="0" bIns="0" rtlCol="0" anchor="t" anchorCtr="0">
            <a:noAutofit/>
          </a:bodyPr>
          <a:lstStyle/>
          <a:p>
            <a:r>
              <a:rPr lang="de-DE" dirty="0"/>
              <a:t>Folientitel, insgesamt zweizeilig</a:t>
            </a:r>
          </a:p>
        </p:txBody>
      </p:sp>
      <p:sp>
        <p:nvSpPr>
          <p:cNvPr id="11" name="Textplatzhalter 10"/>
          <p:cNvSpPr>
            <a:spLocks noGrp="1"/>
          </p:cNvSpPr>
          <p:nvPr>
            <p:ph type="body" idx="1"/>
          </p:nvPr>
        </p:nvSpPr>
        <p:spPr>
          <a:xfrm>
            <a:off x="360000" y="1311275"/>
            <a:ext cx="8424000" cy="342265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8" name="Gerader Verbinder 7"/>
          <p:cNvCxnSpPr/>
          <p:nvPr userDrawn="1"/>
        </p:nvCxnSpPr>
        <p:spPr>
          <a:xfrm>
            <a:off x="0" y="1095586"/>
            <a:ext cx="9144000" cy="0"/>
          </a:xfrm>
          <a:prstGeom prst="line">
            <a:avLst/>
          </a:prstGeom>
          <a:ln w="127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 name="Grafik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991620" y="4870007"/>
            <a:ext cx="792380" cy="107783"/>
          </a:xfrm>
          <a:prstGeom prst="rect">
            <a:avLst/>
          </a:prstGeom>
        </p:spPr>
      </p:pic>
      <p:sp>
        <p:nvSpPr>
          <p:cNvPr id="2" name="Slide Number Placeholder 1">
            <a:extLst>
              <a:ext uri="{FF2B5EF4-FFF2-40B4-BE49-F238E27FC236}">
                <a16:creationId xmlns:a16="http://schemas.microsoft.com/office/drawing/2014/main" id="{E3C0BDD7-72E8-4C4C-AD99-A14A841D34DE}"/>
              </a:ext>
            </a:extLst>
          </p:cNvPr>
          <p:cNvSpPr>
            <a:spLocks noGrp="1"/>
          </p:cNvSpPr>
          <p:nvPr>
            <p:ph type="sldNum" sz="quarter" idx="4"/>
          </p:nvPr>
        </p:nvSpPr>
        <p:spPr>
          <a:xfrm>
            <a:off x="360000" y="4786581"/>
            <a:ext cx="2057400" cy="274637"/>
          </a:xfrm>
          <a:prstGeom prst="rect">
            <a:avLst/>
          </a:prstGeom>
        </p:spPr>
        <p:txBody>
          <a:bodyPr vert="horz" lIns="91440" tIns="45720" rIns="91440" bIns="45720" rtlCol="0" anchor="ctr"/>
          <a:lstStyle>
            <a:lvl1pPr algn="l">
              <a:defRPr sz="1200">
                <a:solidFill>
                  <a:schemeClr val="tx1"/>
                </a:solidFill>
              </a:defRPr>
            </a:lvl1pPr>
          </a:lstStyle>
          <a:p>
            <a:fld id="{06A4C6CA-205B-44F7-895A-B90ECCA4EA14}" type="slidenum">
              <a:rPr lang="en-US" smtClean="0"/>
              <a:pPr/>
              <a:t>‹#›</a:t>
            </a:fld>
            <a:endParaRPr lang="en-US" dirty="0"/>
          </a:p>
        </p:txBody>
      </p:sp>
      <p:pic>
        <p:nvPicPr>
          <p:cNvPr id="2050" name="Picture 2" descr="Datei:Desy logo 3c web.svg">
            <a:extLst>
              <a:ext uri="{FF2B5EF4-FFF2-40B4-BE49-F238E27FC236}">
                <a16:creationId xmlns:a16="http://schemas.microsoft.com/office/drawing/2014/main" id="{B72BE970-BA53-401D-9305-3507024D70BD}"/>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8073792" y="59182"/>
            <a:ext cx="710208" cy="710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60445"/>
      </p:ext>
    </p:extLst>
  </p:cSld>
  <p:clrMap bg1="lt1" tx1="dk1" bg2="lt2" tx2="dk2" accent1="accent1" accent2="accent2" accent3="accent3" accent4="accent4" accent5="accent5" accent6="accent6" hlink="hlink" folHlink="folHlink"/>
  <p:sldLayoutIdLst>
    <p:sldLayoutId id="2147483738" r:id="rId1"/>
    <p:sldLayoutId id="2147483742" r:id="rId2"/>
    <p:sldLayoutId id="2147483741" r:id="rId3"/>
    <p:sldLayoutId id="2147483739" r:id="rId4"/>
    <p:sldLayoutId id="2147483740" r:id="rId5"/>
    <p:sldLayoutId id="2147483751" r:id="rId6"/>
    <p:sldLayoutId id="2147483759" r:id="rId7"/>
    <p:sldLayoutId id="2147483761" r:id="rId8"/>
  </p:sldLayoutIdLst>
  <p:hf hdr="0" ftr="0" dt="0"/>
  <p:txStyles>
    <p:titleStyle>
      <a:lvl1pPr algn="l" defTabSz="914400" rtl="0" eaLnBrk="1" latinLnBrk="0" hangingPunct="1">
        <a:spcBef>
          <a:spcPct val="0"/>
        </a:spcBef>
        <a:buNone/>
        <a:defRPr sz="2200" b="0" kern="1200" cap="none" baseline="0">
          <a:solidFill>
            <a:srgbClr val="002864"/>
          </a:solidFill>
          <a:latin typeface="+mj-lt"/>
          <a:ea typeface="+mj-ea"/>
          <a:cs typeface="+mj-cs"/>
        </a:defRPr>
      </a:lvl1pPr>
    </p:titleStyle>
    <p:bodyStyle>
      <a:lvl1pPr marL="180975" indent="-180975" algn="l" defTabSz="180000" rtl="0" eaLnBrk="1" latinLnBrk="0" hangingPunct="1">
        <a:lnSpc>
          <a:spcPts val="1800"/>
        </a:lnSpc>
        <a:spcBef>
          <a:spcPts val="1100"/>
        </a:spcBef>
        <a:spcAft>
          <a:spcPts val="0"/>
        </a:spcAft>
        <a:buClr>
          <a:srgbClr val="002864"/>
        </a:buClr>
        <a:buFont typeface="Arial" panose="020B0604020202020204" pitchFamily="34" charset="0"/>
        <a:buChar char="•"/>
        <a:tabLst>
          <a:tab pos="180000" algn="l"/>
          <a:tab pos="360000" algn="l"/>
        </a:tabLst>
        <a:defRPr sz="1600" kern="1200">
          <a:solidFill>
            <a:schemeClr val="tx1"/>
          </a:solidFill>
          <a:latin typeface="+mn-lt"/>
          <a:ea typeface="+mn-ea"/>
          <a:cs typeface="+mn-cs"/>
        </a:defRPr>
      </a:lvl1pPr>
      <a:lvl2pPr marL="360363" indent="-179388"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26">
          <p15:clr>
            <a:srgbClr val="F26B43"/>
          </p15:clr>
        </p15:guide>
        <p15:guide id="2" orient="horz" pos="309">
          <p15:clr>
            <a:srgbClr val="F26B43"/>
          </p15:clr>
        </p15:guide>
        <p15:guide id="3" orient="horz" pos="822">
          <p15:clr>
            <a:srgbClr val="F26B43"/>
          </p15:clr>
        </p15:guide>
        <p15:guide id="4" orient="horz" pos="316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fik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4878010"/>
            <a:ext cx="9144000" cy="271463"/>
          </a:xfrm>
          <a:prstGeom prst="rect">
            <a:avLst/>
          </a:prstGeom>
        </p:spPr>
      </p:pic>
      <p:sp>
        <p:nvSpPr>
          <p:cNvPr id="4" name="Titelplatzhalter 3"/>
          <p:cNvSpPr>
            <a:spLocks noGrp="1"/>
          </p:cNvSpPr>
          <p:nvPr>
            <p:ph type="title"/>
          </p:nvPr>
        </p:nvSpPr>
        <p:spPr>
          <a:xfrm>
            <a:off x="360000" y="219601"/>
            <a:ext cx="8424000" cy="371930"/>
          </a:xfrm>
          <a:prstGeom prst="rect">
            <a:avLst/>
          </a:prstGeom>
        </p:spPr>
        <p:txBody>
          <a:bodyPr vert="horz" lIns="0" tIns="0" rIns="0" bIns="0" rtlCol="0" anchor="t" anchorCtr="0">
            <a:noAutofit/>
          </a:bodyPr>
          <a:lstStyle/>
          <a:p>
            <a:r>
              <a:rPr lang="de-DE" dirty="0"/>
              <a:t>Folientitel, insgesamt zweizeilig</a:t>
            </a:r>
          </a:p>
        </p:txBody>
      </p:sp>
      <p:sp>
        <p:nvSpPr>
          <p:cNvPr id="11" name="Textplatzhalter 10"/>
          <p:cNvSpPr>
            <a:spLocks noGrp="1"/>
          </p:cNvSpPr>
          <p:nvPr>
            <p:ph type="body" idx="1"/>
          </p:nvPr>
        </p:nvSpPr>
        <p:spPr>
          <a:xfrm>
            <a:off x="360000" y="1311275"/>
            <a:ext cx="8424000" cy="342265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oliennummernplatzhalter 4">
            <a:extLst>
              <a:ext uri="{FF2B5EF4-FFF2-40B4-BE49-F238E27FC236}">
                <a16:creationId xmlns:a16="http://schemas.microsoft.com/office/drawing/2014/main" id="{B17B9760-BAC9-4DE5-A2FB-FB79B98B33C8}"/>
              </a:ext>
            </a:extLst>
          </p:cNvPr>
          <p:cNvSpPr>
            <a:spLocks noGrp="1"/>
          </p:cNvSpPr>
          <p:nvPr>
            <p:ph type="sldNum" sz="quarter" idx="4"/>
          </p:nvPr>
        </p:nvSpPr>
        <p:spPr>
          <a:xfrm>
            <a:off x="8244408" y="4876423"/>
            <a:ext cx="539592" cy="274637"/>
          </a:xfrm>
          <a:prstGeom prst="rect">
            <a:avLst/>
          </a:prstGeom>
        </p:spPr>
        <p:txBody>
          <a:bodyPr vert="horz" lIns="0" tIns="0" rIns="0" bIns="0" rtlCol="0" anchor="ctr"/>
          <a:lstStyle>
            <a:lvl1pPr algn="r">
              <a:defRPr sz="1100">
                <a:solidFill>
                  <a:schemeClr val="bg1"/>
                </a:solidFill>
              </a:defRPr>
            </a:lvl1pPr>
          </a:lstStyle>
          <a:p>
            <a:fld id="{F136ED25-00BD-4D18-BE5C-DF7A2EC29FC3}" type="slidenum">
              <a:rPr lang="en-US" smtClean="0"/>
              <a:pPr/>
              <a:t>‹#›</a:t>
            </a:fld>
            <a:endParaRPr lang="en-US" dirty="0"/>
          </a:p>
        </p:txBody>
      </p:sp>
      <p:sp>
        <p:nvSpPr>
          <p:cNvPr id="6" name="Rechteck 5"/>
          <p:cNvSpPr/>
          <p:nvPr userDrawn="1"/>
        </p:nvSpPr>
        <p:spPr>
          <a:xfrm>
            <a:off x="8399937" y="4879740"/>
            <a:ext cx="473206" cy="261610"/>
          </a:xfrm>
          <a:prstGeom prst="rect">
            <a:avLst/>
          </a:prstGeom>
        </p:spPr>
        <p:txBody>
          <a:bodyPr wrap="none">
            <a:spAutoFit/>
          </a:bodyPr>
          <a:lstStyle/>
          <a:p>
            <a:pPr algn="r"/>
            <a:fld id="{63FFF309-7B43-4697-A594-9877CC163A2D}" type="slidenum">
              <a:rPr lang="de-DE" sz="1100" b="1" smtClean="0">
                <a:solidFill>
                  <a:prstClr val="white"/>
                </a:solidFill>
              </a:rPr>
              <a:pPr algn="r"/>
              <a:t>‹#›</a:t>
            </a:fld>
            <a:endParaRPr lang="de-DE" dirty="0">
              <a:solidFill>
                <a:prstClr val="black"/>
              </a:solidFill>
            </a:endParaRPr>
          </a:p>
        </p:txBody>
      </p:sp>
    </p:spTree>
    <p:extLst>
      <p:ext uri="{BB962C8B-B14F-4D97-AF65-F5344CB8AC3E}">
        <p14:creationId xmlns:p14="http://schemas.microsoft.com/office/powerpoint/2010/main" val="3622830164"/>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Lst>
  <p:hf hdr="0" ftr="0" dt="0"/>
  <p:txStyles>
    <p:titleStyle>
      <a:lvl1pPr algn="l" defTabSz="914378" rtl="0" eaLnBrk="1" latinLnBrk="0" hangingPunct="1">
        <a:spcBef>
          <a:spcPct val="0"/>
        </a:spcBef>
        <a:buNone/>
        <a:defRPr sz="2200" b="1" kern="1200" cap="none" baseline="0">
          <a:solidFill>
            <a:schemeClr val="accent1"/>
          </a:solidFill>
          <a:latin typeface="+mj-lt"/>
          <a:ea typeface="+mj-ea"/>
          <a:cs typeface="+mj-cs"/>
        </a:defRPr>
      </a:lvl1pPr>
    </p:titleStyle>
    <p:bodyStyle>
      <a:lvl1pPr marL="0" indent="0" algn="l" defTabSz="179996" rtl="0" eaLnBrk="1" latinLnBrk="0" hangingPunct="1">
        <a:lnSpc>
          <a:spcPct val="100000"/>
        </a:lnSpc>
        <a:spcBef>
          <a:spcPts val="600"/>
        </a:spcBef>
        <a:spcAft>
          <a:spcPts val="0"/>
        </a:spcAft>
        <a:buClr>
          <a:schemeClr val="accent3"/>
        </a:buClr>
        <a:buFont typeface="Wingdings" panose="05000000000000000000" pitchFamily="2" charset="2"/>
        <a:buNone/>
        <a:tabLst>
          <a:tab pos="179996" algn="l"/>
          <a:tab pos="359991" algn="l"/>
        </a:tabLst>
        <a:defRPr sz="1400" kern="1200">
          <a:solidFill>
            <a:schemeClr val="tx1"/>
          </a:solidFill>
          <a:latin typeface="+mn-lt"/>
          <a:ea typeface="+mn-ea"/>
          <a:cs typeface="+mn-cs"/>
        </a:defRPr>
      </a:lvl1pPr>
      <a:lvl2pPr marL="180000" indent="-179384" algn="l" defTabSz="914378" rtl="0" eaLnBrk="1" latinLnBrk="0" hangingPunct="1">
        <a:spcBef>
          <a:spcPts val="600"/>
        </a:spcBef>
        <a:buClr>
          <a:schemeClr val="accent3"/>
        </a:buClr>
        <a:buFont typeface="Wingdings" panose="05000000000000000000" pitchFamily="2" charset="2"/>
        <a:buChar char="§"/>
        <a:defRPr sz="1400" kern="1200">
          <a:solidFill>
            <a:schemeClr val="tx1"/>
          </a:solidFill>
          <a:latin typeface="+mn-lt"/>
          <a:ea typeface="+mn-ea"/>
          <a:cs typeface="+mn-cs"/>
        </a:defRPr>
      </a:lvl2pPr>
      <a:lvl3pPr marL="0" indent="0" algn="l" defTabSz="914378" rtl="0" eaLnBrk="1" latinLnBrk="0" hangingPunct="1">
        <a:spcBef>
          <a:spcPts val="600"/>
        </a:spcBef>
        <a:buClr>
          <a:schemeClr val="accent3"/>
        </a:buClr>
        <a:buFont typeface="Wingdings" panose="05000000000000000000" pitchFamily="2" charset="2"/>
        <a:buNone/>
        <a:defRPr sz="1200" kern="1200">
          <a:solidFill>
            <a:schemeClr val="tx1"/>
          </a:solidFill>
          <a:latin typeface="+mn-lt"/>
          <a:ea typeface="+mn-ea"/>
          <a:cs typeface="+mn-cs"/>
        </a:defRPr>
      </a:lvl3pPr>
      <a:lvl4pPr marL="180000" indent="-180000" algn="l" defTabSz="914378" rtl="0" eaLnBrk="1" latinLnBrk="0" hangingPunct="1">
        <a:spcBef>
          <a:spcPts val="600"/>
        </a:spcBef>
        <a:buClr>
          <a:schemeClr val="accent3"/>
        </a:buClr>
        <a:buFont typeface="Wingdings" panose="05000000000000000000" pitchFamily="2" charset="2"/>
        <a:buChar char="§"/>
        <a:defRPr sz="1200" kern="1200">
          <a:solidFill>
            <a:schemeClr val="tx1"/>
          </a:solidFill>
          <a:latin typeface="+mn-lt"/>
          <a:ea typeface="+mn-ea"/>
          <a:cs typeface="+mn-cs"/>
        </a:defRPr>
      </a:lvl4pPr>
      <a:lvl5pPr marL="360000" indent="-180000" algn="l" defTabSz="914378" rtl="0" eaLnBrk="1" latinLnBrk="0" hangingPunct="1">
        <a:spcBef>
          <a:spcPts val="300"/>
        </a:spcBef>
        <a:buClr>
          <a:schemeClr val="accent3"/>
        </a:buClr>
        <a:buFont typeface="Symbol" panose="05050102010706020507" pitchFamily="18" charset="2"/>
        <a:buChar char="-"/>
        <a:defRPr sz="1200" kern="1200">
          <a:solidFill>
            <a:schemeClr val="tx1"/>
          </a:solidFill>
          <a:latin typeface="+mn-lt"/>
          <a:ea typeface="+mn-ea"/>
          <a:cs typeface="+mn-cs"/>
        </a:defRPr>
      </a:lvl5pPr>
      <a:lvl6pPr marL="2285943" indent="0" algn="l" defTabSz="914378"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15:clr>
            <a:srgbClr val="F26B43"/>
          </p15:clr>
        </p15:guide>
        <p15:guide id="2" pos="5760">
          <p15:clr>
            <a:srgbClr val="F26B43"/>
          </p15:clr>
        </p15:guide>
        <p15:guide id="3" pos="226">
          <p15:clr>
            <a:srgbClr val="F26B43"/>
          </p15:clr>
        </p15:guide>
        <p15:guide id="4" pos="2811">
          <p15:clr>
            <a:srgbClr val="F26B43"/>
          </p15:clr>
        </p15:guide>
        <p15:guide id="5" pos="2948">
          <p15:clr>
            <a:srgbClr val="F26B43"/>
          </p15:clr>
        </p15:guide>
        <p15:guide id="6" pos="5533">
          <p15:clr>
            <a:srgbClr val="F26B43"/>
          </p15:clr>
        </p15:guide>
        <p15:guide id="7" orient="horz">
          <p15:clr>
            <a:srgbClr val="F26B43"/>
          </p15:clr>
        </p15:guide>
        <p15:guide id="8" orient="horz" pos="3240">
          <p15:clr>
            <a:srgbClr val="F26B43"/>
          </p15:clr>
        </p15:guide>
        <p15:guide id="9" orient="horz" pos="825">
          <p15:clr>
            <a:srgbClr val="F26B43"/>
          </p15:clr>
        </p15:guide>
        <p15:guide id="10" orient="horz" pos="298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elplatzhalter 3"/>
          <p:cNvSpPr>
            <a:spLocks noGrp="1"/>
          </p:cNvSpPr>
          <p:nvPr>
            <p:ph type="title"/>
          </p:nvPr>
        </p:nvSpPr>
        <p:spPr>
          <a:xfrm>
            <a:off x="360000" y="219600"/>
            <a:ext cx="8424000" cy="371930"/>
          </a:xfrm>
          <a:prstGeom prst="rect">
            <a:avLst/>
          </a:prstGeom>
        </p:spPr>
        <p:txBody>
          <a:bodyPr vert="horz" lIns="0" tIns="0" rIns="0" bIns="0" rtlCol="0" anchor="t" anchorCtr="0">
            <a:noAutofit/>
          </a:bodyPr>
          <a:lstStyle/>
          <a:p>
            <a:r>
              <a:rPr lang="de-DE" dirty="0"/>
              <a:t>Folientitel, insgesamt zweizeilig</a:t>
            </a:r>
          </a:p>
        </p:txBody>
      </p:sp>
      <p:sp>
        <p:nvSpPr>
          <p:cNvPr id="11" name="Textplatzhalter 10"/>
          <p:cNvSpPr>
            <a:spLocks noGrp="1"/>
          </p:cNvSpPr>
          <p:nvPr>
            <p:ph type="body" idx="1"/>
          </p:nvPr>
        </p:nvSpPr>
        <p:spPr>
          <a:xfrm>
            <a:off x="360000" y="1311275"/>
            <a:ext cx="8424000" cy="342265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8" name="Gerader Verbinder 7"/>
          <p:cNvCxnSpPr/>
          <p:nvPr userDrawn="1"/>
        </p:nvCxnSpPr>
        <p:spPr>
          <a:xfrm>
            <a:off x="0" y="1095586"/>
            <a:ext cx="9144000"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 name="Grafik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91620" y="4870007"/>
            <a:ext cx="792380" cy="107783"/>
          </a:xfrm>
          <a:prstGeom prst="rect">
            <a:avLst/>
          </a:prstGeom>
        </p:spPr>
      </p:pic>
      <p:sp>
        <p:nvSpPr>
          <p:cNvPr id="2" name="Slide Number Placeholder 1">
            <a:extLst>
              <a:ext uri="{FF2B5EF4-FFF2-40B4-BE49-F238E27FC236}">
                <a16:creationId xmlns:a16="http://schemas.microsoft.com/office/drawing/2014/main" id="{E3C0BDD7-72E8-4C4C-AD99-A14A841D34DE}"/>
              </a:ext>
            </a:extLst>
          </p:cNvPr>
          <p:cNvSpPr>
            <a:spLocks noGrp="1"/>
          </p:cNvSpPr>
          <p:nvPr>
            <p:ph type="sldNum" sz="quarter" idx="4"/>
          </p:nvPr>
        </p:nvSpPr>
        <p:spPr>
          <a:xfrm>
            <a:off x="360000" y="4786581"/>
            <a:ext cx="2057400" cy="274637"/>
          </a:xfrm>
          <a:prstGeom prst="rect">
            <a:avLst/>
          </a:prstGeom>
        </p:spPr>
        <p:txBody>
          <a:bodyPr vert="horz" lIns="91440" tIns="45720" rIns="91440" bIns="45720" rtlCol="0" anchor="ctr"/>
          <a:lstStyle>
            <a:lvl1pPr algn="l">
              <a:defRPr sz="1200">
                <a:solidFill>
                  <a:schemeClr val="tx1"/>
                </a:solidFill>
              </a:defRPr>
            </a:lvl1pPr>
          </a:lstStyle>
          <a:p>
            <a:fld id="{06A4C6CA-205B-44F7-895A-B90ECCA4EA14}" type="slidenum">
              <a:rPr lang="en-US" smtClean="0"/>
              <a:pPr/>
              <a:t>‹#›</a:t>
            </a:fld>
            <a:endParaRPr lang="en-US" dirty="0"/>
          </a:p>
        </p:txBody>
      </p:sp>
      <p:pic>
        <p:nvPicPr>
          <p:cNvPr id="9" name="Picture 8">
            <a:extLst>
              <a:ext uri="{FF2B5EF4-FFF2-40B4-BE49-F238E27FC236}">
                <a16:creationId xmlns:a16="http://schemas.microsoft.com/office/drawing/2014/main" id="{A9C909E8-21C4-412F-A9D7-04FBFFC2C10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bwMode="auto">
          <a:xfrm>
            <a:off x="8244408" y="313332"/>
            <a:ext cx="672244" cy="484976"/>
          </a:xfrm>
          <a:prstGeom prst="rect">
            <a:avLst/>
          </a:prstGeom>
        </p:spPr>
      </p:pic>
    </p:spTree>
    <p:extLst>
      <p:ext uri="{BB962C8B-B14F-4D97-AF65-F5344CB8AC3E}">
        <p14:creationId xmlns:p14="http://schemas.microsoft.com/office/powerpoint/2010/main" val="2433782354"/>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Lst>
  <p:hf hdr="0" ftr="0" dt="0"/>
  <p:txStyles>
    <p:titleStyle>
      <a:lvl1pPr algn="l" defTabSz="914400" rtl="0" eaLnBrk="1" latinLnBrk="0" hangingPunct="1">
        <a:spcBef>
          <a:spcPct val="0"/>
        </a:spcBef>
        <a:buNone/>
        <a:defRPr sz="2200" b="0" kern="1200" cap="none" baseline="0">
          <a:solidFill>
            <a:srgbClr val="002864"/>
          </a:solidFill>
          <a:latin typeface="+mj-lt"/>
          <a:ea typeface="+mj-ea"/>
          <a:cs typeface="+mj-cs"/>
        </a:defRPr>
      </a:lvl1pPr>
    </p:titleStyle>
    <p:bodyStyle>
      <a:lvl1pPr marL="180975" indent="-180975" algn="l" defTabSz="180000" rtl="0" eaLnBrk="1" latinLnBrk="0" hangingPunct="1">
        <a:lnSpc>
          <a:spcPts val="1800"/>
        </a:lnSpc>
        <a:spcBef>
          <a:spcPts val="1100"/>
        </a:spcBef>
        <a:spcAft>
          <a:spcPts val="0"/>
        </a:spcAft>
        <a:buClr>
          <a:srgbClr val="002864"/>
        </a:buClr>
        <a:buFont typeface="Arial" panose="020B0604020202020204" pitchFamily="34" charset="0"/>
        <a:buChar char="•"/>
        <a:tabLst>
          <a:tab pos="180000" algn="l"/>
          <a:tab pos="360000" algn="l"/>
        </a:tabLst>
        <a:defRPr sz="1600" kern="1200">
          <a:solidFill>
            <a:schemeClr val="tx1"/>
          </a:solidFill>
          <a:latin typeface="+mn-lt"/>
          <a:ea typeface="+mn-ea"/>
          <a:cs typeface="+mn-cs"/>
        </a:defRPr>
      </a:lvl1pPr>
      <a:lvl2pPr marL="360363" indent="-179388"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26">
          <p15:clr>
            <a:srgbClr val="F26B43"/>
          </p15:clr>
        </p15:guide>
        <p15:guide id="2" orient="horz" pos="309">
          <p15:clr>
            <a:srgbClr val="F26B43"/>
          </p15:clr>
        </p15:guide>
        <p15:guide id="3" orient="horz" pos="822">
          <p15:clr>
            <a:srgbClr val="F26B43"/>
          </p15:clr>
        </p15:guide>
        <p15:guide id="4" orient="horz" pos="316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985795" y="2202632"/>
            <a:ext cx="7656975" cy="1068437"/>
          </a:xfrm>
        </p:spPr>
        <p:txBody>
          <a:bodyPr>
            <a:normAutofit fontScale="90000"/>
          </a:bodyPr>
          <a:lstStyle/>
          <a:p>
            <a:r>
              <a:rPr lang="de-DE" dirty="0" err="1"/>
              <a:t>PoF</a:t>
            </a:r>
            <a:r>
              <a:rPr lang="de-DE" dirty="0"/>
              <a:t>: </a:t>
            </a:r>
            <a:r>
              <a:rPr lang="de-DE" dirty="0" err="1"/>
              <a:t>What</a:t>
            </a:r>
            <a:r>
              <a:rPr lang="de-DE" dirty="0"/>
              <a:t>, </a:t>
            </a:r>
            <a:r>
              <a:rPr lang="de-DE" dirty="0" err="1"/>
              <a:t>Why</a:t>
            </a:r>
            <a:r>
              <a:rPr lang="de-DE" dirty="0"/>
              <a:t> and </a:t>
            </a:r>
            <a:r>
              <a:rPr lang="de-DE" dirty="0" err="1"/>
              <a:t>How</a:t>
            </a:r>
            <a:br>
              <a:rPr lang="de-DE" dirty="0"/>
            </a:br>
            <a:r>
              <a:rPr lang="de-DE" dirty="0"/>
              <a:t>The Center Review at DESY in 2025</a:t>
            </a:r>
            <a:br>
              <a:rPr lang="de-DE" dirty="0"/>
            </a:br>
            <a:endParaRPr lang="de-DE" dirty="0"/>
          </a:p>
        </p:txBody>
      </p:sp>
      <p:sp>
        <p:nvSpPr>
          <p:cNvPr id="7" name="Untertitel 6"/>
          <p:cNvSpPr>
            <a:spLocks noGrp="1"/>
          </p:cNvSpPr>
          <p:nvPr>
            <p:ph type="subTitle" idx="1"/>
          </p:nvPr>
        </p:nvSpPr>
        <p:spPr>
          <a:xfrm>
            <a:off x="985795" y="3435846"/>
            <a:ext cx="6858000" cy="1241425"/>
          </a:xfrm>
        </p:spPr>
        <p:txBody>
          <a:bodyPr/>
          <a:lstStyle/>
          <a:p>
            <a:r>
              <a:rPr lang="de-DE" sz="2000" dirty="0"/>
              <a:t>Ties Behnke</a:t>
            </a:r>
          </a:p>
          <a:p>
            <a:r>
              <a:rPr lang="de-DE" sz="2000" dirty="0"/>
              <a:t>FH </a:t>
            </a:r>
            <a:r>
              <a:rPr lang="de-DE" sz="2000" dirty="0" err="1"/>
              <a:t>PoF</a:t>
            </a:r>
            <a:r>
              <a:rPr lang="de-DE" sz="2000" dirty="0"/>
              <a:t> Information Meeting 2024</a:t>
            </a:r>
          </a:p>
        </p:txBody>
      </p:sp>
      <p:pic>
        <p:nvPicPr>
          <p:cNvPr id="11" name="Picture 10">
            <a:extLst>
              <a:ext uri="{FF2B5EF4-FFF2-40B4-BE49-F238E27FC236}">
                <a16:creationId xmlns:a16="http://schemas.microsoft.com/office/drawing/2014/main" id="{49BC86F0-9D54-4D0A-826C-710518D8CF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401" r="17100" b="11734"/>
          <a:stretch/>
        </p:blipFill>
        <p:spPr>
          <a:xfrm rot="5400000">
            <a:off x="1892226" y="378447"/>
            <a:ext cx="1305955" cy="1300073"/>
          </a:xfrm>
          <a:prstGeom prst="rect">
            <a:avLst/>
          </a:prstGeom>
        </p:spPr>
      </p:pic>
      <p:pic>
        <p:nvPicPr>
          <p:cNvPr id="13" name="Picture 12">
            <a:extLst>
              <a:ext uri="{FF2B5EF4-FFF2-40B4-BE49-F238E27FC236}">
                <a16:creationId xmlns:a16="http://schemas.microsoft.com/office/drawing/2014/main" id="{979164CB-F045-45A8-A516-432CCE8D2F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791" t="8000" r="10801"/>
          <a:stretch/>
        </p:blipFill>
        <p:spPr>
          <a:xfrm rot="5400000">
            <a:off x="3226803" y="353303"/>
            <a:ext cx="1292670" cy="1363650"/>
          </a:xfrm>
          <a:prstGeom prst="rect">
            <a:avLst/>
          </a:prstGeom>
        </p:spPr>
      </p:pic>
      <p:pic>
        <p:nvPicPr>
          <p:cNvPr id="5" name="Picture 4">
            <a:extLst>
              <a:ext uri="{FF2B5EF4-FFF2-40B4-BE49-F238E27FC236}">
                <a16:creationId xmlns:a16="http://schemas.microsoft.com/office/drawing/2014/main" id="{FCC8EB42-80F0-4178-825D-21E41053982A}"/>
              </a:ext>
            </a:extLst>
          </p:cNvPr>
          <p:cNvPicPr>
            <a:picLocks noChangeAspect="1"/>
          </p:cNvPicPr>
          <p:nvPr/>
        </p:nvPicPr>
        <p:blipFill rotWithShape="1">
          <a:blip r:embed="rId4"/>
          <a:srcRect r="11297"/>
          <a:stretch/>
        </p:blipFill>
        <p:spPr>
          <a:xfrm>
            <a:off x="4526496" y="401439"/>
            <a:ext cx="2133736" cy="1281057"/>
          </a:xfrm>
          <a:prstGeom prst="rect">
            <a:avLst/>
          </a:prstGeom>
        </p:spPr>
      </p:pic>
    </p:spTree>
    <p:extLst>
      <p:ext uri="{BB962C8B-B14F-4D97-AF65-F5344CB8AC3E}">
        <p14:creationId xmlns:p14="http://schemas.microsoft.com/office/powerpoint/2010/main" val="2806324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1B03C-EC46-4460-84F8-D341E9FDBBD5}"/>
              </a:ext>
            </a:extLst>
          </p:cNvPr>
          <p:cNvSpPr>
            <a:spLocks noGrp="1"/>
          </p:cNvSpPr>
          <p:nvPr>
            <p:ph type="title"/>
          </p:nvPr>
        </p:nvSpPr>
        <p:spPr/>
        <p:txBody>
          <a:bodyPr/>
          <a:lstStyle/>
          <a:p>
            <a:r>
              <a:rPr lang="en-US" dirty="0"/>
              <a:t>What the results of the review mean</a:t>
            </a:r>
          </a:p>
        </p:txBody>
      </p:sp>
      <p:sp>
        <p:nvSpPr>
          <p:cNvPr id="3" name="Slide Number Placeholder 2">
            <a:extLst>
              <a:ext uri="{FF2B5EF4-FFF2-40B4-BE49-F238E27FC236}">
                <a16:creationId xmlns:a16="http://schemas.microsoft.com/office/drawing/2014/main" id="{C2386322-D1B5-4FAE-8B79-2579CCB81C9B}"/>
              </a:ext>
            </a:extLst>
          </p:cNvPr>
          <p:cNvSpPr>
            <a:spLocks noGrp="1"/>
          </p:cNvSpPr>
          <p:nvPr>
            <p:ph type="sldNum" sz="quarter" idx="10"/>
          </p:nvPr>
        </p:nvSpPr>
        <p:spPr/>
        <p:txBody>
          <a:bodyPr/>
          <a:lstStyle/>
          <a:p>
            <a:fld id="{06A4C6CA-205B-44F7-895A-B90ECCA4EA14}" type="slidenum">
              <a:rPr lang="en-US" smtClean="0"/>
              <a:pPr/>
              <a:t>10</a:t>
            </a:fld>
            <a:endParaRPr lang="en-US" dirty="0"/>
          </a:p>
        </p:txBody>
      </p:sp>
      <p:sp>
        <p:nvSpPr>
          <p:cNvPr id="4" name="TextBox 3">
            <a:extLst>
              <a:ext uri="{FF2B5EF4-FFF2-40B4-BE49-F238E27FC236}">
                <a16:creationId xmlns:a16="http://schemas.microsoft.com/office/drawing/2014/main" id="{9E616604-CF63-4200-A088-107F58B7EC13}"/>
              </a:ext>
            </a:extLst>
          </p:cNvPr>
          <p:cNvSpPr txBox="1"/>
          <p:nvPr/>
        </p:nvSpPr>
        <p:spPr>
          <a:xfrm>
            <a:off x="647564" y="1635646"/>
            <a:ext cx="7695376" cy="1754326"/>
          </a:xfrm>
          <a:prstGeom prst="rect">
            <a:avLst/>
          </a:prstGeom>
          <a:noFill/>
        </p:spPr>
        <p:txBody>
          <a:bodyPr wrap="none" rtlCol="0">
            <a:spAutoFit/>
          </a:bodyPr>
          <a:lstStyle/>
          <a:p>
            <a:r>
              <a:rPr lang="en-US" dirty="0"/>
              <a:t>The DESY base funding will be determined based on the results from the </a:t>
            </a:r>
            <a:br>
              <a:rPr lang="en-US" dirty="0"/>
            </a:br>
            <a:r>
              <a:rPr lang="en-US" dirty="0"/>
              <a:t>review</a:t>
            </a:r>
          </a:p>
          <a:p>
            <a:endParaRPr lang="en-US" dirty="0"/>
          </a:p>
          <a:p>
            <a:pPr marL="285750" indent="-285750">
              <a:buFont typeface="Arial" panose="020B0604020202020204" pitchFamily="34" charset="0"/>
              <a:buChar char="•"/>
            </a:pPr>
            <a:r>
              <a:rPr lang="en-US" dirty="0"/>
              <a:t>Helmholtz gets an overall increase: distribution of the increase will </a:t>
            </a:r>
            <a:br>
              <a:rPr lang="en-US" dirty="0"/>
            </a:br>
            <a:r>
              <a:rPr lang="en-US" dirty="0"/>
              <a:t>depend on the review</a:t>
            </a:r>
          </a:p>
          <a:p>
            <a:pPr marL="285750" indent="-285750">
              <a:buFont typeface="Arial" panose="020B0604020202020204" pitchFamily="34" charset="0"/>
              <a:buChar char="•"/>
            </a:pPr>
            <a:r>
              <a:rPr lang="en-US" dirty="0"/>
              <a:t>In theory reduction of the budget is also possible</a:t>
            </a:r>
          </a:p>
        </p:txBody>
      </p:sp>
    </p:spTree>
    <p:extLst>
      <p:ext uri="{BB962C8B-B14F-4D97-AF65-F5344CB8AC3E}">
        <p14:creationId xmlns:p14="http://schemas.microsoft.com/office/powerpoint/2010/main" val="601332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28037-ABD5-4107-A043-EAE579BE7D1C}"/>
              </a:ext>
            </a:extLst>
          </p:cNvPr>
          <p:cNvSpPr>
            <a:spLocks noGrp="1"/>
          </p:cNvSpPr>
          <p:nvPr>
            <p:ph type="title"/>
          </p:nvPr>
        </p:nvSpPr>
        <p:spPr/>
        <p:txBody>
          <a:bodyPr/>
          <a:lstStyle/>
          <a:p>
            <a:r>
              <a:rPr lang="en-US" dirty="0"/>
              <a:t>The Center Evaluation at DESY </a:t>
            </a:r>
          </a:p>
        </p:txBody>
      </p:sp>
      <p:sp>
        <p:nvSpPr>
          <p:cNvPr id="3" name="Slide Number Placeholder 2">
            <a:extLst>
              <a:ext uri="{FF2B5EF4-FFF2-40B4-BE49-F238E27FC236}">
                <a16:creationId xmlns:a16="http://schemas.microsoft.com/office/drawing/2014/main" id="{D3CFC1CF-C6EF-4B68-89FB-4BC55F271B5D}"/>
              </a:ext>
            </a:extLst>
          </p:cNvPr>
          <p:cNvSpPr>
            <a:spLocks noGrp="1"/>
          </p:cNvSpPr>
          <p:nvPr>
            <p:ph type="sldNum" sz="quarter" idx="10"/>
          </p:nvPr>
        </p:nvSpPr>
        <p:spPr/>
        <p:txBody>
          <a:bodyPr/>
          <a:lstStyle/>
          <a:p>
            <a:fld id="{06A4C6CA-205B-44F7-895A-B90ECCA4EA14}" type="slidenum">
              <a:rPr lang="en-US" smtClean="0"/>
              <a:pPr/>
              <a:t>11</a:t>
            </a:fld>
            <a:endParaRPr lang="en-US" dirty="0"/>
          </a:p>
        </p:txBody>
      </p:sp>
      <p:sp>
        <p:nvSpPr>
          <p:cNvPr id="4" name="TextBox 3">
            <a:extLst>
              <a:ext uri="{FF2B5EF4-FFF2-40B4-BE49-F238E27FC236}">
                <a16:creationId xmlns:a16="http://schemas.microsoft.com/office/drawing/2014/main" id="{CFA8A413-D924-4562-9C75-CFA289002ED7}"/>
              </a:ext>
            </a:extLst>
          </p:cNvPr>
          <p:cNvSpPr txBox="1"/>
          <p:nvPr/>
        </p:nvSpPr>
        <p:spPr>
          <a:xfrm>
            <a:off x="683568" y="1743658"/>
            <a:ext cx="7278659" cy="2585323"/>
          </a:xfrm>
          <a:prstGeom prst="rect">
            <a:avLst/>
          </a:prstGeom>
          <a:noFill/>
        </p:spPr>
        <p:txBody>
          <a:bodyPr wrap="none" rtlCol="0">
            <a:spAutoFit/>
          </a:bodyPr>
          <a:lstStyle/>
          <a:p>
            <a:pPr marL="285750" indent="-285750">
              <a:buFont typeface="Arial" panose="020B0604020202020204" pitchFamily="34" charset="0"/>
              <a:buChar char="•"/>
            </a:pPr>
            <a:r>
              <a:rPr lang="en-US" dirty="0"/>
              <a:t>Evaluation is centered on DESY, through structured along program</a:t>
            </a:r>
            <a:br>
              <a:rPr lang="en-US" dirty="0"/>
            </a:br>
            <a:r>
              <a:rPr lang="en-US" dirty="0"/>
              <a:t>lines</a:t>
            </a:r>
          </a:p>
          <a:p>
            <a:pPr marL="285750" indent="-285750">
              <a:buFont typeface="Arial" panose="020B0604020202020204" pitchFamily="34" charset="0"/>
              <a:buChar char="•"/>
            </a:pPr>
            <a:r>
              <a:rPr lang="en-US" dirty="0"/>
              <a:t>Evaluation and grades will be given at the levels of topics </a:t>
            </a:r>
          </a:p>
          <a:p>
            <a:pPr marL="742950" lvl="1" indent="-285750">
              <a:buFont typeface="Arial" panose="020B0604020202020204" pitchFamily="34" charset="0"/>
              <a:buChar char="•"/>
            </a:pPr>
            <a:r>
              <a:rPr lang="en-US" dirty="0"/>
              <a:t>MML RT1-4</a:t>
            </a:r>
          </a:p>
          <a:p>
            <a:pPr marL="742950" lvl="1" indent="-285750">
              <a:buFont typeface="Arial" panose="020B0604020202020204" pitchFamily="34" charset="0"/>
              <a:buChar char="•"/>
            </a:pPr>
            <a:r>
              <a:rPr lang="en-US" dirty="0"/>
              <a:t>MU FPF (Particle Physics)</a:t>
            </a:r>
          </a:p>
          <a:p>
            <a:pPr marL="742950" lvl="1" indent="-285750">
              <a:buFont typeface="Arial" panose="020B0604020202020204" pitchFamily="34" charset="0"/>
              <a:buChar char="•"/>
            </a:pPr>
            <a:r>
              <a:rPr lang="en-US" dirty="0"/>
              <a:t>MU MRU (</a:t>
            </a:r>
            <a:r>
              <a:rPr lang="en-US" dirty="0" err="1"/>
              <a:t>Astroparticle</a:t>
            </a:r>
            <a:r>
              <a:rPr lang="en-US" dirty="0"/>
              <a:t>)</a:t>
            </a:r>
          </a:p>
          <a:p>
            <a:pPr marL="742950" lvl="1" indent="-285750">
              <a:buFont typeface="Arial" panose="020B0604020202020204" pitchFamily="34" charset="0"/>
              <a:buChar char="•"/>
            </a:pPr>
            <a:r>
              <a:rPr lang="en-US" dirty="0"/>
              <a:t>MT-ARD</a:t>
            </a:r>
          </a:p>
          <a:p>
            <a:pPr marL="742950" lvl="1" indent="-285750">
              <a:buFont typeface="Arial" panose="020B0604020202020204" pitchFamily="34" charset="0"/>
              <a:buChar char="•"/>
            </a:pPr>
            <a:r>
              <a:rPr lang="en-US" dirty="0"/>
              <a:t>MT-DTS</a:t>
            </a:r>
          </a:p>
          <a:p>
            <a:pPr marL="742950" lvl="1" indent="-285750">
              <a:buFont typeface="Arial" panose="020B0604020202020204" pitchFamily="34" charset="0"/>
              <a:buChar char="•"/>
            </a:pPr>
            <a:r>
              <a:rPr lang="en-US" dirty="0"/>
              <a:t>MT-DMA</a:t>
            </a:r>
          </a:p>
        </p:txBody>
      </p:sp>
    </p:spTree>
    <p:extLst>
      <p:ext uri="{BB962C8B-B14F-4D97-AF65-F5344CB8AC3E}">
        <p14:creationId xmlns:p14="http://schemas.microsoft.com/office/powerpoint/2010/main" val="1359222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26F11-1488-470E-A2AB-930817221449}"/>
              </a:ext>
            </a:extLst>
          </p:cNvPr>
          <p:cNvSpPr>
            <a:spLocks noGrp="1"/>
          </p:cNvSpPr>
          <p:nvPr>
            <p:ph type="title"/>
          </p:nvPr>
        </p:nvSpPr>
        <p:spPr/>
        <p:txBody>
          <a:bodyPr/>
          <a:lstStyle/>
          <a:p>
            <a:r>
              <a:rPr lang="en-US" dirty="0"/>
              <a:t>Questions to the reviewers I</a:t>
            </a:r>
          </a:p>
        </p:txBody>
      </p:sp>
      <p:sp>
        <p:nvSpPr>
          <p:cNvPr id="3" name="Slide Number Placeholder 2">
            <a:extLst>
              <a:ext uri="{FF2B5EF4-FFF2-40B4-BE49-F238E27FC236}">
                <a16:creationId xmlns:a16="http://schemas.microsoft.com/office/drawing/2014/main" id="{34D3C448-2BB3-42FB-8600-9C3FD16EB991}"/>
              </a:ext>
            </a:extLst>
          </p:cNvPr>
          <p:cNvSpPr>
            <a:spLocks noGrp="1"/>
          </p:cNvSpPr>
          <p:nvPr>
            <p:ph type="sldNum" sz="quarter" idx="10"/>
          </p:nvPr>
        </p:nvSpPr>
        <p:spPr/>
        <p:txBody>
          <a:bodyPr/>
          <a:lstStyle/>
          <a:p>
            <a:fld id="{06A4C6CA-205B-44F7-895A-B90ECCA4EA14}" type="slidenum">
              <a:rPr lang="en-US" smtClean="0"/>
              <a:pPr/>
              <a:t>12</a:t>
            </a:fld>
            <a:endParaRPr lang="en-US" dirty="0"/>
          </a:p>
        </p:txBody>
      </p:sp>
      <p:sp>
        <p:nvSpPr>
          <p:cNvPr id="4" name="Rectangle 3">
            <a:extLst>
              <a:ext uri="{FF2B5EF4-FFF2-40B4-BE49-F238E27FC236}">
                <a16:creationId xmlns:a16="http://schemas.microsoft.com/office/drawing/2014/main" id="{833466DF-A2ED-4A8B-B513-DE15C588D418}"/>
              </a:ext>
            </a:extLst>
          </p:cNvPr>
          <p:cNvSpPr/>
          <p:nvPr/>
        </p:nvSpPr>
        <p:spPr>
          <a:xfrm>
            <a:off x="683568" y="1599642"/>
            <a:ext cx="7524836" cy="2893100"/>
          </a:xfrm>
          <a:prstGeom prst="rect">
            <a:avLst/>
          </a:prstGeom>
        </p:spPr>
        <p:txBody>
          <a:bodyPr wrap="square">
            <a:spAutoFit/>
          </a:bodyPr>
          <a:lstStyle/>
          <a:p>
            <a:r>
              <a:rPr lang="en-US" sz="1400" b="1" dirty="0"/>
              <a:t>Scientific performance and impact: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How do you rate the scientific quality and the innovative potential of the research activities? </a:t>
            </a:r>
          </a:p>
          <a:p>
            <a:pPr marL="285750" indent="-285750">
              <a:buFont typeface="Arial" panose="020B0604020202020204" pitchFamily="34" charset="0"/>
              <a:buChar char="•"/>
            </a:pPr>
            <a:r>
              <a:rPr lang="en-US" sz="1400" dirty="0"/>
              <a:t>At what level is the research internationally competitive? </a:t>
            </a:r>
          </a:p>
          <a:p>
            <a:pPr marL="285750" indent="-285750">
              <a:buFont typeface="Arial" panose="020B0604020202020204" pitchFamily="34" charset="0"/>
              <a:buChar char="•"/>
            </a:pPr>
            <a:r>
              <a:rPr lang="en-US" sz="1400" dirty="0"/>
              <a:t>How do you rate the transformative impact of the research on the field and/or potential for significant societal or economic impact?</a:t>
            </a:r>
          </a:p>
          <a:p>
            <a:pPr marL="285750" indent="-285750">
              <a:buFont typeface="Arial" panose="020B0604020202020204" pitchFamily="34" charset="0"/>
              <a:buChar char="•"/>
            </a:pPr>
            <a:r>
              <a:rPr lang="en-US" sz="1400" dirty="0"/>
              <a:t>How do you evaluate the scientific achievements in relation to its size, available infrastructure, and funding?</a:t>
            </a:r>
          </a:p>
          <a:p>
            <a:pPr marL="285750" indent="-285750">
              <a:buFont typeface="Arial" panose="020B0604020202020204" pitchFamily="34" charset="0"/>
              <a:buChar char="•"/>
            </a:pPr>
            <a:r>
              <a:rPr lang="en-US" sz="1400" dirty="0"/>
              <a:t>What are specific strengths and weaknesses?</a:t>
            </a:r>
          </a:p>
          <a:p>
            <a:pPr marL="285750" indent="-285750">
              <a:buFont typeface="Arial" panose="020B0604020202020204" pitchFamily="34" charset="0"/>
              <a:buChar char="•"/>
            </a:pPr>
            <a:r>
              <a:rPr lang="en-US" sz="1400" dirty="0"/>
              <a:t>Can you identify novel contributions to the field? If so, which are they?</a:t>
            </a:r>
          </a:p>
          <a:p>
            <a:pPr marL="285750" indent="-285750">
              <a:buFont typeface="Arial" panose="020B0604020202020204" pitchFamily="34" charset="0"/>
              <a:buChar char="•"/>
            </a:pPr>
            <a:r>
              <a:rPr lang="en-US" sz="1400" dirty="0"/>
              <a:t>Please indicate the most prominent research results (up to three).</a:t>
            </a:r>
          </a:p>
          <a:p>
            <a:pPr marL="285750" indent="-285750">
              <a:buFont typeface="Arial" panose="020B0604020202020204" pitchFamily="34" charset="0"/>
              <a:buChar char="•"/>
            </a:pPr>
            <a:r>
              <a:rPr lang="en-US" sz="1400" dirty="0"/>
              <a:t>Can you identify scientists with exceptional contributions to the field?</a:t>
            </a:r>
          </a:p>
        </p:txBody>
      </p:sp>
      <p:sp>
        <p:nvSpPr>
          <p:cNvPr id="5" name="TextBox 4">
            <a:extLst>
              <a:ext uri="{FF2B5EF4-FFF2-40B4-BE49-F238E27FC236}">
                <a16:creationId xmlns:a16="http://schemas.microsoft.com/office/drawing/2014/main" id="{6DA73B1D-E229-4335-86D0-8038034618B6}"/>
              </a:ext>
            </a:extLst>
          </p:cNvPr>
          <p:cNvSpPr txBox="1"/>
          <p:nvPr/>
        </p:nvSpPr>
        <p:spPr>
          <a:xfrm>
            <a:off x="248003" y="592217"/>
            <a:ext cx="2468946" cy="338554"/>
          </a:xfrm>
          <a:prstGeom prst="rect">
            <a:avLst/>
          </a:prstGeom>
          <a:noFill/>
        </p:spPr>
        <p:txBody>
          <a:bodyPr wrap="none" rtlCol="0">
            <a:spAutoFit/>
          </a:bodyPr>
          <a:lstStyle/>
          <a:p>
            <a:r>
              <a:rPr lang="en-US" sz="1600" b="1" dirty="0">
                <a:solidFill>
                  <a:srgbClr val="F89645"/>
                </a:solidFill>
              </a:rPr>
              <a:t>Review unit is the topic</a:t>
            </a:r>
          </a:p>
        </p:txBody>
      </p:sp>
    </p:spTree>
    <p:extLst>
      <p:ext uri="{BB962C8B-B14F-4D97-AF65-F5344CB8AC3E}">
        <p14:creationId xmlns:p14="http://schemas.microsoft.com/office/powerpoint/2010/main" val="273429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26F11-1488-470E-A2AB-930817221449}"/>
              </a:ext>
            </a:extLst>
          </p:cNvPr>
          <p:cNvSpPr>
            <a:spLocks noGrp="1"/>
          </p:cNvSpPr>
          <p:nvPr>
            <p:ph type="title"/>
          </p:nvPr>
        </p:nvSpPr>
        <p:spPr/>
        <p:txBody>
          <a:bodyPr/>
          <a:lstStyle/>
          <a:p>
            <a:r>
              <a:rPr lang="en-US" dirty="0"/>
              <a:t>Questions to the reviewers II</a:t>
            </a:r>
          </a:p>
        </p:txBody>
      </p:sp>
      <p:sp>
        <p:nvSpPr>
          <p:cNvPr id="3" name="Slide Number Placeholder 2">
            <a:extLst>
              <a:ext uri="{FF2B5EF4-FFF2-40B4-BE49-F238E27FC236}">
                <a16:creationId xmlns:a16="http://schemas.microsoft.com/office/drawing/2014/main" id="{34D3C448-2BB3-42FB-8600-9C3FD16EB991}"/>
              </a:ext>
            </a:extLst>
          </p:cNvPr>
          <p:cNvSpPr>
            <a:spLocks noGrp="1"/>
          </p:cNvSpPr>
          <p:nvPr>
            <p:ph type="sldNum" sz="quarter" idx="10"/>
          </p:nvPr>
        </p:nvSpPr>
        <p:spPr/>
        <p:txBody>
          <a:bodyPr/>
          <a:lstStyle/>
          <a:p>
            <a:fld id="{06A4C6CA-205B-44F7-895A-B90ECCA4EA14}" type="slidenum">
              <a:rPr lang="en-US" smtClean="0"/>
              <a:pPr/>
              <a:t>13</a:t>
            </a:fld>
            <a:endParaRPr lang="en-US" dirty="0"/>
          </a:p>
        </p:txBody>
      </p:sp>
      <p:sp>
        <p:nvSpPr>
          <p:cNvPr id="4" name="Rectangle 3">
            <a:extLst>
              <a:ext uri="{FF2B5EF4-FFF2-40B4-BE49-F238E27FC236}">
                <a16:creationId xmlns:a16="http://schemas.microsoft.com/office/drawing/2014/main" id="{833466DF-A2ED-4A8B-B513-DE15C588D418}"/>
              </a:ext>
            </a:extLst>
          </p:cNvPr>
          <p:cNvSpPr/>
          <p:nvPr/>
        </p:nvSpPr>
        <p:spPr>
          <a:xfrm>
            <a:off x="683568" y="1599642"/>
            <a:ext cx="7524836" cy="1600438"/>
          </a:xfrm>
          <a:prstGeom prst="rect">
            <a:avLst/>
          </a:prstGeom>
        </p:spPr>
        <p:txBody>
          <a:bodyPr wrap="square">
            <a:spAutoFit/>
          </a:bodyPr>
          <a:lstStyle/>
          <a:p>
            <a:r>
              <a:rPr lang="en-US" sz="1400" b="1" dirty="0"/>
              <a:t>Contribution to the topic</a:t>
            </a:r>
          </a:p>
          <a:p>
            <a:endParaRPr lang="en-US" sz="1400" dirty="0"/>
          </a:p>
          <a:p>
            <a:pPr marL="285750" lvl="0" indent="-285750">
              <a:buFont typeface="Arial" panose="020B0604020202020204" pitchFamily="34" charset="0"/>
              <a:buChar char="•"/>
            </a:pPr>
            <a:r>
              <a:rPr lang="en-US" sz="1400" dirty="0"/>
              <a:t>How do you rate the impact of the center’s contributions to the topic? Which are essential, important, or additional contributions? </a:t>
            </a:r>
          </a:p>
          <a:p>
            <a:pPr marL="285750" lvl="0" indent="-285750">
              <a:buFont typeface="Arial" panose="020B0604020202020204" pitchFamily="34" charset="0"/>
              <a:buChar char="•"/>
            </a:pPr>
            <a:r>
              <a:rPr lang="en-US" sz="1400" dirty="0"/>
              <a:t>Please comment in view of originality and strategic relevance for this research field, the re- search policy objectives as well as the topic’s key objectives and milestones.</a:t>
            </a:r>
          </a:p>
          <a:p>
            <a:pPr marL="285750" lvl="0" indent="-285750">
              <a:buFont typeface="Arial" panose="020B0604020202020204" pitchFamily="34" charset="0"/>
              <a:buChar char="•"/>
            </a:pPr>
            <a:r>
              <a:rPr lang="en-US" sz="1400" dirty="0"/>
              <a:t>How do the different research groups of the topic interact with each other?</a:t>
            </a:r>
          </a:p>
        </p:txBody>
      </p:sp>
      <p:sp>
        <p:nvSpPr>
          <p:cNvPr id="5" name="TextBox 4">
            <a:extLst>
              <a:ext uri="{FF2B5EF4-FFF2-40B4-BE49-F238E27FC236}">
                <a16:creationId xmlns:a16="http://schemas.microsoft.com/office/drawing/2014/main" id="{6DA73B1D-E229-4335-86D0-8038034618B6}"/>
              </a:ext>
            </a:extLst>
          </p:cNvPr>
          <p:cNvSpPr txBox="1"/>
          <p:nvPr/>
        </p:nvSpPr>
        <p:spPr>
          <a:xfrm>
            <a:off x="248003" y="592217"/>
            <a:ext cx="2468946" cy="338554"/>
          </a:xfrm>
          <a:prstGeom prst="rect">
            <a:avLst/>
          </a:prstGeom>
          <a:noFill/>
        </p:spPr>
        <p:txBody>
          <a:bodyPr wrap="none" rtlCol="0">
            <a:spAutoFit/>
          </a:bodyPr>
          <a:lstStyle/>
          <a:p>
            <a:r>
              <a:rPr lang="en-US" sz="1600" b="1" dirty="0">
                <a:solidFill>
                  <a:srgbClr val="F89645"/>
                </a:solidFill>
              </a:rPr>
              <a:t>Review unit is the topic</a:t>
            </a:r>
          </a:p>
        </p:txBody>
      </p:sp>
    </p:spTree>
    <p:extLst>
      <p:ext uri="{BB962C8B-B14F-4D97-AF65-F5344CB8AC3E}">
        <p14:creationId xmlns:p14="http://schemas.microsoft.com/office/powerpoint/2010/main" val="2206503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26F11-1488-470E-A2AB-930817221449}"/>
              </a:ext>
            </a:extLst>
          </p:cNvPr>
          <p:cNvSpPr>
            <a:spLocks noGrp="1"/>
          </p:cNvSpPr>
          <p:nvPr>
            <p:ph type="title"/>
          </p:nvPr>
        </p:nvSpPr>
        <p:spPr/>
        <p:txBody>
          <a:bodyPr/>
          <a:lstStyle/>
          <a:p>
            <a:r>
              <a:rPr lang="en-US" dirty="0"/>
              <a:t>Questions to the reviewers III</a:t>
            </a:r>
          </a:p>
        </p:txBody>
      </p:sp>
      <p:sp>
        <p:nvSpPr>
          <p:cNvPr id="3" name="Slide Number Placeholder 2">
            <a:extLst>
              <a:ext uri="{FF2B5EF4-FFF2-40B4-BE49-F238E27FC236}">
                <a16:creationId xmlns:a16="http://schemas.microsoft.com/office/drawing/2014/main" id="{34D3C448-2BB3-42FB-8600-9C3FD16EB991}"/>
              </a:ext>
            </a:extLst>
          </p:cNvPr>
          <p:cNvSpPr>
            <a:spLocks noGrp="1"/>
          </p:cNvSpPr>
          <p:nvPr>
            <p:ph type="sldNum" sz="quarter" idx="10"/>
          </p:nvPr>
        </p:nvSpPr>
        <p:spPr/>
        <p:txBody>
          <a:bodyPr/>
          <a:lstStyle/>
          <a:p>
            <a:fld id="{06A4C6CA-205B-44F7-895A-B90ECCA4EA14}" type="slidenum">
              <a:rPr lang="en-US" smtClean="0"/>
              <a:pPr/>
              <a:t>14</a:t>
            </a:fld>
            <a:endParaRPr lang="en-US" dirty="0"/>
          </a:p>
        </p:txBody>
      </p:sp>
      <p:sp>
        <p:nvSpPr>
          <p:cNvPr id="4" name="Rectangle 3">
            <a:extLst>
              <a:ext uri="{FF2B5EF4-FFF2-40B4-BE49-F238E27FC236}">
                <a16:creationId xmlns:a16="http://schemas.microsoft.com/office/drawing/2014/main" id="{833466DF-A2ED-4A8B-B513-DE15C588D418}"/>
              </a:ext>
            </a:extLst>
          </p:cNvPr>
          <p:cNvSpPr/>
          <p:nvPr/>
        </p:nvSpPr>
        <p:spPr>
          <a:xfrm>
            <a:off x="683568" y="1599642"/>
            <a:ext cx="7524836" cy="1384995"/>
          </a:xfrm>
          <a:prstGeom prst="rect">
            <a:avLst/>
          </a:prstGeom>
        </p:spPr>
        <p:txBody>
          <a:bodyPr wrap="square">
            <a:spAutoFit/>
          </a:bodyPr>
          <a:lstStyle/>
          <a:p>
            <a:r>
              <a:rPr lang="en-US" sz="1400" b="1" dirty="0"/>
              <a:t>Potential contributions to future strategic priorities of the research field (future program period)</a:t>
            </a:r>
          </a:p>
          <a:p>
            <a:pPr lvl="0"/>
            <a:endParaRPr lang="en-US" sz="1400" dirty="0"/>
          </a:p>
          <a:p>
            <a:pPr marL="285750" lvl="0" indent="-285750">
              <a:buFont typeface="Arial" panose="020B0604020202020204" pitchFamily="34" charset="0"/>
              <a:buChar char="•"/>
            </a:pPr>
            <a:r>
              <a:rPr lang="en-US" sz="1400" dirty="0"/>
              <a:t>How do you rate the future scientific prospects and direction of the topics with respect to the strategy of the research field, but also in comparison with national and international roadmaps in the respective research area?</a:t>
            </a:r>
          </a:p>
        </p:txBody>
      </p:sp>
      <p:sp>
        <p:nvSpPr>
          <p:cNvPr id="5" name="TextBox 4">
            <a:extLst>
              <a:ext uri="{FF2B5EF4-FFF2-40B4-BE49-F238E27FC236}">
                <a16:creationId xmlns:a16="http://schemas.microsoft.com/office/drawing/2014/main" id="{6DA73B1D-E229-4335-86D0-8038034618B6}"/>
              </a:ext>
            </a:extLst>
          </p:cNvPr>
          <p:cNvSpPr txBox="1"/>
          <p:nvPr/>
        </p:nvSpPr>
        <p:spPr>
          <a:xfrm>
            <a:off x="248003" y="592217"/>
            <a:ext cx="2468946" cy="338554"/>
          </a:xfrm>
          <a:prstGeom prst="rect">
            <a:avLst/>
          </a:prstGeom>
          <a:noFill/>
        </p:spPr>
        <p:txBody>
          <a:bodyPr wrap="none" rtlCol="0">
            <a:spAutoFit/>
          </a:bodyPr>
          <a:lstStyle/>
          <a:p>
            <a:r>
              <a:rPr lang="en-US" sz="1600" b="1" dirty="0">
                <a:solidFill>
                  <a:srgbClr val="F89645"/>
                </a:solidFill>
              </a:rPr>
              <a:t>Review unit is the topic</a:t>
            </a:r>
          </a:p>
        </p:txBody>
      </p:sp>
    </p:spTree>
    <p:extLst>
      <p:ext uri="{BB962C8B-B14F-4D97-AF65-F5344CB8AC3E}">
        <p14:creationId xmlns:p14="http://schemas.microsoft.com/office/powerpoint/2010/main" val="760746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26F11-1488-470E-A2AB-930817221449}"/>
              </a:ext>
            </a:extLst>
          </p:cNvPr>
          <p:cNvSpPr>
            <a:spLocks noGrp="1"/>
          </p:cNvSpPr>
          <p:nvPr>
            <p:ph type="title"/>
          </p:nvPr>
        </p:nvSpPr>
        <p:spPr/>
        <p:txBody>
          <a:bodyPr/>
          <a:lstStyle/>
          <a:p>
            <a:r>
              <a:rPr lang="en-US" dirty="0"/>
              <a:t>Questions to the reviewers IV</a:t>
            </a:r>
          </a:p>
        </p:txBody>
      </p:sp>
      <p:sp>
        <p:nvSpPr>
          <p:cNvPr id="3" name="Slide Number Placeholder 2">
            <a:extLst>
              <a:ext uri="{FF2B5EF4-FFF2-40B4-BE49-F238E27FC236}">
                <a16:creationId xmlns:a16="http://schemas.microsoft.com/office/drawing/2014/main" id="{34D3C448-2BB3-42FB-8600-9C3FD16EB991}"/>
              </a:ext>
            </a:extLst>
          </p:cNvPr>
          <p:cNvSpPr>
            <a:spLocks noGrp="1"/>
          </p:cNvSpPr>
          <p:nvPr>
            <p:ph type="sldNum" sz="quarter" idx="10"/>
          </p:nvPr>
        </p:nvSpPr>
        <p:spPr/>
        <p:txBody>
          <a:bodyPr/>
          <a:lstStyle/>
          <a:p>
            <a:fld id="{06A4C6CA-205B-44F7-895A-B90ECCA4EA14}" type="slidenum">
              <a:rPr lang="en-US" smtClean="0"/>
              <a:pPr/>
              <a:t>15</a:t>
            </a:fld>
            <a:endParaRPr lang="en-US" dirty="0"/>
          </a:p>
        </p:txBody>
      </p:sp>
      <p:sp>
        <p:nvSpPr>
          <p:cNvPr id="5" name="TextBox 4">
            <a:extLst>
              <a:ext uri="{FF2B5EF4-FFF2-40B4-BE49-F238E27FC236}">
                <a16:creationId xmlns:a16="http://schemas.microsoft.com/office/drawing/2014/main" id="{6DA73B1D-E229-4335-86D0-8038034618B6}"/>
              </a:ext>
            </a:extLst>
          </p:cNvPr>
          <p:cNvSpPr txBox="1"/>
          <p:nvPr/>
        </p:nvSpPr>
        <p:spPr>
          <a:xfrm>
            <a:off x="248003" y="592217"/>
            <a:ext cx="1736373" cy="338554"/>
          </a:xfrm>
          <a:prstGeom prst="rect">
            <a:avLst/>
          </a:prstGeom>
          <a:noFill/>
        </p:spPr>
        <p:txBody>
          <a:bodyPr wrap="none" rtlCol="0">
            <a:spAutoFit/>
          </a:bodyPr>
          <a:lstStyle/>
          <a:p>
            <a:r>
              <a:rPr lang="en-US" sz="1600" b="1" dirty="0">
                <a:solidFill>
                  <a:srgbClr val="F89645"/>
                </a:solidFill>
              </a:rPr>
              <a:t>Rating the topic</a:t>
            </a:r>
          </a:p>
        </p:txBody>
      </p:sp>
      <p:graphicFrame>
        <p:nvGraphicFramePr>
          <p:cNvPr id="6" name="Table 5">
            <a:extLst>
              <a:ext uri="{FF2B5EF4-FFF2-40B4-BE49-F238E27FC236}">
                <a16:creationId xmlns:a16="http://schemas.microsoft.com/office/drawing/2014/main" id="{6DACECEE-64CE-4A24-9E52-E88EB9A7BCFF}"/>
              </a:ext>
            </a:extLst>
          </p:cNvPr>
          <p:cNvGraphicFramePr>
            <a:graphicFrameLocks noGrp="1"/>
          </p:cNvGraphicFramePr>
          <p:nvPr>
            <p:extLst>
              <p:ext uri="{D42A27DB-BD31-4B8C-83A1-F6EECF244321}">
                <p14:modId xmlns:p14="http://schemas.microsoft.com/office/powerpoint/2010/main" val="1144816875"/>
              </p:ext>
            </p:extLst>
          </p:nvPr>
        </p:nvGraphicFramePr>
        <p:xfrm>
          <a:off x="863588" y="1915953"/>
          <a:ext cx="5063490" cy="1311594"/>
        </p:xfrm>
        <a:graphic>
          <a:graphicData uri="http://schemas.openxmlformats.org/drawingml/2006/table">
            <a:tbl>
              <a:tblPr firstRow="1" firstCol="1" lastRow="1" lastCol="1" bandRow="1" bandCol="1"/>
              <a:tblGrid>
                <a:gridCol w="1054735">
                  <a:extLst>
                    <a:ext uri="{9D8B030D-6E8A-4147-A177-3AD203B41FA5}">
                      <a16:colId xmlns:a16="http://schemas.microsoft.com/office/drawing/2014/main" val="1471248848"/>
                    </a:ext>
                  </a:extLst>
                </a:gridCol>
                <a:gridCol w="1066165">
                  <a:extLst>
                    <a:ext uri="{9D8B030D-6E8A-4147-A177-3AD203B41FA5}">
                      <a16:colId xmlns:a16="http://schemas.microsoft.com/office/drawing/2014/main" val="4065661288"/>
                    </a:ext>
                  </a:extLst>
                </a:gridCol>
                <a:gridCol w="1183640">
                  <a:extLst>
                    <a:ext uri="{9D8B030D-6E8A-4147-A177-3AD203B41FA5}">
                      <a16:colId xmlns:a16="http://schemas.microsoft.com/office/drawing/2014/main" val="1454358413"/>
                    </a:ext>
                  </a:extLst>
                </a:gridCol>
                <a:gridCol w="1017270">
                  <a:extLst>
                    <a:ext uri="{9D8B030D-6E8A-4147-A177-3AD203B41FA5}">
                      <a16:colId xmlns:a16="http://schemas.microsoft.com/office/drawing/2014/main" val="3606818496"/>
                    </a:ext>
                  </a:extLst>
                </a:gridCol>
                <a:gridCol w="741680">
                  <a:extLst>
                    <a:ext uri="{9D8B030D-6E8A-4147-A177-3AD203B41FA5}">
                      <a16:colId xmlns:a16="http://schemas.microsoft.com/office/drawing/2014/main" val="257210816"/>
                    </a:ext>
                  </a:extLst>
                </a:gridCol>
              </a:tblGrid>
              <a:tr h="144145">
                <a:tc gridSpan="5">
                  <a:txBody>
                    <a:bodyPr/>
                    <a:lstStyle/>
                    <a:p>
                      <a:pPr marL="66040">
                        <a:lnSpc>
                          <a:spcPct val="110000"/>
                        </a:lnSpc>
                        <a:spcAft>
                          <a:spcPts val="100"/>
                        </a:spcAft>
                      </a:pPr>
                      <a:r>
                        <a:rPr lang="en-US" sz="1000" b="1">
                          <a:solidFill>
                            <a:srgbClr val="002863"/>
                          </a:solidFill>
                          <a:effectLst/>
                          <a:latin typeface="Arial" panose="020B0604020202020204" pitchFamily="34" charset="0"/>
                          <a:ea typeface="Arial" panose="020B0604020202020204" pitchFamily="34" charset="0"/>
                          <a:cs typeface="Arial" panose="020B0604020202020204" pitchFamily="34" charset="0"/>
                        </a:rPr>
                        <a:t>Scientific</a:t>
                      </a:r>
                      <a:r>
                        <a:rPr lang="en-US" sz="1000" b="1" spc="-60">
                          <a:solidFill>
                            <a:srgbClr val="002863"/>
                          </a:solidFill>
                          <a:effectLst/>
                          <a:latin typeface="Arial" panose="020B0604020202020204" pitchFamily="34" charset="0"/>
                          <a:ea typeface="Arial" panose="020B0604020202020204" pitchFamily="34" charset="0"/>
                          <a:cs typeface="Arial" panose="020B0604020202020204" pitchFamily="34" charset="0"/>
                        </a:rPr>
                        <a:t> </a:t>
                      </a:r>
                      <a:r>
                        <a:rPr lang="en-US" sz="1000" b="1" spc="-10">
                          <a:solidFill>
                            <a:srgbClr val="002863"/>
                          </a:solidFill>
                          <a:effectLst/>
                          <a:latin typeface="Arial" panose="020B0604020202020204" pitchFamily="34" charset="0"/>
                          <a:ea typeface="Arial" panose="020B0604020202020204" pitchFamily="34" charset="0"/>
                          <a:cs typeface="Arial" panose="020B0604020202020204" pitchFamily="34" charset="0"/>
                        </a:rPr>
                        <a:t>achievements and impact</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93750423"/>
                  </a:ext>
                </a:extLst>
              </a:tr>
              <a:tr h="292735">
                <a:tc>
                  <a:txBody>
                    <a:bodyPr/>
                    <a:lstStyle/>
                    <a:p>
                      <a:pPr marL="342900" lvl="0" indent="-342900">
                        <a:lnSpc>
                          <a:spcPct val="105000"/>
                        </a:lnSpc>
                        <a:spcBef>
                          <a:spcPts val="200"/>
                        </a:spcBef>
                        <a:spcAft>
                          <a:spcPts val="100"/>
                        </a:spcAft>
                        <a:buSzPts val="1000"/>
                        <a:buFont typeface="Segoe UI Symbol" panose="020B0502040204020203" pitchFamily="34" charset="0"/>
                        <a:buChar char="☐"/>
                        <a:tabLst>
                          <a:tab pos="208915" algn="l"/>
                        </a:tabLst>
                      </a:pPr>
                      <a:r>
                        <a:rPr lang="en-US" sz="1000" spc="-10" dirty="0">
                          <a:effectLst/>
                          <a:latin typeface="Arial" panose="020B0604020202020204" pitchFamily="34" charset="0"/>
                          <a:ea typeface="Arial" panose="020B0604020202020204" pitchFamily="34" charset="0"/>
                          <a:cs typeface="Arial" panose="020B0604020202020204" pitchFamily="34" charset="0"/>
                        </a:rPr>
                        <a:t>Outstanding</a:t>
                      </a:r>
                      <a:endParaRPr lang="en-US" sz="1000" spc="0" dirty="0">
                        <a:effectLst/>
                        <a:latin typeface="Arial" panose="020B0604020202020204" pitchFamily="34" charset="0"/>
                        <a:ea typeface="Segoe UI Symbol" panose="020B0502040204020203" pitchFamily="34" charset="0"/>
                        <a:cs typeface="Segoe UI Symbol" panose="020B0502040204020203" pitchFamily="34" charset="0"/>
                      </a:endParaRPr>
                    </a:p>
                  </a:txBody>
                  <a:tcPr marL="0" marR="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342900" lvl="0" indent="-342900">
                        <a:lnSpc>
                          <a:spcPct val="105000"/>
                        </a:lnSpc>
                        <a:spcBef>
                          <a:spcPts val="200"/>
                        </a:spcBef>
                        <a:spcAft>
                          <a:spcPts val="100"/>
                        </a:spcAft>
                        <a:buSzPts val="1000"/>
                        <a:buFont typeface="Segoe UI Symbol" panose="020B0502040204020203" pitchFamily="34" charset="0"/>
                        <a:buChar char="☐"/>
                        <a:tabLst>
                          <a:tab pos="305435" algn="l"/>
                        </a:tabLst>
                      </a:pPr>
                      <a:r>
                        <a:rPr lang="en-US" sz="1000" spc="-10" dirty="0">
                          <a:effectLst/>
                          <a:latin typeface="Arial" panose="020B0604020202020204" pitchFamily="34" charset="0"/>
                          <a:ea typeface="Arial" panose="020B0604020202020204" pitchFamily="34" charset="0"/>
                          <a:cs typeface="Arial" panose="020B0604020202020204" pitchFamily="34" charset="0"/>
                        </a:rPr>
                        <a:t>Excellent</a:t>
                      </a:r>
                      <a:endParaRPr lang="en-US" sz="1000" spc="0" dirty="0">
                        <a:effectLst/>
                        <a:latin typeface="Arial" panose="020B0604020202020204" pitchFamily="34" charset="0"/>
                        <a:ea typeface="Segoe UI Symbol" panose="020B0502040204020203" pitchFamily="34" charset="0"/>
                        <a:cs typeface="Segoe UI Symbol" panose="020B0502040204020203" pitchFamily="34" charset="0"/>
                      </a:endParaRPr>
                    </a:p>
                  </a:txBody>
                  <a:tcPr marL="0" marR="0" marT="0" marB="0">
                    <a:lnL>
                      <a:noFill/>
                    </a:lnL>
                    <a:lnR>
                      <a:noFill/>
                    </a:lnR>
                    <a:lnT>
                      <a:noFill/>
                    </a:lnT>
                    <a:lnB>
                      <a:noFill/>
                    </a:lnB>
                  </a:tcPr>
                </a:tc>
                <a:tc>
                  <a:txBody>
                    <a:bodyPr/>
                    <a:lstStyle/>
                    <a:p>
                      <a:pPr marL="342900" lvl="0" indent="-342900">
                        <a:lnSpc>
                          <a:spcPct val="105000"/>
                        </a:lnSpc>
                        <a:spcBef>
                          <a:spcPts val="200"/>
                        </a:spcBef>
                        <a:spcAft>
                          <a:spcPts val="100"/>
                        </a:spcAft>
                        <a:buSzPts val="1000"/>
                        <a:buFont typeface="Segoe UI Symbol" panose="020B0502040204020203" pitchFamily="34" charset="0"/>
                        <a:buChar char="☐"/>
                        <a:tabLst>
                          <a:tab pos="390525" algn="l"/>
                        </a:tabLst>
                      </a:pPr>
                      <a:r>
                        <a:rPr lang="en-US" sz="1000" spc="0">
                          <a:effectLst/>
                          <a:latin typeface="Arial" panose="020B0604020202020204" pitchFamily="34" charset="0"/>
                          <a:ea typeface="Arial" panose="020B0604020202020204" pitchFamily="34" charset="0"/>
                          <a:cs typeface="Arial" panose="020B0604020202020204" pitchFamily="34" charset="0"/>
                        </a:rPr>
                        <a:t>Very</a:t>
                      </a:r>
                      <a:r>
                        <a:rPr lang="en-US" sz="1000" spc="-30">
                          <a:effectLst/>
                          <a:latin typeface="Arial" panose="020B0604020202020204" pitchFamily="34" charset="0"/>
                          <a:ea typeface="Arial" panose="020B0604020202020204" pitchFamily="34" charset="0"/>
                          <a:cs typeface="Arial" panose="020B0604020202020204" pitchFamily="34" charset="0"/>
                        </a:rPr>
                        <a:t> </a:t>
                      </a:r>
                      <a:r>
                        <a:rPr lang="en-US" sz="1000" spc="-20">
                          <a:effectLst/>
                          <a:latin typeface="Arial" panose="020B0604020202020204" pitchFamily="34" charset="0"/>
                          <a:ea typeface="Arial" panose="020B0604020202020204" pitchFamily="34" charset="0"/>
                          <a:cs typeface="Arial" panose="020B0604020202020204" pitchFamily="34" charset="0"/>
                        </a:rPr>
                        <a:t>good</a:t>
                      </a:r>
                      <a:endParaRPr lang="en-US" sz="1000" spc="0">
                        <a:effectLst/>
                        <a:latin typeface="Arial" panose="020B0604020202020204" pitchFamily="34" charset="0"/>
                        <a:ea typeface="Segoe UI Symbol" panose="020B0502040204020203" pitchFamily="34" charset="0"/>
                        <a:cs typeface="Segoe UI Symbol" panose="020B0502040204020203" pitchFamily="34" charset="0"/>
                      </a:endParaRPr>
                    </a:p>
                  </a:txBody>
                  <a:tcPr marL="0" marR="0" marT="0" marB="0">
                    <a:lnL>
                      <a:noFill/>
                    </a:lnL>
                    <a:lnR>
                      <a:noFill/>
                    </a:lnR>
                    <a:lnT>
                      <a:noFill/>
                    </a:lnT>
                    <a:lnB>
                      <a:noFill/>
                    </a:lnB>
                  </a:tcPr>
                </a:tc>
                <a:tc>
                  <a:txBody>
                    <a:bodyPr/>
                    <a:lstStyle/>
                    <a:p>
                      <a:pPr marL="358140" indent="-142875">
                        <a:lnSpc>
                          <a:spcPct val="105000"/>
                        </a:lnSpc>
                        <a:spcBef>
                          <a:spcPts val="200"/>
                        </a:spcBef>
                        <a:spcAft>
                          <a:spcPts val="100"/>
                        </a:spcAft>
                        <a:tabLst>
                          <a:tab pos="358140" algn="l"/>
                        </a:tabLst>
                      </a:pPr>
                      <a:r>
                        <a:rPr lang="en-US" sz="1000" spc="-20">
                          <a:effectLst/>
                          <a:latin typeface="Arial" panose="020B0604020202020204" pitchFamily="34" charset="0"/>
                          <a:ea typeface="Arial" panose="020B0604020202020204" pitchFamily="34" charset="0"/>
                          <a:cs typeface="Arial" panose="020B0604020202020204" pitchFamily="34" charset="0"/>
                        </a:rPr>
                        <a:t>Good</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342900" marR="29210" lvl="0" indent="-342900" algn="r">
                        <a:lnSpc>
                          <a:spcPct val="105000"/>
                        </a:lnSpc>
                        <a:spcBef>
                          <a:spcPts val="200"/>
                        </a:spcBef>
                        <a:spcAft>
                          <a:spcPts val="100"/>
                        </a:spcAft>
                        <a:buSzPts val="1000"/>
                        <a:buFont typeface="Segoe UI Symbol" panose="020B0502040204020203" pitchFamily="34" charset="0"/>
                        <a:buChar char="☐"/>
                        <a:tabLst>
                          <a:tab pos="142875" algn="l"/>
                        </a:tabLst>
                      </a:pPr>
                      <a:r>
                        <a:rPr lang="en-US" sz="1000" spc="-20">
                          <a:effectLst/>
                          <a:latin typeface="Arial" panose="020B0604020202020204" pitchFamily="34" charset="0"/>
                          <a:ea typeface="Arial" panose="020B0604020202020204" pitchFamily="34" charset="0"/>
                          <a:cs typeface="Arial" panose="020B0604020202020204" pitchFamily="34" charset="0"/>
                        </a:rPr>
                        <a:t>Fair</a:t>
                      </a:r>
                      <a:endParaRPr lang="en-US" sz="1000" spc="0">
                        <a:effectLst/>
                        <a:latin typeface="Arial" panose="020B0604020202020204" pitchFamily="34" charset="0"/>
                        <a:ea typeface="Segoe UI Symbol" panose="020B0502040204020203" pitchFamily="34" charset="0"/>
                        <a:cs typeface="Segoe UI Symbol" panose="020B0502040204020203" pitchFamily="34" charset="0"/>
                      </a:endParaRPr>
                    </a:p>
                  </a:txBody>
                  <a:tcPr marL="0" marR="0"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14957119"/>
                  </a:ext>
                </a:extLst>
              </a:tr>
              <a:tr h="144145">
                <a:tc gridSpan="5">
                  <a:txBody>
                    <a:bodyPr/>
                    <a:lstStyle/>
                    <a:p>
                      <a:pPr marL="66040">
                        <a:lnSpc>
                          <a:spcPct val="105000"/>
                        </a:lnSpc>
                        <a:spcAft>
                          <a:spcPts val="100"/>
                        </a:spcAft>
                      </a:pPr>
                      <a:r>
                        <a:rPr lang="en-US" sz="1000" b="1">
                          <a:solidFill>
                            <a:srgbClr val="002863"/>
                          </a:solidFill>
                          <a:effectLst/>
                          <a:latin typeface="Arial" panose="020B0604020202020204" pitchFamily="34" charset="0"/>
                          <a:ea typeface="Arial" panose="020B0604020202020204" pitchFamily="34" charset="0"/>
                          <a:cs typeface="Arial" panose="020B0604020202020204" pitchFamily="34" charset="0"/>
                        </a:rPr>
                        <a:t>Originality</a:t>
                      </a:r>
                      <a:r>
                        <a:rPr lang="en-US" sz="1000" b="1" spc="-50">
                          <a:solidFill>
                            <a:srgbClr val="002863"/>
                          </a:solidFill>
                          <a:effectLst/>
                          <a:latin typeface="Arial" panose="020B0604020202020204" pitchFamily="34" charset="0"/>
                          <a:ea typeface="Arial" panose="020B0604020202020204" pitchFamily="34" charset="0"/>
                          <a:cs typeface="Arial" panose="020B0604020202020204" pitchFamily="34" charset="0"/>
                        </a:rPr>
                        <a:t> </a:t>
                      </a:r>
                      <a:r>
                        <a:rPr lang="en-US" sz="1000" b="1">
                          <a:solidFill>
                            <a:srgbClr val="002863"/>
                          </a:solidFill>
                          <a:effectLst/>
                          <a:latin typeface="Arial" panose="020B0604020202020204" pitchFamily="34" charset="0"/>
                          <a:ea typeface="Arial" panose="020B0604020202020204" pitchFamily="34" charset="0"/>
                          <a:cs typeface="Arial" panose="020B0604020202020204" pitchFamily="34" charset="0"/>
                        </a:rPr>
                        <a:t>and</a:t>
                      </a:r>
                      <a:r>
                        <a:rPr lang="en-US" sz="1000" b="1" spc="-40">
                          <a:solidFill>
                            <a:srgbClr val="002863"/>
                          </a:solidFill>
                          <a:effectLst/>
                          <a:latin typeface="Arial" panose="020B0604020202020204" pitchFamily="34" charset="0"/>
                          <a:ea typeface="Arial" panose="020B0604020202020204" pitchFamily="34" charset="0"/>
                          <a:cs typeface="Arial" panose="020B0604020202020204" pitchFamily="34" charset="0"/>
                        </a:rPr>
                        <a:t> </a:t>
                      </a:r>
                      <a:r>
                        <a:rPr lang="en-US" sz="1000" b="1">
                          <a:solidFill>
                            <a:srgbClr val="002863"/>
                          </a:solidFill>
                          <a:effectLst/>
                          <a:latin typeface="Arial" panose="020B0604020202020204" pitchFamily="34" charset="0"/>
                          <a:ea typeface="Arial" panose="020B0604020202020204" pitchFamily="34" charset="0"/>
                          <a:cs typeface="Arial" panose="020B0604020202020204" pitchFamily="34" charset="0"/>
                        </a:rPr>
                        <a:t>innovative</a:t>
                      </a:r>
                      <a:r>
                        <a:rPr lang="en-US" sz="1000" b="1" spc="-45">
                          <a:solidFill>
                            <a:srgbClr val="002863"/>
                          </a:solidFill>
                          <a:effectLst/>
                          <a:latin typeface="Arial" panose="020B0604020202020204" pitchFamily="34" charset="0"/>
                          <a:ea typeface="Arial" panose="020B0604020202020204" pitchFamily="34" charset="0"/>
                          <a:cs typeface="Arial" panose="020B0604020202020204" pitchFamily="34" charset="0"/>
                        </a:rPr>
                        <a:t> </a:t>
                      </a:r>
                      <a:r>
                        <a:rPr lang="en-US" sz="1000" b="1" spc="-10">
                          <a:solidFill>
                            <a:srgbClr val="002863"/>
                          </a:solidFill>
                          <a:effectLst/>
                          <a:latin typeface="Arial" panose="020B0604020202020204" pitchFamily="34" charset="0"/>
                          <a:ea typeface="Arial" panose="020B0604020202020204" pitchFamily="34" charset="0"/>
                          <a:cs typeface="Arial" panose="020B0604020202020204" pitchFamily="34" charset="0"/>
                        </a:rPr>
                        <a:t>potential</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63155695"/>
                  </a:ext>
                </a:extLst>
              </a:tr>
              <a:tr h="292100">
                <a:tc>
                  <a:txBody>
                    <a:bodyPr/>
                    <a:lstStyle/>
                    <a:p>
                      <a:pPr marL="208915" indent="-142875">
                        <a:lnSpc>
                          <a:spcPct val="105000"/>
                        </a:lnSpc>
                        <a:spcBef>
                          <a:spcPts val="200"/>
                        </a:spcBef>
                        <a:spcAft>
                          <a:spcPts val="100"/>
                        </a:spcAft>
                        <a:tabLst>
                          <a:tab pos="208915" algn="l"/>
                        </a:tabLst>
                      </a:pPr>
                      <a:r>
                        <a:rPr lang="en-US" sz="1000" spc="-10">
                          <a:effectLst/>
                          <a:latin typeface="Arial" panose="020B0604020202020204" pitchFamily="34" charset="0"/>
                          <a:ea typeface="Arial" panose="020B0604020202020204" pitchFamily="34" charset="0"/>
                          <a:cs typeface="Arial" panose="020B0604020202020204" pitchFamily="34" charset="0"/>
                        </a:rPr>
                        <a:t>Outstanding</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342900" lvl="0" indent="-342900">
                        <a:lnSpc>
                          <a:spcPct val="105000"/>
                        </a:lnSpc>
                        <a:spcBef>
                          <a:spcPts val="200"/>
                        </a:spcBef>
                        <a:spcAft>
                          <a:spcPts val="100"/>
                        </a:spcAft>
                        <a:buSzPts val="1000"/>
                        <a:buFont typeface="Segoe UI Symbol" panose="020B0502040204020203" pitchFamily="34" charset="0"/>
                        <a:buChar char="☐"/>
                        <a:tabLst>
                          <a:tab pos="305435" algn="l"/>
                        </a:tabLst>
                      </a:pPr>
                      <a:r>
                        <a:rPr lang="en-US" sz="1000" spc="-10">
                          <a:effectLst/>
                          <a:latin typeface="Arial" panose="020B0604020202020204" pitchFamily="34" charset="0"/>
                          <a:ea typeface="Arial" panose="020B0604020202020204" pitchFamily="34" charset="0"/>
                          <a:cs typeface="Arial" panose="020B0604020202020204" pitchFamily="34" charset="0"/>
                        </a:rPr>
                        <a:t>Excellent</a:t>
                      </a:r>
                      <a:endParaRPr lang="en-US" sz="1000" spc="0">
                        <a:effectLst/>
                        <a:latin typeface="Arial" panose="020B0604020202020204" pitchFamily="34" charset="0"/>
                        <a:ea typeface="Segoe UI Symbol" panose="020B0502040204020203" pitchFamily="34" charset="0"/>
                        <a:cs typeface="Segoe UI Symbol" panose="020B0502040204020203" pitchFamily="34" charset="0"/>
                      </a:endParaRPr>
                    </a:p>
                  </a:txBody>
                  <a:tcPr marL="0" marR="0" marT="0" marB="0">
                    <a:lnL>
                      <a:noFill/>
                    </a:lnL>
                    <a:lnR>
                      <a:noFill/>
                    </a:lnR>
                    <a:lnT>
                      <a:noFill/>
                    </a:lnT>
                    <a:lnB>
                      <a:noFill/>
                    </a:lnB>
                  </a:tcPr>
                </a:tc>
                <a:tc>
                  <a:txBody>
                    <a:bodyPr/>
                    <a:lstStyle/>
                    <a:p>
                      <a:pPr marL="390525" indent="-144145">
                        <a:lnSpc>
                          <a:spcPct val="105000"/>
                        </a:lnSpc>
                        <a:spcBef>
                          <a:spcPts val="200"/>
                        </a:spcBef>
                        <a:spcAft>
                          <a:spcPts val="100"/>
                        </a:spcAft>
                        <a:tabLst>
                          <a:tab pos="390525" algn="l"/>
                        </a:tabLst>
                      </a:pPr>
                      <a:r>
                        <a:rPr lang="en-US" sz="1000">
                          <a:effectLst/>
                          <a:latin typeface="Arial" panose="020B0604020202020204" pitchFamily="34" charset="0"/>
                          <a:ea typeface="Arial" panose="020B0604020202020204" pitchFamily="34" charset="0"/>
                          <a:cs typeface="Arial" panose="020B0604020202020204" pitchFamily="34" charset="0"/>
                        </a:rPr>
                        <a:t>Very</a:t>
                      </a:r>
                      <a:r>
                        <a:rPr lang="en-US" sz="1000" spc="-30">
                          <a:effectLst/>
                          <a:latin typeface="Arial" panose="020B0604020202020204" pitchFamily="34" charset="0"/>
                          <a:ea typeface="Arial" panose="020B0604020202020204" pitchFamily="34" charset="0"/>
                          <a:cs typeface="Arial" panose="020B0604020202020204" pitchFamily="34" charset="0"/>
                        </a:rPr>
                        <a:t> </a:t>
                      </a:r>
                      <a:r>
                        <a:rPr lang="en-US" sz="1000" spc="-20">
                          <a:effectLst/>
                          <a:latin typeface="Arial" panose="020B0604020202020204" pitchFamily="34" charset="0"/>
                          <a:ea typeface="Arial" panose="020B0604020202020204" pitchFamily="34" charset="0"/>
                          <a:cs typeface="Arial" panose="020B0604020202020204" pitchFamily="34" charset="0"/>
                        </a:rPr>
                        <a:t>good</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342900" lvl="0" indent="-342900">
                        <a:lnSpc>
                          <a:spcPct val="105000"/>
                        </a:lnSpc>
                        <a:spcBef>
                          <a:spcPts val="200"/>
                        </a:spcBef>
                        <a:spcAft>
                          <a:spcPts val="100"/>
                        </a:spcAft>
                        <a:buSzPts val="1000"/>
                        <a:buFont typeface="Segoe UI Symbol" panose="020B0502040204020203" pitchFamily="34" charset="0"/>
                        <a:buChar char="☐"/>
                        <a:tabLst>
                          <a:tab pos="358140" algn="l"/>
                        </a:tabLst>
                      </a:pPr>
                      <a:r>
                        <a:rPr lang="en-US" sz="1000" spc="-20">
                          <a:effectLst/>
                          <a:latin typeface="Arial" panose="020B0604020202020204" pitchFamily="34" charset="0"/>
                          <a:ea typeface="Arial" panose="020B0604020202020204" pitchFamily="34" charset="0"/>
                          <a:cs typeface="Arial" panose="020B0604020202020204" pitchFamily="34" charset="0"/>
                        </a:rPr>
                        <a:t>Good</a:t>
                      </a:r>
                      <a:endParaRPr lang="en-US" sz="1000" spc="0">
                        <a:effectLst/>
                        <a:latin typeface="Arial" panose="020B0604020202020204" pitchFamily="34" charset="0"/>
                        <a:ea typeface="Segoe UI Symbol" panose="020B0502040204020203" pitchFamily="34" charset="0"/>
                        <a:cs typeface="Segoe UI Symbol" panose="020B0502040204020203" pitchFamily="34" charset="0"/>
                      </a:endParaRPr>
                    </a:p>
                  </a:txBody>
                  <a:tcPr marL="0" marR="0" marT="0" marB="0">
                    <a:lnL>
                      <a:noFill/>
                    </a:lnL>
                    <a:lnR>
                      <a:noFill/>
                    </a:lnR>
                    <a:lnT>
                      <a:noFill/>
                    </a:lnT>
                    <a:lnB>
                      <a:noFill/>
                    </a:lnB>
                  </a:tcPr>
                </a:tc>
                <a:tc>
                  <a:txBody>
                    <a:bodyPr/>
                    <a:lstStyle/>
                    <a:p>
                      <a:pPr marL="342900" marR="29210" lvl="0" indent="-342900" algn="r">
                        <a:lnSpc>
                          <a:spcPct val="105000"/>
                        </a:lnSpc>
                        <a:spcBef>
                          <a:spcPts val="200"/>
                        </a:spcBef>
                        <a:spcAft>
                          <a:spcPts val="100"/>
                        </a:spcAft>
                        <a:buSzPts val="1000"/>
                        <a:buFont typeface="Segoe UI Symbol" panose="020B0502040204020203" pitchFamily="34" charset="0"/>
                        <a:buChar char="☐"/>
                        <a:tabLst>
                          <a:tab pos="142875" algn="l"/>
                        </a:tabLst>
                      </a:pPr>
                      <a:r>
                        <a:rPr lang="en-US" sz="1000" spc="-20">
                          <a:effectLst/>
                          <a:latin typeface="Arial" panose="020B0604020202020204" pitchFamily="34" charset="0"/>
                          <a:ea typeface="Arial" panose="020B0604020202020204" pitchFamily="34" charset="0"/>
                          <a:cs typeface="Arial" panose="020B0604020202020204" pitchFamily="34" charset="0"/>
                        </a:rPr>
                        <a:t>Fair</a:t>
                      </a:r>
                      <a:endParaRPr lang="en-US" sz="1000" spc="0">
                        <a:effectLst/>
                        <a:latin typeface="Arial" panose="020B0604020202020204" pitchFamily="34" charset="0"/>
                        <a:ea typeface="Segoe UI Symbol" panose="020B0502040204020203" pitchFamily="34" charset="0"/>
                        <a:cs typeface="Segoe UI Symbol" panose="020B0502040204020203" pitchFamily="34" charset="0"/>
                      </a:endParaRPr>
                    </a:p>
                  </a:txBody>
                  <a:tcPr marL="0" marR="0"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77453286"/>
                  </a:ext>
                </a:extLst>
              </a:tr>
              <a:tr h="144145">
                <a:tc gridSpan="5">
                  <a:txBody>
                    <a:bodyPr/>
                    <a:lstStyle/>
                    <a:p>
                      <a:pPr marL="66040">
                        <a:lnSpc>
                          <a:spcPct val="105000"/>
                        </a:lnSpc>
                        <a:spcAft>
                          <a:spcPts val="100"/>
                        </a:spcAft>
                      </a:pPr>
                      <a:r>
                        <a:rPr lang="en-US" sz="1000" b="1" dirty="0">
                          <a:solidFill>
                            <a:srgbClr val="002863"/>
                          </a:solidFill>
                          <a:effectLst/>
                          <a:latin typeface="Arial" panose="020B0604020202020204" pitchFamily="34" charset="0"/>
                          <a:ea typeface="Arial" panose="020B0604020202020204" pitchFamily="34" charset="0"/>
                          <a:cs typeface="Arial" panose="020B0604020202020204" pitchFamily="34" charset="0"/>
                        </a:rPr>
                        <a:t>International</a:t>
                      </a:r>
                      <a:r>
                        <a:rPr lang="en-US" sz="1000" b="1" spc="-40" dirty="0">
                          <a:solidFill>
                            <a:srgbClr val="002863"/>
                          </a:solidFill>
                          <a:effectLst/>
                          <a:latin typeface="Arial" panose="020B0604020202020204" pitchFamily="34" charset="0"/>
                          <a:ea typeface="Arial" panose="020B0604020202020204" pitchFamily="34" charset="0"/>
                          <a:cs typeface="Arial" panose="020B0604020202020204" pitchFamily="34" charset="0"/>
                        </a:rPr>
                        <a:t> </a:t>
                      </a:r>
                      <a:r>
                        <a:rPr lang="en-US" sz="1000" b="1" dirty="0">
                          <a:solidFill>
                            <a:srgbClr val="002863"/>
                          </a:solidFill>
                          <a:effectLst/>
                          <a:latin typeface="Arial" panose="020B0604020202020204" pitchFamily="34" charset="0"/>
                          <a:ea typeface="Arial" panose="020B0604020202020204" pitchFamily="34" charset="0"/>
                          <a:cs typeface="Arial" panose="020B0604020202020204" pitchFamily="34" charset="0"/>
                        </a:rPr>
                        <a:t>standing</a:t>
                      </a:r>
                      <a:r>
                        <a:rPr lang="en-US" sz="1000" b="1" spc="-35" dirty="0">
                          <a:solidFill>
                            <a:srgbClr val="002863"/>
                          </a:solidFill>
                          <a:effectLst/>
                          <a:latin typeface="Arial" panose="020B0604020202020204" pitchFamily="34" charset="0"/>
                          <a:ea typeface="Arial" panose="020B0604020202020204" pitchFamily="34" charset="0"/>
                          <a:cs typeface="Arial" panose="020B0604020202020204" pitchFamily="34" charset="0"/>
                        </a:rPr>
                        <a:t> </a:t>
                      </a:r>
                      <a:r>
                        <a:rPr lang="en-US" sz="1000" b="1" dirty="0">
                          <a:solidFill>
                            <a:srgbClr val="002863"/>
                          </a:solidFill>
                          <a:effectLst/>
                          <a:latin typeface="Arial" panose="020B0604020202020204" pitchFamily="34" charset="0"/>
                          <a:ea typeface="Arial" panose="020B0604020202020204" pitchFamily="34" charset="0"/>
                          <a:cs typeface="Arial" panose="020B0604020202020204" pitchFamily="34" charset="0"/>
                        </a:rPr>
                        <a:t>and</a:t>
                      </a:r>
                      <a:r>
                        <a:rPr lang="en-US" sz="1000" b="1" spc="-40" dirty="0">
                          <a:solidFill>
                            <a:srgbClr val="002863"/>
                          </a:solidFill>
                          <a:effectLst/>
                          <a:latin typeface="Arial" panose="020B0604020202020204" pitchFamily="34" charset="0"/>
                          <a:ea typeface="Arial" panose="020B0604020202020204" pitchFamily="34" charset="0"/>
                          <a:cs typeface="Arial" panose="020B0604020202020204" pitchFamily="34" charset="0"/>
                        </a:rPr>
                        <a:t> </a:t>
                      </a:r>
                      <a:r>
                        <a:rPr lang="en-US" sz="1000" b="1" spc="-10" dirty="0" err="1">
                          <a:solidFill>
                            <a:srgbClr val="002863"/>
                          </a:solidFill>
                          <a:effectLst/>
                          <a:latin typeface="Arial" panose="020B0604020202020204" pitchFamily="34" charset="0"/>
                          <a:ea typeface="Arial" panose="020B0604020202020204" pitchFamily="34" charset="0"/>
                          <a:cs typeface="Arial" panose="020B0604020202020204" pitchFamily="34" charset="0"/>
                        </a:rPr>
                        <a:t>competiveness</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14279166"/>
                  </a:ext>
                </a:extLst>
              </a:tr>
              <a:tr h="274320">
                <a:tc>
                  <a:txBody>
                    <a:bodyPr/>
                    <a:lstStyle/>
                    <a:p>
                      <a:pPr marL="342900" lvl="0" indent="-342900">
                        <a:lnSpc>
                          <a:spcPct val="105000"/>
                        </a:lnSpc>
                        <a:spcBef>
                          <a:spcPts val="200"/>
                        </a:spcBef>
                        <a:spcAft>
                          <a:spcPts val="100"/>
                        </a:spcAft>
                        <a:buSzPts val="1000"/>
                        <a:buFont typeface="Segoe UI Symbol" panose="020B0502040204020203" pitchFamily="34" charset="0"/>
                        <a:buChar char="☐"/>
                        <a:tabLst>
                          <a:tab pos="208915" algn="l"/>
                        </a:tabLst>
                      </a:pPr>
                      <a:r>
                        <a:rPr lang="en-US" sz="1000" spc="-10">
                          <a:effectLst/>
                          <a:latin typeface="Arial" panose="020B0604020202020204" pitchFamily="34" charset="0"/>
                          <a:ea typeface="Arial" panose="020B0604020202020204" pitchFamily="34" charset="0"/>
                          <a:cs typeface="Arial" panose="020B0604020202020204" pitchFamily="34" charset="0"/>
                        </a:rPr>
                        <a:t>Outstanding</a:t>
                      </a:r>
                      <a:endParaRPr lang="en-US" sz="1000" spc="0">
                        <a:effectLst/>
                        <a:latin typeface="Arial" panose="020B0604020202020204" pitchFamily="34" charset="0"/>
                        <a:ea typeface="Segoe UI Symbol" panose="020B0502040204020203" pitchFamily="34" charset="0"/>
                        <a:cs typeface="Segoe UI Symbol" panose="020B0502040204020203" pitchFamily="34" charset="0"/>
                      </a:endParaRPr>
                    </a:p>
                  </a:txBody>
                  <a:tcPr marL="0" marR="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342900" lvl="0" indent="-342900">
                        <a:lnSpc>
                          <a:spcPct val="105000"/>
                        </a:lnSpc>
                        <a:spcBef>
                          <a:spcPts val="200"/>
                        </a:spcBef>
                        <a:spcAft>
                          <a:spcPts val="100"/>
                        </a:spcAft>
                        <a:buSzPts val="1000"/>
                        <a:buFont typeface="Segoe UI Symbol" panose="020B0502040204020203" pitchFamily="34" charset="0"/>
                        <a:buChar char="☐"/>
                        <a:tabLst>
                          <a:tab pos="305435" algn="l"/>
                        </a:tabLst>
                      </a:pPr>
                      <a:r>
                        <a:rPr lang="en-US" sz="1000" spc="-10">
                          <a:effectLst/>
                          <a:latin typeface="Arial" panose="020B0604020202020204" pitchFamily="34" charset="0"/>
                          <a:ea typeface="Arial" panose="020B0604020202020204" pitchFamily="34" charset="0"/>
                          <a:cs typeface="Arial" panose="020B0604020202020204" pitchFamily="34" charset="0"/>
                        </a:rPr>
                        <a:t>Excellent</a:t>
                      </a:r>
                      <a:endParaRPr lang="en-US" sz="1000" spc="0">
                        <a:effectLst/>
                        <a:latin typeface="Arial" panose="020B0604020202020204" pitchFamily="34" charset="0"/>
                        <a:ea typeface="Segoe UI Symbol" panose="020B0502040204020203" pitchFamily="34" charset="0"/>
                        <a:cs typeface="Segoe UI Symbol" panose="020B0502040204020203"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390525" indent="-144145">
                        <a:lnSpc>
                          <a:spcPct val="105000"/>
                        </a:lnSpc>
                        <a:spcBef>
                          <a:spcPts val="200"/>
                        </a:spcBef>
                        <a:spcAft>
                          <a:spcPts val="100"/>
                        </a:spcAft>
                        <a:tabLst>
                          <a:tab pos="390525" algn="l"/>
                        </a:tabLst>
                      </a:pPr>
                      <a:r>
                        <a:rPr lang="en-US" sz="1000" dirty="0">
                          <a:effectLst/>
                          <a:latin typeface="Arial" panose="020B0604020202020204" pitchFamily="34" charset="0"/>
                          <a:ea typeface="Arial" panose="020B0604020202020204" pitchFamily="34" charset="0"/>
                          <a:cs typeface="Arial" panose="020B0604020202020204" pitchFamily="34" charset="0"/>
                        </a:rPr>
                        <a:t>Very</a:t>
                      </a:r>
                      <a:r>
                        <a:rPr lang="en-US" sz="1000" spc="-30" dirty="0">
                          <a:effectLst/>
                          <a:latin typeface="Arial" panose="020B0604020202020204" pitchFamily="34" charset="0"/>
                          <a:ea typeface="Arial" panose="020B0604020202020204" pitchFamily="34" charset="0"/>
                          <a:cs typeface="Arial" panose="020B0604020202020204" pitchFamily="34" charset="0"/>
                        </a:rPr>
                        <a:t> </a:t>
                      </a:r>
                      <a:r>
                        <a:rPr lang="en-US" sz="1000" spc="-20" dirty="0">
                          <a:effectLst/>
                          <a:latin typeface="Arial" panose="020B0604020202020204" pitchFamily="34" charset="0"/>
                          <a:ea typeface="Arial" panose="020B0604020202020204" pitchFamily="34" charset="0"/>
                          <a:cs typeface="Arial" panose="020B0604020202020204" pitchFamily="34" charset="0"/>
                        </a:rPr>
                        <a:t>good</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358140" indent="-142875">
                        <a:lnSpc>
                          <a:spcPct val="105000"/>
                        </a:lnSpc>
                        <a:spcBef>
                          <a:spcPts val="200"/>
                        </a:spcBef>
                        <a:spcAft>
                          <a:spcPts val="100"/>
                        </a:spcAft>
                        <a:tabLst>
                          <a:tab pos="358140" algn="l"/>
                        </a:tabLst>
                      </a:pPr>
                      <a:r>
                        <a:rPr lang="en-US" sz="1000" spc="-20">
                          <a:effectLst/>
                          <a:latin typeface="Arial" panose="020B0604020202020204" pitchFamily="34" charset="0"/>
                          <a:ea typeface="Arial" panose="020B0604020202020204" pitchFamily="34" charset="0"/>
                          <a:cs typeface="Arial" panose="020B0604020202020204" pitchFamily="34" charset="0"/>
                        </a:rPr>
                        <a:t>Good</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342900" marR="29210" lvl="0" indent="-342900" algn="r">
                        <a:lnSpc>
                          <a:spcPct val="105000"/>
                        </a:lnSpc>
                        <a:spcBef>
                          <a:spcPts val="200"/>
                        </a:spcBef>
                        <a:spcAft>
                          <a:spcPts val="100"/>
                        </a:spcAft>
                        <a:buSzPts val="1000"/>
                        <a:buFont typeface="Segoe UI Symbol" panose="020B0502040204020203" pitchFamily="34" charset="0"/>
                        <a:buChar char="☐"/>
                        <a:tabLst>
                          <a:tab pos="142875" algn="l"/>
                        </a:tabLst>
                      </a:pPr>
                      <a:r>
                        <a:rPr lang="en-US" sz="1000" spc="-20" dirty="0">
                          <a:effectLst/>
                          <a:latin typeface="Arial" panose="020B0604020202020204" pitchFamily="34" charset="0"/>
                          <a:ea typeface="Arial" panose="020B0604020202020204" pitchFamily="34" charset="0"/>
                          <a:cs typeface="Arial" panose="020B0604020202020204" pitchFamily="34" charset="0"/>
                        </a:rPr>
                        <a:t>Fair</a:t>
                      </a:r>
                      <a:endParaRPr lang="en-US" sz="1000" spc="0" dirty="0">
                        <a:effectLst/>
                        <a:latin typeface="Arial" panose="020B0604020202020204" pitchFamily="34" charset="0"/>
                        <a:ea typeface="Segoe UI Symbol" panose="020B0502040204020203" pitchFamily="34" charset="0"/>
                        <a:cs typeface="Segoe UI Symbol" panose="020B0502040204020203" pitchFamily="34" charset="0"/>
                      </a:endParaRP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4264279"/>
                  </a:ext>
                </a:extLst>
              </a:tr>
            </a:tbl>
          </a:graphicData>
        </a:graphic>
      </p:graphicFrame>
    </p:spTree>
    <p:extLst>
      <p:ext uri="{BB962C8B-B14F-4D97-AF65-F5344CB8AC3E}">
        <p14:creationId xmlns:p14="http://schemas.microsoft.com/office/powerpoint/2010/main" val="3843373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95A56-8FDE-4634-BE60-26DF39A19E88}"/>
              </a:ext>
            </a:extLst>
          </p:cNvPr>
          <p:cNvSpPr>
            <a:spLocks noGrp="1"/>
          </p:cNvSpPr>
          <p:nvPr>
            <p:ph type="title"/>
          </p:nvPr>
        </p:nvSpPr>
        <p:spPr/>
        <p:txBody>
          <a:bodyPr/>
          <a:lstStyle/>
          <a:p>
            <a:r>
              <a:rPr lang="en-US" dirty="0" err="1"/>
              <a:t>Organisation</a:t>
            </a:r>
            <a:r>
              <a:rPr lang="en-US" dirty="0"/>
              <a:t> of the review</a:t>
            </a:r>
          </a:p>
        </p:txBody>
      </p:sp>
      <p:sp>
        <p:nvSpPr>
          <p:cNvPr id="3" name="Slide Number Placeholder 2">
            <a:extLst>
              <a:ext uri="{FF2B5EF4-FFF2-40B4-BE49-F238E27FC236}">
                <a16:creationId xmlns:a16="http://schemas.microsoft.com/office/drawing/2014/main" id="{861C2762-BF87-430E-9FEF-7CD880739032}"/>
              </a:ext>
            </a:extLst>
          </p:cNvPr>
          <p:cNvSpPr>
            <a:spLocks noGrp="1"/>
          </p:cNvSpPr>
          <p:nvPr>
            <p:ph type="sldNum" sz="quarter" idx="10"/>
          </p:nvPr>
        </p:nvSpPr>
        <p:spPr/>
        <p:txBody>
          <a:bodyPr/>
          <a:lstStyle/>
          <a:p>
            <a:fld id="{06A4C6CA-205B-44F7-895A-B90ECCA4EA14}" type="slidenum">
              <a:rPr lang="en-US" smtClean="0"/>
              <a:pPr/>
              <a:t>16</a:t>
            </a:fld>
            <a:endParaRPr lang="en-US" dirty="0"/>
          </a:p>
        </p:txBody>
      </p:sp>
      <p:sp>
        <p:nvSpPr>
          <p:cNvPr id="5" name="TextBox 4">
            <a:extLst>
              <a:ext uri="{FF2B5EF4-FFF2-40B4-BE49-F238E27FC236}">
                <a16:creationId xmlns:a16="http://schemas.microsoft.com/office/drawing/2014/main" id="{7F40CDA1-A585-4A14-B35A-3C7CE73EAB75}"/>
              </a:ext>
            </a:extLst>
          </p:cNvPr>
          <p:cNvSpPr txBox="1"/>
          <p:nvPr/>
        </p:nvSpPr>
        <p:spPr>
          <a:xfrm>
            <a:off x="899592" y="1311610"/>
            <a:ext cx="6452407" cy="3539430"/>
          </a:xfrm>
          <a:prstGeom prst="rect">
            <a:avLst/>
          </a:prstGeom>
          <a:noFill/>
        </p:spPr>
        <p:txBody>
          <a:bodyPr wrap="none" rtlCol="0">
            <a:spAutoFit/>
          </a:bodyPr>
          <a:lstStyle/>
          <a:p>
            <a:r>
              <a:rPr lang="en-US" sz="1400" dirty="0"/>
              <a:t>Fundamental Flow of the review</a:t>
            </a:r>
          </a:p>
          <a:p>
            <a:endParaRPr lang="en-US" sz="1400" dirty="0"/>
          </a:p>
          <a:p>
            <a:pPr marL="342900" indent="-342900">
              <a:buFont typeface="+mj-lt"/>
              <a:buAutoNum type="arabicPeriod"/>
            </a:pPr>
            <a:r>
              <a:rPr lang="en-US" sz="1400" dirty="0"/>
              <a:t>Introduce the research field and the program organization</a:t>
            </a:r>
          </a:p>
          <a:p>
            <a:pPr marL="342900" indent="-342900">
              <a:buFont typeface="+mj-lt"/>
              <a:buAutoNum type="arabicPeriod"/>
            </a:pPr>
            <a:r>
              <a:rPr lang="en-US" sz="1400" dirty="0"/>
              <a:t>Introduce the center which is reviewed and where it contributes to the </a:t>
            </a:r>
            <a:br>
              <a:rPr lang="en-US" sz="1400" dirty="0"/>
            </a:br>
            <a:r>
              <a:rPr lang="en-US" sz="1400" dirty="0"/>
              <a:t>research field(s)</a:t>
            </a:r>
          </a:p>
          <a:p>
            <a:pPr marL="342900" indent="-342900">
              <a:buFont typeface="+mj-lt"/>
              <a:buAutoNum type="arabicPeriod"/>
            </a:pPr>
            <a:r>
              <a:rPr lang="en-US" sz="1400" dirty="0"/>
              <a:t>Introduce the programs at the center</a:t>
            </a:r>
          </a:p>
          <a:p>
            <a:pPr marL="342900" indent="-342900">
              <a:buFont typeface="+mj-lt"/>
              <a:buAutoNum type="arabicPeriod"/>
            </a:pPr>
            <a:r>
              <a:rPr lang="en-US" sz="1400" dirty="0"/>
              <a:t>Describe the scientific achievements during </a:t>
            </a:r>
            <a:r>
              <a:rPr lang="en-US" sz="1400" dirty="0" err="1"/>
              <a:t>PoF</a:t>
            </a:r>
            <a:r>
              <a:rPr lang="en-US" sz="1400" dirty="0"/>
              <a:t> IV within the scope of the </a:t>
            </a:r>
            <a:br>
              <a:rPr lang="en-US" sz="1400" dirty="0"/>
            </a:br>
            <a:r>
              <a:rPr lang="en-US" sz="1400" dirty="0"/>
              <a:t>program topics</a:t>
            </a:r>
          </a:p>
          <a:p>
            <a:pPr marL="342900" indent="-342900">
              <a:buFont typeface="+mj-lt"/>
              <a:buAutoNum type="arabicPeriod"/>
            </a:pPr>
            <a:r>
              <a:rPr lang="en-US" sz="1400" dirty="0"/>
              <a:t>Discuss general strategic questions</a:t>
            </a:r>
          </a:p>
          <a:p>
            <a:pPr marL="800100" lvl="1" indent="-342900">
              <a:buFont typeface="+mj-lt"/>
              <a:buAutoNum type="arabicPeriod"/>
            </a:pPr>
            <a:r>
              <a:rPr lang="en-US" sz="1400" dirty="0"/>
              <a:t>Cooperation strategies </a:t>
            </a:r>
          </a:p>
          <a:p>
            <a:pPr marL="800100" lvl="1" indent="-342900">
              <a:buFont typeface="+mj-lt"/>
              <a:buAutoNum type="arabicPeriod"/>
            </a:pPr>
            <a:r>
              <a:rPr lang="en-US" sz="1400" dirty="0"/>
              <a:t>Diversity and equal opportunity</a:t>
            </a:r>
          </a:p>
          <a:p>
            <a:pPr marL="800100" lvl="1" indent="-342900">
              <a:buFont typeface="+mj-lt"/>
              <a:buAutoNum type="arabicPeriod"/>
            </a:pPr>
            <a:r>
              <a:rPr lang="en-US" sz="1400" dirty="0"/>
              <a:t>Innovation</a:t>
            </a:r>
          </a:p>
          <a:p>
            <a:pPr marL="800100" lvl="1" indent="-342900">
              <a:buFont typeface="+mj-lt"/>
              <a:buAutoNum type="arabicPeriod"/>
            </a:pPr>
            <a:r>
              <a:rPr lang="en-US" sz="1400" dirty="0"/>
              <a:t>Sustainability</a:t>
            </a:r>
          </a:p>
          <a:p>
            <a:pPr marL="800100" lvl="1" indent="-342900">
              <a:buFont typeface="+mj-lt"/>
              <a:buAutoNum type="arabicPeriod"/>
            </a:pPr>
            <a:r>
              <a:rPr lang="en-US" sz="1400" dirty="0"/>
              <a:t>Talend Management</a:t>
            </a:r>
          </a:p>
          <a:p>
            <a:pPr marL="800100" lvl="1" indent="-342900">
              <a:buFont typeface="+mj-lt"/>
              <a:buAutoNum type="arabicPeriod"/>
            </a:pPr>
            <a:endParaRPr lang="en-US" sz="1400" dirty="0"/>
          </a:p>
          <a:p>
            <a:pPr lvl="1"/>
            <a:endParaRPr lang="en-US" sz="1400" dirty="0"/>
          </a:p>
        </p:txBody>
      </p:sp>
    </p:spTree>
    <p:extLst>
      <p:ext uri="{BB962C8B-B14F-4D97-AF65-F5344CB8AC3E}">
        <p14:creationId xmlns:p14="http://schemas.microsoft.com/office/powerpoint/2010/main" val="127785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2FAB2-D7FF-4612-93E7-00F317889121}"/>
              </a:ext>
            </a:extLst>
          </p:cNvPr>
          <p:cNvSpPr>
            <a:spLocks noGrp="1"/>
          </p:cNvSpPr>
          <p:nvPr>
            <p:ph type="title"/>
          </p:nvPr>
        </p:nvSpPr>
        <p:spPr/>
        <p:txBody>
          <a:bodyPr/>
          <a:lstStyle/>
          <a:p>
            <a:r>
              <a:rPr lang="en-US" dirty="0"/>
              <a:t>The program</a:t>
            </a:r>
          </a:p>
        </p:txBody>
      </p:sp>
      <p:sp>
        <p:nvSpPr>
          <p:cNvPr id="3" name="Slide Number Placeholder 2">
            <a:extLst>
              <a:ext uri="{FF2B5EF4-FFF2-40B4-BE49-F238E27FC236}">
                <a16:creationId xmlns:a16="http://schemas.microsoft.com/office/drawing/2014/main" id="{E43C17A5-C357-4D07-9CAD-407165131C0F}"/>
              </a:ext>
            </a:extLst>
          </p:cNvPr>
          <p:cNvSpPr>
            <a:spLocks noGrp="1"/>
          </p:cNvSpPr>
          <p:nvPr>
            <p:ph type="sldNum" sz="quarter" idx="10"/>
          </p:nvPr>
        </p:nvSpPr>
        <p:spPr/>
        <p:txBody>
          <a:bodyPr/>
          <a:lstStyle/>
          <a:p>
            <a:fld id="{06A4C6CA-205B-44F7-895A-B90ECCA4EA14}" type="slidenum">
              <a:rPr lang="en-US" smtClean="0"/>
              <a:pPr/>
              <a:t>17</a:t>
            </a:fld>
            <a:endParaRPr lang="en-US" dirty="0"/>
          </a:p>
        </p:txBody>
      </p:sp>
      <p:sp>
        <p:nvSpPr>
          <p:cNvPr id="4" name="TextBox 3">
            <a:extLst>
              <a:ext uri="{FF2B5EF4-FFF2-40B4-BE49-F238E27FC236}">
                <a16:creationId xmlns:a16="http://schemas.microsoft.com/office/drawing/2014/main" id="{E6D63BE8-36E9-4373-A653-DD06B6E3D5E2}"/>
              </a:ext>
            </a:extLst>
          </p:cNvPr>
          <p:cNvSpPr txBox="1"/>
          <p:nvPr/>
        </p:nvSpPr>
        <p:spPr>
          <a:xfrm>
            <a:off x="467544" y="1707654"/>
            <a:ext cx="5613588" cy="923330"/>
          </a:xfrm>
          <a:prstGeom prst="rect">
            <a:avLst/>
          </a:prstGeom>
          <a:noFill/>
        </p:spPr>
        <p:txBody>
          <a:bodyPr wrap="none" rtlCol="0">
            <a:spAutoFit/>
          </a:bodyPr>
          <a:lstStyle/>
          <a:p>
            <a:r>
              <a:rPr lang="en-US" dirty="0"/>
              <a:t>Friday, Feb 07, 2025: Visit to DESY </a:t>
            </a:r>
            <a:r>
              <a:rPr lang="en-US" dirty="0" err="1"/>
              <a:t>Zeuthen</a:t>
            </a:r>
            <a:endParaRPr lang="en-US" dirty="0"/>
          </a:p>
          <a:p>
            <a:endParaRPr lang="en-US" dirty="0"/>
          </a:p>
          <a:p>
            <a:r>
              <a:rPr lang="en-US" dirty="0"/>
              <a:t>Monday – Friday, Feb 10-14, 2025: DESY Hamburg </a:t>
            </a:r>
          </a:p>
        </p:txBody>
      </p:sp>
    </p:spTree>
    <p:extLst>
      <p:ext uri="{BB962C8B-B14F-4D97-AF65-F5344CB8AC3E}">
        <p14:creationId xmlns:p14="http://schemas.microsoft.com/office/powerpoint/2010/main" val="2325202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9EB05-8188-4B57-B340-81782CFDD983}"/>
              </a:ext>
            </a:extLst>
          </p:cNvPr>
          <p:cNvSpPr>
            <a:spLocks noGrp="1"/>
          </p:cNvSpPr>
          <p:nvPr>
            <p:ph type="title"/>
          </p:nvPr>
        </p:nvSpPr>
        <p:spPr/>
        <p:txBody>
          <a:bodyPr/>
          <a:lstStyle/>
          <a:p>
            <a:r>
              <a:rPr lang="en-US" dirty="0"/>
              <a:t>The </a:t>
            </a:r>
            <a:r>
              <a:rPr lang="en-US" dirty="0" err="1"/>
              <a:t>Zeuthen</a:t>
            </a:r>
            <a:r>
              <a:rPr lang="en-US" dirty="0"/>
              <a:t> Visit</a:t>
            </a:r>
          </a:p>
        </p:txBody>
      </p:sp>
      <p:sp>
        <p:nvSpPr>
          <p:cNvPr id="3" name="Slide Number Placeholder 2">
            <a:extLst>
              <a:ext uri="{FF2B5EF4-FFF2-40B4-BE49-F238E27FC236}">
                <a16:creationId xmlns:a16="http://schemas.microsoft.com/office/drawing/2014/main" id="{5EE4102C-F73A-4FC5-8670-4F0CA0D8988A}"/>
              </a:ext>
            </a:extLst>
          </p:cNvPr>
          <p:cNvSpPr>
            <a:spLocks noGrp="1"/>
          </p:cNvSpPr>
          <p:nvPr>
            <p:ph type="sldNum" sz="quarter" idx="10"/>
          </p:nvPr>
        </p:nvSpPr>
        <p:spPr/>
        <p:txBody>
          <a:bodyPr/>
          <a:lstStyle/>
          <a:p>
            <a:fld id="{06A4C6CA-205B-44F7-895A-B90ECCA4EA14}" type="slidenum">
              <a:rPr lang="en-US" smtClean="0"/>
              <a:pPr/>
              <a:t>18</a:t>
            </a:fld>
            <a:endParaRPr lang="en-US" dirty="0"/>
          </a:p>
        </p:txBody>
      </p:sp>
      <p:pic>
        <p:nvPicPr>
          <p:cNvPr id="4" name="Picture 3">
            <a:extLst>
              <a:ext uri="{FF2B5EF4-FFF2-40B4-BE49-F238E27FC236}">
                <a16:creationId xmlns:a16="http://schemas.microsoft.com/office/drawing/2014/main" id="{239EF3A4-EFAB-4324-A10C-C8137DC4D828}"/>
              </a:ext>
            </a:extLst>
          </p:cNvPr>
          <p:cNvPicPr>
            <a:picLocks noChangeAspect="1"/>
          </p:cNvPicPr>
          <p:nvPr/>
        </p:nvPicPr>
        <p:blipFill>
          <a:blip r:embed="rId2"/>
          <a:stretch>
            <a:fillRect/>
          </a:stretch>
        </p:blipFill>
        <p:spPr>
          <a:xfrm>
            <a:off x="1295636" y="1111459"/>
            <a:ext cx="4901670" cy="4017840"/>
          </a:xfrm>
          <a:prstGeom prst="rect">
            <a:avLst/>
          </a:prstGeom>
        </p:spPr>
      </p:pic>
    </p:spTree>
    <p:extLst>
      <p:ext uri="{BB962C8B-B14F-4D97-AF65-F5344CB8AC3E}">
        <p14:creationId xmlns:p14="http://schemas.microsoft.com/office/powerpoint/2010/main" val="2145614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EFE99-8E19-4602-9930-53CA5AC1A4A7}"/>
              </a:ext>
            </a:extLst>
          </p:cNvPr>
          <p:cNvSpPr>
            <a:spLocks noGrp="1"/>
          </p:cNvSpPr>
          <p:nvPr>
            <p:ph type="title"/>
          </p:nvPr>
        </p:nvSpPr>
        <p:spPr/>
        <p:txBody>
          <a:bodyPr/>
          <a:lstStyle/>
          <a:p>
            <a:r>
              <a:rPr lang="en-US" dirty="0"/>
              <a:t>The Hamburg Visit: Monday</a:t>
            </a:r>
          </a:p>
        </p:txBody>
      </p:sp>
      <p:sp>
        <p:nvSpPr>
          <p:cNvPr id="3" name="Slide Number Placeholder 2">
            <a:extLst>
              <a:ext uri="{FF2B5EF4-FFF2-40B4-BE49-F238E27FC236}">
                <a16:creationId xmlns:a16="http://schemas.microsoft.com/office/drawing/2014/main" id="{E18B6D19-8883-41D6-A10D-7B36014705DE}"/>
              </a:ext>
            </a:extLst>
          </p:cNvPr>
          <p:cNvSpPr>
            <a:spLocks noGrp="1"/>
          </p:cNvSpPr>
          <p:nvPr>
            <p:ph type="sldNum" sz="quarter" idx="10"/>
          </p:nvPr>
        </p:nvSpPr>
        <p:spPr/>
        <p:txBody>
          <a:bodyPr/>
          <a:lstStyle/>
          <a:p>
            <a:fld id="{06A4C6CA-205B-44F7-895A-B90ECCA4EA14}" type="slidenum">
              <a:rPr lang="en-US" smtClean="0"/>
              <a:pPr/>
              <a:t>19</a:t>
            </a:fld>
            <a:endParaRPr lang="en-US" dirty="0"/>
          </a:p>
        </p:txBody>
      </p:sp>
      <p:pic>
        <p:nvPicPr>
          <p:cNvPr id="4" name="Picture 3">
            <a:extLst>
              <a:ext uri="{FF2B5EF4-FFF2-40B4-BE49-F238E27FC236}">
                <a16:creationId xmlns:a16="http://schemas.microsoft.com/office/drawing/2014/main" id="{9EA4F0B8-7805-491D-9B76-2C8766BDEA35}"/>
              </a:ext>
            </a:extLst>
          </p:cNvPr>
          <p:cNvPicPr>
            <a:picLocks noChangeAspect="1"/>
          </p:cNvPicPr>
          <p:nvPr/>
        </p:nvPicPr>
        <p:blipFill>
          <a:blip r:embed="rId2"/>
          <a:stretch>
            <a:fillRect/>
          </a:stretch>
        </p:blipFill>
        <p:spPr>
          <a:xfrm>
            <a:off x="611560" y="655711"/>
            <a:ext cx="7279432" cy="4403951"/>
          </a:xfrm>
          <a:prstGeom prst="rect">
            <a:avLst/>
          </a:prstGeom>
        </p:spPr>
      </p:pic>
    </p:spTree>
    <p:extLst>
      <p:ext uri="{BB962C8B-B14F-4D97-AF65-F5344CB8AC3E}">
        <p14:creationId xmlns:p14="http://schemas.microsoft.com/office/powerpoint/2010/main" val="1759061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ig pile of money american dollar bills without shadow 3d Stock-Foto |  Adobe Stock">
            <a:extLst>
              <a:ext uri="{FF2B5EF4-FFF2-40B4-BE49-F238E27FC236}">
                <a16:creationId xmlns:a16="http://schemas.microsoft.com/office/drawing/2014/main" id="{9B8AF9B7-4576-45E1-8B56-F845686458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7400" y="1806958"/>
            <a:ext cx="3895227" cy="21962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315DBD5-9123-4CF9-8FCC-8E89F847A6C4}"/>
              </a:ext>
            </a:extLst>
          </p:cNvPr>
          <p:cNvSpPr>
            <a:spLocks noGrp="1"/>
          </p:cNvSpPr>
          <p:nvPr>
            <p:ph type="title"/>
          </p:nvPr>
        </p:nvSpPr>
        <p:spPr/>
        <p:txBody>
          <a:bodyPr/>
          <a:lstStyle/>
          <a:p>
            <a:r>
              <a:rPr lang="en-US" dirty="0"/>
              <a:t>Research Costs Money</a:t>
            </a:r>
          </a:p>
        </p:txBody>
      </p:sp>
      <p:sp>
        <p:nvSpPr>
          <p:cNvPr id="3" name="Slide Number Placeholder 2">
            <a:extLst>
              <a:ext uri="{FF2B5EF4-FFF2-40B4-BE49-F238E27FC236}">
                <a16:creationId xmlns:a16="http://schemas.microsoft.com/office/drawing/2014/main" id="{0AEC3CD2-8C51-41A8-8889-A34C2E6C9B7A}"/>
              </a:ext>
            </a:extLst>
          </p:cNvPr>
          <p:cNvSpPr>
            <a:spLocks noGrp="1"/>
          </p:cNvSpPr>
          <p:nvPr>
            <p:ph type="sldNum" sz="quarter" idx="10"/>
          </p:nvPr>
        </p:nvSpPr>
        <p:spPr/>
        <p:txBody>
          <a:bodyPr/>
          <a:lstStyle/>
          <a:p>
            <a:fld id="{06A4C6CA-205B-44F7-895A-B90ECCA4EA14}" type="slidenum">
              <a:rPr lang="en-US" smtClean="0"/>
              <a:pPr/>
              <a:t>2</a:t>
            </a:fld>
            <a:endParaRPr lang="en-US" dirty="0"/>
          </a:p>
        </p:txBody>
      </p:sp>
      <p:pic>
        <p:nvPicPr>
          <p:cNvPr id="2050" name="Picture 2" descr="BishopBlog: The devaluation of low-cost psychological research">
            <a:extLst>
              <a:ext uri="{FF2B5EF4-FFF2-40B4-BE49-F238E27FC236}">
                <a16:creationId xmlns:a16="http://schemas.microsoft.com/office/drawing/2014/main" id="{12F60426-7DE0-46C0-84E3-E218FB02A5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9692" y="1139704"/>
            <a:ext cx="5125752" cy="3844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99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7355B-F50E-414F-9341-12BEB1734BD6}"/>
              </a:ext>
            </a:extLst>
          </p:cNvPr>
          <p:cNvSpPr>
            <a:spLocks noGrp="1"/>
          </p:cNvSpPr>
          <p:nvPr>
            <p:ph type="title"/>
          </p:nvPr>
        </p:nvSpPr>
        <p:spPr/>
        <p:txBody>
          <a:bodyPr/>
          <a:lstStyle/>
          <a:p>
            <a:r>
              <a:rPr lang="en-US" dirty="0"/>
              <a:t>The Plenary Program</a:t>
            </a:r>
          </a:p>
        </p:txBody>
      </p:sp>
      <p:sp>
        <p:nvSpPr>
          <p:cNvPr id="3" name="Slide Number Placeholder 2">
            <a:extLst>
              <a:ext uri="{FF2B5EF4-FFF2-40B4-BE49-F238E27FC236}">
                <a16:creationId xmlns:a16="http://schemas.microsoft.com/office/drawing/2014/main" id="{5F92A6DC-1D29-4169-B9A7-13B6CC55CB06}"/>
              </a:ext>
            </a:extLst>
          </p:cNvPr>
          <p:cNvSpPr>
            <a:spLocks noGrp="1"/>
          </p:cNvSpPr>
          <p:nvPr>
            <p:ph type="sldNum" sz="quarter" idx="10"/>
          </p:nvPr>
        </p:nvSpPr>
        <p:spPr/>
        <p:txBody>
          <a:bodyPr/>
          <a:lstStyle/>
          <a:p>
            <a:fld id="{06A4C6CA-205B-44F7-895A-B90ECCA4EA14}" type="slidenum">
              <a:rPr lang="en-US" smtClean="0"/>
              <a:pPr/>
              <a:t>20</a:t>
            </a:fld>
            <a:endParaRPr lang="en-US" dirty="0"/>
          </a:p>
        </p:txBody>
      </p:sp>
      <p:pic>
        <p:nvPicPr>
          <p:cNvPr id="4" name="Picture 3">
            <a:extLst>
              <a:ext uri="{FF2B5EF4-FFF2-40B4-BE49-F238E27FC236}">
                <a16:creationId xmlns:a16="http://schemas.microsoft.com/office/drawing/2014/main" id="{D72C72BD-DEC9-4F1B-ACDB-33DAA43FDBA7}"/>
              </a:ext>
            </a:extLst>
          </p:cNvPr>
          <p:cNvPicPr>
            <a:picLocks noChangeAspect="1"/>
          </p:cNvPicPr>
          <p:nvPr/>
        </p:nvPicPr>
        <p:blipFill rotWithShape="1">
          <a:blip r:embed="rId2"/>
          <a:srcRect b="73913"/>
          <a:stretch/>
        </p:blipFill>
        <p:spPr>
          <a:xfrm>
            <a:off x="1209197" y="1397739"/>
            <a:ext cx="5955091" cy="1188054"/>
          </a:xfrm>
          <a:prstGeom prst="rect">
            <a:avLst/>
          </a:prstGeom>
        </p:spPr>
      </p:pic>
      <p:pic>
        <p:nvPicPr>
          <p:cNvPr id="5" name="Picture 4">
            <a:extLst>
              <a:ext uri="{FF2B5EF4-FFF2-40B4-BE49-F238E27FC236}">
                <a16:creationId xmlns:a16="http://schemas.microsoft.com/office/drawing/2014/main" id="{E87286DB-EA24-41F6-89A3-1DCC37119FF9}"/>
              </a:ext>
            </a:extLst>
          </p:cNvPr>
          <p:cNvPicPr>
            <a:picLocks noChangeAspect="1"/>
          </p:cNvPicPr>
          <p:nvPr/>
        </p:nvPicPr>
        <p:blipFill rotWithShape="1">
          <a:blip r:embed="rId2"/>
          <a:srcRect t="55600"/>
          <a:stretch/>
        </p:blipFill>
        <p:spPr>
          <a:xfrm>
            <a:off x="1202163" y="2550293"/>
            <a:ext cx="6725606" cy="2283718"/>
          </a:xfrm>
          <a:prstGeom prst="rect">
            <a:avLst/>
          </a:prstGeom>
        </p:spPr>
      </p:pic>
      <p:sp>
        <p:nvSpPr>
          <p:cNvPr id="6" name="TextBox 5">
            <a:extLst>
              <a:ext uri="{FF2B5EF4-FFF2-40B4-BE49-F238E27FC236}">
                <a16:creationId xmlns:a16="http://schemas.microsoft.com/office/drawing/2014/main" id="{6134627E-7CCC-430C-9EA1-EFE0B8C5ABFF}"/>
              </a:ext>
            </a:extLst>
          </p:cNvPr>
          <p:cNvSpPr txBox="1"/>
          <p:nvPr/>
        </p:nvSpPr>
        <p:spPr>
          <a:xfrm>
            <a:off x="503548" y="1937826"/>
            <a:ext cx="8013732" cy="2585323"/>
          </a:xfrm>
          <a:prstGeom prst="rect">
            <a:avLst/>
          </a:prstGeom>
          <a:solidFill>
            <a:srgbClr val="FFFF00"/>
          </a:solidFill>
          <a:effectLst>
            <a:outerShdw blurRad="50800" dist="38100" dir="2700000" algn="tl" rotWithShape="0">
              <a:prstClr val="black">
                <a:alpha val="40000"/>
              </a:prstClr>
            </a:outerShdw>
          </a:effectLst>
        </p:spPr>
        <p:txBody>
          <a:bodyPr wrap="none" rtlCol="0">
            <a:spAutoFit/>
          </a:bodyPr>
          <a:lstStyle/>
          <a:p>
            <a:r>
              <a:rPr lang="en-US" dirty="0"/>
              <a:t>Main goal: </a:t>
            </a:r>
          </a:p>
          <a:p>
            <a:pPr marL="285750" indent="-285750">
              <a:buFont typeface="Arial" panose="020B0604020202020204" pitchFamily="34" charset="0"/>
              <a:buChar char="•"/>
            </a:pPr>
            <a:r>
              <a:rPr lang="en-US" dirty="0"/>
              <a:t>Show how DESY is embedded into Matter, and which role DESY plays</a:t>
            </a:r>
          </a:p>
          <a:p>
            <a:pPr marL="285750" indent="-285750">
              <a:buFont typeface="Arial" panose="020B0604020202020204" pitchFamily="34" charset="0"/>
              <a:buChar char="•"/>
            </a:pPr>
            <a:r>
              <a:rPr lang="en-US" dirty="0"/>
              <a:t>Make clear scope and size of the programs at DESY</a:t>
            </a:r>
          </a:p>
          <a:p>
            <a:pPr marL="285750" indent="-285750">
              <a:buFont typeface="Arial" panose="020B0604020202020204" pitchFamily="34" charset="0"/>
              <a:buChar char="•"/>
            </a:pPr>
            <a:r>
              <a:rPr lang="en-US" dirty="0"/>
              <a:t>Prepare the ground for the more detailed parallel discussions of the topics</a:t>
            </a:r>
          </a:p>
          <a:p>
            <a:pPr marL="285750" indent="-285750">
              <a:buFont typeface="Arial" panose="020B0604020202020204" pitchFamily="34" charset="0"/>
              <a:buChar char="•"/>
            </a:pPr>
            <a:r>
              <a:rPr lang="en-US" dirty="0"/>
              <a:t>Present a few scientific highlights which demonstrate the quality and </a:t>
            </a:r>
            <a:br>
              <a:rPr lang="en-US" dirty="0"/>
            </a:br>
            <a:r>
              <a:rPr lang="en-US" dirty="0"/>
              <a:t>positioning of the DESY contribution to the topics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Speakers: mostly DESY directorate as they are responsible for the </a:t>
            </a:r>
            <a:br>
              <a:rPr lang="en-US" dirty="0"/>
            </a:br>
            <a:r>
              <a:rPr lang="en-US" dirty="0"/>
              <a:t>shaping of the scientific program(s)</a:t>
            </a:r>
          </a:p>
        </p:txBody>
      </p:sp>
    </p:spTree>
    <p:extLst>
      <p:ext uri="{BB962C8B-B14F-4D97-AF65-F5344CB8AC3E}">
        <p14:creationId xmlns:p14="http://schemas.microsoft.com/office/powerpoint/2010/main" val="379126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3ECE-4F88-49A0-9999-16016B92EF75}"/>
              </a:ext>
            </a:extLst>
          </p:cNvPr>
          <p:cNvSpPr>
            <a:spLocks noGrp="1"/>
          </p:cNvSpPr>
          <p:nvPr>
            <p:ph type="title"/>
          </p:nvPr>
        </p:nvSpPr>
        <p:spPr/>
        <p:txBody>
          <a:bodyPr/>
          <a:lstStyle/>
          <a:p>
            <a:r>
              <a:rPr lang="en-US" dirty="0"/>
              <a:t>The parallel program</a:t>
            </a:r>
          </a:p>
        </p:txBody>
      </p:sp>
      <p:sp>
        <p:nvSpPr>
          <p:cNvPr id="3" name="Slide Number Placeholder 2">
            <a:extLst>
              <a:ext uri="{FF2B5EF4-FFF2-40B4-BE49-F238E27FC236}">
                <a16:creationId xmlns:a16="http://schemas.microsoft.com/office/drawing/2014/main" id="{379EC862-1216-49B9-8517-13FA7C53A556}"/>
              </a:ext>
            </a:extLst>
          </p:cNvPr>
          <p:cNvSpPr>
            <a:spLocks noGrp="1"/>
          </p:cNvSpPr>
          <p:nvPr>
            <p:ph type="sldNum" sz="quarter" idx="10"/>
          </p:nvPr>
        </p:nvSpPr>
        <p:spPr>
          <a:xfrm>
            <a:off x="384680" y="4786581"/>
            <a:ext cx="2057400" cy="274637"/>
          </a:xfrm>
        </p:spPr>
        <p:txBody>
          <a:bodyPr/>
          <a:lstStyle/>
          <a:p>
            <a:fld id="{06A4C6CA-205B-44F7-895A-B90ECCA4EA14}" type="slidenum">
              <a:rPr lang="en-US" smtClean="0"/>
              <a:pPr/>
              <a:t>21</a:t>
            </a:fld>
            <a:endParaRPr lang="en-US" dirty="0"/>
          </a:p>
        </p:txBody>
      </p:sp>
      <p:graphicFrame>
        <p:nvGraphicFramePr>
          <p:cNvPr id="4" name="Table 3">
            <a:extLst>
              <a:ext uri="{FF2B5EF4-FFF2-40B4-BE49-F238E27FC236}">
                <a16:creationId xmlns:a16="http://schemas.microsoft.com/office/drawing/2014/main" id="{77E10CE3-FC1B-43B8-9A18-BFE3DD854B94}"/>
              </a:ext>
            </a:extLst>
          </p:cNvPr>
          <p:cNvGraphicFramePr>
            <a:graphicFrameLocks noGrp="1"/>
          </p:cNvGraphicFramePr>
          <p:nvPr>
            <p:extLst>
              <p:ext uri="{D42A27DB-BD31-4B8C-83A1-F6EECF244321}">
                <p14:modId xmlns:p14="http://schemas.microsoft.com/office/powerpoint/2010/main" val="3847098277"/>
              </p:ext>
            </p:extLst>
          </p:nvPr>
        </p:nvGraphicFramePr>
        <p:xfrm>
          <a:off x="468502" y="1455625"/>
          <a:ext cx="6096000" cy="3330956"/>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4155396975"/>
                    </a:ext>
                  </a:extLst>
                </a:gridCol>
                <a:gridCol w="3048000">
                  <a:extLst>
                    <a:ext uri="{9D8B030D-6E8A-4147-A177-3AD203B41FA5}">
                      <a16:colId xmlns:a16="http://schemas.microsoft.com/office/drawing/2014/main" val="1434088172"/>
                    </a:ext>
                  </a:extLst>
                </a:gridCol>
              </a:tblGrid>
              <a:tr h="83273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0012408"/>
                  </a:ext>
                </a:extLst>
              </a:tr>
              <a:tr h="83273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063215"/>
                  </a:ext>
                </a:extLst>
              </a:tr>
              <a:tr h="83273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Market Place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2728065"/>
                  </a:ext>
                </a:extLst>
              </a:tr>
              <a:tr h="832739">
                <a:tc>
                  <a:txBody>
                    <a:bodyPr/>
                    <a:lstStyle/>
                    <a:p>
                      <a:pPr algn="ctr"/>
                      <a:r>
                        <a:rPr lang="en-US" sz="1400" dirty="0"/>
                        <a:t>Poster Session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Discussion with strategic partners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5412134"/>
                  </a:ext>
                </a:extLst>
              </a:tr>
            </a:tbl>
          </a:graphicData>
        </a:graphic>
      </p:graphicFrame>
      <p:graphicFrame>
        <p:nvGraphicFramePr>
          <p:cNvPr id="6" name="Table 5">
            <a:extLst>
              <a:ext uri="{FF2B5EF4-FFF2-40B4-BE49-F238E27FC236}">
                <a16:creationId xmlns:a16="http://schemas.microsoft.com/office/drawing/2014/main" id="{FBB492A9-CAE5-40C3-8321-A3A61E92F682}"/>
              </a:ext>
            </a:extLst>
          </p:cNvPr>
          <p:cNvGraphicFramePr>
            <a:graphicFrameLocks noGrp="1"/>
          </p:cNvGraphicFramePr>
          <p:nvPr>
            <p:extLst>
              <p:ext uri="{D42A27DB-BD31-4B8C-83A1-F6EECF244321}">
                <p14:modId xmlns:p14="http://schemas.microsoft.com/office/powerpoint/2010/main" val="4288222408"/>
              </p:ext>
            </p:extLst>
          </p:nvPr>
        </p:nvGraphicFramePr>
        <p:xfrm>
          <a:off x="467544" y="3341636"/>
          <a:ext cx="3014508" cy="426720"/>
        </p:xfrm>
        <a:graphic>
          <a:graphicData uri="http://schemas.openxmlformats.org/drawingml/2006/table">
            <a:tbl>
              <a:tblPr firstRow="1" bandRow="1">
                <a:tableStyleId>{5940675A-B579-460E-94D1-54222C63F5DA}</a:tableStyleId>
              </a:tblPr>
              <a:tblGrid>
                <a:gridCol w="753627">
                  <a:extLst>
                    <a:ext uri="{9D8B030D-6E8A-4147-A177-3AD203B41FA5}">
                      <a16:colId xmlns:a16="http://schemas.microsoft.com/office/drawing/2014/main" val="3220732068"/>
                    </a:ext>
                  </a:extLst>
                </a:gridCol>
                <a:gridCol w="753627">
                  <a:extLst>
                    <a:ext uri="{9D8B030D-6E8A-4147-A177-3AD203B41FA5}">
                      <a16:colId xmlns:a16="http://schemas.microsoft.com/office/drawing/2014/main" val="2802251437"/>
                    </a:ext>
                  </a:extLst>
                </a:gridCol>
                <a:gridCol w="753627">
                  <a:extLst>
                    <a:ext uri="{9D8B030D-6E8A-4147-A177-3AD203B41FA5}">
                      <a16:colId xmlns:a16="http://schemas.microsoft.com/office/drawing/2014/main" val="2943716361"/>
                    </a:ext>
                  </a:extLst>
                </a:gridCol>
                <a:gridCol w="753627">
                  <a:extLst>
                    <a:ext uri="{9D8B030D-6E8A-4147-A177-3AD203B41FA5}">
                      <a16:colId xmlns:a16="http://schemas.microsoft.com/office/drawing/2014/main" val="3479716361"/>
                    </a:ext>
                  </a:extLst>
                </a:gridCol>
              </a:tblGrid>
              <a:tr h="370840">
                <a:tc>
                  <a:txBody>
                    <a:bodyPr/>
                    <a:lstStyle/>
                    <a:p>
                      <a:r>
                        <a:rPr lang="en-US" sz="1100" dirty="0"/>
                        <a:t>MU</a:t>
                      </a:r>
                    </a:p>
                    <a:p>
                      <a:r>
                        <a:rPr lang="en-US" sz="1100" dirty="0"/>
                        <a:t>FPF</a:t>
                      </a:r>
                    </a:p>
                  </a:txBody>
                  <a:tcPr/>
                </a:tc>
                <a:tc>
                  <a:txBody>
                    <a:bodyPr/>
                    <a:lstStyle/>
                    <a:p>
                      <a:r>
                        <a:rPr lang="en-US" sz="1100" dirty="0"/>
                        <a:t>MT</a:t>
                      </a:r>
                    </a:p>
                    <a:p>
                      <a:r>
                        <a:rPr lang="en-US" sz="1100" dirty="0"/>
                        <a:t>ARD</a:t>
                      </a:r>
                    </a:p>
                  </a:txBody>
                  <a:tcPr/>
                </a:tc>
                <a:tc>
                  <a:txBody>
                    <a:bodyPr/>
                    <a:lstStyle/>
                    <a:p>
                      <a:r>
                        <a:rPr lang="en-US" sz="1100" dirty="0"/>
                        <a:t>MML</a:t>
                      </a:r>
                      <a:br>
                        <a:rPr lang="en-US" sz="1100" dirty="0"/>
                      </a:br>
                      <a:endParaRPr lang="en-US" sz="1100" dirty="0"/>
                    </a:p>
                  </a:txBody>
                  <a:tcPr/>
                </a:tc>
                <a:tc>
                  <a:txBody>
                    <a:bodyPr/>
                    <a:lstStyle/>
                    <a:p>
                      <a:r>
                        <a:rPr lang="en-US" sz="1100" dirty="0"/>
                        <a:t>Facilities</a:t>
                      </a:r>
                    </a:p>
                    <a:p>
                      <a:r>
                        <a:rPr lang="en-US" sz="1100" dirty="0"/>
                        <a:t>PETRA</a:t>
                      </a:r>
                    </a:p>
                  </a:txBody>
                  <a:tcPr/>
                </a:tc>
                <a:extLst>
                  <a:ext uri="{0D108BD9-81ED-4DB2-BD59-A6C34878D82A}">
                    <a16:rowId xmlns:a16="http://schemas.microsoft.com/office/drawing/2014/main" val="3981744183"/>
                  </a:ext>
                </a:extLst>
              </a:tr>
            </a:tbl>
          </a:graphicData>
        </a:graphic>
      </p:graphicFrame>
      <p:graphicFrame>
        <p:nvGraphicFramePr>
          <p:cNvPr id="7" name="Table 6">
            <a:extLst>
              <a:ext uri="{FF2B5EF4-FFF2-40B4-BE49-F238E27FC236}">
                <a16:creationId xmlns:a16="http://schemas.microsoft.com/office/drawing/2014/main" id="{ABA12D6E-5507-408D-9A5C-75FAA80CE17B}"/>
              </a:ext>
            </a:extLst>
          </p:cNvPr>
          <p:cNvGraphicFramePr>
            <a:graphicFrameLocks noGrp="1"/>
          </p:cNvGraphicFramePr>
          <p:nvPr>
            <p:extLst>
              <p:ext uri="{D42A27DB-BD31-4B8C-83A1-F6EECF244321}">
                <p14:modId xmlns:p14="http://schemas.microsoft.com/office/powerpoint/2010/main" val="3179392296"/>
              </p:ext>
            </p:extLst>
          </p:nvPr>
        </p:nvGraphicFramePr>
        <p:xfrm>
          <a:off x="3549994" y="1599642"/>
          <a:ext cx="3014508" cy="426720"/>
        </p:xfrm>
        <a:graphic>
          <a:graphicData uri="http://schemas.openxmlformats.org/drawingml/2006/table">
            <a:tbl>
              <a:tblPr firstRow="1" bandRow="1">
                <a:tableStyleId>{5940675A-B579-460E-94D1-54222C63F5DA}</a:tableStyleId>
              </a:tblPr>
              <a:tblGrid>
                <a:gridCol w="753627">
                  <a:extLst>
                    <a:ext uri="{9D8B030D-6E8A-4147-A177-3AD203B41FA5}">
                      <a16:colId xmlns:a16="http://schemas.microsoft.com/office/drawing/2014/main" val="3220732068"/>
                    </a:ext>
                  </a:extLst>
                </a:gridCol>
                <a:gridCol w="753627">
                  <a:extLst>
                    <a:ext uri="{9D8B030D-6E8A-4147-A177-3AD203B41FA5}">
                      <a16:colId xmlns:a16="http://schemas.microsoft.com/office/drawing/2014/main" val="2802251437"/>
                    </a:ext>
                  </a:extLst>
                </a:gridCol>
                <a:gridCol w="753627">
                  <a:extLst>
                    <a:ext uri="{9D8B030D-6E8A-4147-A177-3AD203B41FA5}">
                      <a16:colId xmlns:a16="http://schemas.microsoft.com/office/drawing/2014/main" val="2943716361"/>
                    </a:ext>
                  </a:extLst>
                </a:gridCol>
                <a:gridCol w="753627">
                  <a:extLst>
                    <a:ext uri="{9D8B030D-6E8A-4147-A177-3AD203B41FA5}">
                      <a16:colId xmlns:a16="http://schemas.microsoft.com/office/drawing/2014/main" val="3479716361"/>
                    </a:ext>
                  </a:extLst>
                </a:gridCol>
              </a:tblGrid>
              <a:tr h="370840">
                <a:tc>
                  <a:txBody>
                    <a:bodyPr/>
                    <a:lstStyle/>
                    <a:p>
                      <a:r>
                        <a:rPr lang="en-US" sz="1100" dirty="0"/>
                        <a:t>MU</a:t>
                      </a:r>
                    </a:p>
                    <a:p>
                      <a:r>
                        <a:rPr lang="en-US" sz="1100" dirty="0"/>
                        <a:t>FPF</a:t>
                      </a:r>
                    </a:p>
                  </a:txBody>
                  <a:tcPr/>
                </a:tc>
                <a:tc>
                  <a:txBody>
                    <a:bodyPr/>
                    <a:lstStyle/>
                    <a:p>
                      <a:r>
                        <a:rPr lang="en-US" sz="1100" dirty="0"/>
                        <a:t>MT</a:t>
                      </a:r>
                    </a:p>
                    <a:p>
                      <a:r>
                        <a:rPr lang="en-US" sz="1100" dirty="0"/>
                        <a:t>DMA</a:t>
                      </a:r>
                    </a:p>
                  </a:txBody>
                  <a:tcPr/>
                </a:tc>
                <a:tc>
                  <a:txBody>
                    <a:bodyPr/>
                    <a:lstStyle/>
                    <a:p>
                      <a:r>
                        <a:rPr lang="en-US" sz="1100" dirty="0"/>
                        <a:t>MML</a:t>
                      </a:r>
                      <a:br>
                        <a:rPr lang="en-US" sz="1100" dirty="0"/>
                      </a:br>
                      <a:endParaRPr lang="en-US" sz="1100" dirty="0"/>
                    </a:p>
                  </a:txBody>
                  <a:tcPr/>
                </a:tc>
                <a:tc>
                  <a:txBody>
                    <a:bodyPr/>
                    <a:lstStyle/>
                    <a:p>
                      <a:r>
                        <a:rPr lang="en-US" sz="1100" dirty="0"/>
                        <a:t>Facilities</a:t>
                      </a:r>
                    </a:p>
                    <a:p>
                      <a:r>
                        <a:rPr lang="en-US" sz="1100" dirty="0"/>
                        <a:t>FLASH</a:t>
                      </a:r>
                    </a:p>
                  </a:txBody>
                  <a:tcPr/>
                </a:tc>
                <a:extLst>
                  <a:ext uri="{0D108BD9-81ED-4DB2-BD59-A6C34878D82A}">
                    <a16:rowId xmlns:a16="http://schemas.microsoft.com/office/drawing/2014/main" val="3981744183"/>
                  </a:ext>
                </a:extLst>
              </a:tr>
            </a:tbl>
          </a:graphicData>
        </a:graphic>
      </p:graphicFrame>
      <p:graphicFrame>
        <p:nvGraphicFramePr>
          <p:cNvPr id="8" name="Table 7">
            <a:extLst>
              <a:ext uri="{FF2B5EF4-FFF2-40B4-BE49-F238E27FC236}">
                <a16:creationId xmlns:a16="http://schemas.microsoft.com/office/drawing/2014/main" id="{32777A6A-0D30-4B1B-9D38-A72AC38E3FF2}"/>
              </a:ext>
            </a:extLst>
          </p:cNvPr>
          <p:cNvGraphicFramePr>
            <a:graphicFrameLocks noGrp="1"/>
          </p:cNvGraphicFramePr>
          <p:nvPr>
            <p:extLst>
              <p:ext uri="{D42A27DB-BD31-4B8C-83A1-F6EECF244321}">
                <p14:modId xmlns:p14="http://schemas.microsoft.com/office/powerpoint/2010/main" val="1462324542"/>
              </p:ext>
            </p:extLst>
          </p:nvPr>
        </p:nvGraphicFramePr>
        <p:xfrm>
          <a:off x="3549994" y="2463737"/>
          <a:ext cx="3014508" cy="594360"/>
        </p:xfrm>
        <a:graphic>
          <a:graphicData uri="http://schemas.openxmlformats.org/drawingml/2006/table">
            <a:tbl>
              <a:tblPr firstRow="1" bandRow="1">
                <a:tableStyleId>{5940675A-B579-460E-94D1-54222C63F5DA}</a:tableStyleId>
              </a:tblPr>
              <a:tblGrid>
                <a:gridCol w="753627">
                  <a:extLst>
                    <a:ext uri="{9D8B030D-6E8A-4147-A177-3AD203B41FA5}">
                      <a16:colId xmlns:a16="http://schemas.microsoft.com/office/drawing/2014/main" val="3220732068"/>
                    </a:ext>
                  </a:extLst>
                </a:gridCol>
                <a:gridCol w="753627">
                  <a:extLst>
                    <a:ext uri="{9D8B030D-6E8A-4147-A177-3AD203B41FA5}">
                      <a16:colId xmlns:a16="http://schemas.microsoft.com/office/drawing/2014/main" val="2802251437"/>
                    </a:ext>
                  </a:extLst>
                </a:gridCol>
                <a:gridCol w="753627">
                  <a:extLst>
                    <a:ext uri="{9D8B030D-6E8A-4147-A177-3AD203B41FA5}">
                      <a16:colId xmlns:a16="http://schemas.microsoft.com/office/drawing/2014/main" val="2943716361"/>
                    </a:ext>
                  </a:extLst>
                </a:gridCol>
                <a:gridCol w="753627">
                  <a:extLst>
                    <a:ext uri="{9D8B030D-6E8A-4147-A177-3AD203B41FA5}">
                      <a16:colId xmlns:a16="http://schemas.microsoft.com/office/drawing/2014/main" val="3479716361"/>
                    </a:ext>
                  </a:extLst>
                </a:gridCol>
              </a:tblGrid>
              <a:tr h="370840">
                <a:tc>
                  <a:txBody>
                    <a:bodyPr/>
                    <a:lstStyle/>
                    <a:p>
                      <a:r>
                        <a:rPr lang="en-US" sz="1100" dirty="0"/>
                        <a:t>MU</a:t>
                      </a:r>
                    </a:p>
                    <a:p>
                      <a:r>
                        <a:rPr lang="en-US" sz="1100" dirty="0"/>
                        <a:t>AP</a:t>
                      </a:r>
                    </a:p>
                  </a:txBody>
                  <a:tcPr/>
                </a:tc>
                <a:tc>
                  <a:txBody>
                    <a:bodyPr/>
                    <a:lstStyle/>
                    <a:p>
                      <a:r>
                        <a:rPr lang="en-US" sz="1100" dirty="0"/>
                        <a:t>MT</a:t>
                      </a:r>
                    </a:p>
                    <a:p>
                      <a:r>
                        <a:rPr lang="en-US" sz="1100" dirty="0"/>
                        <a:t>DTS</a:t>
                      </a:r>
                    </a:p>
                  </a:txBody>
                  <a:tcPr/>
                </a:tc>
                <a:tc>
                  <a:txBody>
                    <a:bodyPr/>
                    <a:lstStyle/>
                    <a:p>
                      <a:r>
                        <a:rPr lang="en-US" sz="1100" dirty="0"/>
                        <a:t>MML</a:t>
                      </a:r>
                      <a:br>
                        <a:rPr lang="en-US" sz="1100" dirty="0"/>
                      </a:br>
                      <a:endParaRPr lang="en-US" sz="1100" dirty="0"/>
                    </a:p>
                  </a:txBody>
                  <a:tcPr/>
                </a:tc>
                <a:tc>
                  <a:txBody>
                    <a:bodyPr/>
                    <a:lstStyle/>
                    <a:p>
                      <a:r>
                        <a:rPr lang="en-US" sz="1100" dirty="0"/>
                        <a:t>Facilities</a:t>
                      </a:r>
                    </a:p>
                    <a:p>
                      <a:r>
                        <a:rPr lang="en-US" sz="1100" dirty="0"/>
                        <a:t>IDAF</a:t>
                      </a:r>
                      <a:br>
                        <a:rPr lang="en-US" sz="1100" dirty="0"/>
                      </a:br>
                      <a:r>
                        <a:rPr lang="en-US" sz="1100" dirty="0"/>
                        <a:t>XFEL</a:t>
                      </a:r>
                    </a:p>
                  </a:txBody>
                  <a:tcPr/>
                </a:tc>
                <a:extLst>
                  <a:ext uri="{0D108BD9-81ED-4DB2-BD59-A6C34878D82A}">
                    <a16:rowId xmlns:a16="http://schemas.microsoft.com/office/drawing/2014/main" val="3981744183"/>
                  </a:ext>
                </a:extLst>
              </a:tr>
            </a:tbl>
          </a:graphicData>
        </a:graphic>
      </p:graphicFrame>
      <p:sp>
        <p:nvSpPr>
          <p:cNvPr id="9" name="TextBox 8">
            <a:extLst>
              <a:ext uri="{FF2B5EF4-FFF2-40B4-BE49-F238E27FC236}">
                <a16:creationId xmlns:a16="http://schemas.microsoft.com/office/drawing/2014/main" id="{A75D1AB8-A988-41AD-9B88-893F383FDE3F}"/>
              </a:ext>
            </a:extLst>
          </p:cNvPr>
          <p:cNvSpPr txBox="1"/>
          <p:nvPr/>
        </p:nvSpPr>
        <p:spPr>
          <a:xfrm>
            <a:off x="1332598" y="1102841"/>
            <a:ext cx="1060931" cy="369332"/>
          </a:xfrm>
          <a:prstGeom prst="rect">
            <a:avLst/>
          </a:prstGeom>
          <a:noFill/>
        </p:spPr>
        <p:txBody>
          <a:bodyPr wrap="none" rtlCol="0">
            <a:spAutoFit/>
          </a:bodyPr>
          <a:lstStyle/>
          <a:p>
            <a:r>
              <a:rPr lang="en-US" dirty="0"/>
              <a:t>Tuesday</a:t>
            </a:r>
          </a:p>
        </p:txBody>
      </p:sp>
      <p:sp>
        <p:nvSpPr>
          <p:cNvPr id="10" name="TextBox 9">
            <a:extLst>
              <a:ext uri="{FF2B5EF4-FFF2-40B4-BE49-F238E27FC236}">
                <a16:creationId xmlns:a16="http://schemas.microsoft.com/office/drawing/2014/main" id="{1CDA3EEF-09BE-4195-BAB8-CFDEA90988BA}"/>
              </a:ext>
            </a:extLst>
          </p:cNvPr>
          <p:cNvSpPr txBox="1"/>
          <p:nvPr/>
        </p:nvSpPr>
        <p:spPr>
          <a:xfrm>
            <a:off x="4392938" y="1105800"/>
            <a:ext cx="1398781" cy="369332"/>
          </a:xfrm>
          <a:prstGeom prst="rect">
            <a:avLst/>
          </a:prstGeom>
          <a:noFill/>
        </p:spPr>
        <p:txBody>
          <a:bodyPr wrap="none" rtlCol="0">
            <a:spAutoFit/>
          </a:bodyPr>
          <a:lstStyle/>
          <a:p>
            <a:r>
              <a:rPr lang="en-US" dirty="0"/>
              <a:t>Wednesday</a:t>
            </a:r>
          </a:p>
        </p:txBody>
      </p:sp>
      <p:sp>
        <p:nvSpPr>
          <p:cNvPr id="11" name="TextBox 10">
            <a:extLst>
              <a:ext uri="{FF2B5EF4-FFF2-40B4-BE49-F238E27FC236}">
                <a16:creationId xmlns:a16="http://schemas.microsoft.com/office/drawing/2014/main" id="{1809616F-F4F6-4D78-B686-A931392DD2BF}"/>
              </a:ext>
            </a:extLst>
          </p:cNvPr>
          <p:cNvSpPr txBox="1"/>
          <p:nvPr/>
        </p:nvSpPr>
        <p:spPr>
          <a:xfrm>
            <a:off x="6739397" y="1472173"/>
            <a:ext cx="2103461" cy="2369880"/>
          </a:xfrm>
          <a:prstGeom prst="rect">
            <a:avLst/>
          </a:prstGeom>
          <a:noFill/>
        </p:spPr>
        <p:txBody>
          <a:bodyPr wrap="none" rtlCol="0">
            <a:spAutoFit/>
          </a:bodyPr>
          <a:lstStyle/>
          <a:p>
            <a:r>
              <a:rPr lang="en-US" dirty="0"/>
              <a:t>Thursday</a:t>
            </a:r>
            <a:br>
              <a:rPr lang="en-US" sz="1400" dirty="0"/>
            </a:br>
            <a:r>
              <a:rPr lang="en-US" sz="1400" dirty="0"/>
              <a:t>- last questions</a:t>
            </a:r>
          </a:p>
          <a:p>
            <a:pPr marL="285750" indent="-285750">
              <a:buFontTx/>
              <a:buChar char="-"/>
            </a:pPr>
            <a:r>
              <a:rPr lang="en-US" sz="1400" dirty="0"/>
              <a:t>Reviewer work</a:t>
            </a:r>
          </a:p>
          <a:p>
            <a:endParaRPr lang="en-US" sz="1400" dirty="0"/>
          </a:p>
          <a:p>
            <a:endParaRPr lang="en-US" sz="1400" dirty="0"/>
          </a:p>
          <a:p>
            <a:endParaRPr lang="en-US" sz="1400" dirty="0"/>
          </a:p>
          <a:p>
            <a:r>
              <a:rPr lang="en-US" dirty="0"/>
              <a:t>Friday</a:t>
            </a:r>
          </a:p>
          <a:p>
            <a:pPr marL="285750" indent="-285750">
              <a:buFontTx/>
              <a:buChar char="-"/>
            </a:pPr>
            <a:r>
              <a:rPr lang="en-US" sz="1400" dirty="0"/>
              <a:t>Reviewer work</a:t>
            </a:r>
          </a:p>
          <a:p>
            <a:pPr marL="285750" indent="-285750">
              <a:buFontTx/>
              <a:buChar char="-"/>
            </a:pPr>
            <a:r>
              <a:rPr lang="en-US" sz="1400" dirty="0"/>
              <a:t>First announcement </a:t>
            </a:r>
            <a:br>
              <a:rPr lang="en-US" sz="1400" dirty="0"/>
            </a:br>
            <a:r>
              <a:rPr lang="en-US" sz="1400" dirty="0"/>
              <a:t>of results</a:t>
            </a:r>
          </a:p>
        </p:txBody>
      </p:sp>
    </p:spTree>
    <p:extLst>
      <p:ext uri="{BB962C8B-B14F-4D97-AF65-F5344CB8AC3E}">
        <p14:creationId xmlns:p14="http://schemas.microsoft.com/office/powerpoint/2010/main" val="389960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0A202-586F-488E-B2CC-C1B604966CBF}"/>
              </a:ext>
            </a:extLst>
          </p:cNvPr>
          <p:cNvSpPr>
            <a:spLocks noGrp="1"/>
          </p:cNvSpPr>
          <p:nvPr>
            <p:ph type="title"/>
          </p:nvPr>
        </p:nvSpPr>
        <p:spPr/>
        <p:txBody>
          <a:bodyPr/>
          <a:lstStyle/>
          <a:p>
            <a:r>
              <a:rPr lang="en-US" dirty="0"/>
              <a:t>Talks</a:t>
            </a:r>
          </a:p>
        </p:txBody>
      </p:sp>
      <p:sp>
        <p:nvSpPr>
          <p:cNvPr id="3" name="Slide Number Placeholder 2">
            <a:extLst>
              <a:ext uri="{FF2B5EF4-FFF2-40B4-BE49-F238E27FC236}">
                <a16:creationId xmlns:a16="http://schemas.microsoft.com/office/drawing/2014/main" id="{1AB7886C-155A-43DF-BEA7-F9F64CD5C488}"/>
              </a:ext>
            </a:extLst>
          </p:cNvPr>
          <p:cNvSpPr>
            <a:spLocks noGrp="1"/>
          </p:cNvSpPr>
          <p:nvPr>
            <p:ph type="sldNum" sz="quarter" idx="10"/>
          </p:nvPr>
        </p:nvSpPr>
        <p:spPr/>
        <p:txBody>
          <a:bodyPr/>
          <a:lstStyle/>
          <a:p>
            <a:fld id="{06A4C6CA-205B-44F7-895A-B90ECCA4EA14}" type="slidenum">
              <a:rPr lang="en-US" smtClean="0"/>
              <a:pPr/>
              <a:t>22</a:t>
            </a:fld>
            <a:endParaRPr lang="en-US" dirty="0"/>
          </a:p>
        </p:txBody>
      </p:sp>
      <p:pic>
        <p:nvPicPr>
          <p:cNvPr id="4" name="Picture 3">
            <a:extLst>
              <a:ext uri="{FF2B5EF4-FFF2-40B4-BE49-F238E27FC236}">
                <a16:creationId xmlns:a16="http://schemas.microsoft.com/office/drawing/2014/main" id="{657D00EF-1BD9-410D-A829-58B71A6FEE60}"/>
              </a:ext>
            </a:extLst>
          </p:cNvPr>
          <p:cNvPicPr>
            <a:picLocks noChangeAspect="1"/>
          </p:cNvPicPr>
          <p:nvPr/>
        </p:nvPicPr>
        <p:blipFill>
          <a:blip r:embed="rId2"/>
          <a:stretch>
            <a:fillRect/>
          </a:stretch>
        </p:blipFill>
        <p:spPr>
          <a:xfrm>
            <a:off x="1043608" y="1330651"/>
            <a:ext cx="6156176" cy="3455930"/>
          </a:xfrm>
          <a:prstGeom prst="rect">
            <a:avLst/>
          </a:prstGeom>
          <a:effectLst>
            <a:glow rad="63500">
              <a:schemeClr val="accent2">
                <a:satMod val="175000"/>
                <a:alpha val="40000"/>
              </a:schemeClr>
            </a:glow>
          </a:effectLst>
        </p:spPr>
      </p:pic>
      <p:pic>
        <p:nvPicPr>
          <p:cNvPr id="5" name="Picture 2" descr="Datei:Desy logo 3c web.svg">
            <a:extLst>
              <a:ext uri="{FF2B5EF4-FFF2-40B4-BE49-F238E27FC236}">
                <a16:creationId xmlns:a16="http://schemas.microsoft.com/office/drawing/2014/main" id="{1EB304A9-6A4A-44E5-B3A3-24D1F94C8E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1455626"/>
            <a:ext cx="322393" cy="3223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0444609-CBD2-4CE3-B12A-8394E005403A}"/>
              </a:ext>
            </a:extLst>
          </p:cNvPr>
          <p:cNvSpPr txBox="1"/>
          <p:nvPr/>
        </p:nvSpPr>
        <p:spPr>
          <a:xfrm>
            <a:off x="6876256" y="2391730"/>
            <a:ext cx="2093778" cy="1169551"/>
          </a:xfrm>
          <a:prstGeom prst="rect">
            <a:avLst/>
          </a:prstGeom>
          <a:noFill/>
        </p:spPr>
        <p:txBody>
          <a:bodyPr wrap="none" rtlCol="0">
            <a:spAutoFit/>
          </a:bodyPr>
          <a:lstStyle/>
          <a:p>
            <a:r>
              <a:rPr lang="en-US" sz="1400" dirty="0"/>
              <a:t>Still some discussions</a:t>
            </a:r>
            <a:br>
              <a:rPr lang="en-US" sz="1400" dirty="0"/>
            </a:br>
            <a:r>
              <a:rPr lang="en-US" sz="1400" dirty="0"/>
              <a:t>on the final layout</a:t>
            </a:r>
            <a:br>
              <a:rPr lang="en-US" sz="1400" dirty="0"/>
            </a:br>
            <a:br>
              <a:rPr lang="en-US" sz="1400" dirty="0"/>
            </a:br>
            <a:r>
              <a:rPr lang="en-US" sz="1400" dirty="0"/>
              <a:t>Include a clearer DESY </a:t>
            </a:r>
            <a:br>
              <a:rPr lang="en-US" sz="1400" dirty="0"/>
            </a:br>
            <a:r>
              <a:rPr lang="en-US" sz="1400" dirty="0"/>
              <a:t>connection? </a:t>
            </a:r>
          </a:p>
        </p:txBody>
      </p:sp>
    </p:spTree>
    <p:extLst>
      <p:ext uri="{BB962C8B-B14F-4D97-AF65-F5344CB8AC3E}">
        <p14:creationId xmlns:p14="http://schemas.microsoft.com/office/powerpoint/2010/main" val="324623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D24CD-4B13-4775-9EA4-09B5FE706ECB}"/>
              </a:ext>
            </a:extLst>
          </p:cNvPr>
          <p:cNvSpPr>
            <a:spLocks noGrp="1"/>
          </p:cNvSpPr>
          <p:nvPr>
            <p:ph type="title"/>
          </p:nvPr>
        </p:nvSpPr>
        <p:spPr/>
        <p:txBody>
          <a:bodyPr/>
          <a:lstStyle/>
          <a:p>
            <a:r>
              <a:rPr lang="en-US" dirty="0"/>
              <a:t>What the parallel talks should transport</a:t>
            </a:r>
          </a:p>
        </p:txBody>
      </p:sp>
      <p:sp>
        <p:nvSpPr>
          <p:cNvPr id="3" name="Slide Number Placeholder 2">
            <a:extLst>
              <a:ext uri="{FF2B5EF4-FFF2-40B4-BE49-F238E27FC236}">
                <a16:creationId xmlns:a16="http://schemas.microsoft.com/office/drawing/2014/main" id="{05823271-6C6A-444C-95B9-D91669FAF291}"/>
              </a:ext>
            </a:extLst>
          </p:cNvPr>
          <p:cNvSpPr>
            <a:spLocks noGrp="1"/>
          </p:cNvSpPr>
          <p:nvPr>
            <p:ph type="sldNum" sz="quarter" idx="10"/>
          </p:nvPr>
        </p:nvSpPr>
        <p:spPr/>
        <p:txBody>
          <a:bodyPr/>
          <a:lstStyle/>
          <a:p>
            <a:fld id="{06A4C6CA-205B-44F7-895A-B90ECCA4EA14}" type="slidenum">
              <a:rPr lang="en-US" smtClean="0"/>
              <a:pPr/>
              <a:t>23</a:t>
            </a:fld>
            <a:endParaRPr lang="en-US" dirty="0"/>
          </a:p>
        </p:txBody>
      </p:sp>
      <p:sp>
        <p:nvSpPr>
          <p:cNvPr id="4" name="TextBox 3">
            <a:extLst>
              <a:ext uri="{FF2B5EF4-FFF2-40B4-BE49-F238E27FC236}">
                <a16:creationId xmlns:a16="http://schemas.microsoft.com/office/drawing/2014/main" id="{0BEB1F3C-FD45-4EC1-8B1D-89939460B3B1}"/>
              </a:ext>
            </a:extLst>
          </p:cNvPr>
          <p:cNvSpPr txBox="1"/>
          <p:nvPr/>
        </p:nvSpPr>
        <p:spPr>
          <a:xfrm>
            <a:off x="287524" y="1572796"/>
            <a:ext cx="8798306" cy="2862322"/>
          </a:xfrm>
          <a:prstGeom prst="rect">
            <a:avLst/>
          </a:prstGeom>
          <a:noFill/>
        </p:spPr>
        <p:txBody>
          <a:bodyPr wrap="none" rtlCol="0">
            <a:spAutoFit/>
          </a:bodyPr>
          <a:lstStyle/>
          <a:p>
            <a:r>
              <a:rPr lang="en-US" dirty="0"/>
              <a:t>Answer the questions for the reviewers</a:t>
            </a:r>
          </a:p>
          <a:p>
            <a:endParaRPr lang="en-US" dirty="0"/>
          </a:p>
          <a:p>
            <a:r>
              <a:rPr lang="en-US" dirty="0"/>
              <a:t>Show the Impact DESY has had on the topic, be very explicit</a:t>
            </a:r>
          </a:p>
          <a:p>
            <a:endParaRPr lang="en-US" dirty="0"/>
          </a:p>
          <a:p>
            <a:r>
              <a:rPr lang="en-US" dirty="0"/>
              <a:t>Include concrete references to people who have done the work (at DESY)</a:t>
            </a:r>
          </a:p>
          <a:p>
            <a:endParaRPr lang="en-US" dirty="0"/>
          </a:p>
          <a:p>
            <a:r>
              <a:rPr lang="en-US" dirty="0"/>
              <a:t>Make connections to “strategic topics” like </a:t>
            </a:r>
            <a:r>
              <a:rPr lang="en-US" dirty="0" err="1"/>
              <a:t>innobation</a:t>
            </a:r>
            <a:r>
              <a:rPr lang="en-US" dirty="0"/>
              <a:t>/ Talent management in the talk</a:t>
            </a:r>
          </a:p>
          <a:p>
            <a:endParaRPr lang="en-US" dirty="0"/>
          </a:p>
          <a:p>
            <a:r>
              <a:rPr lang="en-US" dirty="0"/>
              <a:t>Character is more strategic than </a:t>
            </a:r>
            <a:r>
              <a:rPr lang="en-US" dirty="0" err="1"/>
              <a:t>highligh</a:t>
            </a:r>
            <a:endParaRPr lang="en-US" dirty="0"/>
          </a:p>
          <a:p>
            <a:endParaRPr lang="en-US" dirty="0"/>
          </a:p>
        </p:txBody>
      </p:sp>
      <p:sp>
        <p:nvSpPr>
          <p:cNvPr id="5" name="Rectangle 4">
            <a:extLst>
              <a:ext uri="{FF2B5EF4-FFF2-40B4-BE49-F238E27FC236}">
                <a16:creationId xmlns:a16="http://schemas.microsoft.com/office/drawing/2014/main" id="{C8CD6CF5-63C9-4771-A5FB-F359C2A0BE02}"/>
              </a:ext>
            </a:extLst>
          </p:cNvPr>
          <p:cNvSpPr/>
          <p:nvPr/>
        </p:nvSpPr>
        <p:spPr>
          <a:xfrm>
            <a:off x="1502786" y="2067694"/>
            <a:ext cx="6138428" cy="2123658"/>
          </a:xfrm>
          <a:prstGeom prst="rect">
            <a:avLst/>
          </a:prstGeom>
          <a:solidFill>
            <a:schemeClr val="accent5">
              <a:lumMod val="40000"/>
              <a:lumOff val="60000"/>
            </a:schemeClr>
          </a:solidFill>
          <a:effectLst>
            <a:glow rad="63500">
              <a:schemeClr val="accent5">
                <a:satMod val="175000"/>
                <a:alpha val="40000"/>
              </a:schemeClr>
            </a:glow>
          </a:effectLst>
        </p:spPr>
        <p:txBody>
          <a:bodyPr wrap="square">
            <a:spAutoFit/>
          </a:bodyPr>
          <a:lstStyle/>
          <a:p>
            <a:pPr marL="171450" indent="-171450">
              <a:buFont typeface="Arial" panose="020B0604020202020204" pitchFamily="34" charset="0"/>
              <a:buChar char="•"/>
            </a:pPr>
            <a:r>
              <a:rPr lang="en-US" sz="1200" dirty="0"/>
              <a:t>How do you rate the scientific quality and the innovative potential of the research activities? </a:t>
            </a:r>
          </a:p>
          <a:p>
            <a:pPr marL="171450" indent="-171450">
              <a:buFont typeface="Arial" panose="020B0604020202020204" pitchFamily="34" charset="0"/>
              <a:buChar char="•"/>
            </a:pPr>
            <a:r>
              <a:rPr lang="en-US" sz="1200" dirty="0"/>
              <a:t>At what level is the research internationally competitive? </a:t>
            </a:r>
          </a:p>
          <a:p>
            <a:pPr marL="171450" indent="-171450">
              <a:buFont typeface="Arial" panose="020B0604020202020204" pitchFamily="34" charset="0"/>
              <a:buChar char="•"/>
            </a:pPr>
            <a:r>
              <a:rPr lang="en-US" sz="1200" dirty="0"/>
              <a:t>How do you rate the transformative impact of the research on the field and/or potential for significant societal or economic impact?</a:t>
            </a:r>
          </a:p>
          <a:p>
            <a:pPr marL="171450" indent="-171450">
              <a:buFont typeface="Arial" panose="020B0604020202020204" pitchFamily="34" charset="0"/>
              <a:buChar char="•"/>
            </a:pPr>
            <a:r>
              <a:rPr lang="en-US" sz="1200" dirty="0"/>
              <a:t>How do you evaluate the scientific achievements in relation to its size, available infrastructure, and funding?</a:t>
            </a:r>
          </a:p>
          <a:p>
            <a:pPr marL="171450" indent="-171450">
              <a:buFont typeface="Arial" panose="020B0604020202020204" pitchFamily="34" charset="0"/>
              <a:buChar char="•"/>
            </a:pPr>
            <a:r>
              <a:rPr lang="en-US" sz="1200" dirty="0"/>
              <a:t>What are specific strengths and weaknesses?</a:t>
            </a:r>
          </a:p>
          <a:p>
            <a:pPr marL="171450" indent="-171450">
              <a:buFont typeface="Arial" panose="020B0604020202020204" pitchFamily="34" charset="0"/>
              <a:buChar char="•"/>
            </a:pPr>
            <a:r>
              <a:rPr lang="en-US" sz="1200" dirty="0"/>
              <a:t>Can you identify novel contributions to the field? If so, which are they?</a:t>
            </a:r>
          </a:p>
          <a:p>
            <a:pPr marL="171450" indent="-171450">
              <a:buFont typeface="Arial" panose="020B0604020202020204" pitchFamily="34" charset="0"/>
              <a:buChar char="•"/>
            </a:pPr>
            <a:r>
              <a:rPr lang="en-US" sz="1200" dirty="0"/>
              <a:t>Please indicate the most prominent research results (up to three).</a:t>
            </a:r>
          </a:p>
          <a:p>
            <a:pPr marL="171450" indent="-171450">
              <a:buFont typeface="Arial" panose="020B0604020202020204" pitchFamily="34" charset="0"/>
              <a:buChar char="•"/>
            </a:pPr>
            <a:r>
              <a:rPr lang="en-US" sz="1200" dirty="0"/>
              <a:t>Can you identify scientists with exceptional contributions to the field?</a:t>
            </a:r>
          </a:p>
        </p:txBody>
      </p:sp>
    </p:spTree>
    <p:extLst>
      <p:ext uri="{BB962C8B-B14F-4D97-AF65-F5344CB8AC3E}">
        <p14:creationId xmlns:p14="http://schemas.microsoft.com/office/powerpoint/2010/main" val="6279408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fade">
                                      <p:cBhvr>
                                        <p:cTn id="26" dur="500"/>
                                        <p:tgtEl>
                                          <p:spTgt spid="4">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fade">
                                      <p:cBhvr>
                                        <p:cTn id="31"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6637E-8B15-4074-8709-5DE6A6505E9C}"/>
              </a:ext>
            </a:extLst>
          </p:cNvPr>
          <p:cNvSpPr>
            <a:spLocks noGrp="1"/>
          </p:cNvSpPr>
          <p:nvPr>
            <p:ph type="title"/>
          </p:nvPr>
        </p:nvSpPr>
        <p:spPr/>
        <p:txBody>
          <a:bodyPr/>
          <a:lstStyle/>
          <a:p>
            <a:r>
              <a:rPr lang="en-US" dirty="0"/>
              <a:t>Style of the talks</a:t>
            </a:r>
          </a:p>
        </p:txBody>
      </p:sp>
      <p:sp>
        <p:nvSpPr>
          <p:cNvPr id="3" name="Slide Number Placeholder 2">
            <a:extLst>
              <a:ext uri="{FF2B5EF4-FFF2-40B4-BE49-F238E27FC236}">
                <a16:creationId xmlns:a16="http://schemas.microsoft.com/office/drawing/2014/main" id="{270A9B8C-374C-4AC4-807B-E8886DDADD77}"/>
              </a:ext>
            </a:extLst>
          </p:cNvPr>
          <p:cNvSpPr>
            <a:spLocks noGrp="1"/>
          </p:cNvSpPr>
          <p:nvPr>
            <p:ph type="sldNum" sz="quarter" idx="10"/>
          </p:nvPr>
        </p:nvSpPr>
        <p:spPr/>
        <p:txBody>
          <a:bodyPr/>
          <a:lstStyle/>
          <a:p>
            <a:fld id="{06A4C6CA-205B-44F7-895A-B90ECCA4EA14}" type="slidenum">
              <a:rPr lang="en-US" smtClean="0"/>
              <a:pPr/>
              <a:t>24</a:t>
            </a:fld>
            <a:endParaRPr lang="en-US" dirty="0"/>
          </a:p>
        </p:txBody>
      </p:sp>
      <p:sp>
        <p:nvSpPr>
          <p:cNvPr id="4" name="TextBox 3">
            <a:extLst>
              <a:ext uri="{FF2B5EF4-FFF2-40B4-BE49-F238E27FC236}">
                <a16:creationId xmlns:a16="http://schemas.microsoft.com/office/drawing/2014/main" id="{345F6410-B43A-46DE-96B1-A08AB4C56E92}"/>
              </a:ext>
            </a:extLst>
          </p:cNvPr>
          <p:cNvSpPr txBox="1"/>
          <p:nvPr/>
        </p:nvSpPr>
        <p:spPr>
          <a:xfrm>
            <a:off x="503548" y="1779662"/>
            <a:ext cx="8572668" cy="2062103"/>
          </a:xfrm>
          <a:prstGeom prst="rect">
            <a:avLst/>
          </a:prstGeom>
          <a:noFill/>
        </p:spPr>
        <p:txBody>
          <a:bodyPr wrap="none" rtlCol="0">
            <a:spAutoFit/>
          </a:bodyPr>
          <a:lstStyle/>
          <a:p>
            <a:r>
              <a:rPr lang="en-US" sz="1600" dirty="0"/>
              <a:t>Follow – as much as possible – the assertion – evidence model</a:t>
            </a:r>
          </a:p>
          <a:p>
            <a:endParaRPr lang="en-US" sz="1600" dirty="0"/>
          </a:p>
          <a:p>
            <a:r>
              <a:rPr lang="en-US" sz="1600" dirty="0"/>
              <a:t>Example: </a:t>
            </a:r>
          </a:p>
          <a:p>
            <a:endParaRPr lang="en-US" sz="1600" dirty="0"/>
          </a:p>
          <a:p>
            <a:r>
              <a:rPr lang="en-US" sz="1600" dirty="0"/>
              <a:t>Introduction into plasma acceleration</a:t>
            </a:r>
          </a:p>
          <a:p>
            <a:endParaRPr lang="en-US" sz="1600" dirty="0"/>
          </a:p>
          <a:p>
            <a:endParaRPr lang="en-US" sz="1600" dirty="0"/>
          </a:p>
          <a:p>
            <a:r>
              <a:rPr lang="en-US" sz="1600" dirty="0"/>
              <a:t>					We find novel ways to </a:t>
            </a:r>
            <a:r>
              <a:rPr lang="en-US" sz="1600" dirty="0" err="1"/>
              <a:t>accelerat</a:t>
            </a:r>
            <a:r>
              <a:rPr lang="en-US" sz="1600" dirty="0"/>
              <a:t> electrons</a:t>
            </a:r>
          </a:p>
        </p:txBody>
      </p:sp>
      <p:sp>
        <p:nvSpPr>
          <p:cNvPr id="5" name="Arrow: Down 4">
            <a:extLst>
              <a:ext uri="{FF2B5EF4-FFF2-40B4-BE49-F238E27FC236}">
                <a16:creationId xmlns:a16="http://schemas.microsoft.com/office/drawing/2014/main" id="{A54A1C47-2EDC-48D5-A4C9-BBDF328EB298}"/>
              </a:ext>
            </a:extLst>
          </p:cNvPr>
          <p:cNvSpPr/>
          <p:nvPr/>
        </p:nvSpPr>
        <p:spPr>
          <a:xfrm rot="18271387">
            <a:off x="4398769" y="2853330"/>
            <a:ext cx="360040" cy="104684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81EF918-E88D-4E19-B06D-61ABA4B6B4CC}"/>
              </a:ext>
            </a:extLst>
          </p:cNvPr>
          <p:cNvSpPr txBox="1"/>
          <p:nvPr/>
        </p:nvSpPr>
        <p:spPr>
          <a:xfrm>
            <a:off x="575556" y="3826890"/>
            <a:ext cx="4293163" cy="738664"/>
          </a:xfrm>
          <a:prstGeom prst="rect">
            <a:avLst/>
          </a:prstGeom>
          <a:solidFill>
            <a:schemeClr val="accent5">
              <a:lumMod val="40000"/>
              <a:lumOff val="60000"/>
            </a:schemeClr>
          </a:solidFill>
        </p:spPr>
        <p:txBody>
          <a:bodyPr wrap="none" rtlCol="0">
            <a:spAutoFit/>
          </a:bodyPr>
          <a:lstStyle/>
          <a:p>
            <a:pPr marL="285750" indent="-285750">
              <a:buFont typeface="Arial" panose="020B0604020202020204" pitchFamily="34" charset="0"/>
              <a:buChar char="•"/>
            </a:pPr>
            <a:r>
              <a:rPr lang="en-US" sz="1400" dirty="0"/>
              <a:t>More direct communication to the listener</a:t>
            </a:r>
          </a:p>
          <a:p>
            <a:pPr marL="285750" indent="-285750">
              <a:buFont typeface="Arial" panose="020B0604020202020204" pitchFamily="34" charset="0"/>
              <a:buChar char="•"/>
            </a:pPr>
            <a:r>
              <a:rPr lang="en-US" sz="1400" dirty="0"/>
              <a:t>Makes it easy to have a clear message per slide</a:t>
            </a:r>
          </a:p>
          <a:p>
            <a:pPr marL="285750" indent="-285750">
              <a:buFont typeface="Arial" panose="020B0604020202020204" pitchFamily="34" charset="0"/>
              <a:buChar char="•"/>
            </a:pPr>
            <a:r>
              <a:rPr lang="en-US" sz="1400" dirty="0"/>
              <a:t>Invites you to come up with “punchlines”</a:t>
            </a:r>
          </a:p>
        </p:txBody>
      </p:sp>
    </p:spTree>
    <p:extLst>
      <p:ext uri="{BB962C8B-B14F-4D97-AF65-F5344CB8AC3E}">
        <p14:creationId xmlns:p14="http://schemas.microsoft.com/office/powerpoint/2010/main" val="915343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950E6-619E-4E6A-9A25-005DB6A6E9B5}"/>
              </a:ext>
            </a:extLst>
          </p:cNvPr>
          <p:cNvSpPr>
            <a:spLocks noGrp="1"/>
          </p:cNvSpPr>
          <p:nvPr>
            <p:ph type="title"/>
          </p:nvPr>
        </p:nvSpPr>
        <p:spPr/>
        <p:txBody>
          <a:bodyPr/>
          <a:lstStyle/>
          <a:p>
            <a:r>
              <a:rPr lang="en-US" dirty="0"/>
              <a:t>Poster Session</a:t>
            </a:r>
          </a:p>
        </p:txBody>
      </p:sp>
      <p:sp>
        <p:nvSpPr>
          <p:cNvPr id="3" name="Slide Number Placeholder 2">
            <a:extLst>
              <a:ext uri="{FF2B5EF4-FFF2-40B4-BE49-F238E27FC236}">
                <a16:creationId xmlns:a16="http://schemas.microsoft.com/office/drawing/2014/main" id="{0A06E25D-054B-4BF9-94D3-E167059A3A1A}"/>
              </a:ext>
            </a:extLst>
          </p:cNvPr>
          <p:cNvSpPr>
            <a:spLocks noGrp="1"/>
          </p:cNvSpPr>
          <p:nvPr>
            <p:ph type="sldNum" sz="quarter" idx="10"/>
          </p:nvPr>
        </p:nvSpPr>
        <p:spPr/>
        <p:txBody>
          <a:bodyPr/>
          <a:lstStyle/>
          <a:p>
            <a:fld id="{06A4C6CA-205B-44F7-895A-B90ECCA4EA14}" type="slidenum">
              <a:rPr lang="en-US" smtClean="0"/>
              <a:pPr/>
              <a:t>25</a:t>
            </a:fld>
            <a:endParaRPr lang="en-US" dirty="0"/>
          </a:p>
        </p:txBody>
      </p:sp>
      <p:sp>
        <p:nvSpPr>
          <p:cNvPr id="4" name="TextBox 3">
            <a:extLst>
              <a:ext uri="{FF2B5EF4-FFF2-40B4-BE49-F238E27FC236}">
                <a16:creationId xmlns:a16="http://schemas.microsoft.com/office/drawing/2014/main" id="{A2D58DC1-9195-4DA5-903F-15E49B4F382A}"/>
              </a:ext>
            </a:extLst>
          </p:cNvPr>
          <p:cNvSpPr txBox="1"/>
          <p:nvPr/>
        </p:nvSpPr>
        <p:spPr>
          <a:xfrm>
            <a:off x="755576" y="1540698"/>
            <a:ext cx="7168950" cy="2308324"/>
          </a:xfrm>
          <a:prstGeom prst="rect">
            <a:avLst/>
          </a:prstGeom>
          <a:noFill/>
        </p:spPr>
        <p:txBody>
          <a:bodyPr wrap="none" rtlCol="0">
            <a:spAutoFit/>
          </a:bodyPr>
          <a:lstStyle/>
          <a:p>
            <a:pPr marL="285750" indent="-285750">
              <a:buFont typeface="Arial" panose="020B0604020202020204" pitchFamily="34" charset="0"/>
              <a:buChar char="•"/>
            </a:pPr>
            <a:r>
              <a:rPr lang="en-US" sz="1600" dirty="0"/>
              <a:t>2 hour session on Tuesday evening (in part before the parallel </a:t>
            </a:r>
            <a:br>
              <a:rPr lang="en-US" sz="1600" dirty="0"/>
            </a:br>
            <a:r>
              <a:rPr lang="en-US" sz="1600" dirty="0"/>
              <a:t>Sessions)</a:t>
            </a:r>
          </a:p>
          <a:p>
            <a:pPr marL="285750" indent="-285750">
              <a:buFont typeface="Arial" panose="020B0604020202020204" pitchFamily="34" charset="0"/>
              <a:buChar char="•"/>
            </a:pPr>
            <a:r>
              <a:rPr lang="en-US" sz="1600" dirty="0"/>
              <a:t>Only young researchers</a:t>
            </a:r>
          </a:p>
          <a:p>
            <a:pPr marL="285750" indent="-285750">
              <a:buFont typeface="Arial" panose="020B0604020202020204" pitchFamily="34" charset="0"/>
              <a:buChar char="•"/>
            </a:pPr>
            <a:r>
              <a:rPr lang="en-US" sz="1600" dirty="0"/>
              <a:t>Senior people are not allowed at the session, no backup: you are on your </a:t>
            </a:r>
            <a:br>
              <a:rPr lang="en-US" sz="1600" dirty="0"/>
            </a:br>
            <a:r>
              <a:rPr lang="en-US" sz="1600" dirty="0"/>
              <a:t>own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 posters should cover individual research achievements done by</a:t>
            </a:r>
            <a:br>
              <a:rPr lang="en-US" sz="1600" dirty="0"/>
            </a:br>
            <a:r>
              <a:rPr lang="en-US" sz="1600" dirty="0"/>
              <a:t>the poster presenters: highlight character</a:t>
            </a:r>
          </a:p>
          <a:p>
            <a:pPr marL="285750" indent="-285750">
              <a:buFont typeface="Arial" panose="020B0604020202020204" pitchFamily="34" charset="0"/>
              <a:buChar char="•"/>
            </a:pPr>
            <a:r>
              <a:rPr lang="en-US" sz="1600" dirty="0"/>
              <a:t>Do not overload the posters</a:t>
            </a:r>
          </a:p>
        </p:txBody>
      </p:sp>
    </p:spTree>
    <p:extLst>
      <p:ext uri="{BB962C8B-B14F-4D97-AF65-F5344CB8AC3E}">
        <p14:creationId xmlns:p14="http://schemas.microsoft.com/office/powerpoint/2010/main" val="2661899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17D937CB-7165-478D-8AFA-E906554AE3FF}"/>
              </a:ext>
            </a:extLst>
          </p:cNvPr>
          <p:cNvPicPr>
            <a:picLocks noChangeAspect="1"/>
          </p:cNvPicPr>
          <p:nvPr/>
        </p:nvPicPr>
        <p:blipFill>
          <a:blip r:embed="rId2"/>
          <a:stretch>
            <a:fillRect/>
          </a:stretch>
        </p:blipFill>
        <p:spPr>
          <a:xfrm>
            <a:off x="784460" y="1139761"/>
            <a:ext cx="2852218" cy="4050725"/>
          </a:xfrm>
          <a:prstGeom prst="rect">
            <a:avLst/>
          </a:prstGeom>
        </p:spPr>
      </p:pic>
      <p:sp>
        <p:nvSpPr>
          <p:cNvPr id="2" name="Title 1">
            <a:extLst>
              <a:ext uri="{FF2B5EF4-FFF2-40B4-BE49-F238E27FC236}">
                <a16:creationId xmlns:a16="http://schemas.microsoft.com/office/drawing/2014/main" id="{9D89535D-A2A6-483F-922C-C6F1B856ED94}"/>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55AA4023-6278-44AB-9910-9633CF831A3C}"/>
              </a:ext>
            </a:extLst>
          </p:cNvPr>
          <p:cNvSpPr>
            <a:spLocks noGrp="1"/>
          </p:cNvSpPr>
          <p:nvPr>
            <p:ph type="sldNum" sz="quarter" idx="10"/>
          </p:nvPr>
        </p:nvSpPr>
        <p:spPr/>
        <p:txBody>
          <a:bodyPr/>
          <a:lstStyle/>
          <a:p>
            <a:fld id="{06A4C6CA-205B-44F7-895A-B90ECCA4EA14}" type="slidenum">
              <a:rPr lang="en-US" smtClean="0"/>
              <a:pPr/>
              <a:t>26</a:t>
            </a:fld>
            <a:endParaRPr lang="en-US" dirty="0"/>
          </a:p>
        </p:txBody>
      </p:sp>
      <p:sp>
        <p:nvSpPr>
          <p:cNvPr id="6" name="TextBox 5">
            <a:extLst>
              <a:ext uri="{FF2B5EF4-FFF2-40B4-BE49-F238E27FC236}">
                <a16:creationId xmlns:a16="http://schemas.microsoft.com/office/drawing/2014/main" id="{21D2BCA0-AA42-4D65-95EA-5F8CCD81871E}"/>
              </a:ext>
            </a:extLst>
          </p:cNvPr>
          <p:cNvSpPr txBox="1"/>
          <p:nvPr/>
        </p:nvSpPr>
        <p:spPr>
          <a:xfrm>
            <a:off x="2892817" y="658892"/>
            <a:ext cx="2638286" cy="369332"/>
          </a:xfrm>
          <a:prstGeom prst="rect">
            <a:avLst/>
          </a:prstGeom>
          <a:noFill/>
        </p:spPr>
        <p:txBody>
          <a:bodyPr wrap="none" rtlCol="0">
            <a:spAutoFit/>
          </a:bodyPr>
          <a:lstStyle/>
          <a:p>
            <a:r>
              <a:rPr lang="en-US" dirty="0"/>
              <a:t>Title: use assertion here</a:t>
            </a:r>
          </a:p>
        </p:txBody>
      </p:sp>
      <p:sp>
        <p:nvSpPr>
          <p:cNvPr id="9" name="TextBox 8">
            <a:extLst>
              <a:ext uri="{FF2B5EF4-FFF2-40B4-BE49-F238E27FC236}">
                <a16:creationId xmlns:a16="http://schemas.microsoft.com/office/drawing/2014/main" id="{41A652F4-E9AB-4296-994A-F1BCDFF02A98}"/>
              </a:ext>
            </a:extLst>
          </p:cNvPr>
          <p:cNvSpPr txBox="1"/>
          <p:nvPr/>
        </p:nvSpPr>
        <p:spPr>
          <a:xfrm>
            <a:off x="360000" y="4263938"/>
            <a:ext cx="1984839" cy="523220"/>
          </a:xfrm>
          <a:prstGeom prst="rect">
            <a:avLst/>
          </a:prstGeom>
          <a:solidFill>
            <a:schemeClr val="accent4">
              <a:lumMod val="20000"/>
              <a:lumOff val="80000"/>
            </a:schemeClr>
          </a:solidFill>
        </p:spPr>
        <p:txBody>
          <a:bodyPr wrap="none" rtlCol="0">
            <a:spAutoFit/>
          </a:bodyPr>
          <a:lstStyle/>
          <a:p>
            <a:r>
              <a:rPr lang="en-US" sz="1400" dirty="0"/>
              <a:t>Logos by collaborators</a:t>
            </a:r>
            <a:br>
              <a:rPr lang="en-US" sz="1400" dirty="0"/>
            </a:br>
            <a:r>
              <a:rPr lang="en-US" sz="1400" dirty="0"/>
              <a:t>(but do not overdo it)</a:t>
            </a:r>
          </a:p>
        </p:txBody>
      </p:sp>
      <p:grpSp>
        <p:nvGrpSpPr>
          <p:cNvPr id="12" name="Group 11">
            <a:extLst>
              <a:ext uri="{FF2B5EF4-FFF2-40B4-BE49-F238E27FC236}">
                <a16:creationId xmlns:a16="http://schemas.microsoft.com/office/drawing/2014/main" id="{56F358AE-5FCE-4938-AD5E-4B1CE75C5EA1}"/>
              </a:ext>
            </a:extLst>
          </p:cNvPr>
          <p:cNvGrpSpPr/>
          <p:nvPr/>
        </p:nvGrpSpPr>
        <p:grpSpPr>
          <a:xfrm>
            <a:off x="3563888" y="1327869"/>
            <a:ext cx="2170092" cy="307777"/>
            <a:chOff x="3563888" y="1431235"/>
            <a:chExt cx="2170092" cy="307777"/>
          </a:xfrm>
        </p:grpSpPr>
        <p:sp>
          <p:nvSpPr>
            <p:cNvPr id="5" name="TextBox 4">
              <a:extLst>
                <a:ext uri="{FF2B5EF4-FFF2-40B4-BE49-F238E27FC236}">
                  <a16:creationId xmlns:a16="http://schemas.microsoft.com/office/drawing/2014/main" id="{2FAD4DC4-1AA6-4FEA-BB8C-2C1237FD176F}"/>
                </a:ext>
              </a:extLst>
            </p:cNvPr>
            <p:cNvSpPr txBox="1"/>
            <p:nvPr/>
          </p:nvSpPr>
          <p:spPr>
            <a:xfrm>
              <a:off x="4051212" y="1431235"/>
              <a:ext cx="1682768" cy="307777"/>
            </a:xfrm>
            <a:prstGeom prst="rect">
              <a:avLst/>
            </a:prstGeom>
            <a:solidFill>
              <a:schemeClr val="accent4">
                <a:lumMod val="20000"/>
                <a:lumOff val="80000"/>
              </a:schemeClr>
            </a:solidFill>
          </p:spPr>
          <p:txBody>
            <a:bodyPr wrap="none" rtlCol="0">
              <a:spAutoFit/>
            </a:bodyPr>
            <a:lstStyle/>
            <a:p>
              <a:r>
                <a:rPr lang="en-US" sz="1400" dirty="0"/>
                <a:t>Program and Topic</a:t>
              </a:r>
            </a:p>
          </p:txBody>
        </p:sp>
        <p:cxnSp>
          <p:nvCxnSpPr>
            <p:cNvPr id="11" name="Straight Arrow Connector 10">
              <a:extLst>
                <a:ext uri="{FF2B5EF4-FFF2-40B4-BE49-F238E27FC236}">
                  <a16:creationId xmlns:a16="http://schemas.microsoft.com/office/drawing/2014/main" id="{2113900F-6038-4F62-B88A-1A9564ABC13A}"/>
                </a:ext>
              </a:extLst>
            </p:cNvPr>
            <p:cNvCxnSpPr>
              <a:stCxn id="5" idx="1"/>
            </p:cNvCxnSpPr>
            <p:nvPr/>
          </p:nvCxnSpPr>
          <p:spPr>
            <a:xfrm flipH="1" flipV="1">
              <a:off x="3563888" y="1448076"/>
              <a:ext cx="487324" cy="137048"/>
            </a:xfrm>
            <a:prstGeom prst="straightConnector1">
              <a:avLst/>
            </a:prstGeom>
            <a:ln w="57150">
              <a:solidFill>
                <a:schemeClr val="tx2">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AAF30EF8-BD02-48B6-8CB5-B02E55423E63}"/>
              </a:ext>
            </a:extLst>
          </p:cNvPr>
          <p:cNvGrpSpPr/>
          <p:nvPr/>
        </p:nvGrpSpPr>
        <p:grpSpPr>
          <a:xfrm>
            <a:off x="1727684" y="1609224"/>
            <a:ext cx="6174964" cy="926522"/>
            <a:chOff x="1727684" y="1772404"/>
            <a:chExt cx="6174964" cy="926522"/>
          </a:xfrm>
        </p:grpSpPr>
        <p:sp>
          <p:nvSpPr>
            <p:cNvPr id="7" name="TextBox 6">
              <a:extLst>
                <a:ext uri="{FF2B5EF4-FFF2-40B4-BE49-F238E27FC236}">
                  <a16:creationId xmlns:a16="http://schemas.microsoft.com/office/drawing/2014/main" id="{99AAA0C1-AC8C-4F44-BE48-97016A3E534E}"/>
                </a:ext>
              </a:extLst>
            </p:cNvPr>
            <p:cNvSpPr txBox="1"/>
            <p:nvPr/>
          </p:nvSpPr>
          <p:spPr>
            <a:xfrm>
              <a:off x="4067944" y="2175706"/>
              <a:ext cx="3834704" cy="523220"/>
            </a:xfrm>
            <a:prstGeom prst="rect">
              <a:avLst/>
            </a:prstGeom>
            <a:solidFill>
              <a:schemeClr val="accent4">
                <a:lumMod val="20000"/>
                <a:lumOff val="80000"/>
              </a:schemeClr>
            </a:solidFill>
          </p:spPr>
          <p:txBody>
            <a:bodyPr wrap="none" rtlCol="0">
              <a:spAutoFit/>
            </a:bodyPr>
            <a:lstStyle/>
            <a:p>
              <a:r>
                <a:rPr lang="en-US" sz="1400" dirty="0"/>
                <a:t>Poster presenter: only the presenter, if </a:t>
              </a:r>
              <a:br>
                <a:rPr lang="en-US" sz="1400" dirty="0"/>
              </a:br>
              <a:r>
                <a:rPr lang="en-US" sz="1400" dirty="0"/>
                <a:t>part of a collaboration, mention this elsewhere</a:t>
              </a:r>
            </a:p>
          </p:txBody>
        </p:sp>
        <p:cxnSp>
          <p:nvCxnSpPr>
            <p:cNvPr id="14" name="Straight Arrow Connector 13">
              <a:extLst>
                <a:ext uri="{FF2B5EF4-FFF2-40B4-BE49-F238E27FC236}">
                  <a16:creationId xmlns:a16="http://schemas.microsoft.com/office/drawing/2014/main" id="{7D5F0B52-EC5A-4E3C-A6CE-554A726EFC29}"/>
                </a:ext>
              </a:extLst>
            </p:cNvPr>
            <p:cNvCxnSpPr>
              <a:cxnSpLocks/>
              <a:stCxn id="7" idx="1"/>
            </p:cNvCxnSpPr>
            <p:nvPr/>
          </p:nvCxnSpPr>
          <p:spPr>
            <a:xfrm flipH="1" flipV="1">
              <a:off x="1727684" y="1772404"/>
              <a:ext cx="2340260" cy="664912"/>
            </a:xfrm>
            <a:prstGeom prst="straightConnector1">
              <a:avLst/>
            </a:prstGeom>
            <a:ln w="38100">
              <a:solidFill>
                <a:schemeClr val="tx2">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9" name="Straight Arrow Connector 18">
            <a:extLst>
              <a:ext uri="{FF2B5EF4-FFF2-40B4-BE49-F238E27FC236}">
                <a16:creationId xmlns:a16="http://schemas.microsoft.com/office/drawing/2014/main" id="{7CCB3CC2-2A7C-4F3E-97D0-12C20AD51047}"/>
              </a:ext>
            </a:extLst>
          </p:cNvPr>
          <p:cNvCxnSpPr>
            <a:cxnSpLocks/>
          </p:cNvCxnSpPr>
          <p:nvPr/>
        </p:nvCxnSpPr>
        <p:spPr>
          <a:xfrm flipH="1" flipV="1">
            <a:off x="3291953" y="7141515"/>
            <a:ext cx="695676" cy="64551"/>
          </a:xfrm>
          <a:prstGeom prst="straightConnector1">
            <a:avLst/>
          </a:prstGeom>
          <a:ln w="38100">
            <a:solidFill>
              <a:schemeClr val="tx2">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DE2D82A5-BFB8-407F-941B-3D56EE558B9B}"/>
              </a:ext>
            </a:extLst>
          </p:cNvPr>
          <p:cNvGrpSpPr/>
          <p:nvPr/>
        </p:nvGrpSpPr>
        <p:grpSpPr>
          <a:xfrm>
            <a:off x="1862070" y="2414917"/>
            <a:ext cx="6750737" cy="1122237"/>
            <a:chOff x="1862070" y="2414917"/>
            <a:chExt cx="6750737" cy="1122237"/>
          </a:xfrm>
        </p:grpSpPr>
        <p:grpSp>
          <p:nvGrpSpPr>
            <p:cNvPr id="31" name="Group 30">
              <a:extLst>
                <a:ext uri="{FF2B5EF4-FFF2-40B4-BE49-F238E27FC236}">
                  <a16:creationId xmlns:a16="http://schemas.microsoft.com/office/drawing/2014/main" id="{956C1F8D-9EB6-49DB-A897-2FA45FC078A9}"/>
                </a:ext>
              </a:extLst>
            </p:cNvPr>
            <p:cNvGrpSpPr/>
            <p:nvPr/>
          </p:nvGrpSpPr>
          <p:grpSpPr>
            <a:xfrm>
              <a:off x="1915329" y="2414917"/>
              <a:ext cx="6697478" cy="1122237"/>
              <a:chOff x="1915329" y="2414917"/>
              <a:chExt cx="6697478" cy="1122237"/>
            </a:xfrm>
          </p:grpSpPr>
          <p:sp>
            <p:nvSpPr>
              <p:cNvPr id="27" name="Oval 26">
                <a:extLst>
                  <a:ext uri="{FF2B5EF4-FFF2-40B4-BE49-F238E27FC236}">
                    <a16:creationId xmlns:a16="http://schemas.microsoft.com/office/drawing/2014/main" id="{71CADF93-853A-4C03-8AF9-A3127ECC445F}"/>
                  </a:ext>
                </a:extLst>
              </p:cNvPr>
              <p:cNvSpPr/>
              <p:nvPr/>
            </p:nvSpPr>
            <p:spPr>
              <a:xfrm>
                <a:off x="1915329" y="2414917"/>
                <a:ext cx="699802" cy="1122237"/>
              </a:xfrm>
              <a:prstGeom prst="ellipse">
                <a:avLst/>
              </a:prstGeom>
              <a:pattFill prst="wd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F472E838-FB79-4BF5-8590-1FC83FD3EFB2}"/>
                  </a:ext>
                </a:extLst>
              </p:cNvPr>
              <p:cNvCxnSpPr>
                <a:stCxn id="27" idx="6"/>
              </p:cNvCxnSpPr>
              <p:nvPr/>
            </p:nvCxnSpPr>
            <p:spPr>
              <a:xfrm>
                <a:off x="2615131" y="2976036"/>
                <a:ext cx="2277465" cy="9977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AE6FA860-184E-4603-B2AB-A55DD71B83C3}"/>
                  </a:ext>
                </a:extLst>
              </p:cNvPr>
              <p:cNvSpPr txBox="1"/>
              <p:nvPr/>
            </p:nvSpPr>
            <p:spPr>
              <a:xfrm>
                <a:off x="4875887" y="2779062"/>
                <a:ext cx="3736920" cy="646331"/>
              </a:xfrm>
              <a:prstGeom prst="rect">
                <a:avLst/>
              </a:prstGeom>
              <a:solidFill>
                <a:schemeClr val="accent4">
                  <a:lumMod val="20000"/>
                  <a:lumOff val="80000"/>
                </a:schemeClr>
              </a:solidFill>
            </p:spPr>
            <p:txBody>
              <a:bodyPr wrap="none" rtlCol="0">
                <a:spAutoFit/>
              </a:bodyPr>
              <a:lstStyle/>
              <a:p>
                <a:r>
                  <a:rPr lang="en-US" dirty="0"/>
                  <a:t>Have a central area on your poster</a:t>
                </a:r>
                <a:br>
                  <a:rPr lang="en-US" dirty="0"/>
                </a:br>
                <a:r>
                  <a:rPr lang="en-US" dirty="0"/>
                  <a:t>with the central message/ picture</a:t>
                </a:r>
              </a:p>
            </p:txBody>
          </p:sp>
        </p:grpSp>
        <p:pic>
          <p:nvPicPr>
            <p:cNvPr id="3074" name="Picture 2" descr="Megaphone Generic black outline icon | Freepik">
              <a:extLst>
                <a:ext uri="{FF2B5EF4-FFF2-40B4-BE49-F238E27FC236}">
                  <a16:creationId xmlns:a16="http://schemas.microsoft.com/office/drawing/2014/main" id="{025D6922-9B6A-47FD-88FB-BA745AB62E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2070" y="2560793"/>
              <a:ext cx="830483" cy="83048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a:extLst>
              <a:ext uri="{FF2B5EF4-FFF2-40B4-BE49-F238E27FC236}">
                <a16:creationId xmlns:a16="http://schemas.microsoft.com/office/drawing/2014/main" id="{7F6ED386-2BD6-4579-A3A2-4F028530A9C3}"/>
              </a:ext>
            </a:extLst>
          </p:cNvPr>
          <p:cNvGrpSpPr/>
          <p:nvPr/>
        </p:nvGrpSpPr>
        <p:grpSpPr>
          <a:xfrm>
            <a:off x="2740087" y="3687874"/>
            <a:ext cx="5193018" cy="796734"/>
            <a:chOff x="2740087" y="3687874"/>
            <a:chExt cx="5193018" cy="796734"/>
          </a:xfrm>
        </p:grpSpPr>
        <p:grpSp>
          <p:nvGrpSpPr>
            <p:cNvPr id="26" name="Group 25">
              <a:extLst>
                <a:ext uri="{FF2B5EF4-FFF2-40B4-BE49-F238E27FC236}">
                  <a16:creationId xmlns:a16="http://schemas.microsoft.com/office/drawing/2014/main" id="{913AACC6-9BDF-4BD3-971A-A051B2ED1336}"/>
                </a:ext>
              </a:extLst>
            </p:cNvPr>
            <p:cNvGrpSpPr/>
            <p:nvPr/>
          </p:nvGrpSpPr>
          <p:grpSpPr>
            <a:xfrm>
              <a:off x="2740087" y="3687874"/>
              <a:ext cx="5193018" cy="796734"/>
              <a:chOff x="2740087" y="3687874"/>
              <a:chExt cx="5193018" cy="796734"/>
            </a:xfrm>
          </p:grpSpPr>
          <p:sp>
            <p:nvSpPr>
              <p:cNvPr id="20" name="Oval 19">
                <a:extLst>
                  <a:ext uri="{FF2B5EF4-FFF2-40B4-BE49-F238E27FC236}">
                    <a16:creationId xmlns:a16="http://schemas.microsoft.com/office/drawing/2014/main" id="{528FFD04-2BA6-425F-BFEB-BCB8319CCF07}"/>
                  </a:ext>
                </a:extLst>
              </p:cNvPr>
              <p:cNvSpPr/>
              <p:nvPr/>
            </p:nvSpPr>
            <p:spPr>
              <a:xfrm>
                <a:off x="2740087" y="3817372"/>
                <a:ext cx="699802" cy="667236"/>
              </a:xfrm>
              <a:prstGeom prst="ellipse">
                <a:avLst/>
              </a:prstGeom>
              <a:pattFill prst="wdUpDiag">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31ACF5D6-23B7-44CE-8556-EA540D4CD8BF}"/>
                  </a:ext>
                </a:extLst>
              </p:cNvPr>
              <p:cNvGrpSpPr/>
              <p:nvPr/>
            </p:nvGrpSpPr>
            <p:grpSpPr>
              <a:xfrm>
                <a:off x="3468078" y="3687874"/>
                <a:ext cx="4465027" cy="646331"/>
                <a:chOff x="3468078" y="3687874"/>
                <a:chExt cx="4465027" cy="646331"/>
              </a:xfrm>
            </p:grpSpPr>
            <p:sp>
              <p:nvSpPr>
                <p:cNvPr id="21" name="TextBox 20">
                  <a:extLst>
                    <a:ext uri="{FF2B5EF4-FFF2-40B4-BE49-F238E27FC236}">
                      <a16:creationId xmlns:a16="http://schemas.microsoft.com/office/drawing/2014/main" id="{94054212-1AF7-43E3-B11F-72FC8E947AFA}"/>
                    </a:ext>
                  </a:extLst>
                </p:cNvPr>
                <p:cNvSpPr txBox="1"/>
                <p:nvPr/>
              </p:nvSpPr>
              <p:spPr>
                <a:xfrm>
                  <a:off x="4067944" y="3687874"/>
                  <a:ext cx="3865161" cy="646331"/>
                </a:xfrm>
                <a:prstGeom prst="rect">
                  <a:avLst/>
                </a:prstGeom>
                <a:solidFill>
                  <a:schemeClr val="accent4">
                    <a:lumMod val="20000"/>
                    <a:lumOff val="80000"/>
                  </a:schemeClr>
                </a:solidFill>
              </p:spPr>
              <p:txBody>
                <a:bodyPr wrap="none" rtlCol="0">
                  <a:spAutoFit/>
                </a:bodyPr>
                <a:lstStyle/>
                <a:p>
                  <a:r>
                    <a:rPr lang="en-US" dirty="0"/>
                    <a:t>Proposal: include here a “blob” with </a:t>
                  </a:r>
                  <a:br>
                    <a:rPr lang="en-US" dirty="0"/>
                  </a:br>
                  <a:r>
                    <a:rPr lang="en-US" dirty="0"/>
                    <a:t>information on the presenter</a:t>
                  </a:r>
                </a:p>
              </p:txBody>
            </p:sp>
            <p:cxnSp>
              <p:nvCxnSpPr>
                <p:cNvPr id="22" name="Straight Arrow Connector 21">
                  <a:extLst>
                    <a:ext uri="{FF2B5EF4-FFF2-40B4-BE49-F238E27FC236}">
                      <a16:creationId xmlns:a16="http://schemas.microsoft.com/office/drawing/2014/main" id="{0EADEA48-468D-4100-89D0-125C895AEB51}"/>
                    </a:ext>
                  </a:extLst>
                </p:cNvPr>
                <p:cNvCxnSpPr>
                  <a:cxnSpLocks/>
                </p:cNvCxnSpPr>
                <p:nvPr/>
              </p:nvCxnSpPr>
              <p:spPr>
                <a:xfrm flipH="1">
                  <a:off x="3468078" y="3988243"/>
                  <a:ext cx="634188" cy="162747"/>
                </a:xfrm>
                <a:prstGeom prst="straightConnector1">
                  <a:avLst/>
                </a:prstGeom>
                <a:ln w="38100">
                  <a:solidFill>
                    <a:schemeClr val="tx2">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pic>
          <p:nvPicPr>
            <p:cNvPr id="35" name="Picture 34">
              <a:extLst>
                <a:ext uri="{FF2B5EF4-FFF2-40B4-BE49-F238E27FC236}">
                  <a16:creationId xmlns:a16="http://schemas.microsoft.com/office/drawing/2014/main" id="{7D22FE23-40EF-4A0E-A1B9-F01E01FA88C6}"/>
                </a:ext>
              </a:extLst>
            </p:cNvPr>
            <p:cNvPicPr>
              <a:picLocks noChangeAspect="1"/>
            </p:cNvPicPr>
            <p:nvPr/>
          </p:nvPicPr>
          <p:blipFill>
            <a:blip r:embed="rId4"/>
            <a:stretch>
              <a:fillRect/>
            </a:stretch>
          </p:blipFill>
          <p:spPr>
            <a:xfrm>
              <a:off x="2932483" y="4020826"/>
              <a:ext cx="319119" cy="292151"/>
            </a:xfrm>
            <a:prstGeom prst="rect">
              <a:avLst/>
            </a:prstGeom>
          </p:spPr>
        </p:pic>
      </p:grpSp>
      <p:sp>
        <p:nvSpPr>
          <p:cNvPr id="44" name="Arrow: Left-Right 43">
            <a:extLst>
              <a:ext uri="{FF2B5EF4-FFF2-40B4-BE49-F238E27FC236}">
                <a16:creationId xmlns:a16="http://schemas.microsoft.com/office/drawing/2014/main" id="{2DC04DE1-E2F2-4F54-94C8-B2A7038FE14F}"/>
              </a:ext>
            </a:extLst>
          </p:cNvPr>
          <p:cNvSpPr/>
          <p:nvPr/>
        </p:nvSpPr>
        <p:spPr>
          <a:xfrm rot="3326590">
            <a:off x="1271641" y="1872733"/>
            <a:ext cx="1040947" cy="310057"/>
          </a:xfrm>
          <a:prstGeom prst="lef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538FA287-9F41-4822-B4B8-F16018592DAB}"/>
              </a:ext>
            </a:extLst>
          </p:cNvPr>
          <p:cNvPicPr>
            <a:picLocks noChangeAspect="1"/>
          </p:cNvPicPr>
          <p:nvPr/>
        </p:nvPicPr>
        <p:blipFill>
          <a:blip r:embed="rId5"/>
          <a:stretch>
            <a:fillRect/>
          </a:stretch>
        </p:blipFill>
        <p:spPr>
          <a:xfrm>
            <a:off x="2821639" y="4688061"/>
            <a:ext cx="235892" cy="238275"/>
          </a:xfrm>
          <a:prstGeom prst="rect">
            <a:avLst/>
          </a:prstGeom>
        </p:spPr>
      </p:pic>
    </p:spTree>
    <p:extLst>
      <p:ext uri="{BB962C8B-B14F-4D97-AF65-F5344CB8AC3E}">
        <p14:creationId xmlns:p14="http://schemas.microsoft.com/office/powerpoint/2010/main" val="89730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par>
                          <p:cTn id="26" fill="hold">
                            <p:stCondLst>
                              <p:cond delay="500"/>
                            </p:stCondLst>
                            <p:childTnLst>
                              <p:par>
                                <p:cTn id="27" presetID="10" presetClass="exit" presetSubtype="0" fill="hold" nodeType="afterEffect">
                                  <p:stCondLst>
                                    <p:cond delay="0"/>
                                  </p:stCondLst>
                                  <p:childTnLst>
                                    <p:animEffect transition="out" filter="fade">
                                      <p:cBhvr>
                                        <p:cTn id="28" dur="500"/>
                                        <p:tgtEl>
                                          <p:spTgt spid="17"/>
                                        </p:tgtEl>
                                      </p:cBhvr>
                                    </p:animEffect>
                                    <p:set>
                                      <p:cBhvr>
                                        <p:cTn id="29" dur="1" fill="hold">
                                          <p:stCondLst>
                                            <p:cond delay="499"/>
                                          </p:stCondLst>
                                        </p:cTn>
                                        <p:tgtEl>
                                          <p:spTgt spid="17"/>
                                        </p:tgtEl>
                                        <p:attrNameLst>
                                          <p:attrName>style.visibility</p:attrName>
                                        </p:attrNameLst>
                                      </p:cBhvr>
                                      <p:to>
                                        <p:strVal val="hidden"/>
                                      </p:to>
                                    </p:set>
                                  </p:childTnLst>
                                </p:cTn>
                              </p:par>
                            </p:childTnLst>
                          </p:cTn>
                        </p:par>
                        <p:par>
                          <p:cTn id="30" fill="hold">
                            <p:stCondLst>
                              <p:cond delay="1000"/>
                            </p:stCondLst>
                            <p:childTnLst>
                              <p:par>
                                <p:cTn id="31" presetID="10" presetClass="exit" presetSubtype="0" fill="hold" grpId="1" nodeType="afterEffect">
                                  <p:stCondLst>
                                    <p:cond delay="0"/>
                                  </p:stCondLst>
                                  <p:childTnLst>
                                    <p:animEffect transition="out" filter="fad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childTnLst>
                          </p:cTn>
                        </p:par>
                        <p:par>
                          <p:cTn id="34" fill="hold">
                            <p:stCondLst>
                              <p:cond delay="1500"/>
                            </p:stCondLst>
                            <p:childTnLst>
                              <p:par>
                                <p:cTn id="35" presetID="10" presetClass="exit" presetSubtype="0" fill="hold" nodeType="afterEffect">
                                  <p:stCondLst>
                                    <p:cond delay="0"/>
                                  </p:stCondLst>
                                  <p:childTnLst>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AFF21-7541-4B41-BBAE-46929730B63C}"/>
              </a:ext>
            </a:extLst>
          </p:cNvPr>
          <p:cNvSpPr>
            <a:spLocks noGrp="1"/>
          </p:cNvSpPr>
          <p:nvPr>
            <p:ph type="title"/>
          </p:nvPr>
        </p:nvSpPr>
        <p:spPr/>
        <p:txBody>
          <a:bodyPr/>
          <a:lstStyle/>
          <a:p>
            <a:r>
              <a:rPr lang="en-US" dirty="0"/>
              <a:t>Tours</a:t>
            </a:r>
          </a:p>
        </p:txBody>
      </p:sp>
      <p:sp>
        <p:nvSpPr>
          <p:cNvPr id="3" name="Slide Number Placeholder 2">
            <a:extLst>
              <a:ext uri="{FF2B5EF4-FFF2-40B4-BE49-F238E27FC236}">
                <a16:creationId xmlns:a16="http://schemas.microsoft.com/office/drawing/2014/main" id="{E8E42A6D-7922-4969-BD6C-52ADBDA866AF}"/>
              </a:ext>
            </a:extLst>
          </p:cNvPr>
          <p:cNvSpPr>
            <a:spLocks noGrp="1"/>
          </p:cNvSpPr>
          <p:nvPr>
            <p:ph type="sldNum" sz="quarter" idx="10"/>
          </p:nvPr>
        </p:nvSpPr>
        <p:spPr/>
        <p:txBody>
          <a:bodyPr/>
          <a:lstStyle/>
          <a:p>
            <a:fld id="{06A4C6CA-205B-44F7-895A-B90ECCA4EA14}" type="slidenum">
              <a:rPr lang="en-US" smtClean="0"/>
              <a:pPr/>
              <a:t>27</a:t>
            </a:fld>
            <a:endParaRPr lang="en-US" dirty="0"/>
          </a:p>
        </p:txBody>
      </p:sp>
      <p:pic>
        <p:nvPicPr>
          <p:cNvPr id="4" name="Picture 3">
            <a:extLst>
              <a:ext uri="{FF2B5EF4-FFF2-40B4-BE49-F238E27FC236}">
                <a16:creationId xmlns:a16="http://schemas.microsoft.com/office/drawing/2014/main" id="{91E2192E-FD2E-443C-89D9-EE45FC7810DD}"/>
              </a:ext>
            </a:extLst>
          </p:cNvPr>
          <p:cNvPicPr>
            <a:picLocks noChangeAspect="1"/>
          </p:cNvPicPr>
          <p:nvPr/>
        </p:nvPicPr>
        <p:blipFill>
          <a:blip r:embed="rId2"/>
          <a:stretch>
            <a:fillRect/>
          </a:stretch>
        </p:blipFill>
        <p:spPr>
          <a:xfrm>
            <a:off x="1799692" y="442026"/>
            <a:ext cx="4750392" cy="4527826"/>
          </a:xfrm>
          <a:prstGeom prst="rect">
            <a:avLst/>
          </a:prstGeom>
        </p:spPr>
      </p:pic>
      <p:sp>
        <p:nvSpPr>
          <p:cNvPr id="5" name="TextBox 4">
            <a:extLst>
              <a:ext uri="{FF2B5EF4-FFF2-40B4-BE49-F238E27FC236}">
                <a16:creationId xmlns:a16="http://schemas.microsoft.com/office/drawing/2014/main" id="{D04227BB-81DA-463F-AEB6-A74FC01EF69B}"/>
              </a:ext>
            </a:extLst>
          </p:cNvPr>
          <p:cNvSpPr txBox="1"/>
          <p:nvPr/>
        </p:nvSpPr>
        <p:spPr>
          <a:xfrm rot="5400000">
            <a:off x="414676" y="2654016"/>
            <a:ext cx="4267059" cy="261610"/>
          </a:xfrm>
          <a:prstGeom prst="rect">
            <a:avLst/>
          </a:prstGeom>
          <a:solidFill>
            <a:schemeClr val="accent5">
              <a:lumMod val="40000"/>
              <a:lumOff val="60000"/>
            </a:schemeClr>
          </a:solidFill>
        </p:spPr>
        <p:txBody>
          <a:bodyPr wrap="square" rtlCol="0">
            <a:spAutoFit/>
          </a:bodyPr>
          <a:lstStyle/>
          <a:p>
            <a:r>
              <a:rPr lang="en-US" sz="1100" dirty="0"/>
              <a:t>CEFL       Laser CXNS FLASH       </a:t>
            </a:r>
            <a:r>
              <a:rPr lang="en-US" sz="1100" dirty="0" err="1"/>
              <a:t>FLASH</a:t>
            </a:r>
            <a:r>
              <a:rPr lang="en-US" sz="1100" dirty="0"/>
              <a:t>  PETRA  CSSB DAF</a:t>
            </a:r>
          </a:p>
        </p:txBody>
      </p:sp>
      <p:sp>
        <p:nvSpPr>
          <p:cNvPr id="6" name="TextBox 5">
            <a:extLst>
              <a:ext uri="{FF2B5EF4-FFF2-40B4-BE49-F238E27FC236}">
                <a16:creationId xmlns:a16="http://schemas.microsoft.com/office/drawing/2014/main" id="{7E90C389-163B-4BBC-BC5A-EF53E9CA6427}"/>
              </a:ext>
            </a:extLst>
          </p:cNvPr>
          <p:cNvSpPr txBox="1"/>
          <p:nvPr/>
        </p:nvSpPr>
        <p:spPr>
          <a:xfrm rot="5400000">
            <a:off x="1386515" y="2649886"/>
            <a:ext cx="4267059" cy="261610"/>
          </a:xfrm>
          <a:prstGeom prst="rect">
            <a:avLst/>
          </a:prstGeom>
          <a:solidFill>
            <a:schemeClr val="accent5">
              <a:lumMod val="40000"/>
              <a:lumOff val="60000"/>
            </a:schemeClr>
          </a:solidFill>
        </p:spPr>
        <p:txBody>
          <a:bodyPr wrap="square" rtlCol="0">
            <a:spAutoFit/>
          </a:bodyPr>
          <a:lstStyle/>
          <a:p>
            <a:r>
              <a:rPr lang="en-US" sz="1100" dirty="0"/>
              <a:t>PETRA      IDAF    FLASH             test beam    PETRA  FLASH</a:t>
            </a:r>
          </a:p>
        </p:txBody>
      </p:sp>
      <p:sp>
        <p:nvSpPr>
          <p:cNvPr id="7" name="TextBox 6">
            <a:extLst>
              <a:ext uri="{FF2B5EF4-FFF2-40B4-BE49-F238E27FC236}">
                <a16:creationId xmlns:a16="http://schemas.microsoft.com/office/drawing/2014/main" id="{DC0B581B-BDBC-4E65-BE28-3146CF2BD0B5}"/>
              </a:ext>
            </a:extLst>
          </p:cNvPr>
          <p:cNvSpPr txBox="1"/>
          <p:nvPr/>
        </p:nvSpPr>
        <p:spPr>
          <a:xfrm rot="5400000">
            <a:off x="2290290" y="2660486"/>
            <a:ext cx="4267059" cy="246221"/>
          </a:xfrm>
          <a:prstGeom prst="rect">
            <a:avLst/>
          </a:prstGeom>
          <a:solidFill>
            <a:schemeClr val="accent5">
              <a:lumMod val="40000"/>
              <a:lumOff val="60000"/>
            </a:schemeClr>
          </a:solidFill>
        </p:spPr>
        <p:txBody>
          <a:bodyPr wrap="square" rtlCol="0">
            <a:spAutoFit/>
          </a:bodyPr>
          <a:lstStyle/>
          <a:p>
            <a:r>
              <a:rPr lang="en-US" sz="1000" dirty="0"/>
              <a:t>DAF  TB DAF  LUX/Acc   PETRA    CFEL Det   FLASH  HERAW   XFEL</a:t>
            </a:r>
          </a:p>
        </p:txBody>
      </p:sp>
      <p:sp>
        <p:nvSpPr>
          <p:cNvPr id="8" name="TextBox 7">
            <a:extLst>
              <a:ext uri="{FF2B5EF4-FFF2-40B4-BE49-F238E27FC236}">
                <a16:creationId xmlns:a16="http://schemas.microsoft.com/office/drawing/2014/main" id="{933830C3-7F43-448F-B338-4EB3BCC6F9F7}"/>
              </a:ext>
            </a:extLst>
          </p:cNvPr>
          <p:cNvSpPr txBox="1"/>
          <p:nvPr/>
        </p:nvSpPr>
        <p:spPr>
          <a:xfrm rot="5400000">
            <a:off x="3237672" y="2672585"/>
            <a:ext cx="4267059" cy="253916"/>
          </a:xfrm>
          <a:prstGeom prst="rect">
            <a:avLst/>
          </a:prstGeom>
          <a:solidFill>
            <a:schemeClr val="accent5">
              <a:lumMod val="40000"/>
              <a:lumOff val="60000"/>
            </a:schemeClr>
          </a:solidFill>
        </p:spPr>
        <p:txBody>
          <a:bodyPr wrap="square" rtlCol="0">
            <a:spAutoFit/>
          </a:bodyPr>
          <a:lstStyle/>
          <a:p>
            <a:r>
              <a:rPr lang="en-US" sz="1050" dirty="0"/>
              <a:t>IDAF HERAW ALPS AMTF     FLASH  Startup  PETRA DAF TB DAF</a:t>
            </a:r>
          </a:p>
        </p:txBody>
      </p:sp>
    </p:spTree>
    <p:extLst>
      <p:ext uri="{BB962C8B-B14F-4D97-AF65-F5344CB8AC3E}">
        <p14:creationId xmlns:p14="http://schemas.microsoft.com/office/powerpoint/2010/main" val="61213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48065-5873-440D-86C9-220C1DA1FD99}"/>
              </a:ext>
            </a:extLst>
          </p:cNvPr>
          <p:cNvSpPr>
            <a:spLocks noGrp="1"/>
          </p:cNvSpPr>
          <p:nvPr>
            <p:ph type="title"/>
          </p:nvPr>
        </p:nvSpPr>
        <p:spPr/>
        <p:txBody>
          <a:bodyPr/>
          <a:lstStyle/>
          <a:p>
            <a:r>
              <a:rPr lang="en-US" dirty="0"/>
              <a:t>Tours</a:t>
            </a:r>
          </a:p>
        </p:txBody>
      </p:sp>
      <p:sp>
        <p:nvSpPr>
          <p:cNvPr id="3" name="Slide Number Placeholder 2">
            <a:extLst>
              <a:ext uri="{FF2B5EF4-FFF2-40B4-BE49-F238E27FC236}">
                <a16:creationId xmlns:a16="http://schemas.microsoft.com/office/drawing/2014/main" id="{00B6F26C-D974-49BA-98E1-8468E80B152B}"/>
              </a:ext>
            </a:extLst>
          </p:cNvPr>
          <p:cNvSpPr>
            <a:spLocks noGrp="1"/>
          </p:cNvSpPr>
          <p:nvPr>
            <p:ph type="sldNum" sz="quarter" idx="10"/>
          </p:nvPr>
        </p:nvSpPr>
        <p:spPr/>
        <p:txBody>
          <a:bodyPr/>
          <a:lstStyle/>
          <a:p>
            <a:fld id="{06A4C6CA-205B-44F7-895A-B90ECCA4EA14}" type="slidenum">
              <a:rPr lang="en-US" smtClean="0"/>
              <a:pPr/>
              <a:t>28</a:t>
            </a:fld>
            <a:endParaRPr lang="en-US" dirty="0"/>
          </a:p>
        </p:txBody>
      </p:sp>
      <p:sp>
        <p:nvSpPr>
          <p:cNvPr id="4" name="TextBox 3">
            <a:extLst>
              <a:ext uri="{FF2B5EF4-FFF2-40B4-BE49-F238E27FC236}">
                <a16:creationId xmlns:a16="http://schemas.microsoft.com/office/drawing/2014/main" id="{4776876A-2CF2-4EDB-8E83-70620F7DF2DB}"/>
              </a:ext>
            </a:extLst>
          </p:cNvPr>
          <p:cNvSpPr txBox="1"/>
          <p:nvPr/>
        </p:nvSpPr>
        <p:spPr>
          <a:xfrm>
            <a:off x="719572" y="1599642"/>
            <a:ext cx="5961888" cy="2585323"/>
          </a:xfrm>
          <a:prstGeom prst="rect">
            <a:avLst/>
          </a:prstGeom>
          <a:noFill/>
        </p:spPr>
        <p:txBody>
          <a:bodyPr wrap="none" rtlCol="0">
            <a:spAutoFit/>
          </a:bodyPr>
          <a:lstStyle/>
          <a:p>
            <a:pPr marL="285750" indent="-285750">
              <a:buFont typeface="Arial" panose="020B0604020202020204" pitchFamily="34" charset="0"/>
              <a:buChar char="•"/>
            </a:pPr>
            <a:r>
              <a:rPr lang="en-US" dirty="0"/>
              <a:t>High level information at each point</a:t>
            </a:r>
          </a:p>
          <a:p>
            <a:pPr marL="285750" indent="-285750">
              <a:buFont typeface="Arial" panose="020B0604020202020204" pitchFamily="34" charset="0"/>
              <a:buChar char="•"/>
            </a:pPr>
            <a:r>
              <a:rPr lang="en-US" dirty="0"/>
              <a:t>Contact to people at each point</a:t>
            </a:r>
          </a:p>
          <a:p>
            <a:pPr marL="285750" indent="-285750">
              <a:buFont typeface="Arial" panose="020B0604020202020204" pitchFamily="34" charset="0"/>
              <a:buChar char="•"/>
            </a:pPr>
            <a:r>
              <a:rPr lang="en-US" dirty="0"/>
              <a:t>No talks, only short introduction, then showing around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Show activity, show a range of issues and people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Tours will be accompanied by tour guides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Point out DESY sights while walking</a:t>
            </a:r>
          </a:p>
        </p:txBody>
      </p:sp>
    </p:spTree>
    <p:extLst>
      <p:ext uri="{BB962C8B-B14F-4D97-AF65-F5344CB8AC3E}">
        <p14:creationId xmlns:p14="http://schemas.microsoft.com/office/powerpoint/2010/main" val="4129703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9B34C-3C79-4121-BBE7-122464A1D2F8}"/>
              </a:ext>
            </a:extLst>
          </p:cNvPr>
          <p:cNvSpPr>
            <a:spLocks noGrp="1"/>
          </p:cNvSpPr>
          <p:nvPr>
            <p:ph type="title"/>
          </p:nvPr>
        </p:nvSpPr>
        <p:spPr/>
        <p:txBody>
          <a:bodyPr/>
          <a:lstStyle/>
          <a:p>
            <a:r>
              <a:rPr lang="en-US" dirty="0"/>
              <a:t>Things to remember</a:t>
            </a:r>
          </a:p>
        </p:txBody>
      </p:sp>
      <p:sp>
        <p:nvSpPr>
          <p:cNvPr id="3" name="Slide Number Placeholder 2">
            <a:extLst>
              <a:ext uri="{FF2B5EF4-FFF2-40B4-BE49-F238E27FC236}">
                <a16:creationId xmlns:a16="http://schemas.microsoft.com/office/drawing/2014/main" id="{3D7F1BAF-E91A-4C57-84F8-D78EB12B20F0}"/>
              </a:ext>
            </a:extLst>
          </p:cNvPr>
          <p:cNvSpPr>
            <a:spLocks noGrp="1"/>
          </p:cNvSpPr>
          <p:nvPr>
            <p:ph type="sldNum" sz="quarter" idx="10"/>
          </p:nvPr>
        </p:nvSpPr>
        <p:spPr/>
        <p:txBody>
          <a:bodyPr/>
          <a:lstStyle/>
          <a:p>
            <a:fld id="{06A4C6CA-205B-44F7-895A-B90ECCA4EA14}" type="slidenum">
              <a:rPr lang="en-US" smtClean="0"/>
              <a:pPr/>
              <a:t>29</a:t>
            </a:fld>
            <a:endParaRPr lang="en-US" dirty="0"/>
          </a:p>
        </p:txBody>
      </p:sp>
      <p:sp>
        <p:nvSpPr>
          <p:cNvPr id="4" name="TextBox 3">
            <a:extLst>
              <a:ext uri="{FF2B5EF4-FFF2-40B4-BE49-F238E27FC236}">
                <a16:creationId xmlns:a16="http://schemas.microsoft.com/office/drawing/2014/main" id="{3A89FCEA-7450-42AD-BE50-FBABA7C320F1}"/>
              </a:ext>
            </a:extLst>
          </p:cNvPr>
          <p:cNvSpPr txBox="1"/>
          <p:nvPr/>
        </p:nvSpPr>
        <p:spPr>
          <a:xfrm>
            <a:off x="647564" y="1563638"/>
            <a:ext cx="7455759" cy="1569660"/>
          </a:xfrm>
          <a:prstGeom prst="rect">
            <a:avLst/>
          </a:prstGeom>
          <a:noFill/>
        </p:spPr>
        <p:txBody>
          <a:bodyPr wrap="none" rtlCol="0">
            <a:spAutoFit/>
          </a:bodyPr>
          <a:lstStyle/>
          <a:p>
            <a:pPr marL="285750" indent="-285750">
              <a:buFont typeface="Arial" panose="020B0604020202020204" pitchFamily="34" charset="0"/>
              <a:buChar char="•"/>
            </a:pPr>
            <a:r>
              <a:rPr lang="en-US" sz="1600" dirty="0"/>
              <a:t>Be authentic</a:t>
            </a:r>
          </a:p>
          <a:p>
            <a:pPr marL="285750" indent="-285750">
              <a:buFont typeface="Arial" panose="020B0604020202020204" pitchFamily="34" charset="0"/>
              <a:buChar char="•"/>
            </a:pPr>
            <a:r>
              <a:rPr lang="en-US" sz="1600" dirty="0"/>
              <a:t>You should know “</a:t>
            </a:r>
            <a:r>
              <a:rPr lang="en-US" sz="1600" dirty="0" err="1"/>
              <a:t>Helmnholtz</a:t>
            </a:r>
            <a:r>
              <a:rPr lang="en-US" sz="1600" dirty="0"/>
              <a:t> speak”, but you should not use it much</a:t>
            </a:r>
          </a:p>
          <a:p>
            <a:pPr marL="285750" indent="-285750">
              <a:buFont typeface="Arial" panose="020B0604020202020204" pitchFamily="34" charset="0"/>
              <a:buChar char="•"/>
            </a:pPr>
            <a:r>
              <a:rPr lang="en-US" sz="1600" dirty="0"/>
              <a:t>But know your program/ topic</a:t>
            </a:r>
          </a:p>
          <a:p>
            <a:pPr marL="285750" indent="-285750">
              <a:buFont typeface="Arial" panose="020B0604020202020204" pitchFamily="34" charset="0"/>
              <a:buChar char="•"/>
            </a:pPr>
            <a:r>
              <a:rPr lang="en-US" sz="1600" dirty="0"/>
              <a:t>Know what DESY does in general</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Remember: this is a scientific review, so the science should take center stage</a:t>
            </a:r>
          </a:p>
        </p:txBody>
      </p:sp>
    </p:spTree>
    <p:extLst>
      <p:ext uri="{BB962C8B-B14F-4D97-AF65-F5344CB8AC3E}">
        <p14:creationId xmlns:p14="http://schemas.microsoft.com/office/powerpoint/2010/main" val="2936103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4CB5A-6691-4438-BD01-F31C83D3ABB2}"/>
              </a:ext>
            </a:extLst>
          </p:cNvPr>
          <p:cNvSpPr>
            <a:spLocks noGrp="1"/>
          </p:cNvSpPr>
          <p:nvPr>
            <p:ph type="title"/>
          </p:nvPr>
        </p:nvSpPr>
        <p:spPr/>
        <p:txBody>
          <a:bodyPr/>
          <a:lstStyle/>
          <a:p>
            <a:r>
              <a:rPr lang="en-US" dirty="0"/>
              <a:t>Fund your research: </a:t>
            </a:r>
            <a:r>
              <a:rPr lang="en-US" dirty="0" err="1"/>
              <a:t>PoF</a:t>
            </a:r>
            <a:endParaRPr lang="en-US" dirty="0"/>
          </a:p>
        </p:txBody>
      </p:sp>
      <p:sp>
        <p:nvSpPr>
          <p:cNvPr id="3" name="Slide Number Placeholder 2">
            <a:extLst>
              <a:ext uri="{FF2B5EF4-FFF2-40B4-BE49-F238E27FC236}">
                <a16:creationId xmlns:a16="http://schemas.microsoft.com/office/drawing/2014/main" id="{0CA80EA2-9C7E-4A39-9AC9-4192F63C002F}"/>
              </a:ext>
            </a:extLst>
          </p:cNvPr>
          <p:cNvSpPr>
            <a:spLocks noGrp="1"/>
          </p:cNvSpPr>
          <p:nvPr>
            <p:ph type="sldNum" sz="quarter" idx="10"/>
          </p:nvPr>
        </p:nvSpPr>
        <p:spPr/>
        <p:txBody>
          <a:bodyPr/>
          <a:lstStyle/>
          <a:p>
            <a:fld id="{06A4C6CA-205B-44F7-895A-B90ECCA4EA14}" type="slidenum">
              <a:rPr lang="en-US" smtClean="0"/>
              <a:pPr/>
              <a:t>3</a:t>
            </a:fld>
            <a:endParaRPr lang="en-US" dirty="0"/>
          </a:p>
        </p:txBody>
      </p:sp>
      <p:grpSp>
        <p:nvGrpSpPr>
          <p:cNvPr id="12" name="Group 11">
            <a:extLst>
              <a:ext uri="{FF2B5EF4-FFF2-40B4-BE49-F238E27FC236}">
                <a16:creationId xmlns:a16="http://schemas.microsoft.com/office/drawing/2014/main" id="{5A29FC40-889C-4356-879D-AC9D34FCBE2F}"/>
              </a:ext>
            </a:extLst>
          </p:cNvPr>
          <p:cNvGrpSpPr/>
          <p:nvPr/>
        </p:nvGrpSpPr>
        <p:grpSpPr>
          <a:xfrm>
            <a:off x="1144558" y="1527634"/>
            <a:ext cx="1931690" cy="1949247"/>
            <a:chOff x="360000" y="1326651"/>
            <a:chExt cx="2972732" cy="3045299"/>
          </a:xfrm>
        </p:grpSpPr>
        <p:pic>
          <p:nvPicPr>
            <p:cNvPr id="3074" name="Picture 2" descr="Research Center Vector Art, Icons, and Graphics for Free Download">
              <a:extLst>
                <a:ext uri="{FF2B5EF4-FFF2-40B4-BE49-F238E27FC236}">
                  <a16:creationId xmlns:a16="http://schemas.microsoft.com/office/drawing/2014/main" id="{3DD8F26D-B214-4525-ABD1-8B8160F577B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000" y="3471850"/>
              <a:ext cx="900100" cy="9001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search Center Vector Art, Icons, and Graphics for Free Download">
              <a:extLst>
                <a:ext uri="{FF2B5EF4-FFF2-40B4-BE49-F238E27FC236}">
                  <a16:creationId xmlns:a16="http://schemas.microsoft.com/office/drawing/2014/main" id="{0F54C9E5-83B4-4CC5-83FC-A837312CC0E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3471850"/>
              <a:ext cx="900100" cy="9001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earch Center Vector Art, Icons, and Graphics for Free Download">
              <a:extLst>
                <a:ext uri="{FF2B5EF4-FFF2-40B4-BE49-F238E27FC236}">
                  <a16:creationId xmlns:a16="http://schemas.microsoft.com/office/drawing/2014/main" id="{0FAE243A-2F3D-485F-9D80-4DD1E353E3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2632" y="3471850"/>
              <a:ext cx="900100" cy="9001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ig pile of money american dollar bills without shadow 3d Stock-Foto |  Adobe Stock">
              <a:extLst>
                <a:ext uri="{FF2B5EF4-FFF2-40B4-BE49-F238E27FC236}">
                  <a16:creationId xmlns:a16="http://schemas.microsoft.com/office/drawing/2014/main" id="{BD1E8A16-B6E0-42BD-A8E7-C31B90858C7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596" y="1326651"/>
              <a:ext cx="1836204" cy="1051026"/>
            </a:xfrm>
            <a:prstGeom prst="rect">
              <a:avLst/>
            </a:prstGeom>
            <a:noFill/>
            <a:extLst>
              <a:ext uri="{909E8E84-426E-40DD-AFC4-6F175D3DCCD1}">
                <a14:hiddenFill xmlns:a14="http://schemas.microsoft.com/office/drawing/2010/main">
                  <a:solidFill>
                    <a:srgbClr val="FFFFFF"/>
                  </a:solidFill>
                </a14:hiddenFill>
              </a:ext>
            </a:extLst>
          </p:spPr>
        </p:pic>
        <p:sp>
          <p:nvSpPr>
            <p:cNvPr id="4" name="Arrow: Down 3">
              <a:extLst>
                <a:ext uri="{FF2B5EF4-FFF2-40B4-BE49-F238E27FC236}">
                  <a16:creationId xmlns:a16="http://schemas.microsoft.com/office/drawing/2014/main" id="{DFCF95AA-C864-419D-8500-2AD01DDF6D8F}"/>
                </a:ext>
              </a:extLst>
            </p:cNvPr>
            <p:cNvSpPr/>
            <p:nvPr/>
          </p:nvSpPr>
          <p:spPr>
            <a:xfrm>
              <a:off x="1727684" y="2638922"/>
              <a:ext cx="252028" cy="64807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Down 8">
              <a:extLst>
                <a:ext uri="{FF2B5EF4-FFF2-40B4-BE49-F238E27FC236}">
                  <a16:creationId xmlns:a16="http://schemas.microsoft.com/office/drawing/2014/main" id="{9C812D92-FAD3-4BC0-B5A8-576C0B9E3549}"/>
                </a:ext>
              </a:extLst>
            </p:cNvPr>
            <p:cNvSpPr/>
            <p:nvPr/>
          </p:nvSpPr>
          <p:spPr>
            <a:xfrm rot="20064797">
              <a:off x="2291386" y="2638922"/>
              <a:ext cx="252028" cy="64807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Down 9">
              <a:extLst>
                <a:ext uri="{FF2B5EF4-FFF2-40B4-BE49-F238E27FC236}">
                  <a16:creationId xmlns:a16="http://schemas.microsoft.com/office/drawing/2014/main" id="{668044C8-9203-4ECB-91AB-053D4F175FFF}"/>
                </a:ext>
              </a:extLst>
            </p:cNvPr>
            <p:cNvSpPr/>
            <p:nvPr/>
          </p:nvSpPr>
          <p:spPr>
            <a:xfrm rot="1910715">
              <a:off x="1134086" y="2638922"/>
              <a:ext cx="252028" cy="64807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a:extLst>
              <a:ext uri="{FF2B5EF4-FFF2-40B4-BE49-F238E27FC236}">
                <a16:creationId xmlns:a16="http://schemas.microsoft.com/office/drawing/2014/main" id="{53948F5A-6221-4913-94F1-40C402AA553B}"/>
              </a:ext>
            </a:extLst>
          </p:cNvPr>
          <p:cNvSpPr txBox="1"/>
          <p:nvPr/>
        </p:nvSpPr>
        <p:spPr>
          <a:xfrm>
            <a:off x="2783804" y="951570"/>
            <a:ext cx="2877711" cy="338554"/>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en-US" sz="1600" dirty="0"/>
              <a:t>Funding from the government</a:t>
            </a:r>
          </a:p>
        </p:txBody>
      </p:sp>
      <p:sp>
        <p:nvSpPr>
          <p:cNvPr id="8" name="TextBox 7">
            <a:extLst>
              <a:ext uri="{FF2B5EF4-FFF2-40B4-BE49-F238E27FC236}">
                <a16:creationId xmlns:a16="http://schemas.microsoft.com/office/drawing/2014/main" id="{28809B7A-FEC3-4E8F-AE1D-3B8D59E0E21F}"/>
              </a:ext>
            </a:extLst>
          </p:cNvPr>
          <p:cNvSpPr txBox="1"/>
          <p:nvPr/>
        </p:nvSpPr>
        <p:spPr>
          <a:xfrm>
            <a:off x="942615" y="4454701"/>
            <a:ext cx="1792478" cy="338554"/>
          </a:xfrm>
          <a:prstGeom prst="rect">
            <a:avLst/>
          </a:prstGeom>
          <a:noFill/>
        </p:spPr>
        <p:txBody>
          <a:bodyPr wrap="none" rtlCol="0">
            <a:spAutoFit/>
          </a:bodyPr>
          <a:lstStyle/>
          <a:p>
            <a:r>
              <a:rPr lang="en-US" sz="1600" dirty="0"/>
              <a:t>Research centers</a:t>
            </a:r>
          </a:p>
        </p:txBody>
      </p:sp>
      <p:sp>
        <p:nvSpPr>
          <p:cNvPr id="11" name="TextBox 10">
            <a:extLst>
              <a:ext uri="{FF2B5EF4-FFF2-40B4-BE49-F238E27FC236}">
                <a16:creationId xmlns:a16="http://schemas.microsoft.com/office/drawing/2014/main" id="{A895ADA3-1376-46B3-B7AE-38E3DF8B6202}"/>
              </a:ext>
            </a:extLst>
          </p:cNvPr>
          <p:cNvSpPr txBox="1"/>
          <p:nvPr/>
        </p:nvSpPr>
        <p:spPr>
          <a:xfrm rot="16200000">
            <a:off x="-282807" y="2793681"/>
            <a:ext cx="1027845" cy="338554"/>
          </a:xfrm>
          <a:prstGeom prst="rect">
            <a:avLst/>
          </a:prstGeom>
          <a:noFill/>
        </p:spPr>
        <p:txBody>
          <a:bodyPr wrap="none" rtlCol="0">
            <a:spAutoFit/>
          </a:bodyPr>
          <a:lstStyle/>
          <a:p>
            <a:r>
              <a:rPr lang="en-US" sz="1600" dirty="0"/>
              <a:t>Pre-2000</a:t>
            </a:r>
          </a:p>
        </p:txBody>
      </p:sp>
      <p:sp>
        <p:nvSpPr>
          <p:cNvPr id="13" name="Oval 12">
            <a:extLst>
              <a:ext uri="{FF2B5EF4-FFF2-40B4-BE49-F238E27FC236}">
                <a16:creationId xmlns:a16="http://schemas.microsoft.com/office/drawing/2014/main" id="{1E38F7A5-43B2-4FC1-8762-F741CE05AB52}"/>
              </a:ext>
            </a:extLst>
          </p:cNvPr>
          <p:cNvSpPr/>
          <p:nvPr/>
        </p:nvSpPr>
        <p:spPr>
          <a:xfrm>
            <a:off x="1295636" y="3579862"/>
            <a:ext cx="222946" cy="184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62B8A95B-3694-4F6A-8F90-056F9E72B826}"/>
              </a:ext>
            </a:extLst>
          </p:cNvPr>
          <p:cNvSpPr/>
          <p:nvPr/>
        </p:nvSpPr>
        <p:spPr>
          <a:xfrm>
            <a:off x="1290161" y="3838978"/>
            <a:ext cx="222946" cy="184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430F83FC-DF40-42C7-9E34-52C0D945FDA0}"/>
              </a:ext>
            </a:extLst>
          </p:cNvPr>
          <p:cNvSpPr/>
          <p:nvPr/>
        </p:nvSpPr>
        <p:spPr>
          <a:xfrm>
            <a:off x="1290161" y="4098094"/>
            <a:ext cx="222946" cy="184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5F252C4-8ADE-4164-9145-C42FBC76B05A}"/>
              </a:ext>
            </a:extLst>
          </p:cNvPr>
          <p:cNvSpPr/>
          <p:nvPr/>
        </p:nvSpPr>
        <p:spPr>
          <a:xfrm>
            <a:off x="1979581" y="3556733"/>
            <a:ext cx="222946" cy="18403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CB95B285-78F0-4B03-9416-F956DBB99247}"/>
              </a:ext>
            </a:extLst>
          </p:cNvPr>
          <p:cNvSpPr/>
          <p:nvPr/>
        </p:nvSpPr>
        <p:spPr>
          <a:xfrm>
            <a:off x="1974106" y="4074965"/>
            <a:ext cx="222946" cy="18403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A21812BB-1BA0-4F2D-B911-7F096ED70652}"/>
              </a:ext>
            </a:extLst>
          </p:cNvPr>
          <p:cNvSpPr/>
          <p:nvPr/>
        </p:nvSpPr>
        <p:spPr>
          <a:xfrm>
            <a:off x="2663526" y="3574074"/>
            <a:ext cx="222946" cy="18403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97724F4C-7522-4ECB-981D-B91511027F79}"/>
              </a:ext>
            </a:extLst>
          </p:cNvPr>
          <p:cNvSpPr/>
          <p:nvPr/>
        </p:nvSpPr>
        <p:spPr>
          <a:xfrm>
            <a:off x="2658051" y="3826102"/>
            <a:ext cx="222946" cy="18403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8762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D9EBF-BD29-4DF0-B240-BA3731E0A4F6}"/>
              </a:ext>
            </a:extLst>
          </p:cNvPr>
          <p:cNvSpPr>
            <a:spLocks noGrp="1"/>
          </p:cNvSpPr>
          <p:nvPr>
            <p:ph type="title"/>
          </p:nvPr>
        </p:nvSpPr>
        <p:spPr/>
        <p:txBody>
          <a:bodyPr/>
          <a:lstStyle/>
          <a:p>
            <a:r>
              <a:rPr lang="en-US" dirty="0"/>
              <a:t>Rehearsals and Review</a:t>
            </a:r>
          </a:p>
        </p:txBody>
      </p:sp>
      <p:sp>
        <p:nvSpPr>
          <p:cNvPr id="3" name="Slide Number Placeholder 2">
            <a:extLst>
              <a:ext uri="{FF2B5EF4-FFF2-40B4-BE49-F238E27FC236}">
                <a16:creationId xmlns:a16="http://schemas.microsoft.com/office/drawing/2014/main" id="{D47141E8-B337-486A-A36B-397EAAF0FD35}"/>
              </a:ext>
            </a:extLst>
          </p:cNvPr>
          <p:cNvSpPr>
            <a:spLocks noGrp="1"/>
          </p:cNvSpPr>
          <p:nvPr>
            <p:ph type="sldNum" sz="quarter" idx="10"/>
          </p:nvPr>
        </p:nvSpPr>
        <p:spPr/>
        <p:txBody>
          <a:bodyPr/>
          <a:lstStyle/>
          <a:p>
            <a:fld id="{06A4C6CA-205B-44F7-895A-B90ECCA4EA14}" type="slidenum">
              <a:rPr lang="en-US" smtClean="0"/>
              <a:pPr/>
              <a:t>30</a:t>
            </a:fld>
            <a:endParaRPr lang="en-US" dirty="0"/>
          </a:p>
        </p:txBody>
      </p:sp>
      <p:sp>
        <p:nvSpPr>
          <p:cNvPr id="4" name="TextBox 3">
            <a:extLst>
              <a:ext uri="{FF2B5EF4-FFF2-40B4-BE49-F238E27FC236}">
                <a16:creationId xmlns:a16="http://schemas.microsoft.com/office/drawing/2014/main" id="{EFB7B86D-5311-4ED0-950F-AA1C76100443}"/>
              </a:ext>
            </a:extLst>
          </p:cNvPr>
          <p:cNvSpPr txBox="1"/>
          <p:nvPr/>
        </p:nvSpPr>
        <p:spPr>
          <a:xfrm>
            <a:off x="360000" y="1527634"/>
            <a:ext cx="6609502" cy="3139321"/>
          </a:xfrm>
          <a:prstGeom prst="rect">
            <a:avLst/>
          </a:prstGeom>
          <a:noFill/>
        </p:spPr>
        <p:txBody>
          <a:bodyPr wrap="none" rtlCol="0">
            <a:spAutoFit/>
          </a:bodyPr>
          <a:lstStyle/>
          <a:p>
            <a:r>
              <a:rPr lang="en-US" dirty="0"/>
              <a:t>Dress rehearsal: </a:t>
            </a:r>
          </a:p>
          <a:p>
            <a:r>
              <a:rPr lang="en-US" dirty="0"/>
              <a:t>January 13/14 </a:t>
            </a:r>
          </a:p>
          <a:p>
            <a:r>
              <a:rPr lang="en-US" dirty="0"/>
              <a:t>(will be transmitted by zoom, people should use this possibility)</a:t>
            </a:r>
          </a:p>
          <a:p>
            <a:endParaRPr lang="en-US" dirty="0"/>
          </a:p>
          <a:p>
            <a:r>
              <a:rPr lang="en-US" dirty="0"/>
              <a:t>MU/ MT rehearsals: Jan8  (DMA), Jan 9 (DTS), Jan</a:t>
            </a:r>
          </a:p>
          <a:p>
            <a:endParaRPr lang="en-US" dirty="0"/>
          </a:p>
          <a:p>
            <a:r>
              <a:rPr lang="en-US" dirty="0"/>
              <a:t>Participants: </a:t>
            </a:r>
          </a:p>
          <a:p>
            <a:pPr marL="285750" indent="-285750">
              <a:buFontTx/>
              <a:buChar char="-"/>
            </a:pPr>
            <a:r>
              <a:rPr lang="en-US" dirty="0"/>
              <a:t>Every one who makes a contribution</a:t>
            </a:r>
          </a:p>
          <a:p>
            <a:pPr marL="285750" indent="-285750">
              <a:buFontTx/>
              <a:buChar char="-"/>
            </a:pPr>
            <a:r>
              <a:rPr lang="en-US" dirty="0"/>
              <a:t>Also at the main review: lists will be distributed</a:t>
            </a:r>
          </a:p>
          <a:p>
            <a:pPr marL="285750" indent="-285750">
              <a:buFontTx/>
              <a:buChar char="-"/>
            </a:pPr>
            <a:r>
              <a:rPr lang="en-US" dirty="0"/>
              <a:t>A few others (still to be </a:t>
            </a:r>
            <a:r>
              <a:rPr lang="en-US" dirty="0" err="1"/>
              <a:t>nominted</a:t>
            </a:r>
            <a:r>
              <a:rPr lang="en-US" dirty="0"/>
              <a:t>, numbers are limited)</a:t>
            </a:r>
          </a:p>
          <a:p>
            <a:pPr marL="285750" indent="-285750">
              <a:buFontTx/>
              <a:buChar char="-"/>
            </a:pPr>
            <a:r>
              <a:rPr lang="en-US" dirty="0"/>
              <a:t> </a:t>
            </a:r>
          </a:p>
        </p:txBody>
      </p:sp>
    </p:spTree>
    <p:extLst>
      <p:ext uri="{BB962C8B-B14F-4D97-AF65-F5344CB8AC3E}">
        <p14:creationId xmlns:p14="http://schemas.microsoft.com/office/powerpoint/2010/main" val="394325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PlaceHolder 1"/>
          <p:cNvSpPr>
            <a:spLocks noGrp="1"/>
          </p:cNvSpPr>
          <p:nvPr>
            <p:ph type="title"/>
          </p:nvPr>
        </p:nvSpPr>
        <p:spPr>
          <a:prstGeom prst="rect">
            <a:avLst/>
          </a:prstGeom>
          <a:noFill/>
          <a:ln w="0">
            <a:noFill/>
          </a:ln>
        </p:spPr>
        <p:txBody>
          <a:bodyPr lIns="0" tIns="0" rIns="0" bIns="0" anchor="t">
            <a:noAutofit/>
          </a:bodyPr>
          <a:lstStyle/>
          <a:p>
            <a:pPr defTabSz="685800">
              <a:lnSpc>
                <a:spcPct val="90000"/>
              </a:lnSpc>
            </a:pPr>
            <a:r>
              <a:rPr lang="en-US" dirty="0"/>
              <a:t>Towards</a:t>
            </a:r>
            <a:r>
              <a:rPr lang="en-US" sz="2250" b="1" spc="-1" dirty="0">
                <a:solidFill>
                  <a:schemeClr val="accent1"/>
                </a:solidFill>
                <a:latin typeface="Arial"/>
              </a:rPr>
              <a:t> </a:t>
            </a:r>
            <a:r>
              <a:rPr lang="en-US" dirty="0"/>
              <a:t>POF</a:t>
            </a:r>
            <a:r>
              <a:rPr lang="en-US" sz="2250" b="1" spc="-1" dirty="0">
                <a:solidFill>
                  <a:schemeClr val="accent1"/>
                </a:solidFill>
                <a:latin typeface="Arial"/>
              </a:rPr>
              <a:t> </a:t>
            </a:r>
            <a:r>
              <a:rPr lang="en-US" dirty="0"/>
              <a:t>V</a:t>
            </a:r>
          </a:p>
        </p:txBody>
      </p:sp>
      <p:sp>
        <p:nvSpPr>
          <p:cNvPr id="286" name="PlaceHolder 3"/>
          <p:cNvSpPr>
            <a:spLocks noGrp="1"/>
          </p:cNvSpPr>
          <p:nvPr>
            <p:ph idx="4294967295"/>
          </p:nvPr>
        </p:nvSpPr>
        <p:spPr>
          <a:xfrm>
            <a:off x="0" y="1166813"/>
            <a:ext cx="8531225" cy="3757612"/>
          </a:xfrm>
          <a:prstGeom prst="rect">
            <a:avLst/>
          </a:prstGeom>
          <a:noFill/>
          <a:ln w="0">
            <a:noFill/>
          </a:ln>
        </p:spPr>
        <p:txBody>
          <a:bodyPr lIns="0" tIns="0" rIns="0" bIns="0" anchor="t">
            <a:noAutofit/>
          </a:bodyPr>
          <a:lstStyle/>
          <a:p>
            <a:pPr marL="271350" indent="-271350" defTabSz="685800">
              <a:lnSpc>
                <a:spcPct val="110000"/>
              </a:lnSpc>
              <a:spcAft>
                <a:spcPts val="899"/>
              </a:spcAft>
              <a:buClr>
                <a:srgbClr val="000000"/>
              </a:buClr>
              <a:buFont typeface="Arial"/>
              <a:buChar char="•"/>
              <a:tabLst>
                <a:tab pos="271350" algn="l"/>
              </a:tabLst>
            </a:pPr>
            <a:r>
              <a:rPr lang="en-US" sz="1350" b="1" spc="-1" dirty="0">
                <a:solidFill>
                  <a:schemeClr val="dk1"/>
                </a:solidFill>
                <a:latin typeface="Arial"/>
              </a:rPr>
              <a:t>Preparations for POF IV center evaluation</a:t>
            </a:r>
            <a:endParaRPr lang="en-US" sz="1350" spc="-1" dirty="0">
              <a:solidFill>
                <a:schemeClr val="dk1"/>
              </a:solidFill>
              <a:latin typeface="Arial"/>
            </a:endParaRPr>
          </a:p>
          <a:p>
            <a:pPr marL="271350" indent="-271350" defTabSz="685800">
              <a:lnSpc>
                <a:spcPct val="110000"/>
              </a:lnSpc>
              <a:spcAft>
                <a:spcPts val="899"/>
              </a:spcAft>
              <a:buClr>
                <a:srgbClr val="000000"/>
              </a:buClr>
              <a:buFont typeface="Arial"/>
              <a:buChar char="•"/>
              <a:tabLst>
                <a:tab pos="271350" algn="l"/>
              </a:tabLst>
            </a:pPr>
            <a:r>
              <a:rPr lang="en-US" sz="1350" b="1" spc="-1" dirty="0">
                <a:solidFill>
                  <a:schemeClr val="dk1"/>
                </a:solidFill>
                <a:latin typeface="Arial"/>
              </a:rPr>
              <a:t>Review committee for step 1:</a:t>
            </a:r>
            <a:endParaRPr lang="en-US" sz="1350" spc="-1" dirty="0">
              <a:solidFill>
                <a:schemeClr val="dk1"/>
              </a:solidFill>
              <a:latin typeface="Arial"/>
            </a:endParaRPr>
          </a:p>
          <a:p>
            <a:pPr marL="471420" lvl="1" indent="-200070" defTabSz="685800">
              <a:spcAft>
                <a:spcPts val="599"/>
              </a:spcAft>
              <a:buClr>
                <a:srgbClr val="000000"/>
              </a:buClr>
              <a:buFont typeface="Arial"/>
              <a:buChar char="•"/>
              <a:tabLst>
                <a:tab pos="271350" algn="l"/>
              </a:tabLst>
            </a:pPr>
            <a:r>
              <a:rPr lang="en-US" sz="1200" spc="-1" dirty="0">
                <a:solidFill>
                  <a:schemeClr val="dk1"/>
                </a:solidFill>
                <a:latin typeface="Arial"/>
              </a:rPr>
              <a:t>Chair: Daniel </a:t>
            </a:r>
            <a:r>
              <a:rPr lang="en-US" sz="1200" spc="-1" dirty="0" err="1">
                <a:solidFill>
                  <a:schemeClr val="dk1"/>
                </a:solidFill>
                <a:latin typeface="Arial"/>
              </a:rPr>
              <a:t>Zajfman</a:t>
            </a:r>
            <a:endParaRPr lang="en-US" sz="1200" spc="-1" dirty="0">
              <a:solidFill>
                <a:schemeClr val="dk1"/>
              </a:solidFill>
              <a:latin typeface="Arial"/>
            </a:endParaRPr>
          </a:p>
          <a:p>
            <a:pPr marL="471420" lvl="1" indent="-200070" defTabSz="685800">
              <a:spcAft>
                <a:spcPts val="599"/>
              </a:spcAft>
              <a:buClr>
                <a:srgbClr val="000000"/>
              </a:buClr>
              <a:buFont typeface="Arial"/>
              <a:buChar char="•"/>
              <a:tabLst>
                <a:tab pos="271350" algn="l"/>
              </a:tabLst>
            </a:pPr>
            <a:r>
              <a:rPr lang="en-US" sz="1200" spc="-1" dirty="0">
                <a:solidFill>
                  <a:schemeClr val="dk1"/>
                </a:solidFill>
                <a:latin typeface="Arial"/>
              </a:rPr>
              <a:t>FPF: Joel Butler (FNAL), Yossi Nir (</a:t>
            </a:r>
            <a:r>
              <a:rPr lang="en-US" sz="1200" spc="-1" dirty="0" err="1">
                <a:solidFill>
                  <a:schemeClr val="dk1"/>
                </a:solidFill>
                <a:latin typeface="Arial"/>
              </a:rPr>
              <a:t>Weizman</a:t>
            </a:r>
            <a:r>
              <a:rPr lang="en-US" sz="1200" spc="-1" dirty="0">
                <a:solidFill>
                  <a:schemeClr val="dk1"/>
                </a:solidFill>
                <a:latin typeface="Arial"/>
              </a:rPr>
              <a:t>), </a:t>
            </a:r>
            <a:r>
              <a:rPr lang="en-US" sz="1200" spc="-1" dirty="0" err="1">
                <a:solidFill>
                  <a:schemeClr val="dk1"/>
                </a:solidFill>
                <a:latin typeface="Arial"/>
              </a:rPr>
              <a:t>Pierluigi</a:t>
            </a:r>
            <a:r>
              <a:rPr lang="en-US" sz="1200" spc="-1" dirty="0">
                <a:solidFill>
                  <a:schemeClr val="dk1"/>
                </a:solidFill>
                <a:latin typeface="Arial"/>
              </a:rPr>
              <a:t> Campana (LNF)</a:t>
            </a:r>
          </a:p>
          <a:p>
            <a:pPr marL="471420" lvl="1" indent="-200070" defTabSz="685800">
              <a:spcAft>
                <a:spcPts val="599"/>
              </a:spcAft>
              <a:buClr>
                <a:srgbClr val="000000"/>
              </a:buClr>
              <a:buFont typeface="Arial"/>
              <a:buChar char="•"/>
              <a:tabLst>
                <a:tab pos="271350" algn="l"/>
              </a:tabLst>
            </a:pPr>
            <a:r>
              <a:rPr lang="en-US" sz="1200" spc="-1" dirty="0">
                <a:solidFill>
                  <a:schemeClr val="dk1"/>
                </a:solidFill>
                <a:latin typeface="Arial"/>
              </a:rPr>
              <a:t>DTS: Gabriella </a:t>
            </a:r>
            <a:r>
              <a:rPr lang="en-US" sz="1200" spc="-1" dirty="0" err="1">
                <a:solidFill>
                  <a:schemeClr val="dk1"/>
                </a:solidFill>
                <a:latin typeface="Arial"/>
              </a:rPr>
              <a:t>Carini</a:t>
            </a:r>
            <a:r>
              <a:rPr lang="en-US" sz="1200" spc="-1" dirty="0">
                <a:solidFill>
                  <a:schemeClr val="dk1"/>
                </a:solidFill>
                <a:latin typeface="Arial"/>
              </a:rPr>
              <a:t> (BNL), Marcel Demarteau (ORNL) </a:t>
            </a:r>
          </a:p>
          <a:p>
            <a:pPr marL="471420" lvl="1" indent="-200070" defTabSz="685800">
              <a:spcAft>
                <a:spcPts val="599"/>
              </a:spcAft>
              <a:buClr>
                <a:srgbClr val="000000"/>
              </a:buClr>
              <a:buFont typeface="Arial"/>
              <a:buChar char="•"/>
              <a:tabLst>
                <a:tab pos="271350" algn="l"/>
              </a:tabLst>
            </a:pPr>
            <a:r>
              <a:rPr lang="en-US" sz="1200" spc="-1" dirty="0">
                <a:solidFill>
                  <a:schemeClr val="dk1"/>
                </a:solidFill>
                <a:latin typeface="Arial"/>
              </a:rPr>
              <a:t>DMA: Kyle Cranmer (Wisconsin), Graeme Stewart (CERN), Simone Campana (CERN)</a:t>
            </a:r>
          </a:p>
          <a:p>
            <a:pPr marL="471420" lvl="1" indent="-200070" defTabSz="685800">
              <a:spcAft>
                <a:spcPts val="599"/>
              </a:spcAft>
              <a:buClr>
                <a:srgbClr val="000000"/>
              </a:buClr>
              <a:buFont typeface="Arial"/>
              <a:buChar char="•"/>
              <a:tabLst>
                <a:tab pos="271350" algn="l"/>
              </a:tabLst>
            </a:pPr>
            <a:r>
              <a:rPr lang="en-US" sz="1200" spc="-1" dirty="0">
                <a:solidFill>
                  <a:schemeClr val="dk1"/>
                </a:solidFill>
                <a:latin typeface="Arial"/>
              </a:rPr>
              <a:t>Tier Computing: Martin Erdmann (CERN) </a:t>
            </a:r>
          </a:p>
          <a:p>
            <a:pPr marL="471420" lvl="1" indent="-200070" defTabSz="685800">
              <a:spcAft>
                <a:spcPts val="599"/>
              </a:spcAft>
              <a:buClr>
                <a:srgbClr val="000000"/>
              </a:buClr>
              <a:buFont typeface="Arial"/>
              <a:buChar char="•"/>
              <a:tabLst>
                <a:tab pos="271350" algn="l"/>
              </a:tabLst>
            </a:pPr>
            <a:r>
              <a:rPr lang="en-US" sz="1200" spc="-1" dirty="0">
                <a:solidFill>
                  <a:schemeClr val="dk1"/>
                </a:solidFill>
                <a:latin typeface="Arial"/>
              </a:rPr>
              <a:t>Other </a:t>
            </a:r>
            <a:r>
              <a:rPr lang="en-US" sz="1200" spc="-1" dirty="0" err="1">
                <a:solidFill>
                  <a:schemeClr val="dk1"/>
                </a:solidFill>
                <a:latin typeface="Arial"/>
              </a:rPr>
              <a:t>relevant.known</a:t>
            </a:r>
            <a:r>
              <a:rPr lang="en-US" sz="1200" spc="-1" dirty="0">
                <a:solidFill>
                  <a:schemeClr val="dk1"/>
                </a:solidFill>
                <a:latin typeface="Arial"/>
              </a:rPr>
              <a:t> names: Karsten </a:t>
            </a:r>
            <a:r>
              <a:rPr lang="en-US" sz="1200" spc="-1" dirty="0" err="1">
                <a:solidFill>
                  <a:schemeClr val="dk1"/>
                </a:solidFill>
                <a:latin typeface="Arial"/>
              </a:rPr>
              <a:t>Heeger</a:t>
            </a:r>
            <a:r>
              <a:rPr lang="en-US" sz="1200" spc="-1" dirty="0">
                <a:solidFill>
                  <a:schemeClr val="dk1"/>
                </a:solidFill>
                <a:latin typeface="Arial"/>
              </a:rPr>
              <a:t> (Yale), Nigel Smith (TRIUMF), Stuart </a:t>
            </a:r>
            <a:r>
              <a:rPr lang="en-US" sz="1200" spc="-1" dirty="0" err="1">
                <a:solidFill>
                  <a:schemeClr val="dk1"/>
                </a:solidFill>
                <a:latin typeface="Arial"/>
              </a:rPr>
              <a:t>Hendersen</a:t>
            </a:r>
            <a:r>
              <a:rPr lang="en-US" sz="1200" spc="-1" dirty="0">
                <a:solidFill>
                  <a:schemeClr val="dk1"/>
                </a:solidFill>
                <a:latin typeface="Arial"/>
              </a:rPr>
              <a:t> (</a:t>
            </a:r>
            <a:r>
              <a:rPr lang="en-US" sz="1200" spc="-1" dirty="0" err="1">
                <a:solidFill>
                  <a:schemeClr val="dk1"/>
                </a:solidFill>
                <a:latin typeface="Arial"/>
              </a:rPr>
              <a:t>Jlab</a:t>
            </a:r>
            <a:r>
              <a:rPr lang="en-US" sz="1200" spc="-1" dirty="0">
                <a:solidFill>
                  <a:schemeClr val="dk1"/>
                </a:solidFill>
                <a:latin typeface="Arial"/>
              </a:rPr>
              <a:t>), Siggi Bethke (ex MPP), Norbert Holtkamp (SLAC) </a:t>
            </a:r>
          </a:p>
          <a:p>
            <a:pPr marL="271350" indent="-271350" defTabSz="685800">
              <a:lnSpc>
                <a:spcPct val="110000"/>
              </a:lnSpc>
              <a:spcAft>
                <a:spcPts val="899"/>
              </a:spcAft>
              <a:buClr>
                <a:srgbClr val="000000"/>
              </a:buClr>
              <a:buFont typeface="Arial"/>
              <a:buChar char="•"/>
              <a:tabLst>
                <a:tab pos="271350" algn="l"/>
              </a:tabLst>
            </a:pPr>
            <a:r>
              <a:rPr lang="en-US" sz="1350" b="1" spc="-1" dirty="0">
                <a:solidFill>
                  <a:schemeClr val="dk1"/>
                </a:solidFill>
                <a:latin typeface="Arial"/>
              </a:rPr>
              <a:t>Center Review Meeting February 10-14</a:t>
            </a:r>
            <a:endParaRPr lang="en-US" sz="1350" spc="-1" dirty="0">
              <a:solidFill>
                <a:schemeClr val="dk1"/>
              </a:solidFill>
              <a:latin typeface="Arial"/>
            </a:endParaRPr>
          </a:p>
          <a:p>
            <a:pPr marL="471420" lvl="1" indent="-200070" defTabSz="685800">
              <a:spcAft>
                <a:spcPts val="599"/>
              </a:spcAft>
              <a:buClr>
                <a:srgbClr val="000000"/>
              </a:buClr>
              <a:buFont typeface="Arial"/>
              <a:buChar char="•"/>
              <a:tabLst>
                <a:tab pos="271350" algn="l"/>
              </a:tabLst>
            </a:pPr>
            <a:r>
              <a:rPr lang="en-US" sz="1200" spc="-1" dirty="0">
                <a:solidFill>
                  <a:schemeClr val="dk1"/>
                </a:solidFill>
                <a:latin typeface="Arial"/>
              </a:rPr>
              <a:t>Most likely you are needed February 10-12</a:t>
            </a:r>
          </a:p>
        </p:txBody>
      </p:sp>
      <p:sp>
        <p:nvSpPr>
          <p:cNvPr id="2" name="Oval 1">
            <a:extLst>
              <a:ext uri="{FF2B5EF4-FFF2-40B4-BE49-F238E27FC236}">
                <a16:creationId xmlns:a16="http://schemas.microsoft.com/office/drawing/2014/main" id="{78FE47C9-17B2-4742-8370-4ADF2F46677D}"/>
              </a:ext>
            </a:extLst>
          </p:cNvPr>
          <p:cNvSpPr/>
          <p:nvPr/>
        </p:nvSpPr>
        <p:spPr>
          <a:xfrm>
            <a:off x="1802167" y="1455626"/>
            <a:ext cx="5722161" cy="2880320"/>
          </a:xfrm>
          <a:prstGeom prst="ellipse">
            <a:avLst/>
          </a:prstGeom>
          <a:solidFill>
            <a:srgbClr val="F8964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PoF</a:t>
            </a:r>
            <a:r>
              <a:rPr lang="en-US" dirty="0"/>
              <a:t> V is coming</a:t>
            </a:r>
          </a:p>
          <a:p>
            <a:pPr algn="ctr"/>
            <a:r>
              <a:rPr lang="en-US" dirty="0"/>
              <a:t>We need to make an excellent show.</a:t>
            </a:r>
          </a:p>
          <a:p>
            <a:pPr algn="ctr"/>
            <a:r>
              <a:rPr lang="en-US" dirty="0"/>
              <a:t>There is little to gain, but a lot to loose</a:t>
            </a:r>
          </a:p>
        </p:txBody>
      </p:sp>
      <p:sp>
        <p:nvSpPr>
          <p:cNvPr id="3" name="Slide Number Placeholder 2">
            <a:extLst>
              <a:ext uri="{FF2B5EF4-FFF2-40B4-BE49-F238E27FC236}">
                <a16:creationId xmlns:a16="http://schemas.microsoft.com/office/drawing/2014/main" id="{804617FA-5BB6-44C3-BD58-F08E2B67CAFC}"/>
              </a:ext>
            </a:extLst>
          </p:cNvPr>
          <p:cNvSpPr>
            <a:spLocks noGrp="1"/>
          </p:cNvSpPr>
          <p:nvPr>
            <p:ph type="sldNum" sz="quarter" idx="10"/>
          </p:nvPr>
        </p:nvSpPr>
        <p:spPr/>
        <p:txBody>
          <a:bodyPr/>
          <a:lstStyle/>
          <a:p>
            <a:fld id="{06A4C6CA-205B-44F7-895A-B90ECCA4EA14}" type="slidenum">
              <a:rPr lang="en-US" smtClean="0"/>
              <a:pPr/>
              <a:t>31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4CB5A-6691-4438-BD01-F31C83D3ABB2}"/>
              </a:ext>
            </a:extLst>
          </p:cNvPr>
          <p:cNvSpPr>
            <a:spLocks noGrp="1"/>
          </p:cNvSpPr>
          <p:nvPr>
            <p:ph type="title"/>
          </p:nvPr>
        </p:nvSpPr>
        <p:spPr/>
        <p:txBody>
          <a:bodyPr/>
          <a:lstStyle/>
          <a:p>
            <a:r>
              <a:rPr lang="en-US" dirty="0"/>
              <a:t>Fund your research</a:t>
            </a:r>
          </a:p>
        </p:txBody>
      </p:sp>
      <p:sp>
        <p:nvSpPr>
          <p:cNvPr id="3" name="Slide Number Placeholder 2">
            <a:extLst>
              <a:ext uri="{FF2B5EF4-FFF2-40B4-BE49-F238E27FC236}">
                <a16:creationId xmlns:a16="http://schemas.microsoft.com/office/drawing/2014/main" id="{0CA80EA2-9C7E-4A39-9AC9-4192F63C002F}"/>
              </a:ext>
            </a:extLst>
          </p:cNvPr>
          <p:cNvSpPr>
            <a:spLocks noGrp="1"/>
          </p:cNvSpPr>
          <p:nvPr>
            <p:ph type="sldNum" sz="quarter" idx="10"/>
          </p:nvPr>
        </p:nvSpPr>
        <p:spPr/>
        <p:txBody>
          <a:bodyPr/>
          <a:lstStyle/>
          <a:p>
            <a:fld id="{06A4C6CA-205B-44F7-895A-B90ECCA4EA14}" type="slidenum">
              <a:rPr lang="en-US" smtClean="0"/>
              <a:pPr/>
              <a:t>4</a:t>
            </a:fld>
            <a:endParaRPr lang="en-US" dirty="0"/>
          </a:p>
        </p:txBody>
      </p:sp>
      <p:grpSp>
        <p:nvGrpSpPr>
          <p:cNvPr id="12" name="Group 11">
            <a:extLst>
              <a:ext uri="{FF2B5EF4-FFF2-40B4-BE49-F238E27FC236}">
                <a16:creationId xmlns:a16="http://schemas.microsoft.com/office/drawing/2014/main" id="{5A29FC40-889C-4356-879D-AC9D34FCBE2F}"/>
              </a:ext>
            </a:extLst>
          </p:cNvPr>
          <p:cNvGrpSpPr/>
          <p:nvPr/>
        </p:nvGrpSpPr>
        <p:grpSpPr>
          <a:xfrm>
            <a:off x="1144558" y="1527634"/>
            <a:ext cx="1931690" cy="1949247"/>
            <a:chOff x="360000" y="1326651"/>
            <a:chExt cx="2972732" cy="3045299"/>
          </a:xfrm>
        </p:grpSpPr>
        <p:pic>
          <p:nvPicPr>
            <p:cNvPr id="3074" name="Picture 2" descr="Research Center Vector Art, Icons, and Graphics for Free Download">
              <a:extLst>
                <a:ext uri="{FF2B5EF4-FFF2-40B4-BE49-F238E27FC236}">
                  <a16:creationId xmlns:a16="http://schemas.microsoft.com/office/drawing/2014/main" id="{3DD8F26D-B214-4525-ABD1-8B8160F577B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000" y="3471850"/>
              <a:ext cx="900100" cy="9001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search Center Vector Art, Icons, and Graphics for Free Download">
              <a:extLst>
                <a:ext uri="{FF2B5EF4-FFF2-40B4-BE49-F238E27FC236}">
                  <a16:creationId xmlns:a16="http://schemas.microsoft.com/office/drawing/2014/main" id="{0F54C9E5-83B4-4CC5-83FC-A837312CC0E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3471850"/>
              <a:ext cx="900100" cy="9001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earch Center Vector Art, Icons, and Graphics for Free Download">
              <a:extLst>
                <a:ext uri="{FF2B5EF4-FFF2-40B4-BE49-F238E27FC236}">
                  <a16:creationId xmlns:a16="http://schemas.microsoft.com/office/drawing/2014/main" id="{0FAE243A-2F3D-485F-9D80-4DD1E353E3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2632" y="3471850"/>
              <a:ext cx="900100" cy="9001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ig pile of money american dollar bills without shadow 3d Stock-Foto |  Adobe Stock">
              <a:extLst>
                <a:ext uri="{FF2B5EF4-FFF2-40B4-BE49-F238E27FC236}">
                  <a16:creationId xmlns:a16="http://schemas.microsoft.com/office/drawing/2014/main" id="{BD1E8A16-B6E0-42BD-A8E7-C31B90858C7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596" y="1326651"/>
              <a:ext cx="1836204" cy="1051026"/>
            </a:xfrm>
            <a:prstGeom prst="rect">
              <a:avLst/>
            </a:prstGeom>
            <a:noFill/>
            <a:extLst>
              <a:ext uri="{909E8E84-426E-40DD-AFC4-6F175D3DCCD1}">
                <a14:hiddenFill xmlns:a14="http://schemas.microsoft.com/office/drawing/2010/main">
                  <a:solidFill>
                    <a:srgbClr val="FFFFFF"/>
                  </a:solidFill>
                </a14:hiddenFill>
              </a:ext>
            </a:extLst>
          </p:spPr>
        </p:pic>
        <p:sp>
          <p:nvSpPr>
            <p:cNvPr id="4" name="Arrow: Down 3">
              <a:extLst>
                <a:ext uri="{FF2B5EF4-FFF2-40B4-BE49-F238E27FC236}">
                  <a16:creationId xmlns:a16="http://schemas.microsoft.com/office/drawing/2014/main" id="{DFCF95AA-C864-419D-8500-2AD01DDF6D8F}"/>
                </a:ext>
              </a:extLst>
            </p:cNvPr>
            <p:cNvSpPr/>
            <p:nvPr/>
          </p:nvSpPr>
          <p:spPr>
            <a:xfrm>
              <a:off x="1727684" y="2638922"/>
              <a:ext cx="252028" cy="64807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Down 8">
              <a:extLst>
                <a:ext uri="{FF2B5EF4-FFF2-40B4-BE49-F238E27FC236}">
                  <a16:creationId xmlns:a16="http://schemas.microsoft.com/office/drawing/2014/main" id="{9C812D92-FAD3-4BC0-B5A8-576C0B9E3549}"/>
                </a:ext>
              </a:extLst>
            </p:cNvPr>
            <p:cNvSpPr/>
            <p:nvPr/>
          </p:nvSpPr>
          <p:spPr>
            <a:xfrm rot="20064797">
              <a:off x="2291386" y="2638922"/>
              <a:ext cx="252028" cy="64807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Down 9">
              <a:extLst>
                <a:ext uri="{FF2B5EF4-FFF2-40B4-BE49-F238E27FC236}">
                  <a16:creationId xmlns:a16="http://schemas.microsoft.com/office/drawing/2014/main" id="{668044C8-9203-4ECB-91AB-053D4F175FFF}"/>
                </a:ext>
              </a:extLst>
            </p:cNvPr>
            <p:cNvSpPr/>
            <p:nvPr/>
          </p:nvSpPr>
          <p:spPr>
            <a:xfrm rot="1910715">
              <a:off x="1134086" y="2638922"/>
              <a:ext cx="252028" cy="64807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a:extLst>
              <a:ext uri="{FF2B5EF4-FFF2-40B4-BE49-F238E27FC236}">
                <a16:creationId xmlns:a16="http://schemas.microsoft.com/office/drawing/2014/main" id="{53948F5A-6221-4913-94F1-40C402AA553B}"/>
              </a:ext>
            </a:extLst>
          </p:cNvPr>
          <p:cNvSpPr txBox="1"/>
          <p:nvPr/>
        </p:nvSpPr>
        <p:spPr>
          <a:xfrm>
            <a:off x="2783804" y="937052"/>
            <a:ext cx="5161991" cy="584775"/>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pPr algn="ctr"/>
            <a:r>
              <a:rPr lang="en-US" sz="1600" dirty="0"/>
              <a:t>Funding from the government</a:t>
            </a:r>
          </a:p>
          <a:p>
            <a:pPr algn="ctr"/>
            <a:r>
              <a:rPr lang="en-US" sz="1600" dirty="0"/>
              <a:t>(our base funding, the majority of the money we have)</a:t>
            </a:r>
          </a:p>
        </p:txBody>
      </p:sp>
      <p:sp>
        <p:nvSpPr>
          <p:cNvPr id="8" name="TextBox 7">
            <a:extLst>
              <a:ext uri="{FF2B5EF4-FFF2-40B4-BE49-F238E27FC236}">
                <a16:creationId xmlns:a16="http://schemas.microsoft.com/office/drawing/2014/main" id="{28809B7A-FEC3-4E8F-AE1D-3B8D59E0E21F}"/>
              </a:ext>
            </a:extLst>
          </p:cNvPr>
          <p:cNvSpPr txBox="1"/>
          <p:nvPr/>
        </p:nvSpPr>
        <p:spPr>
          <a:xfrm>
            <a:off x="942615" y="4454701"/>
            <a:ext cx="1792478" cy="338554"/>
          </a:xfrm>
          <a:prstGeom prst="rect">
            <a:avLst/>
          </a:prstGeom>
          <a:noFill/>
        </p:spPr>
        <p:txBody>
          <a:bodyPr wrap="none" rtlCol="0">
            <a:spAutoFit/>
          </a:bodyPr>
          <a:lstStyle/>
          <a:p>
            <a:r>
              <a:rPr lang="en-US" sz="1600" dirty="0"/>
              <a:t>Research centers</a:t>
            </a:r>
          </a:p>
        </p:txBody>
      </p:sp>
      <p:sp>
        <p:nvSpPr>
          <p:cNvPr id="11" name="TextBox 10">
            <a:extLst>
              <a:ext uri="{FF2B5EF4-FFF2-40B4-BE49-F238E27FC236}">
                <a16:creationId xmlns:a16="http://schemas.microsoft.com/office/drawing/2014/main" id="{A895ADA3-1376-46B3-B7AE-38E3DF8B6202}"/>
              </a:ext>
            </a:extLst>
          </p:cNvPr>
          <p:cNvSpPr txBox="1"/>
          <p:nvPr/>
        </p:nvSpPr>
        <p:spPr>
          <a:xfrm rot="16200000">
            <a:off x="-282807" y="2793681"/>
            <a:ext cx="1027845" cy="338554"/>
          </a:xfrm>
          <a:prstGeom prst="rect">
            <a:avLst/>
          </a:prstGeom>
          <a:noFill/>
        </p:spPr>
        <p:txBody>
          <a:bodyPr wrap="none" rtlCol="0">
            <a:spAutoFit/>
          </a:bodyPr>
          <a:lstStyle/>
          <a:p>
            <a:r>
              <a:rPr lang="en-US" sz="1600" dirty="0"/>
              <a:t>Pre-2000</a:t>
            </a:r>
          </a:p>
        </p:txBody>
      </p:sp>
      <p:sp>
        <p:nvSpPr>
          <p:cNvPr id="13" name="Oval 12">
            <a:extLst>
              <a:ext uri="{FF2B5EF4-FFF2-40B4-BE49-F238E27FC236}">
                <a16:creationId xmlns:a16="http://schemas.microsoft.com/office/drawing/2014/main" id="{1E38F7A5-43B2-4FC1-8762-F741CE05AB52}"/>
              </a:ext>
            </a:extLst>
          </p:cNvPr>
          <p:cNvSpPr/>
          <p:nvPr/>
        </p:nvSpPr>
        <p:spPr>
          <a:xfrm>
            <a:off x="1295636" y="3579862"/>
            <a:ext cx="222946" cy="184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62B8A95B-3694-4F6A-8F90-056F9E72B826}"/>
              </a:ext>
            </a:extLst>
          </p:cNvPr>
          <p:cNvSpPr/>
          <p:nvPr/>
        </p:nvSpPr>
        <p:spPr>
          <a:xfrm>
            <a:off x="1290161" y="3838978"/>
            <a:ext cx="222946" cy="184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430F83FC-DF40-42C7-9E34-52C0D945FDA0}"/>
              </a:ext>
            </a:extLst>
          </p:cNvPr>
          <p:cNvSpPr/>
          <p:nvPr/>
        </p:nvSpPr>
        <p:spPr>
          <a:xfrm>
            <a:off x="1290161" y="4098094"/>
            <a:ext cx="222946" cy="184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5F252C4-8ADE-4164-9145-C42FBC76B05A}"/>
              </a:ext>
            </a:extLst>
          </p:cNvPr>
          <p:cNvSpPr/>
          <p:nvPr/>
        </p:nvSpPr>
        <p:spPr>
          <a:xfrm>
            <a:off x="1979581" y="3556733"/>
            <a:ext cx="222946" cy="18403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CB95B285-78F0-4B03-9416-F956DBB99247}"/>
              </a:ext>
            </a:extLst>
          </p:cNvPr>
          <p:cNvSpPr/>
          <p:nvPr/>
        </p:nvSpPr>
        <p:spPr>
          <a:xfrm>
            <a:off x="1974106" y="4074965"/>
            <a:ext cx="222946" cy="18403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A21812BB-1BA0-4F2D-B911-7F096ED70652}"/>
              </a:ext>
            </a:extLst>
          </p:cNvPr>
          <p:cNvSpPr/>
          <p:nvPr/>
        </p:nvSpPr>
        <p:spPr>
          <a:xfrm>
            <a:off x="2663526" y="3574074"/>
            <a:ext cx="222946" cy="18403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97724F4C-7522-4ECB-981D-B91511027F79}"/>
              </a:ext>
            </a:extLst>
          </p:cNvPr>
          <p:cNvSpPr/>
          <p:nvPr/>
        </p:nvSpPr>
        <p:spPr>
          <a:xfrm>
            <a:off x="2658051" y="3826102"/>
            <a:ext cx="222946" cy="18403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24" name="Picture 4" descr="big pile of money american dollar bills without shadow 3d Stock-Foto |  Adobe Stock">
            <a:extLst>
              <a:ext uri="{FF2B5EF4-FFF2-40B4-BE49-F238E27FC236}">
                <a16:creationId xmlns:a16="http://schemas.microsoft.com/office/drawing/2014/main" id="{2B8F5BBD-2AF0-4194-99DB-EDDE4C5CE1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1738" y="1527634"/>
            <a:ext cx="1193171" cy="67274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ortfolio management | Ipek Sahra Özgüler interview">
            <a:extLst>
              <a:ext uri="{FF2B5EF4-FFF2-40B4-BE49-F238E27FC236}">
                <a16:creationId xmlns:a16="http://schemas.microsoft.com/office/drawing/2014/main" id="{CC2F02A2-2360-442B-9EFF-90F8054EA8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8068" y="2499742"/>
            <a:ext cx="4116320" cy="231583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31813D99-EB8A-48D8-9128-C4A025086118}"/>
              </a:ext>
            </a:extLst>
          </p:cNvPr>
          <p:cNvGrpSpPr/>
          <p:nvPr/>
        </p:nvGrpSpPr>
        <p:grpSpPr>
          <a:xfrm>
            <a:off x="4156231" y="2977172"/>
            <a:ext cx="4664241" cy="576140"/>
            <a:chOff x="4156231" y="2859706"/>
            <a:chExt cx="4664241" cy="576140"/>
          </a:xfrm>
        </p:grpSpPr>
        <p:pic>
          <p:nvPicPr>
            <p:cNvPr id="28" name="Picture 2" descr="Research Center Vector Art, Icons, and Graphics for Free Download">
              <a:extLst>
                <a:ext uri="{FF2B5EF4-FFF2-40B4-BE49-F238E27FC236}">
                  <a16:creationId xmlns:a16="http://schemas.microsoft.com/office/drawing/2014/main" id="{1753DD82-ADDB-40FD-BD5E-F0CCD379DD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5584" y="2859706"/>
              <a:ext cx="584888" cy="57614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Rounded Corners 13">
              <a:extLst>
                <a:ext uri="{FF2B5EF4-FFF2-40B4-BE49-F238E27FC236}">
                  <a16:creationId xmlns:a16="http://schemas.microsoft.com/office/drawing/2014/main" id="{941B0607-A236-4D70-BE32-99DBF0BAB2D4}"/>
                </a:ext>
              </a:extLst>
            </p:cNvPr>
            <p:cNvSpPr/>
            <p:nvPr/>
          </p:nvSpPr>
          <p:spPr>
            <a:xfrm>
              <a:off x="4156231" y="2859781"/>
              <a:ext cx="4664241" cy="565499"/>
            </a:xfrm>
            <a:prstGeom prst="roundRect">
              <a:avLst>
                <a:gd name="adj" fmla="val 458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085B08D5-6782-4734-AB3E-ACF6F67BAAB5}"/>
              </a:ext>
            </a:extLst>
          </p:cNvPr>
          <p:cNvGrpSpPr/>
          <p:nvPr/>
        </p:nvGrpSpPr>
        <p:grpSpPr>
          <a:xfrm>
            <a:off x="4126114" y="3589316"/>
            <a:ext cx="4664241" cy="576140"/>
            <a:chOff x="4126114" y="3471850"/>
            <a:chExt cx="4664241" cy="576140"/>
          </a:xfrm>
        </p:grpSpPr>
        <p:pic>
          <p:nvPicPr>
            <p:cNvPr id="27" name="Picture 2" descr="Research Center Vector Art, Icons, and Graphics for Free Download">
              <a:extLst>
                <a:ext uri="{FF2B5EF4-FFF2-40B4-BE49-F238E27FC236}">
                  <a16:creationId xmlns:a16="http://schemas.microsoft.com/office/drawing/2014/main" id="{A5DBD8B7-2F8C-4BA5-BCF7-A786F6170F3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3703" y="3471850"/>
              <a:ext cx="584888" cy="576140"/>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Rounded Corners 30">
              <a:extLst>
                <a:ext uri="{FF2B5EF4-FFF2-40B4-BE49-F238E27FC236}">
                  <a16:creationId xmlns:a16="http://schemas.microsoft.com/office/drawing/2014/main" id="{E6EF5B91-CDEB-4EA5-83A0-2100F503377C}"/>
                </a:ext>
              </a:extLst>
            </p:cNvPr>
            <p:cNvSpPr/>
            <p:nvPr/>
          </p:nvSpPr>
          <p:spPr>
            <a:xfrm>
              <a:off x="4126114" y="3471850"/>
              <a:ext cx="4664241" cy="565499"/>
            </a:xfrm>
            <a:prstGeom prst="roundRect">
              <a:avLst>
                <a:gd name="adj" fmla="val 458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CEFD3AA5-4F68-4F19-94A7-A37A7D2E418D}"/>
              </a:ext>
            </a:extLst>
          </p:cNvPr>
          <p:cNvGrpSpPr/>
          <p:nvPr/>
        </p:nvGrpSpPr>
        <p:grpSpPr>
          <a:xfrm>
            <a:off x="4132412" y="4227858"/>
            <a:ext cx="4664241" cy="576140"/>
            <a:chOff x="4132412" y="4110392"/>
            <a:chExt cx="4664241" cy="576140"/>
          </a:xfrm>
        </p:grpSpPr>
        <p:pic>
          <p:nvPicPr>
            <p:cNvPr id="29" name="Picture 2" descr="Research Center Vector Art, Icons, and Graphics for Free Download">
              <a:extLst>
                <a:ext uri="{FF2B5EF4-FFF2-40B4-BE49-F238E27FC236}">
                  <a16:creationId xmlns:a16="http://schemas.microsoft.com/office/drawing/2014/main" id="{2DBB7887-4085-45DC-8435-D93CFBF6C42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1385" y="4110392"/>
              <a:ext cx="584888" cy="576140"/>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Rounded Corners 31">
              <a:extLst>
                <a:ext uri="{FF2B5EF4-FFF2-40B4-BE49-F238E27FC236}">
                  <a16:creationId xmlns:a16="http://schemas.microsoft.com/office/drawing/2014/main" id="{5A474308-7857-4DC8-AE2C-FC3937F32ECA}"/>
                </a:ext>
              </a:extLst>
            </p:cNvPr>
            <p:cNvSpPr/>
            <p:nvPr/>
          </p:nvSpPr>
          <p:spPr>
            <a:xfrm>
              <a:off x="4132412" y="4115712"/>
              <a:ext cx="4664241" cy="565499"/>
            </a:xfrm>
            <a:prstGeom prst="roundRect">
              <a:avLst>
                <a:gd name="adj" fmla="val 458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Arrow: Down 32">
            <a:extLst>
              <a:ext uri="{FF2B5EF4-FFF2-40B4-BE49-F238E27FC236}">
                <a16:creationId xmlns:a16="http://schemas.microsoft.com/office/drawing/2014/main" id="{FF316395-5368-4BF7-BCC4-30B826D69287}"/>
              </a:ext>
            </a:extLst>
          </p:cNvPr>
          <p:cNvSpPr/>
          <p:nvPr/>
        </p:nvSpPr>
        <p:spPr>
          <a:xfrm>
            <a:off x="6084168" y="2200379"/>
            <a:ext cx="326861" cy="37137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F1B8700B-F96A-4990-99AA-D949B77A4D09}"/>
              </a:ext>
            </a:extLst>
          </p:cNvPr>
          <p:cNvSpPr txBox="1"/>
          <p:nvPr/>
        </p:nvSpPr>
        <p:spPr>
          <a:xfrm rot="16200000">
            <a:off x="8432060" y="2807895"/>
            <a:ext cx="1119217" cy="338554"/>
          </a:xfrm>
          <a:prstGeom prst="rect">
            <a:avLst/>
          </a:prstGeom>
          <a:noFill/>
        </p:spPr>
        <p:txBody>
          <a:bodyPr wrap="none" rtlCol="0">
            <a:spAutoFit/>
          </a:bodyPr>
          <a:lstStyle/>
          <a:p>
            <a:r>
              <a:rPr lang="en-US" sz="1600" dirty="0"/>
              <a:t>Post-2000</a:t>
            </a:r>
          </a:p>
        </p:txBody>
      </p:sp>
      <p:sp>
        <p:nvSpPr>
          <p:cNvPr id="19" name="Rectangle 18">
            <a:extLst>
              <a:ext uri="{FF2B5EF4-FFF2-40B4-BE49-F238E27FC236}">
                <a16:creationId xmlns:a16="http://schemas.microsoft.com/office/drawing/2014/main" id="{6425C02D-5E83-4BDF-8390-0D5F5304351A}"/>
              </a:ext>
            </a:extLst>
          </p:cNvPr>
          <p:cNvSpPr/>
          <p:nvPr/>
        </p:nvSpPr>
        <p:spPr>
          <a:xfrm>
            <a:off x="7776355" y="2998805"/>
            <a:ext cx="108013" cy="149009"/>
          </a:xfrm>
          <a:prstGeom prst="rect">
            <a:avLst/>
          </a:prstGeom>
          <a:solidFill>
            <a:srgbClr val="F5E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DA285E"/>
                </a:solidFill>
              </a:rPr>
              <a:t>C</a:t>
            </a:r>
          </a:p>
        </p:txBody>
      </p:sp>
    </p:spTree>
    <p:extLst>
      <p:ext uri="{BB962C8B-B14F-4D97-AF65-F5344CB8AC3E}">
        <p14:creationId xmlns:p14="http://schemas.microsoft.com/office/powerpoint/2010/main" val="91630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1+#ppt_w/2"/>
                                          </p:val>
                                        </p:tav>
                                        <p:tav tm="100000">
                                          <p:val>
                                            <p:strVal val="#ppt_x"/>
                                          </p:val>
                                        </p:tav>
                                      </p:tavLst>
                                    </p:anim>
                                    <p:anim calcmode="lin" valueType="num">
                                      <p:cBhvr additive="base">
                                        <p:cTn id="14"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1+#ppt_w/2"/>
                                          </p:val>
                                        </p:tav>
                                        <p:tav tm="100000">
                                          <p:val>
                                            <p:strVal val="#ppt_x"/>
                                          </p:val>
                                        </p:tav>
                                      </p:tavLst>
                                    </p:anim>
                                    <p:anim calcmode="lin" valueType="num">
                                      <p:cBhvr additive="base">
                                        <p:cTn id="20"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F7045-7C23-4C38-9C6C-5806195EFBA6}"/>
              </a:ext>
            </a:extLst>
          </p:cNvPr>
          <p:cNvSpPr>
            <a:spLocks noGrp="1"/>
          </p:cNvSpPr>
          <p:nvPr>
            <p:ph type="title"/>
          </p:nvPr>
        </p:nvSpPr>
        <p:spPr/>
        <p:txBody>
          <a:bodyPr/>
          <a:lstStyle/>
          <a:p>
            <a:r>
              <a:rPr lang="en-US" dirty="0"/>
              <a:t>Why a </a:t>
            </a:r>
            <a:r>
              <a:rPr lang="en-US" dirty="0" err="1"/>
              <a:t>programm</a:t>
            </a:r>
            <a:r>
              <a:rPr lang="en-US" dirty="0"/>
              <a:t> structure?</a:t>
            </a:r>
          </a:p>
        </p:txBody>
      </p:sp>
      <p:sp>
        <p:nvSpPr>
          <p:cNvPr id="3" name="Slide Number Placeholder 2">
            <a:extLst>
              <a:ext uri="{FF2B5EF4-FFF2-40B4-BE49-F238E27FC236}">
                <a16:creationId xmlns:a16="http://schemas.microsoft.com/office/drawing/2014/main" id="{EFDF68F2-B9C0-4A1E-B3F8-433F06D9A18E}"/>
              </a:ext>
            </a:extLst>
          </p:cNvPr>
          <p:cNvSpPr>
            <a:spLocks noGrp="1"/>
          </p:cNvSpPr>
          <p:nvPr>
            <p:ph type="sldNum" sz="quarter" idx="10"/>
          </p:nvPr>
        </p:nvSpPr>
        <p:spPr/>
        <p:txBody>
          <a:bodyPr/>
          <a:lstStyle/>
          <a:p>
            <a:fld id="{06A4C6CA-205B-44F7-895A-B90ECCA4EA14}" type="slidenum">
              <a:rPr lang="en-US" smtClean="0"/>
              <a:pPr/>
              <a:t>5</a:t>
            </a:fld>
            <a:endParaRPr lang="en-US" dirty="0"/>
          </a:p>
        </p:txBody>
      </p:sp>
      <p:pic>
        <p:nvPicPr>
          <p:cNvPr id="4098" name="Picture 2" descr="Was ist eine agile Organisation bzw. agile Organisationsentwicklung? -  Veraenderungskraft">
            <a:extLst>
              <a:ext uri="{FF2B5EF4-FFF2-40B4-BE49-F238E27FC236}">
                <a16:creationId xmlns:a16="http://schemas.microsoft.com/office/drawing/2014/main" id="{0D36C772-2DA7-4A09-83ED-76883F4BEB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1112418"/>
            <a:ext cx="3636404" cy="39483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D56AFF1-AADD-4358-BB58-D747C407B2D7}"/>
              </a:ext>
            </a:extLst>
          </p:cNvPr>
          <p:cNvSpPr txBox="1"/>
          <p:nvPr/>
        </p:nvSpPr>
        <p:spPr>
          <a:xfrm>
            <a:off x="5760132" y="1455626"/>
            <a:ext cx="2653290" cy="2585323"/>
          </a:xfrm>
          <a:prstGeom prst="rect">
            <a:avLst/>
          </a:prstGeom>
          <a:noFill/>
        </p:spPr>
        <p:txBody>
          <a:bodyPr wrap="none" rtlCol="0">
            <a:spAutoFit/>
          </a:bodyPr>
          <a:lstStyle/>
          <a:p>
            <a:pPr marL="285750" indent="-285750">
              <a:buFont typeface="Arial" panose="020B0604020202020204" pitchFamily="34" charset="0"/>
              <a:buChar char="•"/>
            </a:pPr>
            <a:r>
              <a:rPr lang="en-US" dirty="0"/>
              <a:t>Agility</a:t>
            </a:r>
          </a:p>
          <a:p>
            <a:pPr marL="285750" indent="-285750">
              <a:buFont typeface="Arial" panose="020B0604020202020204" pitchFamily="34" charset="0"/>
              <a:buChar char="•"/>
            </a:pPr>
            <a:r>
              <a:rPr lang="en-US" dirty="0"/>
              <a:t>Adapt to a changing </a:t>
            </a:r>
            <a:br>
              <a:rPr lang="en-US" dirty="0"/>
            </a:br>
            <a:r>
              <a:rPr lang="en-US" dirty="0"/>
              <a:t>research landscape</a:t>
            </a:r>
          </a:p>
          <a:p>
            <a:pPr marL="285750" indent="-285750">
              <a:buFont typeface="Arial" panose="020B0604020202020204" pitchFamily="34" charset="0"/>
              <a:buChar char="•"/>
            </a:pPr>
            <a:r>
              <a:rPr lang="en-US" dirty="0"/>
              <a:t>Efficiency</a:t>
            </a:r>
          </a:p>
          <a:p>
            <a:pPr marL="285750" indent="-285750">
              <a:buFont typeface="Arial" panose="020B0604020202020204" pitchFamily="34" charset="0"/>
              <a:buChar char="•"/>
            </a:pPr>
            <a:r>
              <a:rPr lang="en-US" dirty="0"/>
              <a:t>Adjust portfolio more </a:t>
            </a:r>
            <a:br>
              <a:rPr lang="en-US" dirty="0"/>
            </a:br>
            <a:r>
              <a:rPr lang="en-US" dirty="0"/>
              <a:t>easily</a:t>
            </a:r>
          </a:p>
          <a:p>
            <a:pPr marL="285750" indent="-285750">
              <a:buFont typeface="Arial" panose="020B0604020202020204" pitchFamily="34" charset="0"/>
              <a:buChar char="•"/>
            </a:pPr>
            <a:r>
              <a:rPr lang="en-US" dirty="0"/>
              <a:t>Exploit synergies</a:t>
            </a:r>
          </a:p>
          <a:p>
            <a:pPr marL="285750" indent="-285750">
              <a:buFont typeface="Arial" panose="020B0604020202020204" pitchFamily="34" charset="0"/>
              <a:buChar char="•"/>
            </a:pPr>
            <a:r>
              <a:rPr lang="en-US" dirty="0"/>
              <a:t>Increase cooperation</a:t>
            </a:r>
          </a:p>
          <a:p>
            <a:pPr marL="285750" indent="-285750">
              <a:buFont typeface="Arial" panose="020B0604020202020204" pitchFamily="34" charset="0"/>
              <a:buChar char="•"/>
            </a:pPr>
            <a:endParaRPr lang="en-US" dirty="0"/>
          </a:p>
        </p:txBody>
      </p:sp>
      <p:pic>
        <p:nvPicPr>
          <p:cNvPr id="4100" name="Picture 4" descr="kreuzsymbol x vektorzeichen. flacher stil. kreuzrot gefärbte symbol vektor isolierte illustration - cross out stock-grafiken, -clipart, -cartoons und -symbole">
            <a:extLst>
              <a:ext uri="{FF2B5EF4-FFF2-40B4-BE49-F238E27FC236}">
                <a16:creationId xmlns:a16="http://schemas.microsoft.com/office/drawing/2014/main" id="{1F657E51-F8EB-4C8C-A7C7-8D934FBA2436}"/>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211960" y="2237509"/>
            <a:ext cx="1234341" cy="1234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628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D9521-8EFA-40FE-9664-A94CC89D63D0}"/>
              </a:ext>
            </a:extLst>
          </p:cNvPr>
          <p:cNvSpPr>
            <a:spLocks noGrp="1"/>
          </p:cNvSpPr>
          <p:nvPr>
            <p:ph type="title"/>
          </p:nvPr>
        </p:nvSpPr>
        <p:spPr/>
        <p:txBody>
          <a:bodyPr/>
          <a:lstStyle/>
          <a:p>
            <a:r>
              <a:rPr lang="en-US" dirty="0"/>
              <a:t>The research field “Matter”: the status quo</a:t>
            </a:r>
          </a:p>
        </p:txBody>
      </p:sp>
      <p:sp>
        <p:nvSpPr>
          <p:cNvPr id="3" name="Slide Number Placeholder 2">
            <a:extLst>
              <a:ext uri="{FF2B5EF4-FFF2-40B4-BE49-F238E27FC236}">
                <a16:creationId xmlns:a16="http://schemas.microsoft.com/office/drawing/2014/main" id="{AAF909BC-0840-4E08-9702-B7E014A92384}"/>
              </a:ext>
            </a:extLst>
          </p:cNvPr>
          <p:cNvSpPr>
            <a:spLocks noGrp="1"/>
          </p:cNvSpPr>
          <p:nvPr>
            <p:ph type="sldNum" sz="quarter" idx="10"/>
          </p:nvPr>
        </p:nvSpPr>
        <p:spPr/>
        <p:txBody>
          <a:bodyPr/>
          <a:lstStyle/>
          <a:p>
            <a:fld id="{06A4C6CA-205B-44F7-895A-B90ECCA4EA14}" type="slidenum">
              <a:rPr lang="en-US" smtClean="0"/>
              <a:pPr/>
              <a:t>6</a:t>
            </a:fld>
            <a:endParaRPr lang="en-US" dirty="0"/>
          </a:p>
        </p:txBody>
      </p:sp>
      <p:pic>
        <p:nvPicPr>
          <p:cNvPr id="4" name="Picture 3">
            <a:extLst>
              <a:ext uri="{FF2B5EF4-FFF2-40B4-BE49-F238E27FC236}">
                <a16:creationId xmlns:a16="http://schemas.microsoft.com/office/drawing/2014/main" id="{4FB15B27-D121-4535-B984-942FD416F1FC}"/>
              </a:ext>
            </a:extLst>
          </p:cNvPr>
          <p:cNvPicPr>
            <a:picLocks noChangeAspect="1"/>
          </p:cNvPicPr>
          <p:nvPr/>
        </p:nvPicPr>
        <p:blipFill>
          <a:blip r:embed="rId2"/>
          <a:stretch>
            <a:fillRect/>
          </a:stretch>
        </p:blipFill>
        <p:spPr>
          <a:xfrm>
            <a:off x="5364088" y="1109502"/>
            <a:ext cx="2877561" cy="3694496"/>
          </a:xfrm>
          <a:prstGeom prst="rect">
            <a:avLst/>
          </a:prstGeom>
        </p:spPr>
      </p:pic>
      <p:pic>
        <p:nvPicPr>
          <p:cNvPr id="5" name="Picture 4">
            <a:extLst>
              <a:ext uri="{FF2B5EF4-FFF2-40B4-BE49-F238E27FC236}">
                <a16:creationId xmlns:a16="http://schemas.microsoft.com/office/drawing/2014/main" id="{043AE6B7-10B6-489D-8170-A2066600DF23}"/>
              </a:ext>
            </a:extLst>
          </p:cNvPr>
          <p:cNvPicPr>
            <a:picLocks noChangeAspect="1"/>
          </p:cNvPicPr>
          <p:nvPr/>
        </p:nvPicPr>
        <p:blipFill>
          <a:blip r:embed="rId3"/>
          <a:stretch>
            <a:fillRect/>
          </a:stretch>
        </p:blipFill>
        <p:spPr>
          <a:xfrm>
            <a:off x="376558" y="1347614"/>
            <a:ext cx="4608512" cy="3516124"/>
          </a:xfrm>
          <a:prstGeom prst="rect">
            <a:avLst/>
          </a:prstGeom>
        </p:spPr>
      </p:pic>
      <p:sp>
        <p:nvSpPr>
          <p:cNvPr id="8" name="Oval 7">
            <a:extLst>
              <a:ext uri="{FF2B5EF4-FFF2-40B4-BE49-F238E27FC236}">
                <a16:creationId xmlns:a16="http://schemas.microsoft.com/office/drawing/2014/main" id="{8CAB29DE-8E08-41A7-8EFC-79213BF97EB2}"/>
              </a:ext>
            </a:extLst>
          </p:cNvPr>
          <p:cNvSpPr/>
          <p:nvPr/>
        </p:nvSpPr>
        <p:spPr>
          <a:xfrm>
            <a:off x="4572000" y="2474418"/>
            <a:ext cx="468052" cy="48233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550DCDD-AD18-4962-B61B-2DECA00782BF}"/>
              </a:ext>
            </a:extLst>
          </p:cNvPr>
          <p:cNvSpPr/>
          <p:nvPr/>
        </p:nvSpPr>
        <p:spPr>
          <a:xfrm>
            <a:off x="4561151" y="3939902"/>
            <a:ext cx="468052" cy="48233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5F3274D-FF94-458A-9E24-9429EB10DADE}"/>
              </a:ext>
            </a:extLst>
          </p:cNvPr>
          <p:cNvSpPr txBox="1"/>
          <p:nvPr/>
        </p:nvSpPr>
        <p:spPr>
          <a:xfrm>
            <a:off x="2417400" y="4385817"/>
            <a:ext cx="4275529" cy="646331"/>
          </a:xfrm>
          <a:prstGeom prst="rect">
            <a:avLst/>
          </a:prstGeom>
          <a:solidFill>
            <a:srgbClr val="FFFF00"/>
          </a:solidFill>
          <a:effectLst>
            <a:outerShdw blurRad="50800" dist="38100" dir="2700000" algn="tl" rotWithShape="0">
              <a:prstClr val="black">
                <a:alpha val="40000"/>
              </a:prstClr>
            </a:outerShdw>
          </a:effectLst>
        </p:spPr>
        <p:txBody>
          <a:bodyPr wrap="none" rtlCol="0">
            <a:spAutoFit/>
          </a:bodyPr>
          <a:lstStyle/>
          <a:p>
            <a:r>
              <a:rPr lang="en-US" dirty="0"/>
              <a:t>The upcoming center review will look at </a:t>
            </a:r>
            <a:br>
              <a:rPr lang="en-US" dirty="0"/>
            </a:br>
            <a:r>
              <a:rPr lang="en-US" dirty="0"/>
              <a:t>our achievements within </a:t>
            </a:r>
            <a:r>
              <a:rPr lang="en-US" dirty="0" err="1"/>
              <a:t>PoF</a:t>
            </a:r>
            <a:r>
              <a:rPr lang="en-US" dirty="0"/>
              <a:t> IV!</a:t>
            </a:r>
          </a:p>
        </p:txBody>
      </p:sp>
    </p:spTree>
    <p:extLst>
      <p:ext uri="{BB962C8B-B14F-4D97-AF65-F5344CB8AC3E}">
        <p14:creationId xmlns:p14="http://schemas.microsoft.com/office/powerpoint/2010/main" val="26961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B8A92-4EE3-4036-B3F4-650C1FFCD993}"/>
              </a:ext>
            </a:extLst>
          </p:cNvPr>
          <p:cNvSpPr>
            <a:spLocks noGrp="1"/>
          </p:cNvSpPr>
          <p:nvPr>
            <p:ph type="title"/>
          </p:nvPr>
        </p:nvSpPr>
        <p:spPr/>
        <p:txBody>
          <a:bodyPr/>
          <a:lstStyle/>
          <a:p>
            <a:r>
              <a:rPr lang="en-US" dirty="0"/>
              <a:t>Positioning FH in Matter</a:t>
            </a:r>
          </a:p>
        </p:txBody>
      </p:sp>
      <p:pic>
        <p:nvPicPr>
          <p:cNvPr id="5" name="Picture 4">
            <a:extLst>
              <a:ext uri="{FF2B5EF4-FFF2-40B4-BE49-F238E27FC236}">
                <a16:creationId xmlns:a16="http://schemas.microsoft.com/office/drawing/2014/main" id="{C0F04141-B097-4C80-B8C3-EA435ADF7918}"/>
              </a:ext>
            </a:extLst>
          </p:cNvPr>
          <p:cNvPicPr>
            <a:picLocks noChangeAspect="1"/>
          </p:cNvPicPr>
          <p:nvPr/>
        </p:nvPicPr>
        <p:blipFill>
          <a:blip r:embed="rId2"/>
          <a:stretch>
            <a:fillRect/>
          </a:stretch>
        </p:blipFill>
        <p:spPr>
          <a:xfrm>
            <a:off x="539551" y="3543858"/>
            <a:ext cx="2384373" cy="972108"/>
          </a:xfrm>
          <a:prstGeom prst="rect">
            <a:avLst/>
          </a:prstGeom>
        </p:spPr>
      </p:pic>
      <p:pic>
        <p:nvPicPr>
          <p:cNvPr id="6" name="Picture 5">
            <a:extLst>
              <a:ext uri="{FF2B5EF4-FFF2-40B4-BE49-F238E27FC236}">
                <a16:creationId xmlns:a16="http://schemas.microsoft.com/office/drawing/2014/main" id="{0A1489A6-5AD6-491A-B27D-95AEE99DFD4B}"/>
              </a:ext>
            </a:extLst>
          </p:cNvPr>
          <p:cNvPicPr>
            <a:picLocks noChangeAspect="1"/>
          </p:cNvPicPr>
          <p:nvPr/>
        </p:nvPicPr>
        <p:blipFill>
          <a:blip r:embed="rId3"/>
          <a:stretch>
            <a:fillRect/>
          </a:stretch>
        </p:blipFill>
        <p:spPr>
          <a:xfrm>
            <a:off x="3131840" y="1419622"/>
            <a:ext cx="2346846" cy="1044116"/>
          </a:xfrm>
          <a:prstGeom prst="rect">
            <a:avLst/>
          </a:prstGeom>
        </p:spPr>
      </p:pic>
      <p:pic>
        <p:nvPicPr>
          <p:cNvPr id="7" name="Picture 6">
            <a:extLst>
              <a:ext uri="{FF2B5EF4-FFF2-40B4-BE49-F238E27FC236}">
                <a16:creationId xmlns:a16="http://schemas.microsoft.com/office/drawing/2014/main" id="{47E093B4-D1FB-47C0-8616-034F30B6511C}"/>
              </a:ext>
            </a:extLst>
          </p:cNvPr>
          <p:cNvPicPr>
            <a:picLocks noChangeAspect="1"/>
          </p:cNvPicPr>
          <p:nvPr/>
        </p:nvPicPr>
        <p:blipFill>
          <a:blip r:embed="rId4"/>
          <a:stretch>
            <a:fillRect/>
          </a:stretch>
        </p:blipFill>
        <p:spPr>
          <a:xfrm>
            <a:off x="6187354" y="3212744"/>
            <a:ext cx="2417095" cy="1058849"/>
          </a:xfrm>
          <a:prstGeom prst="rect">
            <a:avLst/>
          </a:prstGeom>
        </p:spPr>
      </p:pic>
      <p:sp>
        <p:nvSpPr>
          <p:cNvPr id="8" name="TextBox 7">
            <a:extLst>
              <a:ext uri="{FF2B5EF4-FFF2-40B4-BE49-F238E27FC236}">
                <a16:creationId xmlns:a16="http://schemas.microsoft.com/office/drawing/2014/main" id="{2EF4B755-8E02-4403-A09E-637ABE2ED329}"/>
              </a:ext>
            </a:extLst>
          </p:cNvPr>
          <p:cNvSpPr txBox="1"/>
          <p:nvPr/>
        </p:nvSpPr>
        <p:spPr>
          <a:xfrm>
            <a:off x="3907494" y="2871610"/>
            <a:ext cx="867545" cy="707886"/>
          </a:xfrm>
          <a:prstGeom prst="rect">
            <a:avLst/>
          </a:prstGeom>
          <a:noFill/>
        </p:spPr>
        <p:txBody>
          <a:bodyPr wrap="none" rtlCol="0">
            <a:spAutoFit/>
          </a:bodyPr>
          <a:lstStyle/>
          <a:p>
            <a:r>
              <a:rPr lang="en-US" sz="4000" dirty="0"/>
              <a:t>FH</a:t>
            </a:r>
          </a:p>
        </p:txBody>
      </p:sp>
      <p:sp>
        <p:nvSpPr>
          <p:cNvPr id="9" name="Arrow: Down 8">
            <a:extLst>
              <a:ext uri="{FF2B5EF4-FFF2-40B4-BE49-F238E27FC236}">
                <a16:creationId xmlns:a16="http://schemas.microsoft.com/office/drawing/2014/main" id="{404D8CF7-080D-4862-BB9F-5AD8923DBE98}"/>
              </a:ext>
            </a:extLst>
          </p:cNvPr>
          <p:cNvSpPr/>
          <p:nvPr/>
        </p:nvSpPr>
        <p:spPr>
          <a:xfrm rot="4295622">
            <a:off x="2412665" y="2323352"/>
            <a:ext cx="288032" cy="272676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A5EF99E0-8636-495D-A1BD-348553CFD36E}"/>
              </a:ext>
            </a:extLst>
          </p:cNvPr>
          <p:cNvSpPr/>
          <p:nvPr/>
        </p:nvSpPr>
        <p:spPr>
          <a:xfrm rot="10800000">
            <a:off x="4211960" y="2406624"/>
            <a:ext cx="288032" cy="52662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F37B6E2E-0995-43AA-9053-ACD4B7A6E86D}"/>
              </a:ext>
            </a:extLst>
          </p:cNvPr>
          <p:cNvSpPr/>
          <p:nvPr/>
        </p:nvSpPr>
        <p:spPr>
          <a:xfrm rot="17311763">
            <a:off x="5309402" y="2673918"/>
            <a:ext cx="288032" cy="1539163"/>
          </a:xfrm>
          <a:prstGeom prst="downArrow">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D4F2B69-931F-4DD2-9102-19782E817C5C}"/>
              </a:ext>
            </a:extLst>
          </p:cNvPr>
          <p:cNvSpPr txBox="1"/>
          <p:nvPr/>
        </p:nvSpPr>
        <p:spPr>
          <a:xfrm>
            <a:off x="4505419" y="2529174"/>
            <a:ext cx="1330814" cy="276999"/>
          </a:xfrm>
          <a:prstGeom prst="rect">
            <a:avLst/>
          </a:prstGeom>
          <a:noFill/>
        </p:spPr>
        <p:txBody>
          <a:bodyPr wrap="none" rtlCol="0">
            <a:spAutoFit/>
          </a:bodyPr>
          <a:lstStyle/>
          <a:p>
            <a:r>
              <a:rPr lang="en-US" sz="1200" dirty="0"/>
              <a:t>ARD, DTS, DMA</a:t>
            </a:r>
          </a:p>
        </p:txBody>
      </p:sp>
      <p:sp>
        <p:nvSpPr>
          <p:cNvPr id="13" name="TextBox 12">
            <a:extLst>
              <a:ext uri="{FF2B5EF4-FFF2-40B4-BE49-F238E27FC236}">
                <a16:creationId xmlns:a16="http://schemas.microsoft.com/office/drawing/2014/main" id="{21051AD2-32EF-44EA-A87F-CF9C8C971939}"/>
              </a:ext>
            </a:extLst>
          </p:cNvPr>
          <p:cNvSpPr txBox="1"/>
          <p:nvPr/>
        </p:nvSpPr>
        <p:spPr>
          <a:xfrm>
            <a:off x="2968980" y="3615866"/>
            <a:ext cx="522900" cy="307777"/>
          </a:xfrm>
          <a:prstGeom prst="rect">
            <a:avLst/>
          </a:prstGeom>
          <a:noFill/>
        </p:spPr>
        <p:txBody>
          <a:bodyPr wrap="none" rtlCol="0">
            <a:spAutoFit/>
          </a:bodyPr>
          <a:lstStyle/>
          <a:p>
            <a:r>
              <a:rPr lang="en-US" sz="1400" dirty="0"/>
              <a:t>FPF</a:t>
            </a:r>
          </a:p>
        </p:txBody>
      </p:sp>
      <p:sp>
        <p:nvSpPr>
          <p:cNvPr id="14" name="TextBox 13">
            <a:extLst>
              <a:ext uri="{FF2B5EF4-FFF2-40B4-BE49-F238E27FC236}">
                <a16:creationId xmlns:a16="http://schemas.microsoft.com/office/drawing/2014/main" id="{41EE0BCA-7579-4DD3-8C77-1CF1A4E83854}"/>
              </a:ext>
            </a:extLst>
          </p:cNvPr>
          <p:cNvSpPr txBox="1"/>
          <p:nvPr/>
        </p:nvSpPr>
        <p:spPr>
          <a:xfrm>
            <a:off x="4716016" y="3632125"/>
            <a:ext cx="1165704" cy="307777"/>
          </a:xfrm>
          <a:prstGeom prst="rect">
            <a:avLst/>
          </a:prstGeom>
          <a:noFill/>
        </p:spPr>
        <p:txBody>
          <a:bodyPr wrap="none" rtlCol="0">
            <a:spAutoFit/>
          </a:bodyPr>
          <a:lstStyle/>
          <a:p>
            <a:r>
              <a:rPr lang="en-US" sz="1400" dirty="0"/>
              <a:t>“DTS, DMA”</a:t>
            </a:r>
          </a:p>
        </p:txBody>
      </p:sp>
      <p:sp>
        <p:nvSpPr>
          <p:cNvPr id="15" name="Slide Number Placeholder 14">
            <a:extLst>
              <a:ext uri="{FF2B5EF4-FFF2-40B4-BE49-F238E27FC236}">
                <a16:creationId xmlns:a16="http://schemas.microsoft.com/office/drawing/2014/main" id="{4830E294-E153-40AA-8CF4-F302B66B30EB}"/>
              </a:ext>
            </a:extLst>
          </p:cNvPr>
          <p:cNvSpPr>
            <a:spLocks noGrp="1"/>
          </p:cNvSpPr>
          <p:nvPr>
            <p:ph type="sldNum" sz="quarter" idx="10"/>
          </p:nvPr>
        </p:nvSpPr>
        <p:spPr/>
        <p:txBody>
          <a:bodyPr/>
          <a:lstStyle/>
          <a:p>
            <a:fld id="{06A4C6CA-205B-44F7-895A-B90ECCA4EA14}" type="slidenum">
              <a:rPr lang="en-US" smtClean="0"/>
              <a:pPr/>
              <a:t>7</a:t>
            </a:fld>
            <a:endParaRPr lang="en-US" dirty="0"/>
          </a:p>
        </p:txBody>
      </p:sp>
    </p:spTree>
    <p:extLst>
      <p:ext uri="{BB962C8B-B14F-4D97-AF65-F5344CB8AC3E}">
        <p14:creationId xmlns:p14="http://schemas.microsoft.com/office/powerpoint/2010/main" val="328893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52AF4-299D-4D7B-AD7A-7EFA58D57D26}"/>
              </a:ext>
            </a:extLst>
          </p:cNvPr>
          <p:cNvSpPr>
            <a:spLocks noGrp="1"/>
          </p:cNvSpPr>
          <p:nvPr>
            <p:ph type="title"/>
          </p:nvPr>
        </p:nvSpPr>
        <p:spPr/>
        <p:txBody>
          <a:bodyPr/>
          <a:lstStyle/>
          <a:p>
            <a:r>
              <a:rPr lang="en-US" dirty="0"/>
              <a:t>The </a:t>
            </a:r>
            <a:r>
              <a:rPr lang="en-US" dirty="0" err="1"/>
              <a:t>PoF</a:t>
            </a:r>
            <a:r>
              <a:rPr lang="en-US" dirty="0"/>
              <a:t> V process</a:t>
            </a:r>
            <a:br>
              <a:rPr lang="en-US" dirty="0"/>
            </a:br>
            <a:r>
              <a:rPr lang="en-US" dirty="0"/>
              <a:t>a review cycle every seven years</a:t>
            </a:r>
          </a:p>
        </p:txBody>
      </p:sp>
      <p:sp>
        <p:nvSpPr>
          <p:cNvPr id="4" name="Content Placeholder 3">
            <a:extLst>
              <a:ext uri="{FF2B5EF4-FFF2-40B4-BE49-F238E27FC236}">
                <a16:creationId xmlns:a16="http://schemas.microsoft.com/office/drawing/2014/main" id="{80CA4E6C-5BB4-41ED-B883-4951159979AD}"/>
              </a:ext>
            </a:extLst>
          </p:cNvPr>
          <p:cNvSpPr>
            <a:spLocks noGrp="1"/>
          </p:cNvSpPr>
          <p:nvPr>
            <p:ph sz="quarter" idx="15"/>
          </p:nvPr>
        </p:nvSpPr>
        <p:spPr/>
        <p:txBody>
          <a:bodyPr/>
          <a:lstStyle/>
          <a:p>
            <a:endParaRPr lang="en-US"/>
          </a:p>
        </p:txBody>
      </p:sp>
      <p:sp>
        <p:nvSpPr>
          <p:cNvPr id="5" name="Slide Number Placeholder 4">
            <a:extLst>
              <a:ext uri="{FF2B5EF4-FFF2-40B4-BE49-F238E27FC236}">
                <a16:creationId xmlns:a16="http://schemas.microsoft.com/office/drawing/2014/main" id="{4871926D-48A4-48CE-B550-DF3C2B6C36E5}"/>
              </a:ext>
            </a:extLst>
          </p:cNvPr>
          <p:cNvSpPr>
            <a:spLocks noGrp="1"/>
          </p:cNvSpPr>
          <p:nvPr>
            <p:ph type="sldNum" sz="quarter" idx="4"/>
          </p:nvPr>
        </p:nvSpPr>
        <p:spPr/>
        <p:txBody>
          <a:bodyPr/>
          <a:lstStyle/>
          <a:p>
            <a:fld id="{06A4C6CA-205B-44F7-895A-B90ECCA4EA14}" type="slidenum">
              <a:rPr lang="en-US" smtClean="0"/>
              <a:pPr/>
              <a:t>8</a:t>
            </a:fld>
            <a:endParaRPr lang="en-US" dirty="0"/>
          </a:p>
        </p:txBody>
      </p:sp>
      <p:pic>
        <p:nvPicPr>
          <p:cNvPr id="6" name="Picture 5">
            <a:extLst>
              <a:ext uri="{FF2B5EF4-FFF2-40B4-BE49-F238E27FC236}">
                <a16:creationId xmlns:a16="http://schemas.microsoft.com/office/drawing/2014/main" id="{72DC6FB8-8C71-4E7D-9825-54E42EC9D02A}"/>
              </a:ext>
            </a:extLst>
          </p:cNvPr>
          <p:cNvPicPr>
            <a:picLocks noChangeAspect="1"/>
          </p:cNvPicPr>
          <p:nvPr/>
        </p:nvPicPr>
        <p:blipFill>
          <a:blip r:embed="rId2"/>
          <a:stretch>
            <a:fillRect/>
          </a:stretch>
        </p:blipFill>
        <p:spPr>
          <a:xfrm>
            <a:off x="-4647" y="987574"/>
            <a:ext cx="9144000" cy="3763081"/>
          </a:xfrm>
          <a:prstGeom prst="rect">
            <a:avLst/>
          </a:prstGeom>
        </p:spPr>
      </p:pic>
      <p:sp>
        <p:nvSpPr>
          <p:cNvPr id="7" name="Arrow: Down 6">
            <a:extLst>
              <a:ext uri="{FF2B5EF4-FFF2-40B4-BE49-F238E27FC236}">
                <a16:creationId xmlns:a16="http://schemas.microsoft.com/office/drawing/2014/main" id="{2C4BC4DE-3917-418F-B682-91F14E61D6CB}"/>
              </a:ext>
            </a:extLst>
          </p:cNvPr>
          <p:cNvSpPr/>
          <p:nvPr/>
        </p:nvSpPr>
        <p:spPr>
          <a:xfrm>
            <a:off x="1804864" y="2319722"/>
            <a:ext cx="540060" cy="97210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BF7D20C-EB5F-4A2B-AEE3-C35C69CAF166}"/>
              </a:ext>
            </a:extLst>
          </p:cNvPr>
          <p:cNvSpPr txBox="1"/>
          <p:nvPr/>
        </p:nvSpPr>
        <p:spPr>
          <a:xfrm>
            <a:off x="1944543" y="1814707"/>
            <a:ext cx="2160240" cy="738664"/>
          </a:xfrm>
          <a:prstGeom prst="rect">
            <a:avLst/>
          </a:prstGeom>
          <a:solidFill>
            <a:srgbClr val="FF0000"/>
          </a:solidFill>
        </p:spPr>
        <p:txBody>
          <a:bodyPr wrap="square" rtlCol="0">
            <a:spAutoFit/>
          </a:bodyPr>
          <a:lstStyle/>
          <a:p>
            <a:r>
              <a:rPr lang="en-US" sz="1400" dirty="0"/>
              <a:t>Step 1: Center review at DESY</a:t>
            </a:r>
            <a:br>
              <a:rPr lang="en-US" sz="1400" dirty="0"/>
            </a:br>
            <a:r>
              <a:rPr lang="en-US" sz="1400" dirty="0"/>
              <a:t>Feb 2025</a:t>
            </a:r>
          </a:p>
        </p:txBody>
      </p:sp>
      <p:sp>
        <p:nvSpPr>
          <p:cNvPr id="8" name="Arrow: Down 7">
            <a:extLst>
              <a:ext uri="{FF2B5EF4-FFF2-40B4-BE49-F238E27FC236}">
                <a16:creationId xmlns:a16="http://schemas.microsoft.com/office/drawing/2014/main" id="{A263308F-E77E-41E1-88B5-D3372B936722}"/>
              </a:ext>
            </a:extLst>
          </p:cNvPr>
          <p:cNvSpPr/>
          <p:nvPr/>
        </p:nvSpPr>
        <p:spPr>
          <a:xfrm>
            <a:off x="5579279" y="2320067"/>
            <a:ext cx="540060" cy="97210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A562499-0B60-4135-A846-7393E9B97AF1}"/>
              </a:ext>
            </a:extLst>
          </p:cNvPr>
          <p:cNvSpPr txBox="1"/>
          <p:nvPr/>
        </p:nvSpPr>
        <p:spPr>
          <a:xfrm>
            <a:off x="5718958" y="1815052"/>
            <a:ext cx="2160240" cy="738664"/>
          </a:xfrm>
          <a:prstGeom prst="rect">
            <a:avLst/>
          </a:prstGeom>
          <a:solidFill>
            <a:srgbClr val="FF0000"/>
          </a:solidFill>
        </p:spPr>
        <p:txBody>
          <a:bodyPr wrap="square" rtlCol="0">
            <a:spAutoFit/>
          </a:bodyPr>
          <a:lstStyle/>
          <a:p>
            <a:r>
              <a:rPr lang="en-US" sz="1400" dirty="0"/>
              <a:t>Step 2: Strategic review: 2026</a:t>
            </a:r>
          </a:p>
          <a:p>
            <a:endParaRPr lang="en-US" sz="1400" dirty="0"/>
          </a:p>
        </p:txBody>
      </p:sp>
      <p:pic>
        <p:nvPicPr>
          <p:cNvPr id="10" name="Picture 9">
            <a:extLst>
              <a:ext uri="{FF2B5EF4-FFF2-40B4-BE49-F238E27FC236}">
                <a16:creationId xmlns:a16="http://schemas.microsoft.com/office/drawing/2014/main" id="{F62E90B2-B4B4-46CC-8E67-62B7AA51428E}"/>
              </a:ext>
            </a:extLst>
          </p:cNvPr>
          <p:cNvPicPr>
            <a:picLocks noChangeAspect="1"/>
          </p:cNvPicPr>
          <p:nvPr/>
        </p:nvPicPr>
        <p:blipFill rotWithShape="1">
          <a:blip r:embed="rId3"/>
          <a:srcRect t="63983" r="72514"/>
          <a:stretch/>
        </p:blipFill>
        <p:spPr>
          <a:xfrm>
            <a:off x="1467805" y="545515"/>
            <a:ext cx="953476" cy="1249409"/>
          </a:xfrm>
          <a:prstGeom prst="rect">
            <a:avLst/>
          </a:prstGeom>
        </p:spPr>
      </p:pic>
      <p:pic>
        <p:nvPicPr>
          <p:cNvPr id="11" name="Picture 10">
            <a:extLst>
              <a:ext uri="{FF2B5EF4-FFF2-40B4-BE49-F238E27FC236}">
                <a16:creationId xmlns:a16="http://schemas.microsoft.com/office/drawing/2014/main" id="{8BA592C9-E67D-49E2-9775-69137778D39B}"/>
              </a:ext>
            </a:extLst>
          </p:cNvPr>
          <p:cNvPicPr>
            <a:picLocks noChangeAspect="1"/>
          </p:cNvPicPr>
          <p:nvPr/>
        </p:nvPicPr>
        <p:blipFill rotWithShape="1">
          <a:blip r:embed="rId3"/>
          <a:srcRect l="32332" t="19901" b="36507"/>
          <a:stretch/>
        </p:blipFill>
        <p:spPr>
          <a:xfrm>
            <a:off x="6336196" y="1124873"/>
            <a:ext cx="1070840" cy="689834"/>
          </a:xfrm>
          <a:prstGeom prst="rect">
            <a:avLst/>
          </a:prstGeom>
        </p:spPr>
      </p:pic>
      <p:sp>
        <p:nvSpPr>
          <p:cNvPr id="12" name="Oval 11">
            <a:extLst>
              <a:ext uri="{FF2B5EF4-FFF2-40B4-BE49-F238E27FC236}">
                <a16:creationId xmlns:a16="http://schemas.microsoft.com/office/drawing/2014/main" id="{F4AA62B1-45E6-4812-9F19-37F37945BB12}"/>
              </a:ext>
            </a:extLst>
          </p:cNvPr>
          <p:cNvSpPr/>
          <p:nvPr/>
        </p:nvSpPr>
        <p:spPr>
          <a:xfrm>
            <a:off x="7190519" y="2949760"/>
            <a:ext cx="1872208" cy="1152128"/>
          </a:xfrm>
          <a:prstGeom prst="ellips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ln w="0"/>
                <a:solidFill>
                  <a:schemeClr val="tx1"/>
                </a:solidFill>
                <a:effectLst>
                  <a:outerShdw blurRad="38100" dist="19050" dir="2700000" algn="tl" rotWithShape="0">
                    <a:schemeClr val="dk1">
                      <a:alpha val="40000"/>
                    </a:schemeClr>
                  </a:outerShdw>
                </a:effectLst>
              </a:rPr>
              <a:t>Funding decisions for the next seven years</a:t>
            </a:r>
          </a:p>
        </p:txBody>
      </p:sp>
    </p:spTree>
    <p:extLst>
      <p:ext uri="{BB962C8B-B14F-4D97-AF65-F5344CB8AC3E}">
        <p14:creationId xmlns:p14="http://schemas.microsoft.com/office/powerpoint/2010/main" val="162050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8" grpId="0" animBg="1"/>
      <p:bldP spid="9"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6E3AB-5294-4E86-A039-8C21A1EDE674}"/>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568958BA-64CE-49A5-9CC8-D993993E6B98}"/>
              </a:ext>
            </a:extLst>
          </p:cNvPr>
          <p:cNvSpPr>
            <a:spLocks noGrp="1"/>
          </p:cNvSpPr>
          <p:nvPr>
            <p:ph type="body" sz="quarter" idx="14"/>
          </p:nvPr>
        </p:nvSpPr>
        <p:spPr/>
        <p:txBody>
          <a:bodyPr/>
          <a:lstStyle/>
          <a:p>
            <a:r>
              <a:rPr lang="en-US" dirty="0"/>
              <a:t>The reviewers team</a:t>
            </a:r>
          </a:p>
        </p:txBody>
      </p:sp>
      <p:sp>
        <p:nvSpPr>
          <p:cNvPr id="5" name="Slide Number Placeholder 4">
            <a:extLst>
              <a:ext uri="{FF2B5EF4-FFF2-40B4-BE49-F238E27FC236}">
                <a16:creationId xmlns:a16="http://schemas.microsoft.com/office/drawing/2014/main" id="{906667A3-FAC3-4DEE-B093-98C2E060807D}"/>
              </a:ext>
            </a:extLst>
          </p:cNvPr>
          <p:cNvSpPr>
            <a:spLocks noGrp="1"/>
          </p:cNvSpPr>
          <p:nvPr>
            <p:ph type="sldNum" sz="quarter" idx="4"/>
          </p:nvPr>
        </p:nvSpPr>
        <p:spPr/>
        <p:txBody>
          <a:bodyPr/>
          <a:lstStyle/>
          <a:p>
            <a:fld id="{06A4C6CA-205B-44F7-895A-B90ECCA4EA14}" type="slidenum">
              <a:rPr lang="en-US" smtClean="0"/>
              <a:pPr/>
              <a:t>9</a:t>
            </a:fld>
            <a:endParaRPr lang="en-US" dirty="0"/>
          </a:p>
        </p:txBody>
      </p:sp>
      <p:pic>
        <p:nvPicPr>
          <p:cNvPr id="7" name="Picture 6">
            <a:extLst>
              <a:ext uri="{FF2B5EF4-FFF2-40B4-BE49-F238E27FC236}">
                <a16:creationId xmlns:a16="http://schemas.microsoft.com/office/drawing/2014/main" id="{11AAA362-F647-47DE-A7F6-9D689D7BC353}"/>
              </a:ext>
            </a:extLst>
          </p:cNvPr>
          <p:cNvPicPr>
            <a:picLocks noChangeAspect="1"/>
          </p:cNvPicPr>
          <p:nvPr/>
        </p:nvPicPr>
        <p:blipFill>
          <a:blip r:embed="rId2"/>
          <a:stretch>
            <a:fillRect/>
          </a:stretch>
        </p:blipFill>
        <p:spPr>
          <a:xfrm>
            <a:off x="1207137" y="0"/>
            <a:ext cx="6729725" cy="5143500"/>
          </a:xfrm>
          <a:prstGeom prst="rect">
            <a:avLst/>
          </a:prstGeom>
        </p:spPr>
      </p:pic>
    </p:spTree>
    <p:extLst>
      <p:ext uri="{BB962C8B-B14F-4D97-AF65-F5344CB8AC3E}">
        <p14:creationId xmlns:p14="http://schemas.microsoft.com/office/powerpoint/2010/main" val="51395072"/>
      </p:ext>
    </p:extLst>
  </p:cSld>
  <p:clrMapOvr>
    <a:masterClrMapping/>
  </p:clrMapOvr>
</p:sld>
</file>

<file path=ppt/theme/theme1.xml><?xml version="1.0" encoding="utf-8"?>
<a:theme xmlns:a="http://schemas.openxmlformats.org/drawingml/2006/main" name="1_Titelfolie">
  <a:themeElements>
    <a:clrScheme name="CD 2022">
      <a:dk1>
        <a:sysClr val="windowText" lastClr="000000"/>
      </a:dk1>
      <a:lt1>
        <a:srgbClr val="FFFFFF"/>
      </a:lt1>
      <a:dk2>
        <a:srgbClr val="002864"/>
      </a:dk2>
      <a:lt2>
        <a:srgbClr val="EBFBFD"/>
      </a:lt2>
      <a:accent1>
        <a:srgbClr val="22B0F8"/>
      </a:accent1>
      <a:accent2>
        <a:srgbClr val="CDEEFB"/>
      </a:accent2>
      <a:accent3>
        <a:srgbClr val="00CCBC"/>
      </a:accent3>
      <a:accent4>
        <a:srgbClr val="8CD600"/>
      </a:accent4>
      <a:accent5>
        <a:srgbClr val="FA7833"/>
      </a:accent5>
      <a:accent6>
        <a:srgbClr val="ED5EF2"/>
      </a:accent6>
      <a:hlink>
        <a:srgbClr val="22B0F8"/>
      </a:hlink>
      <a:folHlink>
        <a:srgbClr val="D23264"/>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Zwischenfolie">
  <a:themeElements>
    <a:clrScheme name="hz">
      <a:dk1>
        <a:sysClr val="windowText" lastClr="000000"/>
      </a:dk1>
      <a:lt1>
        <a:sysClr val="window" lastClr="FFFFFF"/>
      </a:lt1>
      <a:dk2>
        <a:srgbClr val="1F497D"/>
      </a:dk2>
      <a:lt2>
        <a:srgbClr val="EEECE1"/>
      </a:lt2>
      <a:accent1>
        <a:srgbClr val="0A2D6E"/>
      </a:accent1>
      <a:accent2>
        <a:srgbClr val="005AA0"/>
      </a:accent2>
      <a:accent3>
        <a:srgbClr val="8CB423"/>
      </a:accent3>
      <a:accent4>
        <a:srgbClr val="5A696E"/>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enutzerdefiniertes Design">
  <a:themeElements>
    <a:clrScheme name="CD 2022">
      <a:dk1>
        <a:sysClr val="windowText" lastClr="000000"/>
      </a:dk1>
      <a:lt1>
        <a:srgbClr val="FFFFFF"/>
      </a:lt1>
      <a:dk2>
        <a:srgbClr val="002864"/>
      </a:dk2>
      <a:lt2>
        <a:srgbClr val="EBFBFD"/>
      </a:lt2>
      <a:accent1>
        <a:srgbClr val="22B0F8"/>
      </a:accent1>
      <a:accent2>
        <a:srgbClr val="CDEEFB"/>
      </a:accent2>
      <a:accent3>
        <a:srgbClr val="00CCBC"/>
      </a:accent3>
      <a:accent4>
        <a:srgbClr val="8CD600"/>
      </a:accent4>
      <a:accent5>
        <a:srgbClr val="FA7833"/>
      </a:accent5>
      <a:accent6>
        <a:srgbClr val="ED5EF2"/>
      </a:accent6>
      <a:hlink>
        <a:srgbClr val="22B0F8"/>
      </a:hlink>
      <a:folHlink>
        <a:srgbClr val="D232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T_Inhalt">
  <a:themeElements>
    <a:clrScheme name="CD 2022">
      <a:dk1>
        <a:sysClr val="windowText" lastClr="000000"/>
      </a:dk1>
      <a:lt1>
        <a:srgbClr val="FFFFFF"/>
      </a:lt1>
      <a:dk2>
        <a:srgbClr val="002864"/>
      </a:dk2>
      <a:lt2>
        <a:srgbClr val="EBFBFD"/>
      </a:lt2>
      <a:accent1>
        <a:srgbClr val="22B0F8"/>
      </a:accent1>
      <a:accent2>
        <a:srgbClr val="CDEEFB"/>
      </a:accent2>
      <a:accent3>
        <a:srgbClr val="00CCBC"/>
      </a:accent3>
      <a:accent4>
        <a:srgbClr val="8CD600"/>
      </a:accent4>
      <a:accent5>
        <a:srgbClr val="FA7833"/>
      </a:accent5>
      <a:accent6>
        <a:srgbClr val="ED5EF2"/>
      </a:accent6>
      <a:hlink>
        <a:srgbClr val="22B0F8"/>
      </a:hlink>
      <a:folHlink>
        <a:srgbClr val="D23264"/>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Inhaltsfolie">
  <a:themeElements>
    <a:clrScheme name="hz">
      <a:dk1>
        <a:sysClr val="windowText" lastClr="000000"/>
      </a:dk1>
      <a:lt1>
        <a:sysClr val="window" lastClr="FFFFFF"/>
      </a:lt1>
      <a:dk2>
        <a:srgbClr val="1F497D"/>
      </a:dk2>
      <a:lt2>
        <a:srgbClr val="EEECE1"/>
      </a:lt2>
      <a:accent1>
        <a:srgbClr val="0A2D6E"/>
      </a:accent1>
      <a:accent2>
        <a:srgbClr val="005AA0"/>
      </a:accent2>
      <a:accent3>
        <a:srgbClr val="8CB423"/>
      </a:accent3>
      <a:accent4>
        <a:srgbClr val="5A696E"/>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1_MT_Inhalt">
  <a:themeElements>
    <a:clrScheme name="CD 2022">
      <a:dk1>
        <a:sysClr val="windowText" lastClr="000000"/>
      </a:dk1>
      <a:lt1>
        <a:srgbClr val="FFFFFF"/>
      </a:lt1>
      <a:dk2>
        <a:srgbClr val="002864"/>
      </a:dk2>
      <a:lt2>
        <a:srgbClr val="EBFBFD"/>
      </a:lt2>
      <a:accent1>
        <a:srgbClr val="22B0F8"/>
      </a:accent1>
      <a:accent2>
        <a:srgbClr val="CDEEFB"/>
      </a:accent2>
      <a:accent3>
        <a:srgbClr val="00CCBC"/>
      </a:accent3>
      <a:accent4>
        <a:srgbClr val="8CD600"/>
      </a:accent4>
      <a:accent5>
        <a:srgbClr val="FA7833"/>
      </a:accent5>
      <a:accent6>
        <a:srgbClr val="ED5EF2"/>
      </a:accent6>
      <a:hlink>
        <a:srgbClr val="22B0F8"/>
      </a:hlink>
      <a:folHlink>
        <a:srgbClr val="D23264"/>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1543</Words>
  <Application>Microsoft Office PowerPoint</Application>
  <PresentationFormat>On-screen Show (16:9)</PresentationFormat>
  <Paragraphs>277</Paragraphs>
  <Slides>31</Slides>
  <Notes>0</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31</vt:i4>
      </vt:variant>
    </vt:vector>
  </HeadingPairs>
  <TitlesOfParts>
    <vt:vector size="43" baseType="lpstr">
      <vt:lpstr>Arial</vt:lpstr>
      <vt:lpstr>Calibri</vt:lpstr>
      <vt:lpstr>Segoe UI Symbol</vt:lpstr>
      <vt:lpstr>Symbol</vt:lpstr>
      <vt:lpstr>Times New Roman</vt:lpstr>
      <vt:lpstr>Wingdings</vt:lpstr>
      <vt:lpstr>1_Titelfolie</vt:lpstr>
      <vt:lpstr>Zwischenfolie</vt:lpstr>
      <vt:lpstr>Benutzerdefiniertes Design</vt:lpstr>
      <vt:lpstr>MT_Inhalt</vt:lpstr>
      <vt:lpstr>3_Inhaltsfolie</vt:lpstr>
      <vt:lpstr>1_MT_Inhalt</vt:lpstr>
      <vt:lpstr>PoF: What, Why and How The Center Review at DESY in 2025 </vt:lpstr>
      <vt:lpstr>Research Costs Money</vt:lpstr>
      <vt:lpstr>Fund your research: PoF</vt:lpstr>
      <vt:lpstr>Fund your research</vt:lpstr>
      <vt:lpstr>Why a programm structure?</vt:lpstr>
      <vt:lpstr>The research field “Matter”: the status quo</vt:lpstr>
      <vt:lpstr>Positioning FH in Matter</vt:lpstr>
      <vt:lpstr>The PoF V process a review cycle every seven years</vt:lpstr>
      <vt:lpstr>PowerPoint Presentation</vt:lpstr>
      <vt:lpstr>What the results of the review mean</vt:lpstr>
      <vt:lpstr>The Center Evaluation at DESY </vt:lpstr>
      <vt:lpstr>Questions to the reviewers I</vt:lpstr>
      <vt:lpstr>Questions to the reviewers II</vt:lpstr>
      <vt:lpstr>Questions to the reviewers III</vt:lpstr>
      <vt:lpstr>Questions to the reviewers IV</vt:lpstr>
      <vt:lpstr>Organisation of the review</vt:lpstr>
      <vt:lpstr>The program</vt:lpstr>
      <vt:lpstr>The Zeuthen Visit</vt:lpstr>
      <vt:lpstr>The Hamburg Visit: Monday</vt:lpstr>
      <vt:lpstr>The Plenary Program</vt:lpstr>
      <vt:lpstr>The parallel program</vt:lpstr>
      <vt:lpstr>Talks</vt:lpstr>
      <vt:lpstr>What the parallel talks should transport</vt:lpstr>
      <vt:lpstr>Style of the talks</vt:lpstr>
      <vt:lpstr>Poster Session</vt:lpstr>
      <vt:lpstr>PowerPoint Presentation</vt:lpstr>
      <vt:lpstr>Tours</vt:lpstr>
      <vt:lpstr>Tours</vt:lpstr>
      <vt:lpstr>Things to remember</vt:lpstr>
      <vt:lpstr>Rehearsals and Review</vt:lpstr>
      <vt:lpstr>Towards POF 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Dazenko, Irina</dc:creator>
  <cp:lastModifiedBy>Behnke, Ties</cp:lastModifiedBy>
  <cp:revision>1067</cp:revision>
  <cp:lastPrinted>2018-09-06T12:56:39Z</cp:lastPrinted>
  <dcterms:created xsi:type="dcterms:W3CDTF">2017-08-27T12:31:56Z</dcterms:created>
  <dcterms:modified xsi:type="dcterms:W3CDTF">2024-12-16T13:20:57Z</dcterms:modified>
</cp:coreProperties>
</file>