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440" r:id="rId3"/>
    <p:sldId id="442" r:id="rId4"/>
    <p:sldId id="448" r:id="rId5"/>
    <p:sldId id="449" r:id="rId6"/>
    <p:sldId id="451" r:id="rId7"/>
    <p:sldId id="453" r:id="rId8"/>
    <p:sldId id="450" r:id="rId9"/>
    <p:sldId id="452" r:id="rId10"/>
    <p:sldId id="454" r:id="rId11"/>
    <p:sldId id="45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47436A-EEA8-458F-AD1A-4DE1E2CC8902}">
          <p14:sldIdLst>
            <p14:sldId id="268"/>
            <p14:sldId id="440"/>
            <p14:sldId id="442"/>
            <p14:sldId id="448"/>
            <p14:sldId id="449"/>
            <p14:sldId id="451"/>
            <p14:sldId id="453"/>
            <p14:sldId id="450"/>
            <p14:sldId id="452"/>
            <p14:sldId id="454"/>
            <p14:sldId id="45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, Haydar Sarper" initials="SHS" lastIdx="1" clrIdx="0">
    <p:extLst>
      <p:ext uri="{19B8F6BF-5375-455C-9EA6-DF929625EA0E}">
        <p15:presenceInfo xmlns:p15="http://schemas.microsoft.com/office/powerpoint/2012/main" userId="S-1-5-21-3018955115-4118484798-3177128962-75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94"/>
    <a:srgbClr val="66AD75"/>
    <a:srgbClr val="00B0F0"/>
    <a:srgbClr val="FF0000"/>
    <a:srgbClr val="7030A0"/>
    <a:srgbClr val="5BC5F1"/>
    <a:srgbClr val="858885"/>
    <a:srgbClr val="D9D9D9"/>
    <a:srgbClr val="1672B1"/>
    <a:srgbClr val="D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42" autoAdjust="0"/>
    <p:restoredTop sz="85915" autoAdjust="0"/>
  </p:normalViewPr>
  <p:slideViewPr>
    <p:cSldViewPr showGuides="1">
      <p:cViewPr varScale="1">
        <p:scale>
          <a:sx n="85" d="100"/>
          <a:sy n="85" d="100"/>
        </p:scale>
        <p:origin x="208" y="608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13.01.25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HIRX slac</a:t>
            </a:r>
          </a:p>
          <a:p>
            <a:r>
              <a:rPr lang="en-DE" dirty="0"/>
              <a:t>erwähnen</a:t>
            </a:r>
          </a:p>
          <a:p>
            <a:r>
              <a:rPr lang="en-GB" dirty="0"/>
              <a:t>P</a:t>
            </a:r>
            <a:r>
              <a:rPr lang="en-DE" dirty="0"/>
              <a:t>ush for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83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7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8E0E-F658-256F-4653-FDAA4DB0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0F88F3-DC9A-3609-2D34-A5A22DCC1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EA4353-FCD3-3FE4-6B57-26A2B05C3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C594FD-F51E-BF8D-1A03-9A2FB5434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F4C83-DB14-3E44-13E9-6CDDD675A4F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40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632B-9199-65F0-5993-5A8C33832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F95F2D7-BF52-74F4-F78D-AA5354AB1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849076-F599-8F66-9961-5F06F337E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F3C6DA-65F5-00AD-F170-57ECC71EAA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092AA-B145-2ACE-83BB-387CECF6804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06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F5AC0-E442-248A-CE53-A088647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C2ECEA-DCEC-2287-1795-AB787D8CF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0C2ED6-2BD3-C964-DFD5-E9C5C6575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3DF43B-5A55-0C48-3D82-0A9737143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FDF8F-ECC4-15E1-7837-4AAA5FDCBD7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2B7E819-E33A-4420-9CBF-52B5EC5A536C}" type="datetime1">
              <a:rPr lang="en-US" smtClean="0"/>
              <a:t>1/13/25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05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CLEO Pacific Rim, Henrik Tünnermann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|CLEO 2022| Sarper Salman, May 20, 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|CLEO Pacific Rim, Henrik Tünnermann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E1C2DA-5F9B-4884-AB1D-CA078A0FB5F8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5" cy="18552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OPAL-FEL General Meeting 14th Jan.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B70E78-CF9D-489D-9CB1-6C59D0BEF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200" y="3536466"/>
            <a:ext cx="11369548" cy="1934414"/>
          </a:xfrm>
        </p:spPr>
        <p:txBody>
          <a:bodyPr/>
          <a:lstStyle/>
          <a:p>
            <a:pPr algn="ctr"/>
            <a:r>
              <a:rPr lang="en-US" sz="1400" dirty="0"/>
              <a:t>Henrik Tünnermann</a:t>
            </a:r>
          </a:p>
          <a:p>
            <a:pPr algn="ctr"/>
            <a:r>
              <a:rPr lang="en-US" sz="1100" dirty="0" err="1"/>
              <a:t>Deutsches</a:t>
            </a:r>
            <a:r>
              <a:rPr lang="en-US" sz="1100" dirty="0"/>
              <a:t> </a:t>
            </a:r>
            <a:r>
              <a:rPr lang="en-US" sz="1100" dirty="0" err="1"/>
              <a:t>Elektronen</a:t>
            </a:r>
            <a:r>
              <a:rPr lang="en-US" sz="1100" dirty="0"/>
              <a:t>-Synchrotron DESY, </a:t>
            </a:r>
            <a:r>
              <a:rPr lang="en-US" sz="1100" dirty="0" err="1"/>
              <a:t>Notkestraße</a:t>
            </a:r>
            <a:r>
              <a:rPr lang="en-US" sz="1100" dirty="0"/>
              <a:t> 85, 22607 Hamburg, Germany</a:t>
            </a:r>
          </a:p>
          <a:p>
            <a:pPr algn="ctr"/>
            <a:r>
              <a:rPr lang="en-US" sz="1100" dirty="0"/>
              <a:t>HIR^3X: Helmholtz International Laboratory on Reliability, Repetition, Results at the most Advanced X-Ray Sources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A21C7-CC1B-D715-58AB-B88EA7AC6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74" y="5846946"/>
            <a:ext cx="2042719" cy="558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F099A-2C3C-3A92-927E-F61D66E36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274" y="5722665"/>
            <a:ext cx="800010" cy="785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C8C2D-73B8-A37C-1277-60B0BC9DB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383" y="5733256"/>
            <a:ext cx="2205097" cy="785724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B2324A3-3064-CEA2-57C0-84543C2BB7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A328-F2C3-A88E-97CC-F57DC2DE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End to End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61E8E-7184-C449-4AFB-93E744041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61986-E844-B8FF-FAD4-F957402D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61236"/>
            <a:ext cx="10873208" cy="60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48C0-A0D9-D03B-F36E-0CC07004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ErUM Data Hub Big Data Analytics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59818-3585-9A58-FDF6-BDCB0F43B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F95AE-8C4D-A699-2692-EA24F478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781974"/>
            <a:ext cx="7772400" cy="52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568350"/>
            <a:ext cx="11376026" cy="1872209"/>
          </a:xfrm>
        </p:spPr>
        <p:txBody>
          <a:bodyPr/>
          <a:lstStyle/>
          <a:p>
            <a:r>
              <a:rPr lang="de-DE" sz="4400" dirty="0" err="1"/>
              <a:t>Thank</a:t>
            </a:r>
            <a:r>
              <a:rPr lang="de-DE" sz="4400" dirty="0"/>
              <a:t> </a:t>
            </a:r>
            <a:r>
              <a:rPr lang="de-DE" sz="4400" dirty="0" err="1"/>
              <a:t>You</a:t>
            </a:r>
            <a:r>
              <a:rPr lang="de-DE" sz="4400" dirty="0"/>
              <a:t>!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40879C5-B4A7-4670-AF44-E0A83CA1F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1772816"/>
            <a:ext cx="6498891" cy="273630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A2FC6-DE4C-683C-BBEC-6242F3AB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43" y="1766991"/>
            <a:ext cx="7772400" cy="4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EB8D-1BF8-65D9-24E4-8C8DA7B5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OPAL-FEL Concept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8D4E7-555A-72B9-8677-7F7826703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" y="1239439"/>
            <a:ext cx="6768133" cy="3912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842A4-6F67-8676-E472-9C22A24A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394128"/>
            <a:ext cx="6552108" cy="30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12A2-C0BC-F13D-27E2-F4A51FA4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Timeline</a:t>
            </a:r>
            <a:br>
              <a:rPr lang="en-DE" dirty="0"/>
            </a:b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7A8B-C415-1291-FD38-670089BDC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49E94-5993-9CD3-35AF-A6A5DBF9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0" y="1213543"/>
            <a:ext cx="10194937" cy="48437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F001CB-8E93-864B-27E4-EF9C4C0BFF24}"/>
              </a:ext>
            </a:extLst>
          </p:cNvPr>
          <p:cNvSpPr/>
          <p:nvPr/>
        </p:nvSpPr>
        <p:spPr>
          <a:xfrm>
            <a:off x="9120336" y="1184510"/>
            <a:ext cx="72008" cy="50405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78B49-271A-2E6F-7187-017FF4356C30}"/>
              </a:ext>
            </a:extLst>
          </p:cNvPr>
          <p:cNvSpPr txBox="1"/>
          <p:nvPr/>
        </p:nvSpPr>
        <p:spPr>
          <a:xfrm>
            <a:off x="8220050" y="706054"/>
            <a:ext cx="205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>
                <a:solidFill>
                  <a:schemeClr val="accent2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7289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Twin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2B4AB-10E0-AC67-4212-78A1F65286BF}"/>
              </a:ext>
            </a:extLst>
          </p:cNvPr>
          <p:cNvSpPr txBox="1"/>
          <p:nvPr/>
        </p:nvSpPr>
        <p:spPr>
          <a:xfrm>
            <a:off x="996687" y="1196752"/>
            <a:ext cx="10823797" cy="2061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ym typeface="Wingdings" panose="05000000000000000000" pitchFamily="2" charset="2"/>
              </a:rPr>
              <a:t>“Fancy word for a simulation” to be used to test you optimizing or control agent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ym typeface="Wingdings" panose="05000000000000000000" pitchFamily="2" charset="2"/>
              </a:rPr>
              <a:t>Idea Simulate the world environment and use this go generate synthetic training data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ym typeface="Wingdings" panose="05000000000000000000" pitchFamily="2" charset="2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F5D98-9F35-CF51-B9E3-DC8A648F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70" y="2889143"/>
            <a:ext cx="4750296" cy="3659487"/>
          </a:xfrm>
          <a:prstGeom prst="rect">
            <a:avLst/>
          </a:prstGeom>
        </p:spPr>
      </p:pic>
      <p:pic>
        <p:nvPicPr>
          <p:cNvPr id="3074" name="Picture 2" descr="c chi23D">
            <a:extLst>
              <a:ext uri="{FF2B5EF4-FFF2-40B4-BE49-F238E27FC236}">
                <a16:creationId xmlns:a16="http://schemas.microsoft.com/office/drawing/2014/main" id="{4E5E90AA-8727-CBCB-B06C-ABFA55C0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59" y="4741171"/>
            <a:ext cx="2873480" cy="13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3E11D-7B38-CC6A-E29D-6D7EF4A0D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410" y="4207507"/>
            <a:ext cx="2263180" cy="106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C4A670-A612-EC7C-3F7F-9907B6A32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46" y="2889143"/>
            <a:ext cx="5331423" cy="12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08B9-1793-B746-8C46-C7BBDF921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2F0D-182A-F33D-A6C7-88DF0DAD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Optimization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97FE6-B444-403E-07D9-51DFA066F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4" y="1412776"/>
            <a:ext cx="110788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5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A4245-9764-9E7F-E304-30205D0E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C2362-32BD-26D2-8923-BC539462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D499B-B058-AD8B-F8C4-EC7AF3B6B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25" y="834208"/>
            <a:ext cx="8900349" cy="54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AF8F-DE41-25F2-772D-CFE03AE1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Photoinjector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25A8-5735-9852-03FC-90F8120C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CLEO Pacific Rim, Henrik Tünnermann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31A2C-AAED-C53D-790E-040E7DF63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A4257-B9C5-E742-2C98-22465EFE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14" y="769004"/>
            <a:ext cx="10873208" cy="60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3B9BE-FDB3-87A4-4D94-CD1C26B4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93006-90E2-2D34-A49D-544FF1F5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973E3-DB94-A0FA-CC0A-FB1B906A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5" y="1052736"/>
            <a:ext cx="1074681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72568-3273-5C7C-7FF5-EE4F0BEB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0624-1F4F-C67F-194F-CAFEF5FC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Variational Autoencoder?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C72D9-0332-0CE6-D7E0-9CF2ECD53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2B5D9D-18F5-5E59-EB2E-E07497AA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31" y="1497304"/>
            <a:ext cx="9552384" cy="47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79519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opal-fel-laser opt" id="{59928503-2A85-3349-81F7-3630AEDE2500}" vid="{188E4884-876A-0444-B116-0B3142C51E58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39092</TotalTime>
  <Words>123</Words>
  <Application>Microsoft Macintosh PowerPoint</Application>
  <PresentationFormat>Widescreen</PresentationFormat>
  <Paragraphs>36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DESY</vt:lpstr>
      <vt:lpstr>PowerPoint Presentation</vt:lpstr>
      <vt:lpstr>OPAL-FEL Concept</vt:lpstr>
      <vt:lpstr>Timeline </vt:lpstr>
      <vt:lpstr>Digital Twin</vt:lpstr>
      <vt:lpstr>Laser Optimization</vt:lpstr>
      <vt:lpstr>Laser Optimization</vt:lpstr>
      <vt:lpstr>Photoinjector Optimization</vt:lpstr>
      <vt:lpstr>Machine Learning</vt:lpstr>
      <vt:lpstr>Variational Autoencoder?</vt:lpstr>
      <vt:lpstr>End to End</vt:lpstr>
      <vt:lpstr>ErUM Data Hub Big Data Analytics Meeting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Salman, Haydar Sarper</dc:creator>
  <cp:lastModifiedBy>Henrik Tünnermann</cp:lastModifiedBy>
  <cp:revision>645</cp:revision>
  <dcterms:created xsi:type="dcterms:W3CDTF">2022-01-09T16:38:09Z</dcterms:created>
  <dcterms:modified xsi:type="dcterms:W3CDTF">2025-01-14T08:53:32Z</dcterms:modified>
</cp:coreProperties>
</file>