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9" r:id="rId2"/>
    <p:sldMasterId id="2147483692" r:id="rId3"/>
    <p:sldMasterId id="2147483676" r:id="rId4"/>
    <p:sldMasterId id="2147483660" r:id="rId5"/>
    <p:sldMasterId id="2147483694" r:id="rId6"/>
    <p:sldMasterId id="2147483679" r:id="rId7"/>
  </p:sldMasterIdLst>
  <p:notesMasterIdLst>
    <p:notesMasterId r:id="rId27"/>
  </p:notesMasterIdLst>
  <p:handoutMasterIdLst>
    <p:handoutMasterId r:id="rId28"/>
  </p:handoutMasterIdLst>
  <p:sldIdLst>
    <p:sldId id="257" r:id="rId8"/>
    <p:sldId id="267" r:id="rId9"/>
    <p:sldId id="506" r:id="rId10"/>
    <p:sldId id="270" r:id="rId11"/>
    <p:sldId id="505" r:id="rId12"/>
    <p:sldId id="484" r:id="rId13"/>
    <p:sldId id="265" r:id="rId14"/>
    <p:sldId id="263" r:id="rId15"/>
    <p:sldId id="278" r:id="rId16"/>
    <p:sldId id="486" r:id="rId17"/>
    <p:sldId id="268" r:id="rId18"/>
    <p:sldId id="508" r:id="rId19"/>
    <p:sldId id="422" r:id="rId20"/>
    <p:sldId id="423" r:id="rId21"/>
    <p:sldId id="424" r:id="rId22"/>
    <p:sldId id="429" r:id="rId23"/>
    <p:sldId id="425" r:id="rId24"/>
    <p:sldId id="509" r:id="rId25"/>
    <p:sldId id="262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2299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E7185-2344-45DE-BDB0-7C1EAA0E8727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AC467-C27E-4DC7-AEBD-0C4B7D6FCF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211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210B1-1EAA-4876-A4F7-A35DABD549B7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6ECB0-4EB5-411D-9EB7-90E2340D28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10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8643-5ECE-8F7D-0D2D-B8AE4E0C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D65B0B-592F-6F1F-A0D2-2327A8616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41635C-0918-33CE-9023-B980D92B0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0E6E0B-BB2B-1764-82AF-19210B806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21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5D2CC-E59F-D002-03F0-C6D377489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4B6022-F7DE-DE07-47BB-901FA0CE4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81DE7D-E53D-489A-240E-CAB3D962E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10B69D-818D-B2DE-3FDB-BF326A9C8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11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5DAAB-25D3-D767-90AC-832040E05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F261FC5-9EAA-55A8-8CA0-F1615853D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83972B-191E-2276-B906-1540ED4FF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F7A980-FD57-20E7-2331-736264B3C9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17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822AA-F8CA-A59C-2CED-EC0E9506F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A7AFF1-7649-3C15-2E03-4CBC8AC87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2791C8-4435-D924-57DE-8795423D4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07AB09-2991-9D76-3E0A-B85B19C15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52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51D3-A3F7-445E-75BF-EC70F239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6DBFAB-3EF9-E554-C869-340150EE1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1DE1B9-E063-4597-A268-B356EF44F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34E399-916F-6989-4B77-85698799A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55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0067-BDF7-B67D-AD99-1BD75A65C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4F1FD5-6BDF-1240-2DA1-3BFBC0E54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B740A3-7670-6934-10B8-85177AEAC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8197D2-78E3-EA2D-4E77-503D8E8B4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3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576-6F54-C62A-8866-9310196FF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FA7FEA-B5EF-D6C7-EEB3-EB4F0E171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18B3FD-D6AD-FDE7-55A4-D1F351991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631563-A4C4-92C7-D837-EA37B6A98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411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0304-317D-469C-FE03-FD88DD27B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17724F-B4A5-DC99-7763-03688F745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3F73F17-E83C-0D53-0638-B80ADCB10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DC2227-9A6E-B8C4-E0A7-094F32508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ECB0-4EB5-411D-9EB7-90E2340D28B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51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blau |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1C6C284-7EA3-431E-B60C-5DEE9A4ADE88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7238" y="1449387"/>
            <a:ext cx="7048500" cy="34289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2304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Tex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78-92A9-4F9B-BC0D-038FC4B8162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74168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3" y="1449388"/>
            <a:ext cx="74168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57117" y="1449388"/>
            <a:ext cx="3934883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57117" y="3962006"/>
            <a:ext cx="3934883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257117" y="5869921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257117" y="3357969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Folientitel zweizeilig | 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78-92A9-4F9B-BC0D-038FC4B8162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74168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3" y="1449388"/>
            <a:ext cx="74168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257117" y="1449388"/>
            <a:ext cx="3934883" cy="431261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257117" y="5869921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63583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ED7C-D52A-44E3-9E67-2065F15ED927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5733" y="1449388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5733" y="3962006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75733" y="5869921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75733" y="3357969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16425" y="1449388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9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16425" y="3962006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416425" y="5869921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416425" y="3357969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257117" y="1449388"/>
            <a:ext cx="3360747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57117" y="3962006"/>
            <a:ext cx="3360747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8257117" y="5869921"/>
            <a:ext cx="3360747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8257117" y="3357969"/>
            <a:ext cx="3360747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94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8A49-5857-4453-82A9-A43B8921BAF6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55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420" y="179343"/>
            <a:ext cx="10727267" cy="679450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4417" y="876298"/>
            <a:ext cx="10727267" cy="4532924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AE705-5A26-466E-987D-50E660D9ADEE}" type="datetime5">
              <a:rPr lang="en-US" smtClean="0"/>
              <a:t>6-Oct-25</a:t>
            </a:fld>
            <a:endParaRPr lang="de-DE" dirty="0"/>
          </a:p>
        </p:txBody>
      </p:sp>
      <p:sp>
        <p:nvSpPr>
          <p:cNvPr id="5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4043772" y="6429461"/>
            <a:ext cx="7115363" cy="2491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AF71-3E7D-4660-B669-990E4ED1AF8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2755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Folientitel einzeilig mit Untertitel |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30C3-C512-46AB-A0E3-CA4E185F3F97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1104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 marL="16002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 marL="2057400" indent="-228600">
              <a:buFont typeface="Symbol" panose="05050102010706020507" pitchFamily="18" charset="2"/>
              <a:buChar char="-"/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4" y="1449388"/>
            <a:ext cx="11040533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2187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|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30C3-C512-46AB-A0E3-CA4E185F3F97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1104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 marL="16002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 marL="2057400" indent="-228600">
              <a:buFont typeface="Symbol" panose="05050102010706020507" pitchFamily="18" charset="2"/>
              <a:buChar char="-"/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4" y="1449388"/>
            <a:ext cx="11040533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1729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EC1-6110-49BE-B0FA-9752109F6A9D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575733" y="1449388"/>
            <a:ext cx="52800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29396" y="1449388"/>
            <a:ext cx="52800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528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 marL="11430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 marL="1600200" indent="-228600">
              <a:buFont typeface="Symbol" panose="05050102010706020507" pitchFamily="18" charset="2"/>
              <a:buChar char="-"/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 marL="2057400" indent="-228600">
              <a:buFont typeface="Symbol" panose="05050102010706020507" pitchFamily="18" charset="2"/>
              <a:buChar char="-"/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6335403" y="2348725"/>
            <a:ext cx="528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163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89" userDrawn="1">
          <p15:clr>
            <a:srgbClr val="FBAE40"/>
          </p15:clr>
        </p15:guide>
        <p15:guide id="2" pos="3991" userDrawn="1">
          <p15:clr>
            <a:srgbClr val="FBAE40"/>
          </p15:clr>
        </p15:guide>
        <p15:guide id="3" orient="horz" pos="1298" userDrawn="1">
          <p15:clr>
            <a:srgbClr val="FBAE40"/>
          </p15:clr>
        </p15:guide>
        <p15:guide id="4" orient="horz" pos="14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| 4 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D34C-3567-4E6C-B0FA-FF08BFC6728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1449387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581739" y="4040725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335403" y="1449387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341408" y="4040725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1431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| Tex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78-92A9-4F9B-BC0D-038FC4B8162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74168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3" y="1449388"/>
            <a:ext cx="74168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57117" y="1449388"/>
            <a:ext cx="3934883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57117" y="3962006"/>
            <a:ext cx="3934883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257117" y="5869921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257117" y="3357969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39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eite blau |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1C6C284-7EA3-431E-B60C-5DEE9A4ADE88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89994" y="1449388"/>
            <a:ext cx="5525743" cy="194695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089994" y="3614090"/>
            <a:ext cx="5525743" cy="19469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309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Folientitel einzeilig mit Untertitel | 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57117" y="1449388"/>
            <a:ext cx="3934883" cy="431261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78-92A9-4F9B-BC0D-038FC4B8162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74168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3" y="1449388"/>
            <a:ext cx="74168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257117" y="5869921"/>
            <a:ext cx="3934883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98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 |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ED7C-D52A-44E3-9E67-2065F15ED927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5733" y="1449388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5733" y="3962006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75733" y="5869921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75733" y="3357969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16425" y="1449388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19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16425" y="3962006"/>
            <a:ext cx="3360000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416425" y="5869921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416425" y="3357969"/>
            <a:ext cx="3360000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257117" y="1449388"/>
            <a:ext cx="3360747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458B6AAC-E0F2-9444-B6EF-37BDDBF708E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57117" y="3962006"/>
            <a:ext cx="3360747" cy="1800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 dirty="0"/>
              <a:t>  Bild durch klicken auf Symbol hinzufügen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8257117" y="5869921"/>
            <a:ext cx="3360747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8257117" y="3357969"/>
            <a:ext cx="3360747" cy="36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165887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6131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einzeilig mit Untertitel |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8A49-5857-4453-82A9-A43B8921BAF6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75735" y="368300"/>
            <a:ext cx="7680853" cy="3046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75734" y="689013"/>
            <a:ext cx="7680854" cy="31908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</a:defRPr>
            </a:lvl2pPr>
            <a:lvl3pPr marL="914400" indent="0">
              <a:buNone/>
              <a:defRPr sz="2000">
                <a:solidFill>
                  <a:schemeClr val="bg2"/>
                </a:solidFill>
              </a:defRPr>
            </a:lvl3pPr>
            <a:lvl4pPr marL="1371600" indent="0">
              <a:buNone/>
              <a:defRPr sz="2000">
                <a:solidFill>
                  <a:schemeClr val="bg2"/>
                </a:solidFill>
              </a:defRPr>
            </a:lvl4pPr>
            <a:lvl5pPr marL="1828800" indent="0"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9394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75734" y="1854201"/>
            <a:ext cx="11040533" cy="376766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/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de-DE" dirty="0"/>
              <a:t>Brandenburg University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/>
              <a:t>Technology Cottbus - Senftenberg</a:t>
            </a:r>
            <a:endParaRPr lang="de-DE" dirty="0"/>
          </a:p>
          <a:p>
            <a:pPr lvl="0"/>
            <a:r>
              <a:rPr lang="de-DE" dirty="0"/>
              <a:t>Fakultät/Institut/Verwaltungsbereich</a:t>
            </a:r>
          </a:p>
          <a:p>
            <a:pPr lvl="0"/>
            <a:r>
              <a:rPr lang="de-DE" dirty="0"/>
              <a:t>Fachgebiet/Abteilung</a:t>
            </a:r>
          </a:p>
          <a:p>
            <a:pPr lvl="0"/>
            <a:r>
              <a:rPr lang="de-DE" dirty="0"/>
              <a:t>Vorname Name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Straße Hausnummer</a:t>
            </a:r>
          </a:p>
          <a:p>
            <a:pPr lvl="0"/>
            <a:r>
              <a:rPr lang="de-DE" dirty="0"/>
              <a:t>PLZ/Ort</a:t>
            </a:r>
          </a:p>
          <a:p>
            <a:pPr lvl="0"/>
            <a:r>
              <a:rPr lang="de-DE" dirty="0"/>
              <a:t> </a:t>
            </a:r>
          </a:p>
          <a:p>
            <a:pPr lvl="0"/>
            <a:r>
              <a:rPr lang="de-DE" dirty="0"/>
              <a:t>T	+49 (0)355 69 0000</a:t>
            </a:r>
          </a:p>
          <a:p>
            <a:pPr lvl="0"/>
            <a:r>
              <a:rPr lang="de-DE" dirty="0"/>
              <a:t>E	vorname.name@b-tu.de</a:t>
            </a:r>
          </a:p>
        </p:txBody>
      </p:sp>
    </p:spTree>
    <p:extLst>
      <p:ext uri="{BB962C8B-B14F-4D97-AF65-F5344CB8AC3E}">
        <p14:creationId xmlns:p14="http://schemas.microsoft.com/office/powerpoint/2010/main" val="1383562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|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41C6C284-7EA3-431E-B60C-5DEE9A4ADE88}" type="datetime4">
              <a:rPr lang="de-DE" smtClean="0"/>
              <a:pPr/>
              <a:t>6. Oktober 2025</a:t>
            </a:fld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7238" y="1449387"/>
            <a:ext cx="7048500" cy="34289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200" b="1">
                <a:solidFill>
                  <a:schemeClr val="bg2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4993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|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41C6C284-7EA3-431E-B60C-5DEE9A4ADE88}" type="datetime4">
              <a:rPr lang="de-DE" smtClean="0"/>
              <a:pPr/>
              <a:t>6. Oktober 2025</a:t>
            </a:fld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89994" y="1449388"/>
            <a:ext cx="5525743" cy="194695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200" b="1">
                <a:solidFill>
                  <a:schemeClr val="bg2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089994" y="3614090"/>
            <a:ext cx="5525743" cy="19469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200" b="0">
                <a:solidFill>
                  <a:schemeClr val="bg2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98594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1C6C284-7EA3-431E-B60C-5DEE9A4ADE88}" type="datetime4">
              <a:rPr lang="de-DE" smtClean="0"/>
              <a:pPr/>
              <a:t>6. Oktober 2025</a:t>
            </a:fld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3813" y="1449388"/>
            <a:ext cx="5525743" cy="194695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303813" y="3614090"/>
            <a:ext cx="5525743" cy="19469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1294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41C6C284-7EA3-431E-B60C-5DEE9A4ADE88}" type="datetime4">
              <a:rPr lang="de-DE" smtClean="0"/>
              <a:pPr/>
              <a:t>6. Oktober 2025</a:t>
            </a:fld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3813" y="1449388"/>
            <a:ext cx="5525743" cy="194695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200" b="0">
                <a:solidFill>
                  <a:schemeClr val="bg2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303813" y="3614090"/>
            <a:ext cx="5525743" cy="19469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200" b="1">
                <a:solidFill>
                  <a:schemeClr val="bg2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3164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30C3-C512-46AB-A0E3-CA4E185F3F97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1104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575734" y="1449388"/>
            <a:ext cx="11040533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1072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EC1-6110-49BE-B0FA-9752109F6A9D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575733" y="1449388"/>
            <a:ext cx="52800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29396" y="1449388"/>
            <a:ext cx="5280000" cy="61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75733" y="2348725"/>
            <a:ext cx="528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6335403" y="2348725"/>
            <a:ext cx="5280000" cy="39600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89" userDrawn="1">
          <p15:clr>
            <a:srgbClr val="FBAE40"/>
          </p15:clr>
        </p15:guide>
        <p15:guide id="2" pos="3991" userDrawn="1">
          <p15:clr>
            <a:srgbClr val="FBAE40"/>
          </p15:clr>
        </p15:guide>
        <p15:guide id="3" orient="horz" pos="1298" userDrawn="1">
          <p15:clr>
            <a:srgbClr val="FBAE40"/>
          </p15:clr>
        </p15:guide>
        <p15:guide id="4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olientitel zweizeilig | 4 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D34C-3567-4E6C-B0FA-FF08BFC67285}" type="datetime4">
              <a:rPr lang="de-DE" smtClean="0"/>
              <a:t>6. Oktober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733" y="1449387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581739" y="4040725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335403" y="1449387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341408" y="4040725"/>
            <a:ext cx="5280000" cy="22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/>
            </a:lvl1pPr>
            <a:lvl2pPr>
              <a:defRPr sz="2200"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75732" y="368300"/>
            <a:ext cx="7680855" cy="61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81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5D56F24E-DDB6-4B57-AEF5-DA4E3483BCB2}" type="datetime4">
              <a:rPr lang="de-DE" smtClean="0"/>
              <a:t>6. Oktober 2025</a:t>
            </a:fld>
            <a:endParaRPr lang="de-DE" dirty="0"/>
          </a:p>
        </p:txBody>
      </p:sp>
      <p:grpSp>
        <p:nvGrpSpPr>
          <p:cNvPr id="75" name="Gruppieren 74"/>
          <p:cNvGrpSpPr/>
          <p:nvPr userDrawn="1"/>
        </p:nvGrpSpPr>
        <p:grpSpPr>
          <a:xfrm flipH="1">
            <a:off x="-87790" y="3114675"/>
            <a:ext cx="4521636" cy="3848068"/>
            <a:chOff x="12041354" y="5196642"/>
            <a:chExt cx="8298137" cy="7062001"/>
          </a:xfrm>
        </p:grpSpPr>
        <p:sp>
          <p:nvSpPr>
            <p:cNvPr id="76" name="object 29"/>
            <p:cNvSpPr/>
            <p:nvPr userDrawn="1"/>
          </p:nvSpPr>
          <p:spPr>
            <a:xfrm>
              <a:off x="13270036" y="5196642"/>
              <a:ext cx="7069455" cy="7061834"/>
            </a:xfrm>
            <a:custGeom>
              <a:avLst/>
              <a:gdLst/>
              <a:ahLst/>
              <a:cxnLst/>
              <a:rect l="l" t="t" r="r" b="b"/>
              <a:pathLst>
                <a:path w="7069455" h="7061834">
                  <a:moveTo>
                    <a:pt x="6518248" y="580414"/>
                  </a:moveTo>
                  <a:lnTo>
                    <a:pt x="6476353" y="556588"/>
                  </a:lnTo>
                  <a:lnTo>
                    <a:pt x="6434305" y="533278"/>
                  </a:lnTo>
                  <a:lnTo>
                    <a:pt x="6392108" y="510481"/>
                  </a:lnTo>
                  <a:lnTo>
                    <a:pt x="6349765" y="488196"/>
                  </a:lnTo>
                  <a:lnTo>
                    <a:pt x="6307280" y="466424"/>
                  </a:lnTo>
                  <a:lnTo>
                    <a:pt x="6264657" y="445162"/>
                  </a:lnTo>
                  <a:lnTo>
                    <a:pt x="6221899" y="424410"/>
                  </a:lnTo>
                  <a:lnTo>
                    <a:pt x="6179010" y="404166"/>
                  </a:lnTo>
                  <a:lnTo>
                    <a:pt x="6135994" y="384431"/>
                  </a:lnTo>
                  <a:lnTo>
                    <a:pt x="6092855" y="365202"/>
                  </a:lnTo>
                  <a:lnTo>
                    <a:pt x="6049596" y="346479"/>
                  </a:lnTo>
                  <a:lnTo>
                    <a:pt x="6006220" y="328260"/>
                  </a:lnTo>
                  <a:lnTo>
                    <a:pt x="5962732" y="310546"/>
                  </a:lnTo>
                  <a:lnTo>
                    <a:pt x="5919136" y="293334"/>
                  </a:lnTo>
                  <a:lnTo>
                    <a:pt x="5875434" y="276624"/>
                  </a:lnTo>
                  <a:lnTo>
                    <a:pt x="5831631" y="260415"/>
                  </a:lnTo>
                  <a:lnTo>
                    <a:pt x="5787731" y="244706"/>
                  </a:lnTo>
                  <a:lnTo>
                    <a:pt x="5743736" y="229495"/>
                  </a:lnTo>
                  <a:lnTo>
                    <a:pt x="5699651" y="214783"/>
                  </a:lnTo>
                  <a:lnTo>
                    <a:pt x="5655480" y="200567"/>
                  </a:lnTo>
                  <a:lnTo>
                    <a:pt x="5611225" y="186847"/>
                  </a:lnTo>
                  <a:lnTo>
                    <a:pt x="5566892" y="173622"/>
                  </a:lnTo>
                  <a:lnTo>
                    <a:pt x="5522483" y="160891"/>
                  </a:lnTo>
                  <a:lnTo>
                    <a:pt x="5478002" y="148653"/>
                  </a:lnTo>
                  <a:lnTo>
                    <a:pt x="5433453" y="136907"/>
                  </a:lnTo>
                  <a:lnTo>
                    <a:pt x="5388840" y="125652"/>
                  </a:lnTo>
                  <a:lnTo>
                    <a:pt x="5344166" y="114886"/>
                  </a:lnTo>
                  <a:lnTo>
                    <a:pt x="5299435" y="104610"/>
                  </a:lnTo>
                  <a:lnTo>
                    <a:pt x="5254650" y="94821"/>
                  </a:lnTo>
                  <a:lnTo>
                    <a:pt x="5209816" y="85520"/>
                  </a:lnTo>
                  <a:lnTo>
                    <a:pt x="5164936" y="76704"/>
                  </a:lnTo>
                  <a:lnTo>
                    <a:pt x="5120014" y="68374"/>
                  </a:lnTo>
                  <a:lnTo>
                    <a:pt x="5075053" y="60527"/>
                  </a:lnTo>
                  <a:lnTo>
                    <a:pt x="5030057" y="53164"/>
                  </a:lnTo>
                  <a:lnTo>
                    <a:pt x="4985030" y="46282"/>
                  </a:lnTo>
                  <a:lnTo>
                    <a:pt x="4939976" y="39882"/>
                  </a:lnTo>
                  <a:lnTo>
                    <a:pt x="4894898" y="33962"/>
                  </a:lnTo>
                  <a:lnTo>
                    <a:pt x="4849800" y="28520"/>
                  </a:lnTo>
                  <a:lnTo>
                    <a:pt x="4804685" y="23557"/>
                  </a:lnTo>
                  <a:lnTo>
                    <a:pt x="4759558" y="19071"/>
                  </a:lnTo>
                  <a:lnTo>
                    <a:pt x="4714421" y="15061"/>
                  </a:lnTo>
                  <a:lnTo>
                    <a:pt x="4669280" y="11525"/>
                  </a:lnTo>
                  <a:lnTo>
                    <a:pt x="4624136" y="8465"/>
                  </a:lnTo>
                  <a:lnTo>
                    <a:pt x="4578995" y="5877"/>
                  </a:lnTo>
                  <a:lnTo>
                    <a:pt x="4533860" y="3761"/>
                  </a:lnTo>
                  <a:lnTo>
                    <a:pt x="4488734" y="2116"/>
                  </a:lnTo>
                  <a:lnTo>
                    <a:pt x="4443621" y="942"/>
                  </a:lnTo>
                  <a:lnTo>
                    <a:pt x="4398525" y="237"/>
                  </a:lnTo>
                  <a:lnTo>
                    <a:pt x="4353449" y="0"/>
                  </a:lnTo>
                  <a:lnTo>
                    <a:pt x="4308398" y="230"/>
                  </a:lnTo>
                  <a:lnTo>
                    <a:pt x="4263375" y="926"/>
                  </a:lnTo>
                  <a:lnTo>
                    <a:pt x="4218383" y="2087"/>
                  </a:lnTo>
                  <a:lnTo>
                    <a:pt x="4173427" y="3713"/>
                  </a:lnTo>
                  <a:lnTo>
                    <a:pt x="4128509" y="5802"/>
                  </a:lnTo>
                  <a:lnTo>
                    <a:pt x="4083635" y="8353"/>
                  </a:lnTo>
                  <a:lnTo>
                    <a:pt x="4038806" y="11365"/>
                  </a:lnTo>
                  <a:lnTo>
                    <a:pt x="3994028" y="14838"/>
                  </a:lnTo>
                  <a:lnTo>
                    <a:pt x="3949304" y="18769"/>
                  </a:lnTo>
                  <a:lnTo>
                    <a:pt x="3904637" y="23160"/>
                  </a:lnTo>
                  <a:lnTo>
                    <a:pt x="3860031" y="28007"/>
                  </a:lnTo>
                  <a:lnTo>
                    <a:pt x="3815490" y="33310"/>
                  </a:lnTo>
                  <a:lnTo>
                    <a:pt x="3771017" y="39069"/>
                  </a:lnTo>
                  <a:lnTo>
                    <a:pt x="3726617" y="45283"/>
                  </a:lnTo>
                  <a:lnTo>
                    <a:pt x="3682293" y="51949"/>
                  </a:lnTo>
                  <a:lnTo>
                    <a:pt x="3638049" y="59068"/>
                  </a:lnTo>
                  <a:lnTo>
                    <a:pt x="3593887" y="66638"/>
                  </a:lnTo>
                  <a:lnTo>
                    <a:pt x="3549813" y="74659"/>
                  </a:lnTo>
                  <a:lnTo>
                    <a:pt x="3505830" y="83129"/>
                  </a:lnTo>
                  <a:lnTo>
                    <a:pt x="3461941" y="92047"/>
                  </a:lnTo>
                  <a:lnTo>
                    <a:pt x="3418150" y="101413"/>
                  </a:lnTo>
                  <a:lnTo>
                    <a:pt x="3374460" y="111225"/>
                  </a:lnTo>
                  <a:lnTo>
                    <a:pt x="3330877" y="121482"/>
                  </a:lnTo>
                  <a:lnTo>
                    <a:pt x="3287402" y="132184"/>
                  </a:lnTo>
                  <a:lnTo>
                    <a:pt x="3244040" y="143330"/>
                  </a:lnTo>
                  <a:lnTo>
                    <a:pt x="3200795" y="154917"/>
                  </a:lnTo>
                  <a:lnTo>
                    <a:pt x="3157671" y="166947"/>
                  </a:lnTo>
                  <a:lnTo>
                    <a:pt x="3114670" y="179416"/>
                  </a:lnTo>
                  <a:lnTo>
                    <a:pt x="3071797" y="192325"/>
                  </a:lnTo>
                  <a:lnTo>
                    <a:pt x="3029055" y="205673"/>
                  </a:lnTo>
                  <a:lnTo>
                    <a:pt x="2986448" y="219458"/>
                  </a:lnTo>
                  <a:lnTo>
                    <a:pt x="2943980" y="233679"/>
                  </a:lnTo>
                  <a:lnTo>
                    <a:pt x="2901654" y="248336"/>
                  </a:lnTo>
                  <a:lnTo>
                    <a:pt x="2859475" y="263428"/>
                  </a:lnTo>
                  <a:lnTo>
                    <a:pt x="2817445" y="278953"/>
                  </a:lnTo>
                  <a:lnTo>
                    <a:pt x="2775569" y="294911"/>
                  </a:lnTo>
                  <a:lnTo>
                    <a:pt x="2733850" y="311300"/>
                  </a:lnTo>
                  <a:lnTo>
                    <a:pt x="2692291" y="328120"/>
                  </a:lnTo>
                  <a:lnTo>
                    <a:pt x="2650898" y="345369"/>
                  </a:lnTo>
                  <a:lnTo>
                    <a:pt x="2609673" y="363047"/>
                  </a:lnTo>
                  <a:lnTo>
                    <a:pt x="2568619" y="381152"/>
                  </a:lnTo>
                  <a:lnTo>
                    <a:pt x="2527742" y="399684"/>
                  </a:lnTo>
                  <a:lnTo>
                    <a:pt x="2487043" y="418642"/>
                  </a:lnTo>
                  <a:lnTo>
                    <a:pt x="2446528" y="438024"/>
                  </a:lnTo>
                  <a:lnTo>
                    <a:pt x="2406200" y="457830"/>
                  </a:lnTo>
                  <a:lnTo>
                    <a:pt x="2366062" y="478058"/>
                  </a:lnTo>
                  <a:lnTo>
                    <a:pt x="2326118" y="498709"/>
                  </a:lnTo>
                  <a:lnTo>
                    <a:pt x="2286372" y="519779"/>
                  </a:lnTo>
                  <a:lnTo>
                    <a:pt x="2246827" y="541270"/>
                  </a:lnTo>
                  <a:lnTo>
                    <a:pt x="2207488" y="563179"/>
                  </a:lnTo>
                  <a:lnTo>
                    <a:pt x="2168358" y="585506"/>
                  </a:lnTo>
                  <a:lnTo>
                    <a:pt x="2129440" y="608250"/>
                  </a:lnTo>
                  <a:lnTo>
                    <a:pt x="2090738" y="631409"/>
                  </a:lnTo>
                  <a:lnTo>
                    <a:pt x="2052257" y="654983"/>
                  </a:lnTo>
                  <a:lnTo>
                    <a:pt x="2013999" y="678971"/>
                  </a:lnTo>
                  <a:lnTo>
                    <a:pt x="1975969" y="703371"/>
                  </a:lnTo>
                  <a:lnTo>
                    <a:pt x="1938169" y="728183"/>
                  </a:lnTo>
                  <a:lnTo>
                    <a:pt x="1900605" y="753406"/>
                  </a:lnTo>
                  <a:lnTo>
                    <a:pt x="1863279" y="779039"/>
                  </a:lnTo>
                  <a:lnTo>
                    <a:pt x="1826195" y="805080"/>
                  </a:lnTo>
                  <a:lnTo>
                    <a:pt x="1789357" y="831530"/>
                  </a:lnTo>
                  <a:lnTo>
                    <a:pt x="1752768" y="858386"/>
                  </a:lnTo>
                  <a:lnTo>
                    <a:pt x="1716433" y="885648"/>
                  </a:lnTo>
                  <a:lnTo>
                    <a:pt x="1680354" y="913314"/>
                  </a:lnTo>
                  <a:lnTo>
                    <a:pt x="1644536" y="941385"/>
                  </a:lnTo>
                  <a:lnTo>
                    <a:pt x="1608983" y="969858"/>
                  </a:lnTo>
                  <a:lnTo>
                    <a:pt x="1573697" y="998734"/>
                  </a:lnTo>
                  <a:lnTo>
                    <a:pt x="1538684" y="1028010"/>
                  </a:lnTo>
                  <a:lnTo>
                    <a:pt x="1503945" y="1057686"/>
                  </a:lnTo>
                  <a:lnTo>
                    <a:pt x="1469486" y="1087761"/>
                  </a:lnTo>
                  <a:lnTo>
                    <a:pt x="1435309" y="1118233"/>
                  </a:lnTo>
                  <a:lnTo>
                    <a:pt x="1401419" y="1149103"/>
                  </a:lnTo>
                  <a:lnTo>
                    <a:pt x="1367820" y="1180369"/>
                  </a:lnTo>
                  <a:lnTo>
                    <a:pt x="1334514" y="1212029"/>
                  </a:lnTo>
                  <a:lnTo>
                    <a:pt x="1301505" y="1244084"/>
                  </a:lnTo>
                  <a:lnTo>
                    <a:pt x="1268798" y="1276531"/>
                  </a:lnTo>
                  <a:lnTo>
                    <a:pt x="1236396" y="1309371"/>
                  </a:lnTo>
                  <a:lnTo>
                    <a:pt x="1204302" y="1342601"/>
                  </a:lnTo>
                  <a:lnTo>
                    <a:pt x="1172521" y="1376221"/>
                  </a:lnTo>
                  <a:lnTo>
                    <a:pt x="1141056" y="1410230"/>
                  </a:lnTo>
                  <a:lnTo>
                    <a:pt x="1109910" y="1444628"/>
                  </a:lnTo>
                  <a:lnTo>
                    <a:pt x="1079088" y="1479412"/>
                  </a:lnTo>
                  <a:lnTo>
                    <a:pt x="1048593" y="1514582"/>
                  </a:lnTo>
                  <a:lnTo>
                    <a:pt x="1018429" y="1550138"/>
                  </a:lnTo>
                  <a:lnTo>
                    <a:pt x="988599" y="1586077"/>
                  </a:lnTo>
                  <a:lnTo>
                    <a:pt x="959107" y="1622399"/>
                  </a:lnTo>
                  <a:lnTo>
                    <a:pt x="929958" y="1659104"/>
                  </a:lnTo>
                  <a:lnTo>
                    <a:pt x="901154" y="1696190"/>
                  </a:lnTo>
                  <a:lnTo>
                    <a:pt x="872699" y="1733655"/>
                  </a:lnTo>
                  <a:lnTo>
                    <a:pt x="844597" y="1771500"/>
                  </a:lnTo>
                  <a:lnTo>
                    <a:pt x="816852" y="1809723"/>
                  </a:lnTo>
                  <a:lnTo>
                    <a:pt x="789467" y="1848323"/>
                  </a:lnTo>
                  <a:lnTo>
                    <a:pt x="762446" y="1887299"/>
                  </a:lnTo>
                  <a:lnTo>
                    <a:pt x="735793" y="1926650"/>
                  </a:lnTo>
                  <a:lnTo>
                    <a:pt x="709512" y="1966375"/>
                  </a:lnTo>
                  <a:lnTo>
                    <a:pt x="683605" y="2006474"/>
                  </a:lnTo>
                  <a:lnTo>
                    <a:pt x="658077" y="2046944"/>
                  </a:lnTo>
                  <a:lnTo>
                    <a:pt x="632932" y="2087786"/>
                  </a:lnTo>
                  <a:lnTo>
                    <a:pt x="608173" y="2128998"/>
                  </a:lnTo>
                  <a:lnTo>
                    <a:pt x="583804" y="2170579"/>
                  </a:lnTo>
                  <a:lnTo>
                    <a:pt x="559730" y="2212705"/>
                  </a:lnTo>
                  <a:lnTo>
                    <a:pt x="536178" y="2254985"/>
                  </a:lnTo>
                  <a:lnTo>
                    <a:pt x="513147" y="2297416"/>
                  </a:lnTo>
                  <a:lnTo>
                    <a:pt x="490637" y="2339994"/>
                  </a:lnTo>
                  <a:lnTo>
                    <a:pt x="468647" y="2382714"/>
                  </a:lnTo>
                  <a:lnTo>
                    <a:pt x="447174" y="2425574"/>
                  </a:lnTo>
                  <a:lnTo>
                    <a:pt x="426220" y="2468569"/>
                  </a:lnTo>
                  <a:lnTo>
                    <a:pt x="405781" y="2511696"/>
                  </a:lnTo>
                  <a:lnTo>
                    <a:pt x="385858" y="2554950"/>
                  </a:lnTo>
                  <a:lnTo>
                    <a:pt x="366450" y="2598329"/>
                  </a:lnTo>
                  <a:lnTo>
                    <a:pt x="347554" y="2641829"/>
                  </a:lnTo>
                  <a:lnTo>
                    <a:pt x="329172" y="2685445"/>
                  </a:lnTo>
                  <a:lnTo>
                    <a:pt x="311300" y="2729174"/>
                  </a:lnTo>
                  <a:lnTo>
                    <a:pt x="293939" y="2773012"/>
                  </a:lnTo>
                  <a:lnTo>
                    <a:pt x="277087" y="2816955"/>
                  </a:lnTo>
                  <a:lnTo>
                    <a:pt x="260744" y="2861000"/>
                  </a:lnTo>
                  <a:lnTo>
                    <a:pt x="244908" y="2905143"/>
                  </a:lnTo>
                  <a:lnTo>
                    <a:pt x="229578" y="2949380"/>
                  </a:lnTo>
                  <a:lnTo>
                    <a:pt x="214754" y="2993708"/>
                  </a:lnTo>
                  <a:lnTo>
                    <a:pt x="200434" y="3038122"/>
                  </a:lnTo>
                  <a:lnTo>
                    <a:pt x="186617" y="3082619"/>
                  </a:lnTo>
                  <a:lnTo>
                    <a:pt x="173302" y="3127194"/>
                  </a:lnTo>
                  <a:lnTo>
                    <a:pt x="160489" y="3171845"/>
                  </a:lnTo>
                  <a:lnTo>
                    <a:pt x="148176" y="3216568"/>
                  </a:lnTo>
                  <a:lnTo>
                    <a:pt x="136363" y="3261358"/>
                  </a:lnTo>
                  <a:lnTo>
                    <a:pt x="125047" y="3306213"/>
                  </a:lnTo>
                  <a:lnTo>
                    <a:pt x="114229" y="3351127"/>
                  </a:lnTo>
                  <a:lnTo>
                    <a:pt x="103908" y="3396099"/>
                  </a:lnTo>
                  <a:lnTo>
                    <a:pt x="94081" y="3441122"/>
                  </a:lnTo>
                  <a:lnTo>
                    <a:pt x="84749" y="3486195"/>
                  </a:lnTo>
                  <a:lnTo>
                    <a:pt x="75910" y="3531313"/>
                  </a:lnTo>
                  <a:lnTo>
                    <a:pt x="67563" y="3576473"/>
                  </a:lnTo>
                  <a:lnTo>
                    <a:pt x="59707" y="3621670"/>
                  </a:lnTo>
                  <a:lnTo>
                    <a:pt x="52342" y="3666901"/>
                  </a:lnTo>
                  <a:lnTo>
                    <a:pt x="45465" y="3712162"/>
                  </a:lnTo>
                  <a:lnTo>
                    <a:pt x="39077" y="3757450"/>
                  </a:lnTo>
                  <a:lnTo>
                    <a:pt x="33176" y="3802760"/>
                  </a:lnTo>
                  <a:lnTo>
                    <a:pt x="27762" y="3848089"/>
                  </a:lnTo>
                  <a:lnTo>
                    <a:pt x="22832" y="3893433"/>
                  </a:lnTo>
                  <a:lnTo>
                    <a:pt x="18387" y="3938789"/>
                  </a:lnTo>
                  <a:lnTo>
                    <a:pt x="14425" y="3984152"/>
                  </a:lnTo>
                  <a:lnTo>
                    <a:pt x="10945" y="4029519"/>
                  </a:lnTo>
                  <a:lnTo>
                    <a:pt x="7946" y="4074886"/>
                  </a:lnTo>
                  <a:lnTo>
                    <a:pt x="5427" y="4120250"/>
                  </a:lnTo>
                  <a:lnTo>
                    <a:pt x="3387" y="4165606"/>
                  </a:lnTo>
                  <a:lnTo>
                    <a:pt x="1826" y="4210950"/>
                  </a:lnTo>
                  <a:lnTo>
                    <a:pt x="741" y="4256280"/>
                  </a:lnTo>
                  <a:lnTo>
                    <a:pt x="133" y="4301591"/>
                  </a:lnTo>
                  <a:lnTo>
                    <a:pt x="0" y="4346880"/>
                  </a:lnTo>
                  <a:lnTo>
                    <a:pt x="340" y="4392142"/>
                  </a:lnTo>
                  <a:lnTo>
                    <a:pt x="1154" y="4437374"/>
                  </a:lnTo>
                  <a:lnTo>
                    <a:pt x="2440" y="4482573"/>
                  </a:lnTo>
                  <a:lnTo>
                    <a:pt x="4197" y="4527733"/>
                  </a:lnTo>
                  <a:lnTo>
                    <a:pt x="6424" y="4572853"/>
                  </a:lnTo>
                  <a:lnTo>
                    <a:pt x="9120" y="4617928"/>
                  </a:lnTo>
                  <a:lnTo>
                    <a:pt x="12285" y="4662953"/>
                  </a:lnTo>
                  <a:lnTo>
                    <a:pt x="15916" y="4707927"/>
                  </a:lnTo>
                  <a:lnTo>
                    <a:pt x="20013" y="4752843"/>
                  </a:lnTo>
                  <a:lnTo>
                    <a:pt x="24575" y="4797700"/>
                  </a:lnTo>
                  <a:lnTo>
                    <a:pt x="29601" y="4842493"/>
                  </a:lnTo>
                  <a:lnTo>
                    <a:pt x="35091" y="4887218"/>
                  </a:lnTo>
                  <a:lnTo>
                    <a:pt x="41042" y="4931872"/>
                  </a:lnTo>
                  <a:lnTo>
                    <a:pt x="47454" y="4976451"/>
                  </a:lnTo>
                  <a:lnTo>
                    <a:pt x="54326" y="5020950"/>
                  </a:lnTo>
                  <a:lnTo>
                    <a:pt x="61657" y="5065367"/>
                  </a:lnTo>
                  <a:lnTo>
                    <a:pt x="69447" y="5109698"/>
                  </a:lnTo>
                  <a:lnTo>
                    <a:pt x="77693" y="5153939"/>
                  </a:lnTo>
                  <a:lnTo>
                    <a:pt x="86395" y="5198085"/>
                  </a:lnTo>
                  <a:lnTo>
                    <a:pt x="95552" y="5242134"/>
                  </a:lnTo>
                  <a:lnTo>
                    <a:pt x="105162" y="5286081"/>
                  </a:lnTo>
                  <a:lnTo>
                    <a:pt x="115226" y="5329923"/>
                  </a:lnTo>
                  <a:lnTo>
                    <a:pt x="125742" y="5373656"/>
                  </a:lnTo>
                  <a:lnTo>
                    <a:pt x="136709" y="5417277"/>
                  </a:lnTo>
                  <a:lnTo>
                    <a:pt x="148125" y="5460780"/>
                  </a:lnTo>
                  <a:lnTo>
                    <a:pt x="159990" y="5504164"/>
                  </a:lnTo>
                  <a:lnTo>
                    <a:pt x="172304" y="5547423"/>
                  </a:lnTo>
                  <a:lnTo>
                    <a:pt x="185064" y="5590555"/>
                  </a:lnTo>
                  <a:lnTo>
                    <a:pt x="198270" y="5633555"/>
                  </a:lnTo>
                  <a:lnTo>
                    <a:pt x="211921" y="5676420"/>
                  </a:lnTo>
                  <a:lnTo>
                    <a:pt x="226015" y="5719146"/>
                  </a:lnTo>
                  <a:lnTo>
                    <a:pt x="240553" y="5761728"/>
                  </a:lnTo>
                  <a:lnTo>
                    <a:pt x="255532" y="5804165"/>
                  </a:lnTo>
                  <a:lnTo>
                    <a:pt x="270953" y="5846450"/>
                  </a:lnTo>
                  <a:lnTo>
                    <a:pt x="286813" y="5888582"/>
                  </a:lnTo>
                  <a:lnTo>
                    <a:pt x="303112" y="5930556"/>
                  </a:lnTo>
                  <a:lnTo>
                    <a:pt x="319848" y="5972368"/>
                  </a:lnTo>
                  <a:lnTo>
                    <a:pt x="337022" y="6014015"/>
                  </a:lnTo>
                  <a:lnTo>
                    <a:pt x="354631" y="6055492"/>
                  </a:lnTo>
                  <a:lnTo>
                    <a:pt x="372675" y="6096797"/>
                  </a:lnTo>
                  <a:lnTo>
                    <a:pt x="391153" y="6137925"/>
                  </a:lnTo>
                  <a:lnTo>
                    <a:pt x="410063" y="6178873"/>
                  </a:lnTo>
                  <a:lnTo>
                    <a:pt x="429406" y="6219636"/>
                  </a:lnTo>
                  <a:lnTo>
                    <a:pt x="449179" y="6260211"/>
                  </a:lnTo>
                  <a:lnTo>
                    <a:pt x="469382" y="6300595"/>
                  </a:lnTo>
                  <a:lnTo>
                    <a:pt x="490013" y="6340783"/>
                  </a:lnTo>
                  <a:lnTo>
                    <a:pt x="511072" y="6380772"/>
                  </a:lnTo>
                  <a:lnTo>
                    <a:pt x="532558" y="6420557"/>
                  </a:lnTo>
                  <a:lnTo>
                    <a:pt x="554470" y="6460136"/>
                  </a:lnTo>
                  <a:lnTo>
                    <a:pt x="576807" y="6499505"/>
                  </a:lnTo>
                  <a:lnTo>
                    <a:pt x="599567" y="6538659"/>
                  </a:lnTo>
                  <a:lnTo>
                    <a:pt x="622749" y="6577595"/>
                  </a:lnTo>
                  <a:lnTo>
                    <a:pt x="646354" y="6616309"/>
                  </a:lnTo>
                  <a:lnTo>
                    <a:pt x="670379" y="6654798"/>
                  </a:lnTo>
                  <a:lnTo>
                    <a:pt x="694824" y="6693057"/>
                  </a:lnTo>
                  <a:lnTo>
                    <a:pt x="719687" y="6731083"/>
                  </a:lnTo>
                  <a:lnTo>
                    <a:pt x="744968" y="6768873"/>
                  </a:lnTo>
                  <a:lnTo>
                    <a:pt x="770666" y="6806421"/>
                  </a:lnTo>
                  <a:lnTo>
                    <a:pt x="796780" y="6843725"/>
                  </a:lnTo>
                  <a:lnTo>
                    <a:pt x="823308" y="6880782"/>
                  </a:lnTo>
                  <a:lnTo>
                    <a:pt x="850249" y="6917586"/>
                  </a:lnTo>
                  <a:lnTo>
                    <a:pt x="877603" y="6954134"/>
                  </a:lnTo>
                  <a:lnTo>
                    <a:pt x="905369" y="6990423"/>
                  </a:lnTo>
                  <a:lnTo>
                    <a:pt x="933546" y="7026449"/>
                  </a:lnTo>
                  <a:lnTo>
                    <a:pt x="961499" y="7061417"/>
                  </a:lnTo>
                </a:path>
                <a:path w="7069455" h="7061834">
                  <a:moveTo>
                    <a:pt x="7068847" y="955891"/>
                  </a:moveTo>
                  <a:lnTo>
                    <a:pt x="7033545" y="927916"/>
                  </a:lnTo>
                  <a:lnTo>
                    <a:pt x="6996203" y="898982"/>
                  </a:lnTo>
                  <a:lnTo>
                    <a:pt x="6958475" y="870401"/>
                  </a:lnTo>
                  <a:lnTo>
                    <a:pt x="6920361" y="842177"/>
                  </a:lnTo>
                  <a:lnTo>
                    <a:pt x="6881863" y="814314"/>
                  </a:lnTo>
                  <a:lnTo>
                    <a:pt x="6842981" y="786816"/>
                  </a:lnTo>
                  <a:lnTo>
                    <a:pt x="6803717" y="759687"/>
                  </a:lnTo>
                  <a:lnTo>
                    <a:pt x="6764072" y="732929"/>
                  </a:lnTo>
                  <a:lnTo>
                    <a:pt x="6724046" y="706548"/>
                  </a:lnTo>
                  <a:lnTo>
                    <a:pt x="6683641" y="680547"/>
                  </a:lnTo>
                  <a:lnTo>
                    <a:pt x="6642858" y="654929"/>
                  </a:lnTo>
                  <a:lnTo>
                    <a:pt x="6601697" y="629698"/>
                  </a:lnTo>
                  <a:lnTo>
                    <a:pt x="6560160" y="604858"/>
                  </a:lnTo>
                  <a:lnTo>
                    <a:pt x="6518248" y="58041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30"/>
            <p:cNvSpPr/>
            <p:nvPr userDrawn="1"/>
          </p:nvSpPr>
          <p:spPr>
            <a:xfrm>
              <a:off x="12041354" y="6104858"/>
              <a:ext cx="8297545" cy="6153785"/>
            </a:xfrm>
            <a:custGeom>
              <a:avLst/>
              <a:gdLst/>
              <a:ahLst/>
              <a:cxnLst/>
              <a:rect l="l" t="t" r="r" b="b"/>
              <a:pathLst>
                <a:path w="8297544" h="6153784">
                  <a:moveTo>
                    <a:pt x="6684390" y="598109"/>
                  </a:moveTo>
                  <a:lnTo>
                    <a:pt x="6642246" y="574066"/>
                  </a:lnTo>
                  <a:lnTo>
                    <a:pt x="6599952" y="550532"/>
                  </a:lnTo>
                  <a:lnTo>
                    <a:pt x="6557511" y="527505"/>
                  </a:lnTo>
                  <a:lnTo>
                    <a:pt x="6514927" y="504984"/>
                  </a:lnTo>
                  <a:lnTo>
                    <a:pt x="6472202" y="482970"/>
                  </a:lnTo>
                  <a:lnTo>
                    <a:pt x="6429341" y="461459"/>
                  </a:lnTo>
                  <a:lnTo>
                    <a:pt x="6386348" y="440453"/>
                  </a:lnTo>
                  <a:lnTo>
                    <a:pt x="6343225" y="419948"/>
                  </a:lnTo>
                  <a:lnTo>
                    <a:pt x="6299976" y="399946"/>
                  </a:lnTo>
                  <a:lnTo>
                    <a:pt x="6256605" y="380444"/>
                  </a:lnTo>
                  <a:lnTo>
                    <a:pt x="6213116" y="361442"/>
                  </a:lnTo>
                  <a:lnTo>
                    <a:pt x="6169512" y="342939"/>
                  </a:lnTo>
                  <a:lnTo>
                    <a:pt x="6125796" y="324934"/>
                  </a:lnTo>
                  <a:lnTo>
                    <a:pt x="6081973" y="307426"/>
                  </a:lnTo>
                  <a:lnTo>
                    <a:pt x="6038045" y="290414"/>
                  </a:lnTo>
                  <a:lnTo>
                    <a:pt x="5994017" y="273896"/>
                  </a:lnTo>
                  <a:lnTo>
                    <a:pt x="5949892" y="257873"/>
                  </a:lnTo>
                  <a:lnTo>
                    <a:pt x="5905673" y="242343"/>
                  </a:lnTo>
                  <a:lnTo>
                    <a:pt x="5861364" y="227304"/>
                  </a:lnTo>
                  <a:lnTo>
                    <a:pt x="5816969" y="212757"/>
                  </a:lnTo>
                  <a:lnTo>
                    <a:pt x="5772490" y="198701"/>
                  </a:lnTo>
                  <a:lnTo>
                    <a:pt x="5727933" y="185133"/>
                  </a:lnTo>
                  <a:lnTo>
                    <a:pt x="5683300" y="172054"/>
                  </a:lnTo>
                  <a:lnTo>
                    <a:pt x="5638595" y="159462"/>
                  </a:lnTo>
                  <a:lnTo>
                    <a:pt x="5593821" y="147357"/>
                  </a:lnTo>
                  <a:lnTo>
                    <a:pt x="5548982" y="135737"/>
                  </a:lnTo>
                  <a:lnTo>
                    <a:pt x="5504082" y="124601"/>
                  </a:lnTo>
                  <a:lnTo>
                    <a:pt x="5459124" y="113949"/>
                  </a:lnTo>
                  <a:lnTo>
                    <a:pt x="5414111" y="103780"/>
                  </a:lnTo>
                  <a:lnTo>
                    <a:pt x="5369048" y="94092"/>
                  </a:lnTo>
                  <a:lnTo>
                    <a:pt x="5323938" y="84885"/>
                  </a:lnTo>
                  <a:lnTo>
                    <a:pt x="5278784" y="76157"/>
                  </a:lnTo>
                  <a:lnTo>
                    <a:pt x="5233590" y="67908"/>
                  </a:lnTo>
                  <a:lnTo>
                    <a:pt x="5188360" y="60137"/>
                  </a:lnTo>
                  <a:lnTo>
                    <a:pt x="5143097" y="52843"/>
                  </a:lnTo>
                  <a:lnTo>
                    <a:pt x="5097804" y="46025"/>
                  </a:lnTo>
                  <a:lnTo>
                    <a:pt x="5052486" y="39682"/>
                  </a:lnTo>
                  <a:lnTo>
                    <a:pt x="5007146" y="33812"/>
                  </a:lnTo>
                  <a:lnTo>
                    <a:pt x="4961787" y="28416"/>
                  </a:lnTo>
                  <a:lnTo>
                    <a:pt x="4916413" y="23491"/>
                  </a:lnTo>
                  <a:lnTo>
                    <a:pt x="4871027" y="19038"/>
                  </a:lnTo>
                  <a:lnTo>
                    <a:pt x="4825634" y="15055"/>
                  </a:lnTo>
                  <a:lnTo>
                    <a:pt x="4780236" y="11541"/>
                  </a:lnTo>
                  <a:lnTo>
                    <a:pt x="4734838" y="8495"/>
                  </a:lnTo>
                  <a:lnTo>
                    <a:pt x="4689442" y="5917"/>
                  </a:lnTo>
                  <a:lnTo>
                    <a:pt x="4644053" y="3804"/>
                  </a:lnTo>
                  <a:lnTo>
                    <a:pt x="4598673" y="2158"/>
                  </a:lnTo>
                  <a:lnTo>
                    <a:pt x="4553308" y="975"/>
                  </a:lnTo>
                  <a:lnTo>
                    <a:pt x="4507959" y="256"/>
                  </a:lnTo>
                  <a:lnTo>
                    <a:pt x="4462631" y="0"/>
                  </a:lnTo>
                  <a:lnTo>
                    <a:pt x="4417327" y="204"/>
                  </a:lnTo>
                  <a:lnTo>
                    <a:pt x="4372051" y="870"/>
                  </a:lnTo>
                  <a:lnTo>
                    <a:pt x="4326806" y="1995"/>
                  </a:lnTo>
                  <a:lnTo>
                    <a:pt x="4281596" y="3579"/>
                  </a:lnTo>
                  <a:lnTo>
                    <a:pt x="4236425" y="5621"/>
                  </a:lnTo>
                  <a:lnTo>
                    <a:pt x="4191296" y="8119"/>
                  </a:lnTo>
                  <a:lnTo>
                    <a:pt x="4146212" y="11073"/>
                  </a:lnTo>
                  <a:lnTo>
                    <a:pt x="4101178" y="14482"/>
                  </a:lnTo>
                  <a:lnTo>
                    <a:pt x="4056196" y="18345"/>
                  </a:lnTo>
                  <a:lnTo>
                    <a:pt x="4011271" y="22660"/>
                  </a:lnTo>
                  <a:lnTo>
                    <a:pt x="3966406" y="27428"/>
                  </a:lnTo>
                  <a:lnTo>
                    <a:pt x="3921604" y="32647"/>
                  </a:lnTo>
                  <a:lnTo>
                    <a:pt x="3876869" y="38315"/>
                  </a:lnTo>
                  <a:lnTo>
                    <a:pt x="3832205" y="44433"/>
                  </a:lnTo>
                  <a:lnTo>
                    <a:pt x="3787615" y="50999"/>
                  </a:lnTo>
                  <a:lnTo>
                    <a:pt x="3743103" y="58012"/>
                  </a:lnTo>
                  <a:lnTo>
                    <a:pt x="3698672" y="65472"/>
                  </a:lnTo>
                  <a:lnTo>
                    <a:pt x="3654326" y="73376"/>
                  </a:lnTo>
                  <a:lnTo>
                    <a:pt x="3610068" y="81725"/>
                  </a:lnTo>
                  <a:lnTo>
                    <a:pt x="3565902" y="90517"/>
                  </a:lnTo>
                  <a:lnTo>
                    <a:pt x="3521832" y="99752"/>
                  </a:lnTo>
                  <a:lnTo>
                    <a:pt x="3477862" y="109428"/>
                  </a:lnTo>
                  <a:lnTo>
                    <a:pt x="3433993" y="119545"/>
                  </a:lnTo>
                  <a:lnTo>
                    <a:pt x="3390232" y="130101"/>
                  </a:lnTo>
                  <a:lnTo>
                    <a:pt x="3346580" y="141096"/>
                  </a:lnTo>
                  <a:lnTo>
                    <a:pt x="3303041" y="152528"/>
                  </a:lnTo>
                  <a:lnTo>
                    <a:pt x="3259620" y="164397"/>
                  </a:lnTo>
                  <a:lnTo>
                    <a:pt x="3216319" y="176702"/>
                  </a:lnTo>
                  <a:lnTo>
                    <a:pt x="3173142" y="189441"/>
                  </a:lnTo>
                  <a:lnTo>
                    <a:pt x="3130093" y="202615"/>
                  </a:lnTo>
                  <a:lnTo>
                    <a:pt x="3087175" y="216221"/>
                  </a:lnTo>
                  <a:lnTo>
                    <a:pt x="3044392" y="230259"/>
                  </a:lnTo>
                  <a:lnTo>
                    <a:pt x="3001748" y="244728"/>
                  </a:lnTo>
                  <a:lnTo>
                    <a:pt x="2959245" y="259627"/>
                  </a:lnTo>
                  <a:lnTo>
                    <a:pt x="2916888" y="274954"/>
                  </a:lnTo>
                  <a:lnTo>
                    <a:pt x="2874680" y="290710"/>
                  </a:lnTo>
                  <a:lnTo>
                    <a:pt x="2832625" y="306894"/>
                  </a:lnTo>
                  <a:lnTo>
                    <a:pt x="2790726" y="323503"/>
                  </a:lnTo>
                  <a:lnTo>
                    <a:pt x="2748987" y="340537"/>
                  </a:lnTo>
                  <a:lnTo>
                    <a:pt x="2707412" y="357996"/>
                  </a:lnTo>
                  <a:lnTo>
                    <a:pt x="2666003" y="375878"/>
                  </a:lnTo>
                  <a:lnTo>
                    <a:pt x="2624765" y="394182"/>
                  </a:lnTo>
                  <a:lnTo>
                    <a:pt x="2583701" y="412908"/>
                  </a:lnTo>
                  <a:lnTo>
                    <a:pt x="2542814" y="432054"/>
                  </a:lnTo>
                  <a:lnTo>
                    <a:pt x="2502109" y="451619"/>
                  </a:lnTo>
                  <a:lnTo>
                    <a:pt x="2461589" y="471603"/>
                  </a:lnTo>
                  <a:lnTo>
                    <a:pt x="2421257" y="492004"/>
                  </a:lnTo>
                  <a:lnTo>
                    <a:pt x="2381117" y="512822"/>
                  </a:lnTo>
                  <a:lnTo>
                    <a:pt x="2341172" y="534056"/>
                  </a:lnTo>
                  <a:lnTo>
                    <a:pt x="2301427" y="555705"/>
                  </a:lnTo>
                  <a:lnTo>
                    <a:pt x="2261884" y="577767"/>
                  </a:lnTo>
                  <a:lnTo>
                    <a:pt x="2222548" y="600241"/>
                  </a:lnTo>
                  <a:lnTo>
                    <a:pt x="2183421" y="623128"/>
                  </a:lnTo>
                  <a:lnTo>
                    <a:pt x="2144508" y="646426"/>
                  </a:lnTo>
                  <a:lnTo>
                    <a:pt x="2105811" y="670133"/>
                  </a:lnTo>
                  <a:lnTo>
                    <a:pt x="2067335" y="694249"/>
                  </a:lnTo>
                  <a:lnTo>
                    <a:pt x="2029083" y="718774"/>
                  </a:lnTo>
                  <a:lnTo>
                    <a:pt x="1991059" y="743705"/>
                  </a:lnTo>
                  <a:lnTo>
                    <a:pt x="1953266" y="769042"/>
                  </a:lnTo>
                  <a:lnTo>
                    <a:pt x="1915708" y="794785"/>
                  </a:lnTo>
                  <a:lnTo>
                    <a:pt x="1878388" y="820931"/>
                  </a:lnTo>
                  <a:lnTo>
                    <a:pt x="1841310" y="847481"/>
                  </a:lnTo>
                  <a:lnTo>
                    <a:pt x="1804477" y="874433"/>
                  </a:lnTo>
                  <a:lnTo>
                    <a:pt x="1767894" y="901787"/>
                  </a:lnTo>
                  <a:lnTo>
                    <a:pt x="1731563" y="929540"/>
                  </a:lnTo>
                  <a:lnTo>
                    <a:pt x="1695488" y="957693"/>
                  </a:lnTo>
                  <a:lnTo>
                    <a:pt x="1659673" y="986245"/>
                  </a:lnTo>
                  <a:lnTo>
                    <a:pt x="1624121" y="1015194"/>
                  </a:lnTo>
                  <a:lnTo>
                    <a:pt x="1588837" y="1044539"/>
                  </a:lnTo>
                  <a:lnTo>
                    <a:pt x="1553822" y="1074280"/>
                  </a:lnTo>
                  <a:lnTo>
                    <a:pt x="1519082" y="1104416"/>
                  </a:lnTo>
                  <a:lnTo>
                    <a:pt x="1484619" y="1134945"/>
                  </a:lnTo>
                  <a:lnTo>
                    <a:pt x="1450438" y="1165867"/>
                  </a:lnTo>
                  <a:lnTo>
                    <a:pt x="1416541" y="1197180"/>
                  </a:lnTo>
                  <a:lnTo>
                    <a:pt x="1382932" y="1228885"/>
                  </a:lnTo>
                  <a:lnTo>
                    <a:pt x="1349616" y="1260979"/>
                  </a:lnTo>
                  <a:lnTo>
                    <a:pt x="1316595" y="1293462"/>
                  </a:lnTo>
                  <a:lnTo>
                    <a:pt x="1283872" y="1326333"/>
                  </a:lnTo>
                  <a:lnTo>
                    <a:pt x="1251453" y="1359591"/>
                  </a:lnTo>
                  <a:lnTo>
                    <a:pt x="1219339" y="1393234"/>
                  </a:lnTo>
                  <a:lnTo>
                    <a:pt x="1187536" y="1427263"/>
                  </a:lnTo>
                  <a:lnTo>
                    <a:pt x="1156045" y="1461676"/>
                  </a:lnTo>
                  <a:lnTo>
                    <a:pt x="1124871" y="1496472"/>
                  </a:lnTo>
                  <a:lnTo>
                    <a:pt x="1094018" y="1531651"/>
                  </a:lnTo>
                  <a:lnTo>
                    <a:pt x="1063489" y="1567210"/>
                  </a:lnTo>
                  <a:lnTo>
                    <a:pt x="1033287" y="1603150"/>
                  </a:lnTo>
                  <a:lnTo>
                    <a:pt x="1003417" y="1639469"/>
                  </a:lnTo>
                  <a:lnTo>
                    <a:pt x="973881" y="1676166"/>
                  </a:lnTo>
                  <a:lnTo>
                    <a:pt x="944683" y="1713240"/>
                  </a:lnTo>
                  <a:lnTo>
                    <a:pt x="915828" y="1750692"/>
                  </a:lnTo>
                  <a:lnTo>
                    <a:pt x="887317" y="1788518"/>
                  </a:lnTo>
                  <a:lnTo>
                    <a:pt x="859156" y="1826719"/>
                  </a:lnTo>
                  <a:lnTo>
                    <a:pt x="831347" y="1865294"/>
                  </a:lnTo>
                  <a:lnTo>
                    <a:pt x="803894" y="1904241"/>
                  </a:lnTo>
                  <a:lnTo>
                    <a:pt x="776801" y="1943560"/>
                  </a:lnTo>
                  <a:lnTo>
                    <a:pt x="750071" y="1983249"/>
                  </a:lnTo>
                  <a:lnTo>
                    <a:pt x="723708" y="2023309"/>
                  </a:lnTo>
                  <a:lnTo>
                    <a:pt x="697715" y="2063737"/>
                  </a:lnTo>
                  <a:lnTo>
                    <a:pt x="672097" y="2104532"/>
                  </a:lnTo>
                  <a:lnTo>
                    <a:pt x="646856" y="2145695"/>
                  </a:lnTo>
                  <a:lnTo>
                    <a:pt x="621995" y="2187224"/>
                  </a:lnTo>
                  <a:lnTo>
                    <a:pt x="597520" y="2229117"/>
                  </a:lnTo>
                  <a:lnTo>
                    <a:pt x="573492" y="2271270"/>
                  </a:lnTo>
                  <a:lnTo>
                    <a:pt x="549973" y="2313573"/>
                  </a:lnTo>
                  <a:lnTo>
                    <a:pt x="526961" y="2356023"/>
                  </a:lnTo>
                  <a:lnTo>
                    <a:pt x="504456" y="2398617"/>
                  </a:lnTo>
                  <a:lnTo>
                    <a:pt x="482455" y="2441351"/>
                  </a:lnTo>
                  <a:lnTo>
                    <a:pt x="460960" y="2484221"/>
                  </a:lnTo>
                  <a:lnTo>
                    <a:pt x="439967" y="2527224"/>
                  </a:lnTo>
                  <a:lnTo>
                    <a:pt x="419477" y="2570357"/>
                  </a:lnTo>
                  <a:lnTo>
                    <a:pt x="399489" y="2613616"/>
                  </a:lnTo>
                  <a:lnTo>
                    <a:pt x="380001" y="2656996"/>
                  </a:lnTo>
                  <a:lnTo>
                    <a:pt x="361013" y="2700496"/>
                  </a:lnTo>
                  <a:lnTo>
                    <a:pt x="342524" y="2744110"/>
                  </a:lnTo>
                  <a:lnTo>
                    <a:pt x="324532" y="2787836"/>
                  </a:lnTo>
                  <a:lnTo>
                    <a:pt x="307037" y="2831670"/>
                  </a:lnTo>
                  <a:lnTo>
                    <a:pt x="290038" y="2875608"/>
                  </a:lnTo>
                  <a:lnTo>
                    <a:pt x="273534" y="2919647"/>
                  </a:lnTo>
                  <a:lnTo>
                    <a:pt x="257524" y="2963783"/>
                  </a:lnTo>
                  <a:lnTo>
                    <a:pt x="242006" y="3008013"/>
                  </a:lnTo>
                  <a:lnTo>
                    <a:pt x="226981" y="3052333"/>
                  </a:lnTo>
                  <a:lnTo>
                    <a:pt x="212447" y="3096740"/>
                  </a:lnTo>
                  <a:lnTo>
                    <a:pt x="198402" y="3141229"/>
                  </a:lnTo>
                  <a:lnTo>
                    <a:pt x="184847" y="3185798"/>
                  </a:lnTo>
                  <a:lnTo>
                    <a:pt x="171780" y="3230443"/>
                  </a:lnTo>
                  <a:lnTo>
                    <a:pt x="159200" y="3275160"/>
                  </a:lnTo>
                  <a:lnTo>
                    <a:pt x="147107" y="3319945"/>
                  </a:lnTo>
                  <a:lnTo>
                    <a:pt x="135499" y="3364796"/>
                  </a:lnTo>
                  <a:lnTo>
                    <a:pt x="124375" y="3409708"/>
                  </a:lnTo>
                  <a:lnTo>
                    <a:pt x="113734" y="3454678"/>
                  </a:lnTo>
                  <a:lnTo>
                    <a:pt x="103576" y="3499702"/>
                  </a:lnTo>
                  <a:lnTo>
                    <a:pt x="93899" y="3544778"/>
                  </a:lnTo>
                  <a:lnTo>
                    <a:pt x="84703" y="3589900"/>
                  </a:lnTo>
                  <a:lnTo>
                    <a:pt x="75986" y="3635067"/>
                  </a:lnTo>
                  <a:lnTo>
                    <a:pt x="67748" y="3680273"/>
                  </a:lnTo>
                  <a:lnTo>
                    <a:pt x="59988" y="3725516"/>
                  </a:lnTo>
                  <a:lnTo>
                    <a:pt x="52704" y="3770792"/>
                  </a:lnTo>
                  <a:lnTo>
                    <a:pt x="45896" y="3816097"/>
                  </a:lnTo>
                  <a:lnTo>
                    <a:pt x="39563" y="3861428"/>
                  </a:lnTo>
                  <a:lnTo>
                    <a:pt x="33704" y="3906781"/>
                  </a:lnTo>
                  <a:lnTo>
                    <a:pt x="28317" y="3952153"/>
                  </a:lnTo>
                  <a:lnTo>
                    <a:pt x="23402" y="3997540"/>
                  </a:lnTo>
                  <a:lnTo>
                    <a:pt x="18959" y="4042939"/>
                  </a:lnTo>
                  <a:lnTo>
                    <a:pt x="14985" y="4088346"/>
                  </a:lnTo>
                  <a:lnTo>
                    <a:pt x="11480" y="4133757"/>
                  </a:lnTo>
                  <a:lnTo>
                    <a:pt x="8443" y="4179169"/>
                  </a:lnTo>
                  <a:lnTo>
                    <a:pt x="5874" y="4224578"/>
                  </a:lnTo>
                  <a:lnTo>
                    <a:pt x="3771" y="4269981"/>
                  </a:lnTo>
                  <a:lnTo>
                    <a:pt x="2132" y="4315374"/>
                  </a:lnTo>
                  <a:lnTo>
                    <a:pt x="958" y="4360753"/>
                  </a:lnTo>
                  <a:lnTo>
                    <a:pt x="248" y="4406116"/>
                  </a:lnTo>
                  <a:lnTo>
                    <a:pt x="0" y="4451458"/>
                  </a:lnTo>
                  <a:lnTo>
                    <a:pt x="213" y="4496776"/>
                  </a:lnTo>
                  <a:lnTo>
                    <a:pt x="886" y="4542066"/>
                  </a:lnTo>
                  <a:lnTo>
                    <a:pt x="2019" y="4587324"/>
                  </a:lnTo>
                  <a:lnTo>
                    <a:pt x="3610" y="4632548"/>
                  </a:lnTo>
                  <a:lnTo>
                    <a:pt x="5659" y="4677734"/>
                  </a:lnTo>
                  <a:lnTo>
                    <a:pt x="8165" y="4722877"/>
                  </a:lnTo>
                  <a:lnTo>
                    <a:pt x="11126" y="4767975"/>
                  </a:lnTo>
                  <a:lnTo>
                    <a:pt x="14542" y="4813024"/>
                  </a:lnTo>
                  <a:lnTo>
                    <a:pt x="18412" y="4858020"/>
                  </a:lnTo>
                  <a:lnTo>
                    <a:pt x="22734" y="4902960"/>
                  </a:lnTo>
                  <a:lnTo>
                    <a:pt x="27508" y="4947840"/>
                  </a:lnTo>
                  <a:lnTo>
                    <a:pt x="32733" y="4992656"/>
                  </a:lnTo>
                  <a:lnTo>
                    <a:pt x="38408" y="5037406"/>
                  </a:lnTo>
                  <a:lnTo>
                    <a:pt x="44532" y="5082085"/>
                  </a:lnTo>
                  <a:lnTo>
                    <a:pt x="51104" y="5126690"/>
                  </a:lnTo>
                  <a:lnTo>
                    <a:pt x="58123" y="5171217"/>
                  </a:lnTo>
                  <a:lnTo>
                    <a:pt x="65588" y="5215663"/>
                  </a:lnTo>
                  <a:lnTo>
                    <a:pt x="73498" y="5260024"/>
                  </a:lnTo>
                  <a:lnTo>
                    <a:pt x="81852" y="5304297"/>
                  </a:lnTo>
                  <a:lnTo>
                    <a:pt x="90650" y="5348477"/>
                  </a:lnTo>
                  <a:lnTo>
                    <a:pt x="99890" y="5392562"/>
                  </a:lnTo>
                  <a:lnTo>
                    <a:pt x="109571" y="5436548"/>
                  </a:lnTo>
                  <a:lnTo>
                    <a:pt x="119692" y="5480432"/>
                  </a:lnTo>
                  <a:lnTo>
                    <a:pt x="130253" y="5524209"/>
                  </a:lnTo>
                  <a:lnTo>
                    <a:pt x="141252" y="5567876"/>
                  </a:lnTo>
                  <a:lnTo>
                    <a:pt x="152688" y="5611430"/>
                  </a:lnTo>
                  <a:lnTo>
                    <a:pt x="164561" y="5654867"/>
                  </a:lnTo>
                  <a:lnTo>
                    <a:pt x="176870" y="5698183"/>
                  </a:lnTo>
                  <a:lnTo>
                    <a:pt x="189613" y="5741375"/>
                  </a:lnTo>
                  <a:lnTo>
                    <a:pt x="202790" y="5784440"/>
                  </a:lnTo>
                  <a:lnTo>
                    <a:pt x="216399" y="5827373"/>
                  </a:lnTo>
                  <a:lnTo>
                    <a:pt x="230441" y="5870171"/>
                  </a:lnTo>
                  <a:lnTo>
                    <a:pt x="244913" y="5912831"/>
                  </a:lnTo>
                  <a:lnTo>
                    <a:pt x="259814" y="5955350"/>
                  </a:lnTo>
                  <a:lnTo>
                    <a:pt x="275145" y="5997722"/>
                  </a:lnTo>
                  <a:lnTo>
                    <a:pt x="290904" y="6039946"/>
                  </a:lnTo>
                  <a:lnTo>
                    <a:pt x="307089" y="6082017"/>
                  </a:lnTo>
                  <a:lnTo>
                    <a:pt x="323701" y="6123931"/>
                  </a:lnTo>
                  <a:lnTo>
                    <a:pt x="335643" y="6153200"/>
                  </a:lnTo>
                </a:path>
                <a:path w="8297544" h="6153784">
                  <a:moveTo>
                    <a:pt x="8297531" y="2197393"/>
                  </a:moveTo>
                  <a:lnTo>
                    <a:pt x="8266865" y="2145860"/>
                  </a:lnTo>
                  <a:lnTo>
                    <a:pt x="8243158" y="2107147"/>
                  </a:lnTo>
                  <a:lnTo>
                    <a:pt x="8219042" y="2068655"/>
                  </a:lnTo>
                  <a:lnTo>
                    <a:pt x="8194519" y="2030387"/>
                  </a:lnTo>
                  <a:lnTo>
                    <a:pt x="8169588" y="1992347"/>
                  </a:lnTo>
                  <a:lnTo>
                    <a:pt x="8144252" y="1954537"/>
                  </a:lnTo>
                  <a:lnTo>
                    <a:pt x="8118511" y="1916963"/>
                  </a:lnTo>
                  <a:lnTo>
                    <a:pt x="8092366" y="1879627"/>
                  </a:lnTo>
                  <a:lnTo>
                    <a:pt x="8065818" y="1842533"/>
                  </a:lnTo>
                  <a:lnTo>
                    <a:pt x="8038867" y="1805684"/>
                  </a:lnTo>
                  <a:lnTo>
                    <a:pt x="8011516" y="1769084"/>
                  </a:lnTo>
                  <a:lnTo>
                    <a:pt x="7983765" y="1732737"/>
                  </a:lnTo>
                  <a:lnTo>
                    <a:pt x="7955614" y="1696646"/>
                  </a:lnTo>
                  <a:lnTo>
                    <a:pt x="7927065" y="1660815"/>
                  </a:lnTo>
                  <a:lnTo>
                    <a:pt x="7898119" y="1625247"/>
                  </a:lnTo>
                  <a:lnTo>
                    <a:pt x="7868776" y="1589946"/>
                  </a:lnTo>
                  <a:lnTo>
                    <a:pt x="7839038" y="1554916"/>
                  </a:lnTo>
                  <a:lnTo>
                    <a:pt x="7808906" y="1520159"/>
                  </a:lnTo>
                  <a:lnTo>
                    <a:pt x="7778380" y="1485681"/>
                  </a:lnTo>
                  <a:lnTo>
                    <a:pt x="7747462" y="1451483"/>
                  </a:lnTo>
                  <a:lnTo>
                    <a:pt x="7716152" y="1417570"/>
                  </a:lnTo>
                  <a:lnTo>
                    <a:pt x="7684451" y="1383946"/>
                  </a:lnTo>
                  <a:lnTo>
                    <a:pt x="7652361" y="1350613"/>
                  </a:lnTo>
                  <a:lnTo>
                    <a:pt x="7619882" y="1317576"/>
                  </a:lnTo>
                  <a:lnTo>
                    <a:pt x="7587016" y="1284837"/>
                  </a:lnTo>
                  <a:lnTo>
                    <a:pt x="7553763" y="1252402"/>
                  </a:lnTo>
                  <a:lnTo>
                    <a:pt x="7520124" y="1220272"/>
                  </a:lnTo>
                  <a:lnTo>
                    <a:pt x="7486100" y="1188453"/>
                  </a:lnTo>
                  <a:lnTo>
                    <a:pt x="7451692" y="1156946"/>
                  </a:lnTo>
                  <a:lnTo>
                    <a:pt x="7416901" y="1125757"/>
                  </a:lnTo>
                  <a:lnTo>
                    <a:pt x="7381728" y="1094887"/>
                  </a:lnTo>
                  <a:lnTo>
                    <a:pt x="7346174" y="1064342"/>
                  </a:lnTo>
                  <a:lnTo>
                    <a:pt x="7310241" y="1034125"/>
                  </a:lnTo>
                  <a:lnTo>
                    <a:pt x="7273928" y="1004238"/>
                  </a:lnTo>
                  <a:lnTo>
                    <a:pt x="7237236" y="974687"/>
                  </a:lnTo>
                  <a:lnTo>
                    <a:pt x="7200168" y="945473"/>
                  </a:lnTo>
                  <a:lnTo>
                    <a:pt x="7162724" y="916602"/>
                  </a:lnTo>
                  <a:lnTo>
                    <a:pt x="7124904" y="888076"/>
                  </a:lnTo>
                  <a:lnTo>
                    <a:pt x="7086709" y="859899"/>
                  </a:lnTo>
                  <a:lnTo>
                    <a:pt x="7048142" y="832074"/>
                  </a:lnTo>
                  <a:lnTo>
                    <a:pt x="7009202" y="804606"/>
                  </a:lnTo>
                  <a:lnTo>
                    <a:pt x="6969890" y="777497"/>
                  </a:lnTo>
                  <a:lnTo>
                    <a:pt x="6930209" y="750752"/>
                  </a:lnTo>
                  <a:lnTo>
                    <a:pt x="6890157" y="724374"/>
                  </a:lnTo>
                  <a:lnTo>
                    <a:pt x="6849737" y="698365"/>
                  </a:lnTo>
                  <a:lnTo>
                    <a:pt x="6808949" y="672731"/>
                  </a:lnTo>
                  <a:lnTo>
                    <a:pt x="6767795" y="647475"/>
                  </a:lnTo>
                  <a:lnTo>
                    <a:pt x="6726275" y="622599"/>
                  </a:lnTo>
                  <a:lnTo>
                    <a:pt x="6684390" y="59810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31"/>
            <p:cNvSpPr/>
            <p:nvPr userDrawn="1"/>
          </p:nvSpPr>
          <p:spPr>
            <a:xfrm>
              <a:off x="13709998" y="6396318"/>
              <a:ext cx="6629400" cy="5862320"/>
            </a:xfrm>
            <a:custGeom>
              <a:avLst/>
              <a:gdLst/>
              <a:ahLst/>
              <a:cxnLst/>
              <a:rect l="l" t="t" r="r" b="b"/>
              <a:pathLst>
                <a:path w="6629400" h="5862320">
                  <a:moveTo>
                    <a:pt x="6028090" y="546454"/>
                  </a:moveTo>
                  <a:lnTo>
                    <a:pt x="5986140" y="522363"/>
                  </a:lnTo>
                  <a:lnTo>
                    <a:pt x="5944026" y="498832"/>
                  </a:lnTo>
                  <a:lnTo>
                    <a:pt x="5901752" y="475859"/>
                  </a:lnTo>
                  <a:lnTo>
                    <a:pt x="5859324" y="453444"/>
                  </a:lnTo>
                  <a:lnTo>
                    <a:pt x="5816745" y="431585"/>
                  </a:lnTo>
                  <a:lnTo>
                    <a:pt x="5774019" y="410280"/>
                  </a:lnTo>
                  <a:lnTo>
                    <a:pt x="5731151" y="389530"/>
                  </a:lnTo>
                  <a:lnTo>
                    <a:pt x="5688146" y="369333"/>
                  </a:lnTo>
                  <a:lnTo>
                    <a:pt x="5645007" y="349687"/>
                  </a:lnTo>
                  <a:lnTo>
                    <a:pt x="5601738" y="330591"/>
                  </a:lnTo>
                  <a:lnTo>
                    <a:pt x="5558345" y="312045"/>
                  </a:lnTo>
                  <a:lnTo>
                    <a:pt x="5514831" y="294047"/>
                  </a:lnTo>
                  <a:lnTo>
                    <a:pt x="5471201" y="276595"/>
                  </a:lnTo>
                  <a:lnTo>
                    <a:pt x="5427459" y="259690"/>
                  </a:lnTo>
                  <a:lnTo>
                    <a:pt x="5383609" y="243329"/>
                  </a:lnTo>
                  <a:lnTo>
                    <a:pt x="5339656" y="227512"/>
                  </a:lnTo>
                  <a:lnTo>
                    <a:pt x="5295604" y="212237"/>
                  </a:lnTo>
                  <a:lnTo>
                    <a:pt x="5251457" y="197503"/>
                  </a:lnTo>
                  <a:lnTo>
                    <a:pt x="5207219" y="183309"/>
                  </a:lnTo>
                  <a:lnTo>
                    <a:pt x="5162896" y="169655"/>
                  </a:lnTo>
                  <a:lnTo>
                    <a:pt x="5118490" y="156537"/>
                  </a:lnTo>
                  <a:lnTo>
                    <a:pt x="5074007" y="143957"/>
                  </a:lnTo>
                  <a:lnTo>
                    <a:pt x="5029450" y="131912"/>
                  </a:lnTo>
                  <a:lnTo>
                    <a:pt x="4984825" y="120401"/>
                  </a:lnTo>
                  <a:lnTo>
                    <a:pt x="4940135" y="109423"/>
                  </a:lnTo>
                  <a:lnTo>
                    <a:pt x="4895384" y="98977"/>
                  </a:lnTo>
                  <a:lnTo>
                    <a:pt x="4850578" y="89062"/>
                  </a:lnTo>
                  <a:lnTo>
                    <a:pt x="4805720" y="79677"/>
                  </a:lnTo>
                  <a:lnTo>
                    <a:pt x="4760814" y="70820"/>
                  </a:lnTo>
                  <a:lnTo>
                    <a:pt x="4715865" y="62491"/>
                  </a:lnTo>
                  <a:lnTo>
                    <a:pt x="4670877" y="54688"/>
                  </a:lnTo>
                  <a:lnTo>
                    <a:pt x="4625855" y="47410"/>
                  </a:lnTo>
                  <a:lnTo>
                    <a:pt x="4580802" y="40655"/>
                  </a:lnTo>
                  <a:lnTo>
                    <a:pt x="4535724" y="34424"/>
                  </a:lnTo>
                  <a:lnTo>
                    <a:pt x="4490624" y="28714"/>
                  </a:lnTo>
                  <a:lnTo>
                    <a:pt x="4445506" y="23524"/>
                  </a:lnTo>
                  <a:lnTo>
                    <a:pt x="4400376" y="18854"/>
                  </a:lnTo>
                  <a:lnTo>
                    <a:pt x="4355237" y="14702"/>
                  </a:lnTo>
                  <a:lnTo>
                    <a:pt x="4310093" y="11067"/>
                  </a:lnTo>
                  <a:lnTo>
                    <a:pt x="4264949" y="7948"/>
                  </a:lnTo>
                  <a:lnTo>
                    <a:pt x="4219809" y="5343"/>
                  </a:lnTo>
                  <a:lnTo>
                    <a:pt x="4174678" y="3252"/>
                  </a:lnTo>
                  <a:lnTo>
                    <a:pt x="4129560" y="1673"/>
                  </a:lnTo>
                  <a:lnTo>
                    <a:pt x="4084459" y="606"/>
                  </a:lnTo>
                  <a:lnTo>
                    <a:pt x="4039379" y="48"/>
                  </a:lnTo>
                  <a:lnTo>
                    <a:pt x="3994324" y="0"/>
                  </a:lnTo>
                  <a:lnTo>
                    <a:pt x="3949300" y="459"/>
                  </a:lnTo>
                  <a:lnTo>
                    <a:pt x="3904310" y="1424"/>
                  </a:lnTo>
                  <a:lnTo>
                    <a:pt x="3859359" y="2896"/>
                  </a:lnTo>
                  <a:lnTo>
                    <a:pt x="3814450" y="4871"/>
                  </a:lnTo>
                  <a:lnTo>
                    <a:pt x="3769589" y="7350"/>
                  </a:lnTo>
                  <a:lnTo>
                    <a:pt x="3724779" y="10331"/>
                  </a:lnTo>
                  <a:lnTo>
                    <a:pt x="3680026" y="13812"/>
                  </a:lnTo>
                  <a:lnTo>
                    <a:pt x="3635332" y="17793"/>
                  </a:lnTo>
                  <a:lnTo>
                    <a:pt x="3590702" y="22273"/>
                  </a:lnTo>
                  <a:lnTo>
                    <a:pt x="3546142" y="27250"/>
                  </a:lnTo>
                  <a:lnTo>
                    <a:pt x="3501654" y="32723"/>
                  </a:lnTo>
                  <a:lnTo>
                    <a:pt x="3457243" y="38692"/>
                  </a:lnTo>
                  <a:lnTo>
                    <a:pt x="3412915" y="45154"/>
                  </a:lnTo>
                  <a:lnTo>
                    <a:pt x="3368672" y="52109"/>
                  </a:lnTo>
                  <a:lnTo>
                    <a:pt x="3324519" y="59556"/>
                  </a:lnTo>
                  <a:lnTo>
                    <a:pt x="3280461" y="67493"/>
                  </a:lnTo>
                  <a:lnTo>
                    <a:pt x="3236502" y="75920"/>
                  </a:lnTo>
                  <a:lnTo>
                    <a:pt x="3192646" y="84834"/>
                  </a:lnTo>
                  <a:lnTo>
                    <a:pt x="3148897" y="94236"/>
                  </a:lnTo>
                  <a:lnTo>
                    <a:pt x="3105260" y="104123"/>
                  </a:lnTo>
                  <a:lnTo>
                    <a:pt x="3061739" y="114496"/>
                  </a:lnTo>
                  <a:lnTo>
                    <a:pt x="3018339" y="125351"/>
                  </a:lnTo>
                  <a:lnTo>
                    <a:pt x="2975063" y="136689"/>
                  </a:lnTo>
                  <a:lnTo>
                    <a:pt x="2931916" y="148509"/>
                  </a:lnTo>
                  <a:lnTo>
                    <a:pt x="2888902" y="160808"/>
                  </a:lnTo>
                  <a:lnTo>
                    <a:pt x="2846026" y="173586"/>
                  </a:lnTo>
                  <a:lnTo>
                    <a:pt x="2803292" y="186843"/>
                  </a:lnTo>
                  <a:lnTo>
                    <a:pt x="2760704" y="200575"/>
                  </a:lnTo>
                  <a:lnTo>
                    <a:pt x="2718266" y="214784"/>
                  </a:lnTo>
                  <a:lnTo>
                    <a:pt x="2675983" y="229466"/>
                  </a:lnTo>
                  <a:lnTo>
                    <a:pt x="2633859" y="244622"/>
                  </a:lnTo>
                  <a:lnTo>
                    <a:pt x="2591899" y="260250"/>
                  </a:lnTo>
                  <a:lnTo>
                    <a:pt x="2550106" y="276348"/>
                  </a:lnTo>
                  <a:lnTo>
                    <a:pt x="2508485" y="292917"/>
                  </a:lnTo>
                  <a:lnTo>
                    <a:pt x="2467041" y="309953"/>
                  </a:lnTo>
                  <a:lnTo>
                    <a:pt x="2425777" y="327458"/>
                  </a:lnTo>
                  <a:lnTo>
                    <a:pt x="2384698" y="345428"/>
                  </a:lnTo>
                  <a:lnTo>
                    <a:pt x="2343808" y="363864"/>
                  </a:lnTo>
                  <a:lnTo>
                    <a:pt x="2303112" y="382763"/>
                  </a:lnTo>
                  <a:lnTo>
                    <a:pt x="2262613" y="402126"/>
                  </a:lnTo>
                  <a:lnTo>
                    <a:pt x="2222317" y="421950"/>
                  </a:lnTo>
                  <a:lnTo>
                    <a:pt x="2182227" y="442234"/>
                  </a:lnTo>
                  <a:lnTo>
                    <a:pt x="2142347" y="462978"/>
                  </a:lnTo>
                  <a:lnTo>
                    <a:pt x="2102683" y="484180"/>
                  </a:lnTo>
                  <a:lnTo>
                    <a:pt x="2063238" y="505839"/>
                  </a:lnTo>
                  <a:lnTo>
                    <a:pt x="2024016" y="527954"/>
                  </a:lnTo>
                  <a:lnTo>
                    <a:pt x="1985023" y="550523"/>
                  </a:lnTo>
                  <a:lnTo>
                    <a:pt x="1946261" y="573547"/>
                  </a:lnTo>
                  <a:lnTo>
                    <a:pt x="1907737" y="597022"/>
                  </a:lnTo>
                  <a:lnTo>
                    <a:pt x="1869453" y="620949"/>
                  </a:lnTo>
                  <a:lnTo>
                    <a:pt x="1831414" y="645326"/>
                  </a:lnTo>
                  <a:lnTo>
                    <a:pt x="1793624" y="670152"/>
                  </a:lnTo>
                  <a:lnTo>
                    <a:pt x="1756089" y="695426"/>
                  </a:lnTo>
                  <a:lnTo>
                    <a:pt x="1718811" y="721146"/>
                  </a:lnTo>
                  <a:lnTo>
                    <a:pt x="1681795" y="747312"/>
                  </a:lnTo>
                  <a:lnTo>
                    <a:pt x="1645047" y="773922"/>
                  </a:lnTo>
                  <a:lnTo>
                    <a:pt x="1608569" y="800975"/>
                  </a:lnTo>
                  <a:lnTo>
                    <a:pt x="1572366" y="828471"/>
                  </a:lnTo>
                  <a:lnTo>
                    <a:pt x="1536443" y="856407"/>
                  </a:lnTo>
                  <a:lnTo>
                    <a:pt x="1500804" y="884783"/>
                  </a:lnTo>
                  <a:lnTo>
                    <a:pt x="1465453" y="913598"/>
                  </a:lnTo>
                  <a:lnTo>
                    <a:pt x="1430395" y="942850"/>
                  </a:lnTo>
                  <a:lnTo>
                    <a:pt x="1395633" y="972538"/>
                  </a:lnTo>
                  <a:lnTo>
                    <a:pt x="1361172" y="1002662"/>
                  </a:lnTo>
                  <a:lnTo>
                    <a:pt x="1327017" y="1033219"/>
                  </a:lnTo>
                  <a:lnTo>
                    <a:pt x="1293171" y="1064209"/>
                  </a:lnTo>
                  <a:lnTo>
                    <a:pt x="1259639" y="1095631"/>
                  </a:lnTo>
                  <a:lnTo>
                    <a:pt x="1226426" y="1127484"/>
                  </a:lnTo>
                  <a:lnTo>
                    <a:pt x="1193535" y="1159765"/>
                  </a:lnTo>
                  <a:lnTo>
                    <a:pt x="1160971" y="1192475"/>
                  </a:lnTo>
                  <a:lnTo>
                    <a:pt x="1128738" y="1225612"/>
                  </a:lnTo>
                  <a:lnTo>
                    <a:pt x="1096841" y="1259175"/>
                  </a:lnTo>
                  <a:lnTo>
                    <a:pt x="1065283" y="1293163"/>
                  </a:lnTo>
                  <a:lnTo>
                    <a:pt x="1034069" y="1327574"/>
                  </a:lnTo>
                  <a:lnTo>
                    <a:pt x="1003204" y="1362408"/>
                  </a:lnTo>
                  <a:lnTo>
                    <a:pt x="972692" y="1397663"/>
                  </a:lnTo>
                  <a:lnTo>
                    <a:pt x="942536" y="1433338"/>
                  </a:lnTo>
                  <a:lnTo>
                    <a:pt x="912742" y="1469432"/>
                  </a:lnTo>
                  <a:lnTo>
                    <a:pt x="883314" y="1505944"/>
                  </a:lnTo>
                  <a:lnTo>
                    <a:pt x="854255" y="1542872"/>
                  </a:lnTo>
                  <a:lnTo>
                    <a:pt x="825570" y="1580217"/>
                  </a:lnTo>
                  <a:lnTo>
                    <a:pt x="797265" y="1617975"/>
                  </a:lnTo>
                  <a:lnTo>
                    <a:pt x="769341" y="1656147"/>
                  </a:lnTo>
                  <a:lnTo>
                    <a:pt x="741805" y="1694730"/>
                  </a:lnTo>
                  <a:lnTo>
                    <a:pt x="714661" y="1733725"/>
                  </a:lnTo>
                  <a:lnTo>
                    <a:pt x="687912" y="1773130"/>
                  </a:lnTo>
                  <a:lnTo>
                    <a:pt x="661563" y="1812943"/>
                  </a:lnTo>
                  <a:lnTo>
                    <a:pt x="635618" y="1853163"/>
                  </a:lnTo>
                  <a:lnTo>
                    <a:pt x="610082" y="1893790"/>
                  </a:lnTo>
                  <a:lnTo>
                    <a:pt x="584959" y="1934822"/>
                  </a:lnTo>
                  <a:lnTo>
                    <a:pt x="560253" y="1976258"/>
                  </a:lnTo>
                  <a:lnTo>
                    <a:pt x="535969" y="2018096"/>
                  </a:lnTo>
                  <a:lnTo>
                    <a:pt x="512176" y="2060222"/>
                  </a:lnTo>
                  <a:lnTo>
                    <a:pt x="488939" y="2102513"/>
                  </a:lnTo>
                  <a:lnTo>
                    <a:pt x="466258" y="2144968"/>
                  </a:lnTo>
                  <a:lnTo>
                    <a:pt x="444131" y="2187580"/>
                  </a:lnTo>
                  <a:lnTo>
                    <a:pt x="422558" y="2230345"/>
                  </a:lnTo>
                  <a:lnTo>
                    <a:pt x="401537" y="2273260"/>
                  </a:lnTo>
                  <a:lnTo>
                    <a:pt x="381066" y="2316320"/>
                  </a:lnTo>
                  <a:lnTo>
                    <a:pt x="361146" y="2359521"/>
                  </a:lnTo>
                  <a:lnTo>
                    <a:pt x="341774" y="2402858"/>
                  </a:lnTo>
                  <a:lnTo>
                    <a:pt x="322950" y="2446327"/>
                  </a:lnTo>
                  <a:lnTo>
                    <a:pt x="304672" y="2489923"/>
                  </a:lnTo>
                  <a:lnTo>
                    <a:pt x="286939" y="2533643"/>
                  </a:lnTo>
                  <a:lnTo>
                    <a:pt x="269750" y="2577482"/>
                  </a:lnTo>
                  <a:lnTo>
                    <a:pt x="253105" y="2621435"/>
                  </a:lnTo>
                  <a:lnTo>
                    <a:pt x="237000" y="2665499"/>
                  </a:lnTo>
                  <a:lnTo>
                    <a:pt x="221437" y="2709669"/>
                  </a:lnTo>
                  <a:lnTo>
                    <a:pt x="206412" y="2753940"/>
                  </a:lnTo>
                  <a:lnTo>
                    <a:pt x="191926" y="2798309"/>
                  </a:lnTo>
                  <a:lnTo>
                    <a:pt x="177977" y="2842770"/>
                  </a:lnTo>
                  <a:lnTo>
                    <a:pt x="164564" y="2887320"/>
                  </a:lnTo>
                  <a:lnTo>
                    <a:pt x="151686" y="2931955"/>
                  </a:lnTo>
                  <a:lnTo>
                    <a:pt x="139341" y="2976669"/>
                  </a:lnTo>
                  <a:lnTo>
                    <a:pt x="127528" y="3021459"/>
                  </a:lnTo>
                  <a:lnTo>
                    <a:pt x="116247" y="3066320"/>
                  </a:lnTo>
                  <a:lnTo>
                    <a:pt x="105496" y="3111249"/>
                  </a:lnTo>
                  <a:lnTo>
                    <a:pt x="95273" y="3156240"/>
                  </a:lnTo>
                  <a:lnTo>
                    <a:pt x="85579" y="3201289"/>
                  </a:lnTo>
                  <a:lnTo>
                    <a:pt x="76411" y="3246392"/>
                  </a:lnTo>
                  <a:lnTo>
                    <a:pt x="67768" y="3291545"/>
                  </a:lnTo>
                  <a:lnTo>
                    <a:pt x="59650" y="3336743"/>
                  </a:lnTo>
                  <a:lnTo>
                    <a:pt x="52055" y="3381982"/>
                  </a:lnTo>
                  <a:lnTo>
                    <a:pt x="44982" y="3427258"/>
                  </a:lnTo>
                  <a:lnTo>
                    <a:pt x="38429" y="3472566"/>
                  </a:lnTo>
                  <a:lnTo>
                    <a:pt x="32397" y="3517902"/>
                  </a:lnTo>
                  <a:lnTo>
                    <a:pt x="26882" y="3563261"/>
                  </a:lnTo>
                  <a:lnTo>
                    <a:pt x="21885" y="3608640"/>
                  </a:lnTo>
                  <a:lnTo>
                    <a:pt x="17405" y="3654034"/>
                  </a:lnTo>
                  <a:lnTo>
                    <a:pt x="13439" y="3699438"/>
                  </a:lnTo>
                  <a:lnTo>
                    <a:pt x="9987" y="3744849"/>
                  </a:lnTo>
                  <a:lnTo>
                    <a:pt x="7047" y="3790262"/>
                  </a:lnTo>
                  <a:lnTo>
                    <a:pt x="4619" y="3835672"/>
                  </a:lnTo>
                  <a:lnTo>
                    <a:pt x="2702" y="3881076"/>
                  </a:lnTo>
                  <a:lnTo>
                    <a:pt x="1293" y="3926468"/>
                  </a:lnTo>
                  <a:lnTo>
                    <a:pt x="393" y="3971846"/>
                  </a:lnTo>
                  <a:lnTo>
                    <a:pt x="0" y="4017203"/>
                  </a:lnTo>
                  <a:lnTo>
                    <a:pt x="112" y="4062537"/>
                  </a:lnTo>
                  <a:lnTo>
                    <a:pt x="728" y="4107842"/>
                  </a:lnTo>
                  <a:lnTo>
                    <a:pt x="1848" y="4153114"/>
                  </a:lnTo>
                  <a:lnTo>
                    <a:pt x="3471" y="4198349"/>
                  </a:lnTo>
                  <a:lnTo>
                    <a:pt x="5594" y="4243543"/>
                  </a:lnTo>
                  <a:lnTo>
                    <a:pt x="8217" y="4288692"/>
                  </a:lnTo>
                  <a:lnTo>
                    <a:pt x="11339" y="4333790"/>
                  </a:lnTo>
                  <a:lnTo>
                    <a:pt x="14959" y="4378834"/>
                  </a:lnTo>
                  <a:lnTo>
                    <a:pt x="19075" y="4423819"/>
                  </a:lnTo>
                  <a:lnTo>
                    <a:pt x="23686" y="4468741"/>
                  </a:lnTo>
                  <a:lnTo>
                    <a:pt x="28791" y="4513596"/>
                  </a:lnTo>
                  <a:lnTo>
                    <a:pt x="34389" y="4558379"/>
                  </a:lnTo>
                  <a:lnTo>
                    <a:pt x="40479" y="4603086"/>
                  </a:lnTo>
                  <a:lnTo>
                    <a:pt x="47060" y="4647712"/>
                  </a:lnTo>
                  <a:lnTo>
                    <a:pt x="54130" y="4692254"/>
                  </a:lnTo>
                  <a:lnTo>
                    <a:pt x="61688" y="4736707"/>
                  </a:lnTo>
                  <a:lnTo>
                    <a:pt x="69733" y="4781066"/>
                  </a:lnTo>
                  <a:lnTo>
                    <a:pt x="78264" y="4825328"/>
                  </a:lnTo>
                  <a:lnTo>
                    <a:pt x="87281" y="4869488"/>
                  </a:lnTo>
                  <a:lnTo>
                    <a:pt x="96780" y="4913541"/>
                  </a:lnTo>
                  <a:lnTo>
                    <a:pt x="106762" y="4957484"/>
                  </a:lnTo>
                  <a:lnTo>
                    <a:pt x="117226" y="5001311"/>
                  </a:lnTo>
                  <a:lnTo>
                    <a:pt x="128170" y="5045020"/>
                  </a:lnTo>
                  <a:lnTo>
                    <a:pt x="139592" y="5088604"/>
                  </a:lnTo>
                  <a:lnTo>
                    <a:pt x="151493" y="5132061"/>
                  </a:lnTo>
                  <a:lnTo>
                    <a:pt x="163870" y="5175385"/>
                  </a:lnTo>
                  <a:lnTo>
                    <a:pt x="176722" y="5218572"/>
                  </a:lnTo>
                  <a:lnTo>
                    <a:pt x="190049" y="5261618"/>
                  </a:lnTo>
                  <a:lnTo>
                    <a:pt x="203849" y="5304519"/>
                  </a:lnTo>
                  <a:lnTo>
                    <a:pt x="218122" y="5347271"/>
                  </a:lnTo>
                  <a:lnTo>
                    <a:pt x="232865" y="5389868"/>
                  </a:lnTo>
                  <a:lnTo>
                    <a:pt x="248077" y="5432307"/>
                  </a:lnTo>
                  <a:lnTo>
                    <a:pt x="263758" y="5474583"/>
                  </a:lnTo>
                  <a:lnTo>
                    <a:pt x="279907" y="5516692"/>
                  </a:lnTo>
                  <a:lnTo>
                    <a:pt x="296522" y="5558630"/>
                  </a:lnTo>
                  <a:lnTo>
                    <a:pt x="313602" y="5600392"/>
                  </a:lnTo>
                  <a:lnTo>
                    <a:pt x="331146" y="5641974"/>
                  </a:lnTo>
                  <a:lnTo>
                    <a:pt x="349152" y="5683371"/>
                  </a:lnTo>
                  <a:lnTo>
                    <a:pt x="367620" y="5724580"/>
                  </a:lnTo>
                  <a:lnTo>
                    <a:pt x="386549" y="5765596"/>
                  </a:lnTo>
                  <a:lnTo>
                    <a:pt x="405936" y="5806414"/>
                  </a:lnTo>
                  <a:lnTo>
                    <a:pt x="425782" y="5847031"/>
                  </a:lnTo>
                  <a:lnTo>
                    <a:pt x="433172" y="5861740"/>
                  </a:lnTo>
                </a:path>
                <a:path w="6629400" h="5862320">
                  <a:moveTo>
                    <a:pt x="6628885" y="973206"/>
                  </a:moveTo>
                  <a:lnTo>
                    <a:pt x="6574728" y="927523"/>
                  </a:lnTo>
                  <a:lnTo>
                    <a:pt x="6538336" y="897782"/>
                  </a:lnTo>
                  <a:lnTo>
                    <a:pt x="6501530" y="868411"/>
                  </a:lnTo>
                  <a:lnTo>
                    <a:pt x="6464313" y="839415"/>
                  </a:lnTo>
                  <a:lnTo>
                    <a:pt x="6426686" y="810799"/>
                  </a:lnTo>
                  <a:lnTo>
                    <a:pt x="6388649" y="782566"/>
                  </a:lnTo>
                  <a:lnTo>
                    <a:pt x="6350204" y="754722"/>
                  </a:lnTo>
                  <a:lnTo>
                    <a:pt x="6311352" y="727269"/>
                  </a:lnTo>
                  <a:lnTo>
                    <a:pt x="6272094" y="700214"/>
                  </a:lnTo>
                  <a:lnTo>
                    <a:pt x="6232432" y="673559"/>
                  </a:lnTo>
                  <a:lnTo>
                    <a:pt x="6192366" y="647310"/>
                  </a:lnTo>
                  <a:lnTo>
                    <a:pt x="6151898" y="621471"/>
                  </a:lnTo>
                  <a:lnTo>
                    <a:pt x="6111028" y="596045"/>
                  </a:lnTo>
                  <a:lnTo>
                    <a:pt x="6069759" y="571038"/>
                  </a:lnTo>
                  <a:lnTo>
                    <a:pt x="6028090" y="54645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6"/>
          <a:stretch/>
        </p:blipFill>
        <p:spPr>
          <a:xfrm>
            <a:off x="9117346" y="372627"/>
            <a:ext cx="2520000" cy="4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1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745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5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5D56F24E-DDB6-4B57-AEF5-DA4E3483BCB2}" type="datetime4">
              <a:rPr lang="de-DE" smtClean="0"/>
              <a:pPr/>
              <a:t>6. Oktober 2025</a:t>
            </a:fld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 flipH="1">
            <a:off x="-87790" y="3114675"/>
            <a:ext cx="4521636" cy="3848068"/>
            <a:chOff x="12041354" y="5196642"/>
            <a:chExt cx="8298137" cy="7062001"/>
          </a:xfrm>
        </p:grpSpPr>
        <p:sp>
          <p:nvSpPr>
            <p:cNvPr id="14" name="object 29"/>
            <p:cNvSpPr/>
            <p:nvPr userDrawn="1"/>
          </p:nvSpPr>
          <p:spPr>
            <a:xfrm>
              <a:off x="13270036" y="5196642"/>
              <a:ext cx="7069455" cy="7061834"/>
            </a:xfrm>
            <a:custGeom>
              <a:avLst/>
              <a:gdLst/>
              <a:ahLst/>
              <a:cxnLst/>
              <a:rect l="l" t="t" r="r" b="b"/>
              <a:pathLst>
                <a:path w="7069455" h="7061834">
                  <a:moveTo>
                    <a:pt x="6518248" y="580414"/>
                  </a:moveTo>
                  <a:lnTo>
                    <a:pt x="6476353" y="556588"/>
                  </a:lnTo>
                  <a:lnTo>
                    <a:pt x="6434305" y="533278"/>
                  </a:lnTo>
                  <a:lnTo>
                    <a:pt x="6392108" y="510481"/>
                  </a:lnTo>
                  <a:lnTo>
                    <a:pt x="6349765" y="488196"/>
                  </a:lnTo>
                  <a:lnTo>
                    <a:pt x="6307280" y="466424"/>
                  </a:lnTo>
                  <a:lnTo>
                    <a:pt x="6264657" y="445162"/>
                  </a:lnTo>
                  <a:lnTo>
                    <a:pt x="6221899" y="424410"/>
                  </a:lnTo>
                  <a:lnTo>
                    <a:pt x="6179010" y="404166"/>
                  </a:lnTo>
                  <a:lnTo>
                    <a:pt x="6135994" y="384431"/>
                  </a:lnTo>
                  <a:lnTo>
                    <a:pt x="6092855" y="365202"/>
                  </a:lnTo>
                  <a:lnTo>
                    <a:pt x="6049596" y="346479"/>
                  </a:lnTo>
                  <a:lnTo>
                    <a:pt x="6006220" y="328260"/>
                  </a:lnTo>
                  <a:lnTo>
                    <a:pt x="5962732" y="310546"/>
                  </a:lnTo>
                  <a:lnTo>
                    <a:pt x="5919136" y="293334"/>
                  </a:lnTo>
                  <a:lnTo>
                    <a:pt x="5875434" y="276624"/>
                  </a:lnTo>
                  <a:lnTo>
                    <a:pt x="5831631" y="260415"/>
                  </a:lnTo>
                  <a:lnTo>
                    <a:pt x="5787731" y="244706"/>
                  </a:lnTo>
                  <a:lnTo>
                    <a:pt x="5743736" y="229495"/>
                  </a:lnTo>
                  <a:lnTo>
                    <a:pt x="5699651" y="214783"/>
                  </a:lnTo>
                  <a:lnTo>
                    <a:pt x="5655480" y="200567"/>
                  </a:lnTo>
                  <a:lnTo>
                    <a:pt x="5611225" y="186847"/>
                  </a:lnTo>
                  <a:lnTo>
                    <a:pt x="5566892" y="173622"/>
                  </a:lnTo>
                  <a:lnTo>
                    <a:pt x="5522483" y="160891"/>
                  </a:lnTo>
                  <a:lnTo>
                    <a:pt x="5478002" y="148653"/>
                  </a:lnTo>
                  <a:lnTo>
                    <a:pt x="5433453" y="136907"/>
                  </a:lnTo>
                  <a:lnTo>
                    <a:pt x="5388840" y="125652"/>
                  </a:lnTo>
                  <a:lnTo>
                    <a:pt x="5344166" y="114886"/>
                  </a:lnTo>
                  <a:lnTo>
                    <a:pt x="5299435" y="104610"/>
                  </a:lnTo>
                  <a:lnTo>
                    <a:pt x="5254650" y="94821"/>
                  </a:lnTo>
                  <a:lnTo>
                    <a:pt x="5209816" y="85520"/>
                  </a:lnTo>
                  <a:lnTo>
                    <a:pt x="5164936" y="76704"/>
                  </a:lnTo>
                  <a:lnTo>
                    <a:pt x="5120014" y="68374"/>
                  </a:lnTo>
                  <a:lnTo>
                    <a:pt x="5075053" y="60527"/>
                  </a:lnTo>
                  <a:lnTo>
                    <a:pt x="5030057" y="53164"/>
                  </a:lnTo>
                  <a:lnTo>
                    <a:pt x="4985030" y="46282"/>
                  </a:lnTo>
                  <a:lnTo>
                    <a:pt x="4939976" y="39882"/>
                  </a:lnTo>
                  <a:lnTo>
                    <a:pt x="4894898" y="33962"/>
                  </a:lnTo>
                  <a:lnTo>
                    <a:pt x="4849800" y="28520"/>
                  </a:lnTo>
                  <a:lnTo>
                    <a:pt x="4804685" y="23557"/>
                  </a:lnTo>
                  <a:lnTo>
                    <a:pt x="4759558" y="19071"/>
                  </a:lnTo>
                  <a:lnTo>
                    <a:pt x="4714421" y="15061"/>
                  </a:lnTo>
                  <a:lnTo>
                    <a:pt x="4669280" y="11525"/>
                  </a:lnTo>
                  <a:lnTo>
                    <a:pt x="4624136" y="8465"/>
                  </a:lnTo>
                  <a:lnTo>
                    <a:pt x="4578995" y="5877"/>
                  </a:lnTo>
                  <a:lnTo>
                    <a:pt x="4533860" y="3761"/>
                  </a:lnTo>
                  <a:lnTo>
                    <a:pt x="4488734" y="2116"/>
                  </a:lnTo>
                  <a:lnTo>
                    <a:pt x="4443621" y="942"/>
                  </a:lnTo>
                  <a:lnTo>
                    <a:pt x="4398525" y="237"/>
                  </a:lnTo>
                  <a:lnTo>
                    <a:pt x="4353449" y="0"/>
                  </a:lnTo>
                  <a:lnTo>
                    <a:pt x="4308398" y="230"/>
                  </a:lnTo>
                  <a:lnTo>
                    <a:pt x="4263375" y="926"/>
                  </a:lnTo>
                  <a:lnTo>
                    <a:pt x="4218383" y="2087"/>
                  </a:lnTo>
                  <a:lnTo>
                    <a:pt x="4173427" y="3713"/>
                  </a:lnTo>
                  <a:lnTo>
                    <a:pt x="4128509" y="5802"/>
                  </a:lnTo>
                  <a:lnTo>
                    <a:pt x="4083635" y="8353"/>
                  </a:lnTo>
                  <a:lnTo>
                    <a:pt x="4038806" y="11365"/>
                  </a:lnTo>
                  <a:lnTo>
                    <a:pt x="3994028" y="14838"/>
                  </a:lnTo>
                  <a:lnTo>
                    <a:pt x="3949304" y="18769"/>
                  </a:lnTo>
                  <a:lnTo>
                    <a:pt x="3904637" y="23160"/>
                  </a:lnTo>
                  <a:lnTo>
                    <a:pt x="3860031" y="28007"/>
                  </a:lnTo>
                  <a:lnTo>
                    <a:pt x="3815490" y="33310"/>
                  </a:lnTo>
                  <a:lnTo>
                    <a:pt x="3771017" y="39069"/>
                  </a:lnTo>
                  <a:lnTo>
                    <a:pt x="3726617" y="45283"/>
                  </a:lnTo>
                  <a:lnTo>
                    <a:pt x="3682293" y="51949"/>
                  </a:lnTo>
                  <a:lnTo>
                    <a:pt x="3638049" y="59068"/>
                  </a:lnTo>
                  <a:lnTo>
                    <a:pt x="3593887" y="66638"/>
                  </a:lnTo>
                  <a:lnTo>
                    <a:pt x="3549813" y="74659"/>
                  </a:lnTo>
                  <a:lnTo>
                    <a:pt x="3505830" y="83129"/>
                  </a:lnTo>
                  <a:lnTo>
                    <a:pt x="3461941" y="92047"/>
                  </a:lnTo>
                  <a:lnTo>
                    <a:pt x="3418150" y="101413"/>
                  </a:lnTo>
                  <a:lnTo>
                    <a:pt x="3374460" y="111225"/>
                  </a:lnTo>
                  <a:lnTo>
                    <a:pt x="3330877" y="121482"/>
                  </a:lnTo>
                  <a:lnTo>
                    <a:pt x="3287402" y="132184"/>
                  </a:lnTo>
                  <a:lnTo>
                    <a:pt x="3244040" y="143330"/>
                  </a:lnTo>
                  <a:lnTo>
                    <a:pt x="3200795" y="154917"/>
                  </a:lnTo>
                  <a:lnTo>
                    <a:pt x="3157671" y="166947"/>
                  </a:lnTo>
                  <a:lnTo>
                    <a:pt x="3114670" y="179416"/>
                  </a:lnTo>
                  <a:lnTo>
                    <a:pt x="3071797" y="192325"/>
                  </a:lnTo>
                  <a:lnTo>
                    <a:pt x="3029055" y="205673"/>
                  </a:lnTo>
                  <a:lnTo>
                    <a:pt x="2986448" y="219458"/>
                  </a:lnTo>
                  <a:lnTo>
                    <a:pt x="2943980" y="233679"/>
                  </a:lnTo>
                  <a:lnTo>
                    <a:pt x="2901654" y="248336"/>
                  </a:lnTo>
                  <a:lnTo>
                    <a:pt x="2859475" y="263428"/>
                  </a:lnTo>
                  <a:lnTo>
                    <a:pt x="2817445" y="278953"/>
                  </a:lnTo>
                  <a:lnTo>
                    <a:pt x="2775569" y="294911"/>
                  </a:lnTo>
                  <a:lnTo>
                    <a:pt x="2733850" y="311300"/>
                  </a:lnTo>
                  <a:lnTo>
                    <a:pt x="2692291" y="328120"/>
                  </a:lnTo>
                  <a:lnTo>
                    <a:pt x="2650898" y="345369"/>
                  </a:lnTo>
                  <a:lnTo>
                    <a:pt x="2609673" y="363047"/>
                  </a:lnTo>
                  <a:lnTo>
                    <a:pt x="2568619" y="381152"/>
                  </a:lnTo>
                  <a:lnTo>
                    <a:pt x="2527742" y="399684"/>
                  </a:lnTo>
                  <a:lnTo>
                    <a:pt x="2487043" y="418642"/>
                  </a:lnTo>
                  <a:lnTo>
                    <a:pt x="2446528" y="438024"/>
                  </a:lnTo>
                  <a:lnTo>
                    <a:pt x="2406200" y="457830"/>
                  </a:lnTo>
                  <a:lnTo>
                    <a:pt x="2366062" y="478058"/>
                  </a:lnTo>
                  <a:lnTo>
                    <a:pt x="2326118" y="498709"/>
                  </a:lnTo>
                  <a:lnTo>
                    <a:pt x="2286372" y="519779"/>
                  </a:lnTo>
                  <a:lnTo>
                    <a:pt x="2246827" y="541270"/>
                  </a:lnTo>
                  <a:lnTo>
                    <a:pt x="2207488" y="563179"/>
                  </a:lnTo>
                  <a:lnTo>
                    <a:pt x="2168358" y="585506"/>
                  </a:lnTo>
                  <a:lnTo>
                    <a:pt x="2129440" y="608250"/>
                  </a:lnTo>
                  <a:lnTo>
                    <a:pt x="2090738" y="631409"/>
                  </a:lnTo>
                  <a:lnTo>
                    <a:pt x="2052257" y="654983"/>
                  </a:lnTo>
                  <a:lnTo>
                    <a:pt x="2013999" y="678971"/>
                  </a:lnTo>
                  <a:lnTo>
                    <a:pt x="1975969" y="703371"/>
                  </a:lnTo>
                  <a:lnTo>
                    <a:pt x="1938169" y="728183"/>
                  </a:lnTo>
                  <a:lnTo>
                    <a:pt x="1900605" y="753406"/>
                  </a:lnTo>
                  <a:lnTo>
                    <a:pt x="1863279" y="779039"/>
                  </a:lnTo>
                  <a:lnTo>
                    <a:pt x="1826195" y="805080"/>
                  </a:lnTo>
                  <a:lnTo>
                    <a:pt x="1789357" y="831530"/>
                  </a:lnTo>
                  <a:lnTo>
                    <a:pt x="1752768" y="858386"/>
                  </a:lnTo>
                  <a:lnTo>
                    <a:pt x="1716433" y="885648"/>
                  </a:lnTo>
                  <a:lnTo>
                    <a:pt x="1680354" y="913314"/>
                  </a:lnTo>
                  <a:lnTo>
                    <a:pt x="1644536" y="941385"/>
                  </a:lnTo>
                  <a:lnTo>
                    <a:pt x="1608983" y="969858"/>
                  </a:lnTo>
                  <a:lnTo>
                    <a:pt x="1573697" y="998734"/>
                  </a:lnTo>
                  <a:lnTo>
                    <a:pt x="1538684" y="1028010"/>
                  </a:lnTo>
                  <a:lnTo>
                    <a:pt x="1503945" y="1057686"/>
                  </a:lnTo>
                  <a:lnTo>
                    <a:pt x="1469486" y="1087761"/>
                  </a:lnTo>
                  <a:lnTo>
                    <a:pt x="1435309" y="1118233"/>
                  </a:lnTo>
                  <a:lnTo>
                    <a:pt x="1401419" y="1149103"/>
                  </a:lnTo>
                  <a:lnTo>
                    <a:pt x="1367820" y="1180369"/>
                  </a:lnTo>
                  <a:lnTo>
                    <a:pt x="1334514" y="1212029"/>
                  </a:lnTo>
                  <a:lnTo>
                    <a:pt x="1301505" y="1244084"/>
                  </a:lnTo>
                  <a:lnTo>
                    <a:pt x="1268798" y="1276531"/>
                  </a:lnTo>
                  <a:lnTo>
                    <a:pt x="1236396" y="1309371"/>
                  </a:lnTo>
                  <a:lnTo>
                    <a:pt x="1204302" y="1342601"/>
                  </a:lnTo>
                  <a:lnTo>
                    <a:pt x="1172521" y="1376221"/>
                  </a:lnTo>
                  <a:lnTo>
                    <a:pt x="1141056" y="1410230"/>
                  </a:lnTo>
                  <a:lnTo>
                    <a:pt x="1109910" y="1444628"/>
                  </a:lnTo>
                  <a:lnTo>
                    <a:pt x="1079088" y="1479412"/>
                  </a:lnTo>
                  <a:lnTo>
                    <a:pt x="1048593" y="1514582"/>
                  </a:lnTo>
                  <a:lnTo>
                    <a:pt x="1018429" y="1550138"/>
                  </a:lnTo>
                  <a:lnTo>
                    <a:pt x="988599" y="1586077"/>
                  </a:lnTo>
                  <a:lnTo>
                    <a:pt x="959107" y="1622399"/>
                  </a:lnTo>
                  <a:lnTo>
                    <a:pt x="929958" y="1659104"/>
                  </a:lnTo>
                  <a:lnTo>
                    <a:pt x="901154" y="1696190"/>
                  </a:lnTo>
                  <a:lnTo>
                    <a:pt x="872699" y="1733655"/>
                  </a:lnTo>
                  <a:lnTo>
                    <a:pt x="844597" y="1771500"/>
                  </a:lnTo>
                  <a:lnTo>
                    <a:pt x="816852" y="1809723"/>
                  </a:lnTo>
                  <a:lnTo>
                    <a:pt x="789467" y="1848323"/>
                  </a:lnTo>
                  <a:lnTo>
                    <a:pt x="762446" y="1887299"/>
                  </a:lnTo>
                  <a:lnTo>
                    <a:pt x="735793" y="1926650"/>
                  </a:lnTo>
                  <a:lnTo>
                    <a:pt x="709512" y="1966375"/>
                  </a:lnTo>
                  <a:lnTo>
                    <a:pt x="683605" y="2006474"/>
                  </a:lnTo>
                  <a:lnTo>
                    <a:pt x="658077" y="2046944"/>
                  </a:lnTo>
                  <a:lnTo>
                    <a:pt x="632932" y="2087786"/>
                  </a:lnTo>
                  <a:lnTo>
                    <a:pt x="608173" y="2128998"/>
                  </a:lnTo>
                  <a:lnTo>
                    <a:pt x="583804" y="2170579"/>
                  </a:lnTo>
                  <a:lnTo>
                    <a:pt x="559730" y="2212705"/>
                  </a:lnTo>
                  <a:lnTo>
                    <a:pt x="536178" y="2254985"/>
                  </a:lnTo>
                  <a:lnTo>
                    <a:pt x="513147" y="2297416"/>
                  </a:lnTo>
                  <a:lnTo>
                    <a:pt x="490637" y="2339994"/>
                  </a:lnTo>
                  <a:lnTo>
                    <a:pt x="468647" y="2382714"/>
                  </a:lnTo>
                  <a:lnTo>
                    <a:pt x="447174" y="2425574"/>
                  </a:lnTo>
                  <a:lnTo>
                    <a:pt x="426220" y="2468569"/>
                  </a:lnTo>
                  <a:lnTo>
                    <a:pt x="405781" y="2511696"/>
                  </a:lnTo>
                  <a:lnTo>
                    <a:pt x="385858" y="2554950"/>
                  </a:lnTo>
                  <a:lnTo>
                    <a:pt x="366450" y="2598329"/>
                  </a:lnTo>
                  <a:lnTo>
                    <a:pt x="347554" y="2641829"/>
                  </a:lnTo>
                  <a:lnTo>
                    <a:pt x="329172" y="2685445"/>
                  </a:lnTo>
                  <a:lnTo>
                    <a:pt x="311300" y="2729174"/>
                  </a:lnTo>
                  <a:lnTo>
                    <a:pt x="293939" y="2773012"/>
                  </a:lnTo>
                  <a:lnTo>
                    <a:pt x="277087" y="2816955"/>
                  </a:lnTo>
                  <a:lnTo>
                    <a:pt x="260744" y="2861000"/>
                  </a:lnTo>
                  <a:lnTo>
                    <a:pt x="244908" y="2905143"/>
                  </a:lnTo>
                  <a:lnTo>
                    <a:pt x="229578" y="2949380"/>
                  </a:lnTo>
                  <a:lnTo>
                    <a:pt x="214754" y="2993708"/>
                  </a:lnTo>
                  <a:lnTo>
                    <a:pt x="200434" y="3038122"/>
                  </a:lnTo>
                  <a:lnTo>
                    <a:pt x="186617" y="3082619"/>
                  </a:lnTo>
                  <a:lnTo>
                    <a:pt x="173302" y="3127194"/>
                  </a:lnTo>
                  <a:lnTo>
                    <a:pt x="160489" y="3171845"/>
                  </a:lnTo>
                  <a:lnTo>
                    <a:pt x="148176" y="3216568"/>
                  </a:lnTo>
                  <a:lnTo>
                    <a:pt x="136363" y="3261358"/>
                  </a:lnTo>
                  <a:lnTo>
                    <a:pt x="125047" y="3306213"/>
                  </a:lnTo>
                  <a:lnTo>
                    <a:pt x="114229" y="3351127"/>
                  </a:lnTo>
                  <a:lnTo>
                    <a:pt x="103908" y="3396099"/>
                  </a:lnTo>
                  <a:lnTo>
                    <a:pt x="94081" y="3441122"/>
                  </a:lnTo>
                  <a:lnTo>
                    <a:pt x="84749" y="3486195"/>
                  </a:lnTo>
                  <a:lnTo>
                    <a:pt x="75910" y="3531313"/>
                  </a:lnTo>
                  <a:lnTo>
                    <a:pt x="67563" y="3576473"/>
                  </a:lnTo>
                  <a:lnTo>
                    <a:pt x="59707" y="3621670"/>
                  </a:lnTo>
                  <a:lnTo>
                    <a:pt x="52342" y="3666901"/>
                  </a:lnTo>
                  <a:lnTo>
                    <a:pt x="45465" y="3712162"/>
                  </a:lnTo>
                  <a:lnTo>
                    <a:pt x="39077" y="3757450"/>
                  </a:lnTo>
                  <a:lnTo>
                    <a:pt x="33176" y="3802760"/>
                  </a:lnTo>
                  <a:lnTo>
                    <a:pt x="27762" y="3848089"/>
                  </a:lnTo>
                  <a:lnTo>
                    <a:pt x="22832" y="3893433"/>
                  </a:lnTo>
                  <a:lnTo>
                    <a:pt x="18387" y="3938789"/>
                  </a:lnTo>
                  <a:lnTo>
                    <a:pt x="14425" y="3984152"/>
                  </a:lnTo>
                  <a:lnTo>
                    <a:pt x="10945" y="4029519"/>
                  </a:lnTo>
                  <a:lnTo>
                    <a:pt x="7946" y="4074886"/>
                  </a:lnTo>
                  <a:lnTo>
                    <a:pt x="5427" y="4120250"/>
                  </a:lnTo>
                  <a:lnTo>
                    <a:pt x="3387" y="4165606"/>
                  </a:lnTo>
                  <a:lnTo>
                    <a:pt x="1826" y="4210950"/>
                  </a:lnTo>
                  <a:lnTo>
                    <a:pt x="741" y="4256280"/>
                  </a:lnTo>
                  <a:lnTo>
                    <a:pt x="133" y="4301591"/>
                  </a:lnTo>
                  <a:lnTo>
                    <a:pt x="0" y="4346880"/>
                  </a:lnTo>
                  <a:lnTo>
                    <a:pt x="340" y="4392142"/>
                  </a:lnTo>
                  <a:lnTo>
                    <a:pt x="1154" y="4437374"/>
                  </a:lnTo>
                  <a:lnTo>
                    <a:pt x="2440" y="4482573"/>
                  </a:lnTo>
                  <a:lnTo>
                    <a:pt x="4197" y="4527733"/>
                  </a:lnTo>
                  <a:lnTo>
                    <a:pt x="6424" y="4572853"/>
                  </a:lnTo>
                  <a:lnTo>
                    <a:pt x="9120" y="4617928"/>
                  </a:lnTo>
                  <a:lnTo>
                    <a:pt x="12285" y="4662953"/>
                  </a:lnTo>
                  <a:lnTo>
                    <a:pt x="15916" y="4707927"/>
                  </a:lnTo>
                  <a:lnTo>
                    <a:pt x="20013" y="4752843"/>
                  </a:lnTo>
                  <a:lnTo>
                    <a:pt x="24575" y="4797700"/>
                  </a:lnTo>
                  <a:lnTo>
                    <a:pt x="29601" y="4842493"/>
                  </a:lnTo>
                  <a:lnTo>
                    <a:pt x="35091" y="4887218"/>
                  </a:lnTo>
                  <a:lnTo>
                    <a:pt x="41042" y="4931872"/>
                  </a:lnTo>
                  <a:lnTo>
                    <a:pt x="47454" y="4976451"/>
                  </a:lnTo>
                  <a:lnTo>
                    <a:pt x="54326" y="5020950"/>
                  </a:lnTo>
                  <a:lnTo>
                    <a:pt x="61657" y="5065367"/>
                  </a:lnTo>
                  <a:lnTo>
                    <a:pt x="69447" y="5109698"/>
                  </a:lnTo>
                  <a:lnTo>
                    <a:pt x="77693" y="5153939"/>
                  </a:lnTo>
                  <a:lnTo>
                    <a:pt x="86395" y="5198085"/>
                  </a:lnTo>
                  <a:lnTo>
                    <a:pt x="95552" y="5242134"/>
                  </a:lnTo>
                  <a:lnTo>
                    <a:pt x="105162" y="5286081"/>
                  </a:lnTo>
                  <a:lnTo>
                    <a:pt x="115226" y="5329923"/>
                  </a:lnTo>
                  <a:lnTo>
                    <a:pt x="125742" y="5373656"/>
                  </a:lnTo>
                  <a:lnTo>
                    <a:pt x="136709" y="5417277"/>
                  </a:lnTo>
                  <a:lnTo>
                    <a:pt x="148125" y="5460780"/>
                  </a:lnTo>
                  <a:lnTo>
                    <a:pt x="159990" y="5504164"/>
                  </a:lnTo>
                  <a:lnTo>
                    <a:pt x="172304" y="5547423"/>
                  </a:lnTo>
                  <a:lnTo>
                    <a:pt x="185064" y="5590555"/>
                  </a:lnTo>
                  <a:lnTo>
                    <a:pt x="198270" y="5633555"/>
                  </a:lnTo>
                  <a:lnTo>
                    <a:pt x="211921" y="5676420"/>
                  </a:lnTo>
                  <a:lnTo>
                    <a:pt x="226015" y="5719146"/>
                  </a:lnTo>
                  <a:lnTo>
                    <a:pt x="240553" y="5761728"/>
                  </a:lnTo>
                  <a:lnTo>
                    <a:pt x="255532" y="5804165"/>
                  </a:lnTo>
                  <a:lnTo>
                    <a:pt x="270953" y="5846450"/>
                  </a:lnTo>
                  <a:lnTo>
                    <a:pt x="286813" y="5888582"/>
                  </a:lnTo>
                  <a:lnTo>
                    <a:pt x="303112" y="5930556"/>
                  </a:lnTo>
                  <a:lnTo>
                    <a:pt x="319848" y="5972368"/>
                  </a:lnTo>
                  <a:lnTo>
                    <a:pt x="337022" y="6014015"/>
                  </a:lnTo>
                  <a:lnTo>
                    <a:pt x="354631" y="6055492"/>
                  </a:lnTo>
                  <a:lnTo>
                    <a:pt x="372675" y="6096797"/>
                  </a:lnTo>
                  <a:lnTo>
                    <a:pt x="391153" y="6137925"/>
                  </a:lnTo>
                  <a:lnTo>
                    <a:pt x="410063" y="6178873"/>
                  </a:lnTo>
                  <a:lnTo>
                    <a:pt x="429406" y="6219636"/>
                  </a:lnTo>
                  <a:lnTo>
                    <a:pt x="449179" y="6260211"/>
                  </a:lnTo>
                  <a:lnTo>
                    <a:pt x="469382" y="6300595"/>
                  </a:lnTo>
                  <a:lnTo>
                    <a:pt x="490013" y="6340783"/>
                  </a:lnTo>
                  <a:lnTo>
                    <a:pt x="511072" y="6380772"/>
                  </a:lnTo>
                  <a:lnTo>
                    <a:pt x="532558" y="6420557"/>
                  </a:lnTo>
                  <a:lnTo>
                    <a:pt x="554470" y="6460136"/>
                  </a:lnTo>
                  <a:lnTo>
                    <a:pt x="576807" y="6499505"/>
                  </a:lnTo>
                  <a:lnTo>
                    <a:pt x="599567" y="6538659"/>
                  </a:lnTo>
                  <a:lnTo>
                    <a:pt x="622749" y="6577595"/>
                  </a:lnTo>
                  <a:lnTo>
                    <a:pt x="646354" y="6616309"/>
                  </a:lnTo>
                  <a:lnTo>
                    <a:pt x="670379" y="6654798"/>
                  </a:lnTo>
                  <a:lnTo>
                    <a:pt x="694824" y="6693057"/>
                  </a:lnTo>
                  <a:lnTo>
                    <a:pt x="719687" y="6731083"/>
                  </a:lnTo>
                  <a:lnTo>
                    <a:pt x="744968" y="6768873"/>
                  </a:lnTo>
                  <a:lnTo>
                    <a:pt x="770666" y="6806421"/>
                  </a:lnTo>
                  <a:lnTo>
                    <a:pt x="796780" y="6843725"/>
                  </a:lnTo>
                  <a:lnTo>
                    <a:pt x="823308" y="6880782"/>
                  </a:lnTo>
                  <a:lnTo>
                    <a:pt x="850249" y="6917586"/>
                  </a:lnTo>
                  <a:lnTo>
                    <a:pt x="877603" y="6954134"/>
                  </a:lnTo>
                  <a:lnTo>
                    <a:pt x="905369" y="6990423"/>
                  </a:lnTo>
                  <a:lnTo>
                    <a:pt x="933546" y="7026449"/>
                  </a:lnTo>
                  <a:lnTo>
                    <a:pt x="961499" y="7061417"/>
                  </a:lnTo>
                </a:path>
                <a:path w="7069455" h="7061834">
                  <a:moveTo>
                    <a:pt x="7068847" y="955891"/>
                  </a:moveTo>
                  <a:lnTo>
                    <a:pt x="7033545" y="927916"/>
                  </a:lnTo>
                  <a:lnTo>
                    <a:pt x="6996203" y="898982"/>
                  </a:lnTo>
                  <a:lnTo>
                    <a:pt x="6958475" y="870401"/>
                  </a:lnTo>
                  <a:lnTo>
                    <a:pt x="6920361" y="842177"/>
                  </a:lnTo>
                  <a:lnTo>
                    <a:pt x="6881863" y="814314"/>
                  </a:lnTo>
                  <a:lnTo>
                    <a:pt x="6842981" y="786816"/>
                  </a:lnTo>
                  <a:lnTo>
                    <a:pt x="6803717" y="759687"/>
                  </a:lnTo>
                  <a:lnTo>
                    <a:pt x="6764072" y="732929"/>
                  </a:lnTo>
                  <a:lnTo>
                    <a:pt x="6724046" y="706548"/>
                  </a:lnTo>
                  <a:lnTo>
                    <a:pt x="6683641" y="680547"/>
                  </a:lnTo>
                  <a:lnTo>
                    <a:pt x="6642858" y="654929"/>
                  </a:lnTo>
                  <a:lnTo>
                    <a:pt x="6601697" y="629698"/>
                  </a:lnTo>
                  <a:lnTo>
                    <a:pt x="6560160" y="604858"/>
                  </a:lnTo>
                  <a:lnTo>
                    <a:pt x="6518248" y="580414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0"/>
            <p:cNvSpPr/>
            <p:nvPr userDrawn="1"/>
          </p:nvSpPr>
          <p:spPr>
            <a:xfrm>
              <a:off x="12041354" y="6104858"/>
              <a:ext cx="8297545" cy="6153785"/>
            </a:xfrm>
            <a:custGeom>
              <a:avLst/>
              <a:gdLst/>
              <a:ahLst/>
              <a:cxnLst/>
              <a:rect l="l" t="t" r="r" b="b"/>
              <a:pathLst>
                <a:path w="8297544" h="6153784">
                  <a:moveTo>
                    <a:pt x="6684390" y="598109"/>
                  </a:moveTo>
                  <a:lnTo>
                    <a:pt x="6642246" y="574066"/>
                  </a:lnTo>
                  <a:lnTo>
                    <a:pt x="6599952" y="550532"/>
                  </a:lnTo>
                  <a:lnTo>
                    <a:pt x="6557511" y="527505"/>
                  </a:lnTo>
                  <a:lnTo>
                    <a:pt x="6514927" y="504984"/>
                  </a:lnTo>
                  <a:lnTo>
                    <a:pt x="6472202" y="482970"/>
                  </a:lnTo>
                  <a:lnTo>
                    <a:pt x="6429341" y="461459"/>
                  </a:lnTo>
                  <a:lnTo>
                    <a:pt x="6386348" y="440453"/>
                  </a:lnTo>
                  <a:lnTo>
                    <a:pt x="6343225" y="419948"/>
                  </a:lnTo>
                  <a:lnTo>
                    <a:pt x="6299976" y="399946"/>
                  </a:lnTo>
                  <a:lnTo>
                    <a:pt x="6256605" y="380444"/>
                  </a:lnTo>
                  <a:lnTo>
                    <a:pt x="6213116" y="361442"/>
                  </a:lnTo>
                  <a:lnTo>
                    <a:pt x="6169512" y="342939"/>
                  </a:lnTo>
                  <a:lnTo>
                    <a:pt x="6125796" y="324934"/>
                  </a:lnTo>
                  <a:lnTo>
                    <a:pt x="6081973" y="307426"/>
                  </a:lnTo>
                  <a:lnTo>
                    <a:pt x="6038045" y="290414"/>
                  </a:lnTo>
                  <a:lnTo>
                    <a:pt x="5994017" y="273896"/>
                  </a:lnTo>
                  <a:lnTo>
                    <a:pt x="5949892" y="257873"/>
                  </a:lnTo>
                  <a:lnTo>
                    <a:pt x="5905673" y="242343"/>
                  </a:lnTo>
                  <a:lnTo>
                    <a:pt x="5861364" y="227304"/>
                  </a:lnTo>
                  <a:lnTo>
                    <a:pt x="5816969" y="212757"/>
                  </a:lnTo>
                  <a:lnTo>
                    <a:pt x="5772490" y="198701"/>
                  </a:lnTo>
                  <a:lnTo>
                    <a:pt x="5727933" y="185133"/>
                  </a:lnTo>
                  <a:lnTo>
                    <a:pt x="5683300" y="172054"/>
                  </a:lnTo>
                  <a:lnTo>
                    <a:pt x="5638595" y="159462"/>
                  </a:lnTo>
                  <a:lnTo>
                    <a:pt x="5593821" y="147357"/>
                  </a:lnTo>
                  <a:lnTo>
                    <a:pt x="5548982" y="135737"/>
                  </a:lnTo>
                  <a:lnTo>
                    <a:pt x="5504082" y="124601"/>
                  </a:lnTo>
                  <a:lnTo>
                    <a:pt x="5459124" y="113949"/>
                  </a:lnTo>
                  <a:lnTo>
                    <a:pt x="5414111" y="103780"/>
                  </a:lnTo>
                  <a:lnTo>
                    <a:pt x="5369048" y="94092"/>
                  </a:lnTo>
                  <a:lnTo>
                    <a:pt x="5323938" y="84885"/>
                  </a:lnTo>
                  <a:lnTo>
                    <a:pt x="5278784" y="76157"/>
                  </a:lnTo>
                  <a:lnTo>
                    <a:pt x="5233590" y="67908"/>
                  </a:lnTo>
                  <a:lnTo>
                    <a:pt x="5188360" y="60137"/>
                  </a:lnTo>
                  <a:lnTo>
                    <a:pt x="5143097" y="52843"/>
                  </a:lnTo>
                  <a:lnTo>
                    <a:pt x="5097804" y="46025"/>
                  </a:lnTo>
                  <a:lnTo>
                    <a:pt x="5052486" y="39682"/>
                  </a:lnTo>
                  <a:lnTo>
                    <a:pt x="5007146" y="33812"/>
                  </a:lnTo>
                  <a:lnTo>
                    <a:pt x="4961787" y="28416"/>
                  </a:lnTo>
                  <a:lnTo>
                    <a:pt x="4916413" y="23491"/>
                  </a:lnTo>
                  <a:lnTo>
                    <a:pt x="4871027" y="19038"/>
                  </a:lnTo>
                  <a:lnTo>
                    <a:pt x="4825634" y="15055"/>
                  </a:lnTo>
                  <a:lnTo>
                    <a:pt x="4780236" y="11541"/>
                  </a:lnTo>
                  <a:lnTo>
                    <a:pt x="4734838" y="8495"/>
                  </a:lnTo>
                  <a:lnTo>
                    <a:pt x="4689442" y="5917"/>
                  </a:lnTo>
                  <a:lnTo>
                    <a:pt x="4644053" y="3804"/>
                  </a:lnTo>
                  <a:lnTo>
                    <a:pt x="4598673" y="2158"/>
                  </a:lnTo>
                  <a:lnTo>
                    <a:pt x="4553308" y="975"/>
                  </a:lnTo>
                  <a:lnTo>
                    <a:pt x="4507959" y="256"/>
                  </a:lnTo>
                  <a:lnTo>
                    <a:pt x="4462631" y="0"/>
                  </a:lnTo>
                  <a:lnTo>
                    <a:pt x="4417327" y="204"/>
                  </a:lnTo>
                  <a:lnTo>
                    <a:pt x="4372051" y="870"/>
                  </a:lnTo>
                  <a:lnTo>
                    <a:pt x="4326806" y="1995"/>
                  </a:lnTo>
                  <a:lnTo>
                    <a:pt x="4281596" y="3579"/>
                  </a:lnTo>
                  <a:lnTo>
                    <a:pt x="4236425" y="5621"/>
                  </a:lnTo>
                  <a:lnTo>
                    <a:pt x="4191296" y="8119"/>
                  </a:lnTo>
                  <a:lnTo>
                    <a:pt x="4146212" y="11073"/>
                  </a:lnTo>
                  <a:lnTo>
                    <a:pt x="4101178" y="14482"/>
                  </a:lnTo>
                  <a:lnTo>
                    <a:pt x="4056196" y="18345"/>
                  </a:lnTo>
                  <a:lnTo>
                    <a:pt x="4011271" y="22660"/>
                  </a:lnTo>
                  <a:lnTo>
                    <a:pt x="3966406" y="27428"/>
                  </a:lnTo>
                  <a:lnTo>
                    <a:pt x="3921604" y="32647"/>
                  </a:lnTo>
                  <a:lnTo>
                    <a:pt x="3876869" y="38315"/>
                  </a:lnTo>
                  <a:lnTo>
                    <a:pt x="3832205" y="44433"/>
                  </a:lnTo>
                  <a:lnTo>
                    <a:pt x="3787615" y="50999"/>
                  </a:lnTo>
                  <a:lnTo>
                    <a:pt x="3743103" y="58012"/>
                  </a:lnTo>
                  <a:lnTo>
                    <a:pt x="3698672" y="65472"/>
                  </a:lnTo>
                  <a:lnTo>
                    <a:pt x="3654326" y="73376"/>
                  </a:lnTo>
                  <a:lnTo>
                    <a:pt x="3610068" y="81725"/>
                  </a:lnTo>
                  <a:lnTo>
                    <a:pt x="3565902" y="90517"/>
                  </a:lnTo>
                  <a:lnTo>
                    <a:pt x="3521832" y="99752"/>
                  </a:lnTo>
                  <a:lnTo>
                    <a:pt x="3477862" y="109428"/>
                  </a:lnTo>
                  <a:lnTo>
                    <a:pt x="3433993" y="119545"/>
                  </a:lnTo>
                  <a:lnTo>
                    <a:pt x="3390232" y="130101"/>
                  </a:lnTo>
                  <a:lnTo>
                    <a:pt x="3346580" y="141096"/>
                  </a:lnTo>
                  <a:lnTo>
                    <a:pt x="3303041" y="152528"/>
                  </a:lnTo>
                  <a:lnTo>
                    <a:pt x="3259620" y="164397"/>
                  </a:lnTo>
                  <a:lnTo>
                    <a:pt x="3216319" y="176702"/>
                  </a:lnTo>
                  <a:lnTo>
                    <a:pt x="3173142" y="189441"/>
                  </a:lnTo>
                  <a:lnTo>
                    <a:pt x="3130093" y="202615"/>
                  </a:lnTo>
                  <a:lnTo>
                    <a:pt x="3087175" y="216221"/>
                  </a:lnTo>
                  <a:lnTo>
                    <a:pt x="3044392" y="230259"/>
                  </a:lnTo>
                  <a:lnTo>
                    <a:pt x="3001748" y="244728"/>
                  </a:lnTo>
                  <a:lnTo>
                    <a:pt x="2959245" y="259627"/>
                  </a:lnTo>
                  <a:lnTo>
                    <a:pt x="2916888" y="274954"/>
                  </a:lnTo>
                  <a:lnTo>
                    <a:pt x="2874680" y="290710"/>
                  </a:lnTo>
                  <a:lnTo>
                    <a:pt x="2832625" y="306894"/>
                  </a:lnTo>
                  <a:lnTo>
                    <a:pt x="2790726" y="323503"/>
                  </a:lnTo>
                  <a:lnTo>
                    <a:pt x="2748987" y="340537"/>
                  </a:lnTo>
                  <a:lnTo>
                    <a:pt x="2707412" y="357996"/>
                  </a:lnTo>
                  <a:lnTo>
                    <a:pt x="2666003" y="375878"/>
                  </a:lnTo>
                  <a:lnTo>
                    <a:pt x="2624765" y="394182"/>
                  </a:lnTo>
                  <a:lnTo>
                    <a:pt x="2583701" y="412908"/>
                  </a:lnTo>
                  <a:lnTo>
                    <a:pt x="2542814" y="432054"/>
                  </a:lnTo>
                  <a:lnTo>
                    <a:pt x="2502109" y="451619"/>
                  </a:lnTo>
                  <a:lnTo>
                    <a:pt x="2461589" y="471603"/>
                  </a:lnTo>
                  <a:lnTo>
                    <a:pt x="2421257" y="492004"/>
                  </a:lnTo>
                  <a:lnTo>
                    <a:pt x="2381117" y="512822"/>
                  </a:lnTo>
                  <a:lnTo>
                    <a:pt x="2341172" y="534056"/>
                  </a:lnTo>
                  <a:lnTo>
                    <a:pt x="2301427" y="555705"/>
                  </a:lnTo>
                  <a:lnTo>
                    <a:pt x="2261884" y="577767"/>
                  </a:lnTo>
                  <a:lnTo>
                    <a:pt x="2222548" y="600241"/>
                  </a:lnTo>
                  <a:lnTo>
                    <a:pt x="2183421" y="623128"/>
                  </a:lnTo>
                  <a:lnTo>
                    <a:pt x="2144508" y="646426"/>
                  </a:lnTo>
                  <a:lnTo>
                    <a:pt x="2105811" y="670133"/>
                  </a:lnTo>
                  <a:lnTo>
                    <a:pt x="2067335" y="694249"/>
                  </a:lnTo>
                  <a:lnTo>
                    <a:pt x="2029083" y="718774"/>
                  </a:lnTo>
                  <a:lnTo>
                    <a:pt x="1991059" y="743705"/>
                  </a:lnTo>
                  <a:lnTo>
                    <a:pt x="1953266" y="769042"/>
                  </a:lnTo>
                  <a:lnTo>
                    <a:pt x="1915708" y="794785"/>
                  </a:lnTo>
                  <a:lnTo>
                    <a:pt x="1878388" y="820931"/>
                  </a:lnTo>
                  <a:lnTo>
                    <a:pt x="1841310" y="847481"/>
                  </a:lnTo>
                  <a:lnTo>
                    <a:pt x="1804477" y="874433"/>
                  </a:lnTo>
                  <a:lnTo>
                    <a:pt x="1767894" y="901787"/>
                  </a:lnTo>
                  <a:lnTo>
                    <a:pt x="1731563" y="929540"/>
                  </a:lnTo>
                  <a:lnTo>
                    <a:pt x="1695488" y="957693"/>
                  </a:lnTo>
                  <a:lnTo>
                    <a:pt x="1659673" y="986245"/>
                  </a:lnTo>
                  <a:lnTo>
                    <a:pt x="1624121" y="1015194"/>
                  </a:lnTo>
                  <a:lnTo>
                    <a:pt x="1588837" y="1044539"/>
                  </a:lnTo>
                  <a:lnTo>
                    <a:pt x="1553822" y="1074280"/>
                  </a:lnTo>
                  <a:lnTo>
                    <a:pt x="1519082" y="1104416"/>
                  </a:lnTo>
                  <a:lnTo>
                    <a:pt x="1484619" y="1134945"/>
                  </a:lnTo>
                  <a:lnTo>
                    <a:pt x="1450438" y="1165867"/>
                  </a:lnTo>
                  <a:lnTo>
                    <a:pt x="1416541" y="1197180"/>
                  </a:lnTo>
                  <a:lnTo>
                    <a:pt x="1382932" y="1228885"/>
                  </a:lnTo>
                  <a:lnTo>
                    <a:pt x="1349616" y="1260979"/>
                  </a:lnTo>
                  <a:lnTo>
                    <a:pt x="1316595" y="1293462"/>
                  </a:lnTo>
                  <a:lnTo>
                    <a:pt x="1283872" y="1326333"/>
                  </a:lnTo>
                  <a:lnTo>
                    <a:pt x="1251453" y="1359591"/>
                  </a:lnTo>
                  <a:lnTo>
                    <a:pt x="1219339" y="1393234"/>
                  </a:lnTo>
                  <a:lnTo>
                    <a:pt x="1187536" y="1427263"/>
                  </a:lnTo>
                  <a:lnTo>
                    <a:pt x="1156045" y="1461676"/>
                  </a:lnTo>
                  <a:lnTo>
                    <a:pt x="1124871" y="1496472"/>
                  </a:lnTo>
                  <a:lnTo>
                    <a:pt x="1094018" y="1531651"/>
                  </a:lnTo>
                  <a:lnTo>
                    <a:pt x="1063489" y="1567210"/>
                  </a:lnTo>
                  <a:lnTo>
                    <a:pt x="1033287" y="1603150"/>
                  </a:lnTo>
                  <a:lnTo>
                    <a:pt x="1003417" y="1639469"/>
                  </a:lnTo>
                  <a:lnTo>
                    <a:pt x="973881" y="1676166"/>
                  </a:lnTo>
                  <a:lnTo>
                    <a:pt x="944683" y="1713240"/>
                  </a:lnTo>
                  <a:lnTo>
                    <a:pt x="915828" y="1750692"/>
                  </a:lnTo>
                  <a:lnTo>
                    <a:pt x="887317" y="1788518"/>
                  </a:lnTo>
                  <a:lnTo>
                    <a:pt x="859156" y="1826719"/>
                  </a:lnTo>
                  <a:lnTo>
                    <a:pt x="831347" y="1865294"/>
                  </a:lnTo>
                  <a:lnTo>
                    <a:pt x="803894" y="1904241"/>
                  </a:lnTo>
                  <a:lnTo>
                    <a:pt x="776801" y="1943560"/>
                  </a:lnTo>
                  <a:lnTo>
                    <a:pt x="750071" y="1983249"/>
                  </a:lnTo>
                  <a:lnTo>
                    <a:pt x="723708" y="2023309"/>
                  </a:lnTo>
                  <a:lnTo>
                    <a:pt x="697715" y="2063737"/>
                  </a:lnTo>
                  <a:lnTo>
                    <a:pt x="672097" y="2104532"/>
                  </a:lnTo>
                  <a:lnTo>
                    <a:pt x="646856" y="2145695"/>
                  </a:lnTo>
                  <a:lnTo>
                    <a:pt x="621995" y="2187224"/>
                  </a:lnTo>
                  <a:lnTo>
                    <a:pt x="597520" y="2229117"/>
                  </a:lnTo>
                  <a:lnTo>
                    <a:pt x="573492" y="2271270"/>
                  </a:lnTo>
                  <a:lnTo>
                    <a:pt x="549973" y="2313573"/>
                  </a:lnTo>
                  <a:lnTo>
                    <a:pt x="526961" y="2356023"/>
                  </a:lnTo>
                  <a:lnTo>
                    <a:pt x="504456" y="2398617"/>
                  </a:lnTo>
                  <a:lnTo>
                    <a:pt x="482455" y="2441351"/>
                  </a:lnTo>
                  <a:lnTo>
                    <a:pt x="460960" y="2484221"/>
                  </a:lnTo>
                  <a:lnTo>
                    <a:pt x="439967" y="2527224"/>
                  </a:lnTo>
                  <a:lnTo>
                    <a:pt x="419477" y="2570357"/>
                  </a:lnTo>
                  <a:lnTo>
                    <a:pt x="399489" y="2613616"/>
                  </a:lnTo>
                  <a:lnTo>
                    <a:pt x="380001" y="2656996"/>
                  </a:lnTo>
                  <a:lnTo>
                    <a:pt x="361013" y="2700496"/>
                  </a:lnTo>
                  <a:lnTo>
                    <a:pt x="342524" y="2744110"/>
                  </a:lnTo>
                  <a:lnTo>
                    <a:pt x="324532" y="2787836"/>
                  </a:lnTo>
                  <a:lnTo>
                    <a:pt x="307037" y="2831670"/>
                  </a:lnTo>
                  <a:lnTo>
                    <a:pt x="290038" y="2875608"/>
                  </a:lnTo>
                  <a:lnTo>
                    <a:pt x="273534" y="2919647"/>
                  </a:lnTo>
                  <a:lnTo>
                    <a:pt x="257524" y="2963783"/>
                  </a:lnTo>
                  <a:lnTo>
                    <a:pt x="242006" y="3008013"/>
                  </a:lnTo>
                  <a:lnTo>
                    <a:pt x="226981" y="3052333"/>
                  </a:lnTo>
                  <a:lnTo>
                    <a:pt x="212447" y="3096740"/>
                  </a:lnTo>
                  <a:lnTo>
                    <a:pt x="198402" y="3141229"/>
                  </a:lnTo>
                  <a:lnTo>
                    <a:pt x="184847" y="3185798"/>
                  </a:lnTo>
                  <a:lnTo>
                    <a:pt x="171780" y="3230443"/>
                  </a:lnTo>
                  <a:lnTo>
                    <a:pt x="159200" y="3275160"/>
                  </a:lnTo>
                  <a:lnTo>
                    <a:pt x="147107" y="3319945"/>
                  </a:lnTo>
                  <a:lnTo>
                    <a:pt x="135499" y="3364796"/>
                  </a:lnTo>
                  <a:lnTo>
                    <a:pt x="124375" y="3409708"/>
                  </a:lnTo>
                  <a:lnTo>
                    <a:pt x="113734" y="3454678"/>
                  </a:lnTo>
                  <a:lnTo>
                    <a:pt x="103576" y="3499702"/>
                  </a:lnTo>
                  <a:lnTo>
                    <a:pt x="93899" y="3544778"/>
                  </a:lnTo>
                  <a:lnTo>
                    <a:pt x="84703" y="3589900"/>
                  </a:lnTo>
                  <a:lnTo>
                    <a:pt x="75986" y="3635067"/>
                  </a:lnTo>
                  <a:lnTo>
                    <a:pt x="67748" y="3680273"/>
                  </a:lnTo>
                  <a:lnTo>
                    <a:pt x="59988" y="3725516"/>
                  </a:lnTo>
                  <a:lnTo>
                    <a:pt x="52704" y="3770792"/>
                  </a:lnTo>
                  <a:lnTo>
                    <a:pt x="45896" y="3816097"/>
                  </a:lnTo>
                  <a:lnTo>
                    <a:pt x="39563" y="3861428"/>
                  </a:lnTo>
                  <a:lnTo>
                    <a:pt x="33704" y="3906781"/>
                  </a:lnTo>
                  <a:lnTo>
                    <a:pt x="28317" y="3952153"/>
                  </a:lnTo>
                  <a:lnTo>
                    <a:pt x="23402" y="3997540"/>
                  </a:lnTo>
                  <a:lnTo>
                    <a:pt x="18959" y="4042939"/>
                  </a:lnTo>
                  <a:lnTo>
                    <a:pt x="14985" y="4088346"/>
                  </a:lnTo>
                  <a:lnTo>
                    <a:pt x="11480" y="4133757"/>
                  </a:lnTo>
                  <a:lnTo>
                    <a:pt x="8443" y="4179169"/>
                  </a:lnTo>
                  <a:lnTo>
                    <a:pt x="5874" y="4224578"/>
                  </a:lnTo>
                  <a:lnTo>
                    <a:pt x="3771" y="4269981"/>
                  </a:lnTo>
                  <a:lnTo>
                    <a:pt x="2132" y="4315374"/>
                  </a:lnTo>
                  <a:lnTo>
                    <a:pt x="958" y="4360753"/>
                  </a:lnTo>
                  <a:lnTo>
                    <a:pt x="248" y="4406116"/>
                  </a:lnTo>
                  <a:lnTo>
                    <a:pt x="0" y="4451458"/>
                  </a:lnTo>
                  <a:lnTo>
                    <a:pt x="213" y="4496776"/>
                  </a:lnTo>
                  <a:lnTo>
                    <a:pt x="886" y="4542066"/>
                  </a:lnTo>
                  <a:lnTo>
                    <a:pt x="2019" y="4587324"/>
                  </a:lnTo>
                  <a:lnTo>
                    <a:pt x="3610" y="4632548"/>
                  </a:lnTo>
                  <a:lnTo>
                    <a:pt x="5659" y="4677734"/>
                  </a:lnTo>
                  <a:lnTo>
                    <a:pt x="8165" y="4722877"/>
                  </a:lnTo>
                  <a:lnTo>
                    <a:pt x="11126" y="4767975"/>
                  </a:lnTo>
                  <a:lnTo>
                    <a:pt x="14542" y="4813024"/>
                  </a:lnTo>
                  <a:lnTo>
                    <a:pt x="18412" y="4858020"/>
                  </a:lnTo>
                  <a:lnTo>
                    <a:pt x="22734" y="4902960"/>
                  </a:lnTo>
                  <a:lnTo>
                    <a:pt x="27508" y="4947840"/>
                  </a:lnTo>
                  <a:lnTo>
                    <a:pt x="32733" y="4992656"/>
                  </a:lnTo>
                  <a:lnTo>
                    <a:pt x="38408" y="5037406"/>
                  </a:lnTo>
                  <a:lnTo>
                    <a:pt x="44532" y="5082085"/>
                  </a:lnTo>
                  <a:lnTo>
                    <a:pt x="51104" y="5126690"/>
                  </a:lnTo>
                  <a:lnTo>
                    <a:pt x="58123" y="5171217"/>
                  </a:lnTo>
                  <a:lnTo>
                    <a:pt x="65588" y="5215663"/>
                  </a:lnTo>
                  <a:lnTo>
                    <a:pt x="73498" y="5260024"/>
                  </a:lnTo>
                  <a:lnTo>
                    <a:pt x="81852" y="5304297"/>
                  </a:lnTo>
                  <a:lnTo>
                    <a:pt x="90650" y="5348477"/>
                  </a:lnTo>
                  <a:lnTo>
                    <a:pt x="99890" y="5392562"/>
                  </a:lnTo>
                  <a:lnTo>
                    <a:pt x="109571" y="5436548"/>
                  </a:lnTo>
                  <a:lnTo>
                    <a:pt x="119692" y="5480432"/>
                  </a:lnTo>
                  <a:lnTo>
                    <a:pt x="130253" y="5524209"/>
                  </a:lnTo>
                  <a:lnTo>
                    <a:pt x="141252" y="5567876"/>
                  </a:lnTo>
                  <a:lnTo>
                    <a:pt x="152688" y="5611430"/>
                  </a:lnTo>
                  <a:lnTo>
                    <a:pt x="164561" y="5654867"/>
                  </a:lnTo>
                  <a:lnTo>
                    <a:pt x="176870" y="5698183"/>
                  </a:lnTo>
                  <a:lnTo>
                    <a:pt x="189613" y="5741375"/>
                  </a:lnTo>
                  <a:lnTo>
                    <a:pt x="202790" y="5784440"/>
                  </a:lnTo>
                  <a:lnTo>
                    <a:pt x="216399" y="5827373"/>
                  </a:lnTo>
                  <a:lnTo>
                    <a:pt x="230441" y="5870171"/>
                  </a:lnTo>
                  <a:lnTo>
                    <a:pt x="244913" y="5912831"/>
                  </a:lnTo>
                  <a:lnTo>
                    <a:pt x="259814" y="5955350"/>
                  </a:lnTo>
                  <a:lnTo>
                    <a:pt x="275145" y="5997722"/>
                  </a:lnTo>
                  <a:lnTo>
                    <a:pt x="290904" y="6039946"/>
                  </a:lnTo>
                  <a:lnTo>
                    <a:pt x="307089" y="6082017"/>
                  </a:lnTo>
                  <a:lnTo>
                    <a:pt x="323701" y="6123931"/>
                  </a:lnTo>
                  <a:lnTo>
                    <a:pt x="335643" y="6153200"/>
                  </a:lnTo>
                </a:path>
                <a:path w="8297544" h="6153784">
                  <a:moveTo>
                    <a:pt x="8297531" y="2197393"/>
                  </a:moveTo>
                  <a:lnTo>
                    <a:pt x="8266865" y="2145860"/>
                  </a:lnTo>
                  <a:lnTo>
                    <a:pt x="8243158" y="2107147"/>
                  </a:lnTo>
                  <a:lnTo>
                    <a:pt x="8219042" y="2068655"/>
                  </a:lnTo>
                  <a:lnTo>
                    <a:pt x="8194519" y="2030387"/>
                  </a:lnTo>
                  <a:lnTo>
                    <a:pt x="8169588" y="1992347"/>
                  </a:lnTo>
                  <a:lnTo>
                    <a:pt x="8144252" y="1954537"/>
                  </a:lnTo>
                  <a:lnTo>
                    <a:pt x="8118511" y="1916963"/>
                  </a:lnTo>
                  <a:lnTo>
                    <a:pt x="8092366" y="1879627"/>
                  </a:lnTo>
                  <a:lnTo>
                    <a:pt x="8065818" y="1842533"/>
                  </a:lnTo>
                  <a:lnTo>
                    <a:pt x="8038867" y="1805684"/>
                  </a:lnTo>
                  <a:lnTo>
                    <a:pt x="8011516" y="1769084"/>
                  </a:lnTo>
                  <a:lnTo>
                    <a:pt x="7983765" y="1732737"/>
                  </a:lnTo>
                  <a:lnTo>
                    <a:pt x="7955614" y="1696646"/>
                  </a:lnTo>
                  <a:lnTo>
                    <a:pt x="7927065" y="1660815"/>
                  </a:lnTo>
                  <a:lnTo>
                    <a:pt x="7898119" y="1625247"/>
                  </a:lnTo>
                  <a:lnTo>
                    <a:pt x="7868776" y="1589946"/>
                  </a:lnTo>
                  <a:lnTo>
                    <a:pt x="7839038" y="1554916"/>
                  </a:lnTo>
                  <a:lnTo>
                    <a:pt x="7808906" y="1520159"/>
                  </a:lnTo>
                  <a:lnTo>
                    <a:pt x="7778380" y="1485681"/>
                  </a:lnTo>
                  <a:lnTo>
                    <a:pt x="7747462" y="1451483"/>
                  </a:lnTo>
                  <a:lnTo>
                    <a:pt x="7716152" y="1417570"/>
                  </a:lnTo>
                  <a:lnTo>
                    <a:pt x="7684451" y="1383946"/>
                  </a:lnTo>
                  <a:lnTo>
                    <a:pt x="7652361" y="1350613"/>
                  </a:lnTo>
                  <a:lnTo>
                    <a:pt x="7619882" y="1317576"/>
                  </a:lnTo>
                  <a:lnTo>
                    <a:pt x="7587016" y="1284837"/>
                  </a:lnTo>
                  <a:lnTo>
                    <a:pt x="7553763" y="1252402"/>
                  </a:lnTo>
                  <a:lnTo>
                    <a:pt x="7520124" y="1220272"/>
                  </a:lnTo>
                  <a:lnTo>
                    <a:pt x="7486100" y="1188453"/>
                  </a:lnTo>
                  <a:lnTo>
                    <a:pt x="7451692" y="1156946"/>
                  </a:lnTo>
                  <a:lnTo>
                    <a:pt x="7416901" y="1125757"/>
                  </a:lnTo>
                  <a:lnTo>
                    <a:pt x="7381728" y="1094887"/>
                  </a:lnTo>
                  <a:lnTo>
                    <a:pt x="7346174" y="1064342"/>
                  </a:lnTo>
                  <a:lnTo>
                    <a:pt x="7310241" y="1034125"/>
                  </a:lnTo>
                  <a:lnTo>
                    <a:pt x="7273928" y="1004238"/>
                  </a:lnTo>
                  <a:lnTo>
                    <a:pt x="7237236" y="974687"/>
                  </a:lnTo>
                  <a:lnTo>
                    <a:pt x="7200168" y="945473"/>
                  </a:lnTo>
                  <a:lnTo>
                    <a:pt x="7162724" y="916602"/>
                  </a:lnTo>
                  <a:lnTo>
                    <a:pt x="7124904" y="888076"/>
                  </a:lnTo>
                  <a:lnTo>
                    <a:pt x="7086709" y="859899"/>
                  </a:lnTo>
                  <a:lnTo>
                    <a:pt x="7048142" y="832074"/>
                  </a:lnTo>
                  <a:lnTo>
                    <a:pt x="7009202" y="804606"/>
                  </a:lnTo>
                  <a:lnTo>
                    <a:pt x="6969890" y="777497"/>
                  </a:lnTo>
                  <a:lnTo>
                    <a:pt x="6930209" y="750752"/>
                  </a:lnTo>
                  <a:lnTo>
                    <a:pt x="6890157" y="724374"/>
                  </a:lnTo>
                  <a:lnTo>
                    <a:pt x="6849737" y="698365"/>
                  </a:lnTo>
                  <a:lnTo>
                    <a:pt x="6808949" y="672731"/>
                  </a:lnTo>
                  <a:lnTo>
                    <a:pt x="6767795" y="647475"/>
                  </a:lnTo>
                  <a:lnTo>
                    <a:pt x="6726275" y="622599"/>
                  </a:lnTo>
                  <a:lnTo>
                    <a:pt x="6684390" y="598109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1"/>
            <p:cNvSpPr/>
            <p:nvPr userDrawn="1"/>
          </p:nvSpPr>
          <p:spPr>
            <a:xfrm>
              <a:off x="13709998" y="6396318"/>
              <a:ext cx="6629400" cy="5862320"/>
            </a:xfrm>
            <a:custGeom>
              <a:avLst/>
              <a:gdLst/>
              <a:ahLst/>
              <a:cxnLst/>
              <a:rect l="l" t="t" r="r" b="b"/>
              <a:pathLst>
                <a:path w="6629400" h="5862320">
                  <a:moveTo>
                    <a:pt x="6028090" y="546454"/>
                  </a:moveTo>
                  <a:lnTo>
                    <a:pt x="5986140" y="522363"/>
                  </a:lnTo>
                  <a:lnTo>
                    <a:pt x="5944026" y="498832"/>
                  </a:lnTo>
                  <a:lnTo>
                    <a:pt x="5901752" y="475859"/>
                  </a:lnTo>
                  <a:lnTo>
                    <a:pt x="5859324" y="453444"/>
                  </a:lnTo>
                  <a:lnTo>
                    <a:pt x="5816745" y="431585"/>
                  </a:lnTo>
                  <a:lnTo>
                    <a:pt x="5774019" y="410280"/>
                  </a:lnTo>
                  <a:lnTo>
                    <a:pt x="5731151" y="389530"/>
                  </a:lnTo>
                  <a:lnTo>
                    <a:pt x="5688146" y="369333"/>
                  </a:lnTo>
                  <a:lnTo>
                    <a:pt x="5645007" y="349687"/>
                  </a:lnTo>
                  <a:lnTo>
                    <a:pt x="5601738" y="330591"/>
                  </a:lnTo>
                  <a:lnTo>
                    <a:pt x="5558345" y="312045"/>
                  </a:lnTo>
                  <a:lnTo>
                    <a:pt x="5514831" y="294047"/>
                  </a:lnTo>
                  <a:lnTo>
                    <a:pt x="5471201" y="276595"/>
                  </a:lnTo>
                  <a:lnTo>
                    <a:pt x="5427459" y="259690"/>
                  </a:lnTo>
                  <a:lnTo>
                    <a:pt x="5383609" y="243329"/>
                  </a:lnTo>
                  <a:lnTo>
                    <a:pt x="5339656" y="227512"/>
                  </a:lnTo>
                  <a:lnTo>
                    <a:pt x="5295604" y="212237"/>
                  </a:lnTo>
                  <a:lnTo>
                    <a:pt x="5251457" y="197503"/>
                  </a:lnTo>
                  <a:lnTo>
                    <a:pt x="5207219" y="183309"/>
                  </a:lnTo>
                  <a:lnTo>
                    <a:pt x="5162896" y="169655"/>
                  </a:lnTo>
                  <a:lnTo>
                    <a:pt x="5118490" y="156537"/>
                  </a:lnTo>
                  <a:lnTo>
                    <a:pt x="5074007" y="143957"/>
                  </a:lnTo>
                  <a:lnTo>
                    <a:pt x="5029450" y="131912"/>
                  </a:lnTo>
                  <a:lnTo>
                    <a:pt x="4984825" y="120401"/>
                  </a:lnTo>
                  <a:lnTo>
                    <a:pt x="4940135" y="109423"/>
                  </a:lnTo>
                  <a:lnTo>
                    <a:pt x="4895384" y="98977"/>
                  </a:lnTo>
                  <a:lnTo>
                    <a:pt x="4850578" y="89062"/>
                  </a:lnTo>
                  <a:lnTo>
                    <a:pt x="4805720" y="79677"/>
                  </a:lnTo>
                  <a:lnTo>
                    <a:pt x="4760814" y="70820"/>
                  </a:lnTo>
                  <a:lnTo>
                    <a:pt x="4715865" y="62491"/>
                  </a:lnTo>
                  <a:lnTo>
                    <a:pt x="4670877" y="54688"/>
                  </a:lnTo>
                  <a:lnTo>
                    <a:pt x="4625855" y="47410"/>
                  </a:lnTo>
                  <a:lnTo>
                    <a:pt x="4580802" y="40655"/>
                  </a:lnTo>
                  <a:lnTo>
                    <a:pt x="4535724" y="34424"/>
                  </a:lnTo>
                  <a:lnTo>
                    <a:pt x="4490624" y="28714"/>
                  </a:lnTo>
                  <a:lnTo>
                    <a:pt x="4445506" y="23524"/>
                  </a:lnTo>
                  <a:lnTo>
                    <a:pt x="4400376" y="18854"/>
                  </a:lnTo>
                  <a:lnTo>
                    <a:pt x="4355237" y="14702"/>
                  </a:lnTo>
                  <a:lnTo>
                    <a:pt x="4310093" y="11067"/>
                  </a:lnTo>
                  <a:lnTo>
                    <a:pt x="4264949" y="7948"/>
                  </a:lnTo>
                  <a:lnTo>
                    <a:pt x="4219809" y="5343"/>
                  </a:lnTo>
                  <a:lnTo>
                    <a:pt x="4174678" y="3252"/>
                  </a:lnTo>
                  <a:lnTo>
                    <a:pt x="4129560" y="1673"/>
                  </a:lnTo>
                  <a:lnTo>
                    <a:pt x="4084459" y="606"/>
                  </a:lnTo>
                  <a:lnTo>
                    <a:pt x="4039379" y="48"/>
                  </a:lnTo>
                  <a:lnTo>
                    <a:pt x="3994324" y="0"/>
                  </a:lnTo>
                  <a:lnTo>
                    <a:pt x="3949300" y="459"/>
                  </a:lnTo>
                  <a:lnTo>
                    <a:pt x="3904310" y="1424"/>
                  </a:lnTo>
                  <a:lnTo>
                    <a:pt x="3859359" y="2896"/>
                  </a:lnTo>
                  <a:lnTo>
                    <a:pt x="3814450" y="4871"/>
                  </a:lnTo>
                  <a:lnTo>
                    <a:pt x="3769589" y="7350"/>
                  </a:lnTo>
                  <a:lnTo>
                    <a:pt x="3724779" y="10331"/>
                  </a:lnTo>
                  <a:lnTo>
                    <a:pt x="3680026" y="13812"/>
                  </a:lnTo>
                  <a:lnTo>
                    <a:pt x="3635332" y="17793"/>
                  </a:lnTo>
                  <a:lnTo>
                    <a:pt x="3590702" y="22273"/>
                  </a:lnTo>
                  <a:lnTo>
                    <a:pt x="3546142" y="27250"/>
                  </a:lnTo>
                  <a:lnTo>
                    <a:pt x="3501654" y="32723"/>
                  </a:lnTo>
                  <a:lnTo>
                    <a:pt x="3457243" y="38692"/>
                  </a:lnTo>
                  <a:lnTo>
                    <a:pt x="3412915" y="45154"/>
                  </a:lnTo>
                  <a:lnTo>
                    <a:pt x="3368672" y="52109"/>
                  </a:lnTo>
                  <a:lnTo>
                    <a:pt x="3324519" y="59556"/>
                  </a:lnTo>
                  <a:lnTo>
                    <a:pt x="3280461" y="67493"/>
                  </a:lnTo>
                  <a:lnTo>
                    <a:pt x="3236502" y="75920"/>
                  </a:lnTo>
                  <a:lnTo>
                    <a:pt x="3192646" y="84834"/>
                  </a:lnTo>
                  <a:lnTo>
                    <a:pt x="3148897" y="94236"/>
                  </a:lnTo>
                  <a:lnTo>
                    <a:pt x="3105260" y="104123"/>
                  </a:lnTo>
                  <a:lnTo>
                    <a:pt x="3061739" y="114496"/>
                  </a:lnTo>
                  <a:lnTo>
                    <a:pt x="3018339" y="125351"/>
                  </a:lnTo>
                  <a:lnTo>
                    <a:pt x="2975063" y="136689"/>
                  </a:lnTo>
                  <a:lnTo>
                    <a:pt x="2931916" y="148509"/>
                  </a:lnTo>
                  <a:lnTo>
                    <a:pt x="2888902" y="160808"/>
                  </a:lnTo>
                  <a:lnTo>
                    <a:pt x="2846026" y="173586"/>
                  </a:lnTo>
                  <a:lnTo>
                    <a:pt x="2803292" y="186843"/>
                  </a:lnTo>
                  <a:lnTo>
                    <a:pt x="2760704" y="200575"/>
                  </a:lnTo>
                  <a:lnTo>
                    <a:pt x="2718266" y="214784"/>
                  </a:lnTo>
                  <a:lnTo>
                    <a:pt x="2675983" y="229466"/>
                  </a:lnTo>
                  <a:lnTo>
                    <a:pt x="2633859" y="244622"/>
                  </a:lnTo>
                  <a:lnTo>
                    <a:pt x="2591899" y="260250"/>
                  </a:lnTo>
                  <a:lnTo>
                    <a:pt x="2550106" y="276348"/>
                  </a:lnTo>
                  <a:lnTo>
                    <a:pt x="2508485" y="292917"/>
                  </a:lnTo>
                  <a:lnTo>
                    <a:pt x="2467041" y="309953"/>
                  </a:lnTo>
                  <a:lnTo>
                    <a:pt x="2425777" y="327458"/>
                  </a:lnTo>
                  <a:lnTo>
                    <a:pt x="2384698" y="345428"/>
                  </a:lnTo>
                  <a:lnTo>
                    <a:pt x="2343808" y="363864"/>
                  </a:lnTo>
                  <a:lnTo>
                    <a:pt x="2303112" y="382763"/>
                  </a:lnTo>
                  <a:lnTo>
                    <a:pt x="2262613" y="402126"/>
                  </a:lnTo>
                  <a:lnTo>
                    <a:pt x="2222317" y="421950"/>
                  </a:lnTo>
                  <a:lnTo>
                    <a:pt x="2182227" y="442234"/>
                  </a:lnTo>
                  <a:lnTo>
                    <a:pt x="2142347" y="462978"/>
                  </a:lnTo>
                  <a:lnTo>
                    <a:pt x="2102683" y="484180"/>
                  </a:lnTo>
                  <a:lnTo>
                    <a:pt x="2063238" y="505839"/>
                  </a:lnTo>
                  <a:lnTo>
                    <a:pt x="2024016" y="527954"/>
                  </a:lnTo>
                  <a:lnTo>
                    <a:pt x="1985023" y="550523"/>
                  </a:lnTo>
                  <a:lnTo>
                    <a:pt x="1946261" y="573547"/>
                  </a:lnTo>
                  <a:lnTo>
                    <a:pt x="1907737" y="597022"/>
                  </a:lnTo>
                  <a:lnTo>
                    <a:pt x="1869453" y="620949"/>
                  </a:lnTo>
                  <a:lnTo>
                    <a:pt x="1831414" y="645326"/>
                  </a:lnTo>
                  <a:lnTo>
                    <a:pt x="1793624" y="670152"/>
                  </a:lnTo>
                  <a:lnTo>
                    <a:pt x="1756089" y="695426"/>
                  </a:lnTo>
                  <a:lnTo>
                    <a:pt x="1718811" y="721146"/>
                  </a:lnTo>
                  <a:lnTo>
                    <a:pt x="1681795" y="747312"/>
                  </a:lnTo>
                  <a:lnTo>
                    <a:pt x="1645047" y="773922"/>
                  </a:lnTo>
                  <a:lnTo>
                    <a:pt x="1608569" y="800975"/>
                  </a:lnTo>
                  <a:lnTo>
                    <a:pt x="1572366" y="828471"/>
                  </a:lnTo>
                  <a:lnTo>
                    <a:pt x="1536443" y="856407"/>
                  </a:lnTo>
                  <a:lnTo>
                    <a:pt x="1500804" y="884783"/>
                  </a:lnTo>
                  <a:lnTo>
                    <a:pt x="1465453" y="913598"/>
                  </a:lnTo>
                  <a:lnTo>
                    <a:pt x="1430395" y="942850"/>
                  </a:lnTo>
                  <a:lnTo>
                    <a:pt x="1395633" y="972538"/>
                  </a:lnTo>
                  <a:lnTo>
                    <a:pt x="1361172" y="1002662"/>
                  </a:lnTo>
                  <a:lnTo>
                    <a:pt x="1327017" y="1033219"/>
                  </a:lnTo>
                  <a:lnTo>
                    <a:pt x="1293171" y="1064209"/>
                  </a:lnTo>
                  <a:lnTo>
                    <a:pt x="1259639" y="1095631"/>
                  </a:lnTo>
                  <a:lnTo>
                    <a:pt x="1226426" y="1127484"/>
                  </a:lnTo>
                  <a:lnTo>
                    <a:pt x="1193535" y="1159765"/>
                  </a:lnTo>
                  <a:lnTo>
                    <a:pt x="1160971" y="1192475"/>
                  </a:lnTo>
                  <a:lnTo>
                    <a:pt x="1128738" y="1225612"/>
                  </a:lnTo>
                  <a:lnTo>
                    <a:pt x="1096841" y="1259175"/>
                  </a:lnTo>
                  <a:lnTo>
                    <a:pt x="1065283" y="1293163"/>
                  </a:lnTo>
                  <a:lnTo>
                    <a:pt x="1034069" y="1327574"/>
                  </a:lnTo>
                  <a:lnTo>
                    <a:pt x="1003204" y="1362408"/>
                  </a:lnTo>
                  <a:lnTo>
                    <a:pt x="972692" y="1397663"/>
                  </a:lnTo>
                  <a:lnTo>
                    <a:pt x="942536" y="1433338"/>
                  </a:lnTo>
                  <a:lnTo>
                    <a:pt x="912742" y="1469432"/>
                  </a:lnTo>
                  <a:lnTo>
                    <a:pt x="883314" y="1505944"/>
                  </a:lnTo>
                  <a:lnTo>
                    <a:pt x="854255" y="1542872"/>
                  </a:lnTo>
                  <a:lnTo>
                    <a:pt x="825570" y="1580217"/>
                  </a:lnTo>
                  <a:lnTo>
                    <a:pt x="797265" y="1617975"/>
                  </a:lnTo>
                  <a:lnTo>
                    <a:pt x="769341" y="1656147"/>
                  </a:lnTo>
                  <a:lnTo>
                    <a:pt x="741805" y="1694730"/>
                  </a:lnTo>
                  <a:lnTo>
                    <a:pt x="714661" y="1733725"/>
                  </a:lnTo>
                  <a:lnTo>
                    <a:pt x="687912" y="1773130"/>
                  </a:lnTo>
                  <a:lnTo>
                    <a:pt x="661563" y="1812943"/>
                  </a:lnTo>
                  <a:lnTo>
                    <a:pt x="635618" y="1853163"/>
                  </a:lnTo>
                  <a:lnTo>
                    <a:pt x="610082" y="1893790"/>
                  </a:lnTo>
                  <a:lnTo>
                    <a:pt x="584959" y="1934822"/>
                  </a:lnTo>
                  <a:lnTo>
                    <a:pt x="560253" y="1976258"/>
                  </a:lnTo>
                  <a:lnTo>
                    <a:pt x="535969" y="2018096"/>
                  </a:lnTo>
                  <a:lnTo>
                    <a:pt x="512176" y="2060222"/>
                  </a:lnTo>
                  <a:lnTo>
                    <a:pt x="488939" y="2102513"/>
                  </a:lnTo>
                  <a:lnTo>
                    <a:pt x="466258" y="2144968"/>
                  </a:lnTo>
                  <a:lnTo>
                    <a:pt x="444131" y="2187580"/>
                  </a:lnTo>
                  <a:lnTo>
                    <a:pt x="422558" y="2230345"/>
                  </a:lnTo>
                  <a:lnTo>
                    <a:pt x="401537" y="2273260"/>
                  </a:lnTo>
                  <a:lnTo>
                    <a:pt x="381066" y="2316320"/>
                  </a:lnTo>
                  <a:lnTo>
                    <a:pt x="361146" y="2359521"/>
                  </a:lnTo>
                  <a:lnTo>
                    <a:pt x="341774" y="2402858"/>
                  </a:lnTo>
                  <a:lnTo>
                    <a:pt x="322950" y="2446327"/>
                  </a:lnTo>
                  <a:lnTo>
                    <a:pt x="304672" y="2489923"/>
                  </a:lnTo>
                  <a:lnTo>
                    <a:pt x="286939" y="2533643"/>
                  </a:lnTo>
                  <a:lnTo>
                    <a:pt x="269750" y="2577482"/>
                  </a:lnTo>
                  <a:lnTo>
                    <a:pt x="253105" y="2621435"/>
                  </a:lnTo>
                  <a:lnTo>
                    <a:pt x="237000" y="2665499"/>
                  </a:lnTo>
                  <a:lnTo>
                    <a:pt x="221437" y="2709669"/>
                  </a:lnTo>
                  <a:lnTo>
                    <a:pt x="206412" y="2753940"/>
                  </a:lnTo>
                  <a:lnTo>
                    <a:pt x="191926" y="2798309"/>
                  </a:lnTo>
                  <a:lnTo>
                    <a:pt x="177977" y="2842770"/>
                  </a:lnTo>
                  <a:lnTo>
                    <a:pt x="164564" y="2887320"/>
                  </a:lnTo>
                  <a:lnTo>
                    <a:pt x="151686" y="2931955"/>
                  </a:lnTo>
                  <a:lnTo>
                    <a:pt x="139341" y="2976669"/>
                  </a:lnTo>
                  <a:lnTo>
                    <a:pt x="127528" y="3021459"/>
                  </a:lnTo>
                  <a:lnTo>
                    <a:pt x="116247" y="3066320"/>
                  </a:lnTo>
                  <a:lnTo>
                    <a:pt x="105496" y="3111249"/>
                  </a:lnTo>
                  <a:lnTo>
                    <a:pt x="95273" y="3156240"/>
                  </a:lnTo>
                  <a:lnTo>
                    <a:pt x="85579" y="3201289"/>
                  </a:lnTo>
                  <a:lnTo>
                    <a:pt x="76411" y="3246392"/>
                  </a:lnTo>
                  <a:lnTo>
                    <a:pt x="67768" y="3291545"/>
                  </a:lnTo>
                  <a:lnTo>
                    <a:pt x="59650" y="3336743"/>
                  </a:lnTo>
                  <a:lnTo>
                    <a:pt x="52055" y="3381982"/>
                  </a:lnTo>
                  <a:lnTo>
                    <a:pt x="44982" y="3427258"/>
                  </a:lnTo>
                  <a:lnTo>
                    <a:pt x="38429" y="3472566"/>
                  </a:lnTo>
                  <a:lnTo>
                    <a:pt x="32397" y="3517902"/>
                  </a:lnTo>
                  <a:lnTo>
                    <a:pt x="26882" y="3563261"/>
                  </a:lnTo>
                  <a:lnTo>
                    <a:pt x="21885" y="3608640"/>
                  </a:lnTo>
                  <a:lnTo>
                    <a:pt x="17405" y="3654034"/>
                  </a:lnTo>
                  <a:lnTo>
                    <a:pt x="13439" y="3699438"/>
                  </a:lnTo>
                  <a:lnTo>
                    <a:pt x="9987" y="3744849"/>
                  </a:lnTo>
                  <a:lnTo>
                    <a:pt x="7047" y="3790262"/>
                  </a:lnTo>
                  <a:lnTo>
                    <a:pt x="4619" y="3835672"/>
                  </a:lnTo>
                  <a:lnTo>
                    <a:pt x="2702" y="3881076"/>
                  </a:lnTo>
                  <a:lnTo>
                    <a:pt x="1293" y="3926468"/>
                  </a:lnTo>
                  <a:lnTo>
                    <a:pt x="393" y="3971846"/>
                  </a:lnTo>
                  <a:lnTo>
                    <a:pt x="0" y="4017203"/>
                  </a:lnTo>
                  <a:lnTo>
                    <a:pt x="112" y="4062537"/>
                  </a:lnTo>
                  <a:lnTo>
                    <a:pt x="728" y="4107842"/>
                  </a:lnTo>
                  <a:lnTo>
                    <a:pt x="1848" y="4153114"/>
                  </a:lnTo>
                  <a:lnTo>
                    <a:pt x="3471" y="4198349"/>
                  </a:lnTo>
                  <a:lnTo>
                    <a:pt x="5594" y="4243543"/>
                  </a:lnTo>
                  <a:lnTo>
                    <a:pt x="8217" y="4288692"/>
                  </a:lnTo>
                  <a:lnTo>
                    <a:pt x="11339" y="4333790"/>
                  </a:lnTo>
                  <a:lnTo>
                    <a:pt x="14959" y="4378834"/>
                  </a:lnTo>
                  <a:lnTo>
                    <a:pt x="19075" y="4423819"/>
                  </a:lnTo>
                  <a:lnTo>
                    <a:pt x="23686" y="4468741"/>
                  </a:lnTo>
                  <a:lnTo>
                    <a:pt x="28791" y="4513596"/>
                  </a:lnTo>
                  <a:lnTo>
                    <a:pt x="34389" y="4558379"/>
                  </a:lnTo>
                  <a:lnTo>
                    <a:pt x="40479" y="4603086"/>
                  </a:lnTo>
                  <a:lnTo>
                    <a:pt x="47060" y="4647712"/>
                  </a:lnTo>
                  <a:lnTo>
                    <a:pt x="54130" y="4692254"/>
                  </a:lnTo>
                  <a:lnTo>
                    <a:pt x="61688" y="4736707"/>
                  </a:lnTo>
                  <a:lnTo>
                    <a:pt x="69733" y="4781066"/>
                  </a:lnTo>
                  <a:lnTo>
                    <a:pt x="78264" y="4825328"/>
                  </a:lnTo>
                  <a:lnTo>
                    <a:pt x="87281" y="4869488"/>
                  </a:lnTo>
                  <a:lnTo>
                    <a:pt x="96780" y="4913541"/>
                  </a:lnTo>
                  <a:lnTo>
                    <a:pt x="106762" y="4957484"/>
                  </a:lnTo>
                  <a:lnTo>
                    <a:pt x="117226" y="5001311"/>
                  </a:lnTo>
                  <a:lnTo>
                    <a:pt x="128170" y="5045020"/>
                  </a:lnTo>
                  <a:lnTo>
                    <a:pt x="139592" y="5088604"/>
                  </a:lnTo>
                  <a:lnTo>
                    <a:pt x="151493" y="5132061"/>
                  </a:lnTo>
                  <a:lnTo>
                    <a:pt x="163870" y="5175385"/>
                  </a:lnTo>
                  <a:lnTo>
                    <a:pt x="176722" y="5218572"/>
                  </a:lnTo>
                  <a:lnTo>
                    <a:pt x="190049" y="5261618"/>
                  </a:lnTo>
                  <a:lnTo>
                    <a:pt x="203849" y="5304519"/>
                  </a:lnTo>
                  <a:lnTo>
                    <a:pt x="218122" y="5347271"/>
                  </a:lnTo>
                  <a:lnTo>
                    <a:pt x="232865" y="5389868"/>
                  </a:lnTo>
                  <a:lnTo>
                    <a:pt x="248077" y="5432307"/>
                  </a:lnTo>
                  <a:lnTo>
                    <a:pt x="263758" y="5474583"/>
                  </a:lnTo>
                  <a:lnTo>
                    <a:pt x="279907" y="5516692"/>
                  </a:lnTo>
                  <a:lnTo>
                    <a:pt x="296522" y="5558630"/>
                  </a:lnTo>
                  <a:lnTo>
                    <a:pt x="313602" y="5600392"/>
                  </a:lnTo>
                  <a:lnTo>
                    <a:pt x="331146" y="5641974"/>
                  </a:lnTo>
                  <a:lnTo>
                    <a:pt x="349152" y="5683371"/>
                  </a:lnTo>
                  <a:lnTo>
                    <a:pt x="367620" y="5724580"/>
                  </a:lnTo>
                  <a:lnTo>
                    <a:pt x="386549" y="5765596"/>
                  </a:lnTo>
                  <a:lnTo>
                    <a:pt x="405936" y="5806414"/>
                  </a:lnTo>
                  <a:lnTo>
                    <a:pt x="425782" y="5847031"/>
                  </a:lnTo>
                  <a:lnTo>
                    <a:pt x="433172" y="5861740"/>
                  </a:lnTo>
                </a:path>
                <a:path w="6629400" h="5862320">
                  <a:moveTo>
                    <a:pt x="6628885" y="973206"/>
                  </a:moveTo>
                  <a:lnTo>
                    <a:pt x="6574728" y="927523"/>
                  </a:lnTo>
                  <a:lnTo>
                    <a:pt x="6538336" y="897782"/>
                  </a:lnTo>
                  <a:lnTo>
                    <a:pt x="6501530" y="868411"/>
                  </a:lnTo>
                  <a:lnTo>
                    <a:pt x="6464313" y="839415"/>
                  </a:lnTo>
                  <a:lnTo>
                    <a:pt x="6426686" y="810799"/>
                  </a:lnTo>
                  <a:lnTo>
                    <a:pt x="6388649" y="782566"/>
                  </a:lnTo>
                  <a:lnTo>
                    <a:pt x="6350204" y="754722"/>
                  </a:lnTo>
                  <a:lnTo>
                    <a:pt x="6311352" y="727269"/>
                  </a:lnTo>
                  <a:lnTo>
                    <a:pt x="6272094" y="700214"/>
                  </a:lnTo>
                  <a:lnTo>
                    <a:pt x="6232432" y="673559"/>
                  </a:lnTo>
                  <a:lnTo>
                    <a:pt x="6192366" y="647310"/>
                  </a:lnTo>
                  <a:lnTo>
                    <a:pt x="6151898" y="621471"/>
                  </a:lnTo>
                  <a:lnTo>
                    <a:pt x="6111028" y="596045"/>
                  </a:lnTo>
                  <a:lnTo>
                    <a:pt x="6069759" y="571038"/>
                  </a:lnTo>
                  <a:lnTo>
                    <a:pt x="6028090" y="546454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/>
          <a:stretch/>
        </p:blipFill>
        <p:spPr>
          <a:xfrm>
            <a:off x="9096210" y="372534"/>
            <a:ext cx="251952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5D56F24E-DDB6-4B57-AEF5-DA4E3483BCB2}" type="datetime4">
              <a:rPr lang="de-DE" smtClean="0"/>
              <a:pPr/>
              <a:t>6. Oktober 2025</a:t>
            </a:fld>
            <a:endParaRPr lang="de-DE" dirty="0"/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7731263" y="3114675"/>
            <a:ext cx="4521636" cy="3848068"/>
            <a:chOff x="12041354" y="5196642"/>
            <a:chExt cx="8298137" cy="7062001"/>
          </a:xfrm>
        </p:grpSpPr>
        <p:sp>
          <p:nvSpPr>
            <p:cNvPr id="15" name="object 29"/>
            <p:cNvSpPr/>
            <p:nvPr userDrawn="1"/>
          </p:nvSpPr>
          <p:spPr>
            <a:xfrm>
              <a:off x="13270036" y="5196642"/>
              <a:ext cx="7069455" cy="7061834"/>
            </a:xfrm>
            <a:custGeom>
              <a:avLst/>
              <a:gdLst/>
              <a:ahLst/>
              <a:cxnLst/>
              <a:rect l="l" t="t" r="r" b="b"/>
              <a:pathLst>
                <a:path w="7069455" h="7061834">
                  <a:moveTo>
                    <a:pt x="6518248" y="580414"/>
                  </a:moveTo>
                  <a:lnTo>
                    <a:pt x="6476353" y="556588"/>
                  </a:lnTo>
                  <a:lnTo>
                    <a:pt x="6434305" y="533278"/>
                  </a:lnTo>
                  <a:lnTo>
                    <a:pt x="6392108" y="510481"/>
                  </a:lnTo>
                  <a:lnTo>
                    <a:pt x="6349765" y="488196"/>
                  </a:lnTo>
                  <a:lnTo>
                    <a:pt x="6307280" y="466424"/>
                  </a:lnTo>
                  <a:lnTo>
                    <a:pt x="6264657" y="445162"/>
                  </a:lnTo>
                  <a:lnTo>
                    <a:pt x="6221899" y="424410"/>
                  </a:lnTo>
                  <a:lnTo>
                    <a:pt x="6179010" y="404166"/>
                  </a:lnTo>
                  <a:lnTo>
                    <a:pt x="6135994" y="384431"/>
                  </a:lnTo>
                  <a:lnTo>
                    <a:pt x="6092855" y="365202"/>
                  </a:lnTo>
                  <a:lnTo>
                    <a:pt x="6049596" y="346479"/>
                  </a:lnTo>
                  <a:lnTo>
                    <a:pt x="6006220" y="328260"/>
                  </a:lnTo>
                  <a:lnTo>
                    <a:pt x="5962732" y="310546"/>
                  </a:lnTo>
                  <a:lnTo>
                    <a:pt x="5919136" y="293334"/>
                  </a:lnTo>
                  <a:lnTo>
                    <a:pt x="5875434" y="276624"/>
                  </a:lnTo>
                  <a:lnTo>
                    <a:pt x="5831631" y="260415"/>
                  </a:lnTo>
                  <a:lnTo>
                    <a:pt x="5787731" y="244706"/>
                  </a:lnTo>
                  <a:lnTo>
                    <a:pt x="5743736" y="229495"/>
                  </a:lnTo>
                  <a:lnTo>
                    <a:pt x="5699651" y="214783"/>
                  </a:lnTo>
                  <a:lnTo>
                    <a:pt x="5655480" y="200567"/>
                  </a:lnTo>
                  <a:lnTo>
                    <a:pt x="5611225" y="186847"/>
                  </a:lnTo>
                  <a:lnTo>
                    <a:pt x="5566892" y="173622"/>
                  </a:lnTo>
                  <a:lnTo>
                    <a:pt x="5522483" y="160891"/>
                  </a:lnTo>
                  <a:lnTo>
                    <a:pt x="5478002" y="148653"/>
                  </a:lnTo>
                  <a:lnTo>
                    <a:pt x="5433453" y="136907"/>
                  </a:lnTo>
                  <a:lnTo>
                    <a:pt x="5388840" y="125652"/>
                  </a:lnTo>
                  <a:lnTo>
                    <a:pt x="5344166" y="114886"/>
                  </a:lnTo>
                  <a:lnTo>
                    <a:pt x="5299435" y="104610"/>
                  </a:lnTo>
                  <a:lnTo>
                    <a:pt x="5254650" y="94821"/>
                  </a:lnTo>
                  <a:lnTo>
                    <a:pt x="5209816" y="85520"/>
                  </a:lnTo>
                  <a:lnTo>
                    <a:pt x="5164936" y="76704"/>
                  </a:lnTo>
                  <a:lnTo>
                    <a:pt x="5120014" y="68374"/>
                  </a:lnTo>
                  <a:lnTo>
                    <a:pt x="5075053" y="60527"/>
                  </a:lnTo>
                  <a:lnTo>
                    <a:pt x="5030057" y="53164"/>
                  </a:lnTo>
                  <a:lnTo>
                    <a:pt x="4985030" y="46282"/>
                  </a:lnTo>
                  <a:lnTo>
                    <a:pt x="4939976" y="39882"/>
                  </a:lnTo>
                  <a:lnTo>
                    <a:pt x="4894898" y="33962"/>
                  </a:lnTo>
                  <a:lnTo>
                    <a:pt x="4849800" y="28520"/>
                  </a:lnTo>
                  <a:lnTo>
                    <a:pt x="4804685" y="23557"/>
                  </a:lnTo>
                  <a:lnTo>
                    <a:pt x="4759558" y="19071"/>
                  </a:lnTo>
                  <a:lnTo>
                    <a:pt x="4714421" y="15061"/>
                  </a:lnTo>
                  <a:lnTo>
                    <a:pt x="4669280" y="11525"/>
                  </a:lnTo>
                  <a:lnTo>
                    <a:pt x="4624136" y="8465"/>
                  </a:lnTo>
                  <a:lnTo>
                    <a:pt x="4578995" y="5877"/>
                  </a:lnTo>
                  <a:lnTo>
                    <a:pt x="4533860" y="3761"/>
                  </a:lnTo>
                  <a:lnTo>
                    <a:pt x="4488734" y="2116"/>
                  </a:lnTo>
                  <a:lnTo>
                    <a:pt x="4443621" y="942"/>
                  </a:lnTo>
                  <a:lnTo>
                    <a:pt x="4398525" y="237"/>
                  </a:lnTo>
                  <a:lnTo>
                    <a:pt x="4353449" y="0"/>
                  </a:lnTo>
                  <a:lnTo>
                    <a:pt x="4308398" y="230"/>
                  </a:lnTo>
                  <a:lnTo>
                    <a:pt x="4263375" y="926"/>
                  </a:lnTo>
                  <a:lnTo>
                    <a:pt x="4218383" y="2087"/>
                  </a:lnTo>
                  <a:lnTo>
                    <a:pt x="4173427" y="3713"/>
                  </a:lnTo>
                  <a:lnTo>
                    <a:pt x="4128509" y="5802"/>
                  </a:lnTo>
                  <a:lnTo>
                    <a:pt x="4083635" y="8353"/>
                  </a:lnTo>
                  <a:lnTo>
                    <a:pt x="4038806" y="11365"/>
                  </a:lnTo>
                  <a:lnTo>
                    <a:pt x="3994028" y="14838"/>
                  </a:lnTo>
                  <a:lnTo>
                    <a:pt x="3949304" y="18769"/>
                  </a:lnTo>
                  <a:lnTo>
                    <a:pt x="3904637" y="23160"/>
                  </a:lnTo>
                  <a:lnTo>
                    <a:pt x="3860031" y="28007"/>
                  </a:lnTo>
                  <a:lnTo>
                    <a:pt x="3815490" y="33310"/>
                  </a:lnTo>
                  <a:lnTo>
                    <a:pt x="3771017" y="39069"/>
                  </a:lnTo>
                  <a:lnTo>
                    <a:pt x="3726617" y="45283"/>
                  </a:lnTo>
                  <a:lnTo>
                    <a:pt x="3682293" y="51949"/>
                  </a:lnTo>
                  <a:lnTo>
                    <a:pt x="3638049" y="59068"/>
                  </a:lnTo>
                  <a:lnTo>
                    <a:pt x="3593887" y="66638"/>
                  </a:lnTo>
                  <a:lnTo>
                    <a:pt x="3549813" y="74659"/>
                  </a:lnTo>
                  <a:lnTo>
                    <a:pt x="3505830" y="83129"/>
                  </a:lnTo>
                  <a:lnTo>
                    <a:pt x="3461941" y="92047"/>
                  </a:lnTo>
                  <a:lnTo>
                    <a:pt x="3418150" y="101413"/>
                  </a:lnTo>
                  <a:lnTo>
                    <a:pt x="3374460" y="111225"/>
                  </a:lnTo>
                  <a:lnTo>
                    <a:pt x="3330877" y="121482"/>
                  </a:lnTo>
                  <a:lnTo>
                    <a:pt x="3287402" y="132184"/>
                  </a:lnTo>
                  <a:lnTo>
                    <a:pt x="3244040" y="143330"/>
                  </a:lnTo>
                  <a:lnTo>
                    <a:pt x="3200795" y="154917"/>
                  </a:lnTo>
                  <a:lnTo>
                    <a:pt x="3157671" y="166947"/>
                  </a:lnTo>
                  <a:lnTo>
                    <a:pt x="3114670" y="179416"/>
                  </a:lnTo>
                  <a:lnTo>
                    <a:pt x="3071797" y="192325"/>
                  </a:lnTo>
                  <a:lnTo>
                    <a:pt x="3029055" y="205673"/>
                  </a:lnTo>
                  <a:lnTo>
                    <a:pt x="2986448" y="219458"/>
                  </a:lnTo>
                  <a:lnTo>
                    <a:pt x="2943980" y="233679"/>
                  </a:lnTo>
                  <a:lnTo>
                    <a:pt x="2901654" y="248336"/>
                  </a:lnTo>
                  <a:lnTo>
                    <a:pt x="2859475" y="263428"/>
                  </a:lnTo>
                  <a:lnTo>
                    <a:pt x="2817445" y="278953"/>
                  </a:lnTo>
                  <a:lnTo>
                    <a:pt x="2775569" y="294911"/>
                  </a:lnTo>
                  <a:lnTo>
                    <a:pt x="2733850" y="311300"/>
                  </a:lnTo>
                  <a:lnTo>
                    <a:pt x="2692291" y="328120"/>
                  </a:lnTo>
                  <a:lnTo>
                    <a:pt x="2650898" y="345369"/>
                  </a:lnTo>
                  <a:lnTo>
                    <a:pt x="2609673" y="363047"/>
                  </a:lnTo>
                  <a:lnTo>
                    <a:pt x="2568619" y="381152"/>
                  </a:lnTo>
                  <a:lnTo>
                    <a:pt x="2527742" y="399684"/>
                  </a:lnTo>
                  <a:lnTo>
                    <a:pt x="2487043" y="418642"/>
                  </a:lnTo>
                  <a:lnTo>
                    <a:pt x="2446528" y="438024"/>
                  </a:lnTo>
                  <a:lnTo>
                    <a:pt x="2406200" y="457830"/>
                  </a:lnTo>
                  <a:lnTo>
                    <a:pt x="2366062" y="478058"/>
                  </a:lnTo>
                  <a:lnTo>
                    <a:pt x="2326118" y="498709"/>
                  </a:lnTo>
                  <a:lnTo>
                    <a:pt x="2286372" y="519779"/>
                  </a:lnTo>
                  <a:lnTo>
                    <a:pt x="2246827" y="541270"/>
                  </a:lnTo>
                  <a:lnTo>
                    <a:pt x="2207488" y="563179"/>
                  </a:lnTo>
                  <a:lnTo>
                    <a:pt x="2168358" y="585506"/>
                  </a:lnTo>
                  <a:lnTo>
                    <a:pt x="2129440" y="608250"/>
                  </a:lnTo>
                  <a:lnTo>
                    <a:pt x="2090738" y="631409"/>
                  </a:lnTo>
                  <a:lnTo>
                    <a:pt x="2052257" y="654983"/>
                  </a:lnTo>
                  <a:lnTo>
                    <a:pt x="2013999" y="678971"/>
                  </a:lnTo>
                  <a:lnTo>
                    <a:pt x="1975969" y="703371"/>
                  </a:lnTo>
                  <a:lnTo>
                    <a:pt x="1938169" y="728183"/>
                  </a:lnTo>
                  <a:lnTo>
                    <a:pt x="1900605" y="753406"/>
                  </a:lnTo>
                  <a:lnTo>
                    <a:pt x="1863279" y="779039"/>
                  </a:lnTo>
                  <a:lnTo>
                    <a:pt x="1826195" y="805080"/>
                  </a:lnTo>
                  <a:lnTo>
                    <a:pt x="1789357" y="831530"/>
                  </a:lnTo>
                  <a:lnTo>
                    <a:pt x="1752768" y="858386"/>
                  </a:lnTo>
                  <a:lnTo>
                    <a:pt x="1716433" y="885648"/>
                  </a:lnTo>
                  <a:lnTo>
                    <a:pt x="1680354" y="913314"/>
                  </a:lnTo>
                  <a:lnTo>
                    <a:pt x="1644536" y="941385"/>
                  </a:lnTo>
                  <a:lnTo>
                    <a:pt x="1608983" y="969858"/>
                  </a:lnTo>
                  <a:lnTo>
                    <a:pt x="1573697" y="998734"/>
                  </a:lnTo>
                  <a:lnTo>
                    <a:pt x="1538684" y="1028010"/>
                  </a:lnTo>
                  <a:lnTo>
                    <a:pt x="1503945" y="1057686"/>
                  </a:lnTo>
                  <a:lnTo>
                    <a:pt x="1469486" y="1087761"/>
                  </a:lnTo>
                  <a:lnTo>
                    <a:pt x="1435309" y="1118233"/>
                  </a:lnTo>
                  <a:lnTo>
                    <a:pt x="1401419" y="1149103"/>
                  </a:lnTo>
                  <a:lnTo>
                    <a:pt x="1367820" y="1180369"/>
                  </a:lnTo>
                  <a:lnTo>
                    <a:pt x="1334514" y="1212029"/>
                  </a:lnTo>
                  <a:lnTo>
                    <a:pt x="1301505" y="1244084"/>
                  </a:lnTo>
                  <a:lnTo>
                    <a:pt x="1268798" y="1276531"/>
                  </a:lnTo>
                  <a:lnTo>
                    <a:pt x="1236396" y="1309371"/>
                  </a:lnTo>
                  <a:lnTo>
                    <a:pt x="1204302" y="1342601"/>
                  </a:lnTo>
                  <a:lnTo>
                    <a:pt x="1172521" y="1376221"/>
                  </a:lnTo>
                  <a:lnTo>
                    <a:pt x="1141056" y="1410230"/>
                  </a:lnTo>
                  <a:lnTo>
                    <a:pt x="1109910" y="1444628"/>
                  </a:lnTo>
                  <a:lnTo>
                    <a:pt x="1079088" y="1479412"/>
                  </a:lnTo>
                  <a:lnTo>
                    <a:pt x="1048593" y="1514582"/>
                  </a:lnTo>
                  <a:lnTo>
                    <a:pt x="1018429" y="1550138"/>
                  </a:lnTo>
                  <a:lnTo>
                    <a:pt x="988599" y="1586077"/>
                  </a:lnTo>
                  <a:lnTo>
                    <a:pt x="959107" y="1622399"/>
                  </a:lnTo>
                  <a:lnTo>
                    <a:pt x="929958" y="1659104"/>
                  </a:lnTo>
                  <a:lnTo>
                    <a:pt x="901154" y="1696190"/>
                  </a:lnTo>
                  <a:lnTo>
                    <a:pt x="872699" y="1733655"/>
                  </a:lnTo>
                  <a:lnTo>
                    <a:pt x="844597" y="1771500"/>
                  </a:lnTo>
                  <a:lnTo>
                    <a:pt x="816852" y="1809723"/>
                  </a:lnTo>
                  <a:lnTo>
                    <a:pt x="789467" y="1848323"/>
                  </a:lnTo>
                  <a:lnTo>
                    <a:pt x="762446" y="1887299"/>
                  </a:lnTo>
                  <a:lnTo>
                    <a:pt x="735793" y="1926650"/>
                  </a:lnTo>
                  <a:lnTo>
                    <a:pt x="709512" y="1966375"/>
                  </a:lnTo>
                  <a:lnTo>
                    <a:pt x="683605" y="2006474"/>
                  </a:lnTo>
                  <a:lnTo>
                    <a:pt x="658077" y="2046944"/>
                  </a:lnTo>
                  <a:lnTo>
                    <a:pt x="632932" y="2087786"/>
                  </a:lnTo>
                  <a:lnTo>
                    <a:pt x="608173" y="2128998"/>
                  </a:lnTo>
                  <a:lnTo>
                    <a:pt x="583804" y="2170579"/>
                  </a:lnTo>
                  <a:lnTo>
                    <a:pt x="559730" y="2212705"/>
                  </a:lnTo>
                  <a:lnTo>
                    <a:pt x="536178" y="2254985"/>
                  </a:lnTo>
                  <a:lnTo>
                    <a:pt x="513147" y="2297416"/>
                  </a:lnTo>
                  <a:lnTo>
                    <a:pt x="490637" y="2339994"/>
                  </a:lnTo>
                  <a:lnTo>
                    <a:pt x="468647" y="2382714"/>
                  </a:lnTo>
                  <a:lnTo>
                    <a:pt x="447174" y="2425574"/>
                  </a:lnTo>
                  <a:lnTo>
                    <a:pt x="426220" y="2468569"/>
                  </a:lnTo>
                  <a:lnTo>
                    <a:pt x="405781" y="2511696"/>
                  </a:lnTo>
                  <a:lnTo>
                    <a:pt x="385858" y="2554950"/>
                  </a:lnTo>
                  <a:lnTo>
                    <a:pt x="366450" y="2598329"/>
                  </a:lnTo>
                  <a:lnTo>
                    <a:pt x="347554" y="2641829"/>
                  </a:lnTo>
                  <a:lnTo>
                    <a:pt x="329172" y="2685445"/>
                  </a:lnTo>
                  <a:lnTo>
                    <a:pt x="311300" y="2729174"/>
                  </a:lnTo>
                  <a:lnTo>
                    <a:pt x="293939" y="2773012"/>
                  </a:lnTo>
                  <a:lnTo>
                    <a:pt x="277087" y="2816955"/>
                  </a:lnTo>
                  <a:lnTo>
                    <a:pt x="260744" y="2861000"/>
                  </a:lnTo>
                  <a:lnTo>
                    <a:pt x="244908" y="2905143"/>
                  </a:lnTo>
                  <a:lnTo>
                    <a:pt x="229578" y="2949380"/>
                  </a:lnTo>
                  <a:lnTo>
                    <a:pt x="214754" y="2993708"/>
                  </a:lnTo>
                  <a:lnTo>
                    <a:pt x="200434" y="3038122"/>
                  </a:lnTo>
                  <a:lnTo>
                    <a:pt x="186617" y="3082619"/>
                  </a:lnTo>
                  <a:lnTo>
                    <a:pt x="173302" y="3127194"/>
                  </a:lnTo>
                  <a:lnTo>
                    <a:pt x="160489" y="3171845"/>
                  </a:lnTo>
                  <a:lnTo>
                    <a:pt x="148176" y="3216568"/>
                  </a:lnTo>
                  <a:lnTo>
                    <a:pt x="136363" y="3261358"/>
                  </a:lnTo>
                  <a:lnTo>
                    <a:pt x="125047" y="3306213"/>
                  </a:lnTo>
                  <a:lnTo>
                    <a:pt x="114229" y="3351127"/>
                  </a:lnTo>
                  <a:lnTo>
                    <a:pt x="103908" y="3396099"/>
                  </a:lnTo>
                  <a:lnTo>
                    <a:pt x="94081" y="3441122"/>
                  </a:lnTo>
                  <a:lnTo>
                    <a:pt x="84749" y="3486195"/>
                  </a:lnTo>
                  <a:lnTo>
                    <a:pt x="75910" y="3531313"/>
                  </a:lnTo>
                  <a:lnTo>
                    <a:pt x="67563" y="3576473"/>
                  </a:lnTo>
                  <a:lnTo>
                    <a:pt x="59707" y="3621670"/>
                  </a:lnTo>
                  <a:lnTo>
                    <a:pt x="52342" y="3666901"/>
                  </a:lnTo>
                  <a:lnTo>
                    <a:pt x="45465" y="3712162"/>
                  </a:lnTo>
                  <a:lnTo>
                    <a:pt x="39077" y="3757450"/>
                  </a:lnTo>
                  <a:lnTo>
                    <a:pt x="33176" y="3802760"/>
                  </a:lnTo>
                  <a:lnTo>
                    <a:pt x="27762" y="3848089"/>
                  </a:lnTo>
                  <a:lnTo>
                    <a:pt x="22832" y="3893433"/>
                  </a:lnTo>
                  <a:lnTo>
                    <a:pt x="18387" y="3938789"/>
                  </a:lnTo>
                  <a:lnTo>
                    <a:pt x="14425" y="3984152"/>
                  </a:lnTo>
                  <a:lnTo>
                    <a:pt x="10945" y="4029519"/>
                  </a:lnTo>
                  <a:lnTo>
                    <a:pt x="7946" y="4074886"/>
                  </a:lnTo>
                  <a:lnTo>
                    <a:pt x="5427" y="4120250"/>
                  </a:lnTo>
                  <a:lnTo>
                    <a:pt x="3387" y="4165606"/>
                  </a:lnTo>
                  <a:lnTo>
                    <a:pt x="1826" y="4210950"/>
                  </a:lnTo>
                  <a:lnTo>
                    <a:pt x="741" y="4256280"/>
                  </a:lnTo>
                  <a:lnTo>
                    <a:pt x="133" y="4301591"/>
                  </a:lnTo>
                  <a:lnTo>
                    <a:pt x="0" y="4346880"/>
                  </a:lnTo>
                  <a:lnTo>
                    <a:pt x="340" y="4392142"/>
                  </a:lnTo>
                  <a:lnTo>
                    <a:pt x="1154" y="4437374"/>
                  </a:lnTo>
                  <a:lnTo>
                    <a:pt x="2440" y="4482573"/>
                  </a:lnTo>
                  <a:lnTo>
                    <a:pt x="4197" y="4527733"/>
                  </a:lnTo>
                  <a:lnTo>
                    <a:pt x="6424" y="4572853"/>
                  </a:lnTo>
                  <a:lnTo>
                    <a:pt x="9120" y="4617928"/>
                  </a:lnTo>
                  <a:lnTo>
                    <a:pt x="12285" y="4662953"/>
                  </a:lnTo>
                  <a:lnTo>
                    <a:pt x="15916" y="4707927"/>
                  </a:lnTo>
                  <a:lnTo>
                    <a:pt x="20013" y="4752843"/>
                  </a:lnTo>
                  <a:lnTo>
                    <a:pt x="24575" y="4797700"/>
                  </a:lnTo>
                  <a:lnTo>
                    <a:pt x="29601" y="4842493"/>
                  </a:lnTo>
                  <a:lnTo>
                    <a:pt x="35091" y="4887218"/>
                  </a:lnTo>
                  <a:lnTo>
                    <a:pt x="41042" y="4931872"/>
                  </a:lnTo>
                  <a:lnTo>
                    <a:pt x="47454" y="4976451"/>
                  </a:lnTo>
                  <a:lnTo>
                    <a:pt x="54326" y="5020950"/>
                  </a:lnTo>
                  <a:lnTo>
                    <a:pt x="61657" y="5065367"/>
                  </a:lnTo>
                  <a:lnTo>
                    <a:pt x="69447" y="5109698"/>
                  </a:lnTo>
                  <a:lnTo>
                    <a:pt x="77693" y="5153939"/>
                  </a:lnTo>
                  <a:lnTo>
                    <a:pt x="86395" y="5198085"/>
                  </a:lnTo>
                  <a:lnTo>
                    <a:pt x="95552" y="5242134"/>
                  </a:lnTo>
                  <a:lnTo>
                    <a:pt x="105162" y="5286081"/>
                  </a:lnTo>
                  <a:lnTo>
                    <a:pt x="115226" y="5329923"/>
                  </a:lnTo>
                  <a:lnTo>
                    <a:pt x="125742" y="5373656"/>
                  </a:lnTo>
                  <a:lnTo>
                    <a:pt x="136709" y="5417277"/>
                  </a:lnTo>
                  <a:lnTo>
                    <a:pt x="148125" y="5460780"/>
                  </a:lnTo>
                  <a:lnTo>
                    <a:pt x="159990" y="5504164"/>
                  </a:lnTo>
                  <a:lnTo>
                    <a:pt x="172304" y="5547423"/>
                  </a:lnTo>
                  <a:lnTo>
                    <a:pt x="185064" y="5590555"/>
                  </a:lnTo>
                  <a:lnTo>
                    <a:pt x="198270" y="5633555"/>
                  </a:lnTo>
                  <a:lnTo>
                    <a:pt x="211921" y="5676420"/>
                  </a:lnTo>
                  <a:lnTo>
                    <a:pt x="226015" y="5719146"/>
                  </a:lnTo>
                  <a:lnTo>
                    <a:pt x="240553" y="5761728"/>
                  </a:lnTo>
                  <a:lnTo>
                    <a:pt x="255532" y="5804165"/>
                  </a:lnTo>
                  <a:lnTo>
                    <a:pt x="270953" y="5846450"/>
                  </a:lnTo>
                  <a:lnTo>
                    <a:pt x="286813" y="5888582"/>
                  </a:lnTo>
                  <a:lnTo>
                    <a:pt x="303112" y="5930556"/>
                  </a:lnTo>
                  <a:lnTo>
                    <a:pt x="319848" y="5972368"/>
                  </a:lnTo>
                  <a:lnTo>
                    <a:pt x="337022" y="6014015"/>
                  </a:lnTo>
                  <a:lnTo>
                    <a:pt x="354631" y="6055492"/>
                  </a:lnTo>
                  <a:lnTo>
                    <a:pt x="372675" y="6096797"/>
                  </a:lnTo>
                  <a:lnTo>
                    <a:pt x="391153" y="6137925"/>
                  </a:lnTo>
                  <a:lnTo>
                    <a:pt x="410063" y="6178873"/>
                  </a:lnTo>
                  <a:lnTo>
                    <a:pt x="429406" y="6219636"/>
                  </a:lnTo>
                  <a:lnTo>
                    <a:pt x="449179" y="6260211"/>
                  </a:lnTo>
                  <a:lnTo>
                    <a:pt x="469382" y="6300595"/>
                  </a:lnTo>
                  <a:lnTo>
                    <a:pt x="490013" y="6340783"/>
                  </a:lnTo>
                  <a:lnTo>
                    <a:pt x="511072" y="6380772"/>
                  </a:lnTo>
                  <a:lnTo>
                    <a:pt x="532558" y="6420557"/>
                  </a:lnTo>
                  <a:lnTo>
                    <a:pt x="554470" y="6460136"/>
                  </a:lnTo>
                  <a:lnTo>
                    <a:pt x="576807" y="6499505"/>
                  </a:lnTo>
                  <a:lnTo>
                    <a:pt x="599567" y="6538659"/>
                  </a:lnTo>
                  <a:lnTo>
                    <a:pt x="622749" y="6577595"/>
                  </a:lnTo>
                  <a:lnTo>
                    <a:pt x="646354" y="6616309"/>
                  </a:lnTo>
                  <a:lnTo>
                    <a:pt x="670379" y="6654798"/>
                  </a:lnTo>
                  <a:lnTo>
                    <a:pt x="694824" y="6693057"/>
                  </a:lnTo>
                  <a:lnTo>
                    <a:pt x="719687" y="6731083"/>
                  </a:lnTo>
                  <a:lnTo>
                    <a:pt x="744968" y="6768873"/>
                  </a:lnTo>
                  <a:lnTo>
                    <a:pt x="770666" y="6806421"/>
                  </a:lnTo>
                  <a:lnTo>
                    <a:pt x="796780" y="6843725"/>
                  </a:lnTo>
                  <a:lnTo>
                    <a:pt x="823308" y="6880782"/>
                  </a:lnTo>
                  <a:lnTo>
                    <a:pt x="850249" y="6917586"/>
                  </a:lnTo>
                  <a:lnTo>
                    <a:pt x="877603" y="6954134"/>
                  </a:lnTo>
                  <a:lnTo>
                    <a:pt x="905369" y="6990423"/>
                  </a:lnTo>
                  <a:lnTo>
                    <a:pt x="933546" y="7026449"/>
                  </a:lnTo>
                  <a:lnTo>
                    <a:pt x="961499" y="7061417"/>
                  </a:lnTo>
                </a:path>
                <a:path w="7069455" h="7061834">
                  <a:moveTo>
                    <a:pt x="7068847" y="955891"/>
                  </a:moveTo>
                  <a:lnTo>
                    <a:pt x="7033545" y="927916"/>
                  </a:lnTo>
                  <a:lnTo>
                    <a:pt x="6996203" y="898982"/>
                  </a:lnTo>
                  <a:lnTo>
                    <a:pt x="6958475" y="870401"/>
                  </a:lnTo>
                  <a:lnTo>
                    <a:pt x="6920361" y="842177"/>
                  </a:lnTo>
                  <a:lnTo>
                    <a:pt x="6881863" y="814314"/>
                  </a:lnTo>
                  <a:lnTo>
                    <a:pt x="6842981" y="786816"/>
                  </a:lnTo>
                  <a:lnTo>
                    <a:pt x="6803717" y="759687"/>
                  </a:lnTo>
                  <a:lnTo>
                    <a:pt x="6764072" y="732929"/>
                  </a:lnTo>
                  <a:lnTo>
                    <a:pt x="6724046" y="706548"/>
                  </a:lnTo>
                  <a:lnTo>
                    <a:pt x="6683641" y="680547"/>
                  </a:lnTo>
                  <a:lnTo>
                    <a:pt x="6642858" y="654929"/>
                  </a:lnTo>
                  <a:lnTo>
                    <a:pt x="6601697" y="629698"/>
                  </a:lnTo>
                  <a:lnTo>
                    <a:pt x="6560160" y="604858"/>
                  </a:lnTo>
                  <a:lnTo>
                    <a:pt x="6518248" y="58041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0"/>
            <p:cNvSpPr/>
            <p:nvPr userDrawn="1"/>
          </p:nvSpPr>
          <p:spPr>
            <a:xfrm>
              <a:off x="12041354" y="6104858"/>
              <a:ext cx="8297545" cy="6153785"/>
            </a:xfrm>
            <a:custGeom>
              <a:avLst/>
              <a:gdLst/>
              <a:ahLst/>
              <a:cxnLst/>
              <a:rect l="l" t="t" r="r" b="b"/>
              <a:pathLst>
                <a:path w="8297544" h="6153784">
                  <a:moveTo>
                    <a:pt x="6684390" y="598109"/>
                  </a:moveTo>
                  <a:lnTo>
                    <a:pt x="6642246" y="574066"/>
                  </a:lnTo>
                  <a:lnTo>
                    <a:pt x="6599952" y="550532"/>
                  </a:lnTo>
                  <a:lnTo>
                    <a:pt x="6557511" y="527505"/>
                  </a:lnTo>
                  <a:lnTo>
                    <a:pt x="6514927" y="504984"/>
                  </a:lnTo>
                  <a:lnTo>
                    <a:pt x="6472202" y="482970"/>
                  </a:lnTo>
                  <a:lnTo>
                    <a:pt x="6429341" y="461459"/>
                  </a:lnTo>
                  <a:lnTo>
                    <a:pt x="6386348" y="440453"/>
                  </a:lnTo>
                  <a:lnTo>
                    <a:pt x="6343225" y="419948"/>
                  </a:lnTo>
                  <a:lnTo>
                    <a:pt x="6299976" y="399946"/>
                  </a:lnTo>
                  <a:lnTo>
                    <a:pt x="6256605" y="380444"/>
                  </a:lnTo>
                  <a:lnTo>
                    <a:pt x="6213116" y="361442"/>
                  </a:lnTo>
                  <a:lnTo>
                    <a:pt x="6169512" y="342939"/>
                  </a:lnTo>
                  <a:lnTo>
                    <a:pt x="6125796" y="324934"/>
                  </a:lnTo>
                  <a:lnTo>
                    <a:pt x="6081973" y="307426"/>
                  </a:lnTo>
                  <a:lnTo>
                    <a:pt x="6038045" y="290414"/>
                  </a:lnTo>
                  <a:lnTo>
                    <a:pt x="5994017" y="273896"/>
                  </a:lnTo>
                  <a:lnTo>
                    <a:pt x="5949892" y="257873"/>
                  </a:lnTo>
                  <a:lnTo>
                    <a:pt x="5905673" y="242343"/>
                  </a:lnTo>
                  <a:lnTo>
                    <a:pt x="5861364" y="227304"/>
                  </a:lnTo>
                  <a:lnTo>
                    <a:pt x="5816969" y="212757"/>
                  </a:lnTo>
                  <a:lnTo>
                    <a:pt x="5772490" y="198701"/>
                  </a:lnTo>
                  <a:lnTo>
                    <a:pt x="5727933" y="185133"/>
                  </a:lnTo>
                  <a:lnTo>
                    <a:pt x="5683300" y="172054"/>
                  </a:lnTo>
                  <a:lnTo>
                    <a:pt x="5638595" y="159462"/>
                  </a:lnTo>
                  <a:lnTo>
                    <a:pt x="5593821" y="147357"/>
                  </a:lnTo>
                  <a:lnTo>
                    <a:pt x="5548982" y="135737"/>
                  </a:lnTo>
                  <a:lnTo>
                    <a:pt x="5504082" y="124601"/>
                  </a:lnTo>
                  <a:lnTo>
                    <a:pt x="5459124" y="113949"/>
                  </a:lnTo>
                  <a:lnTo>
                    <a:pt x="5414111" y="103780"/>
                  </a:lnTo>
                  <a:lnTo>
                    <a:pt x="5369048" y="94092"/>
                  </a:lnTo>
                  <a:lnTo>
                    <a:pt x="5323938" y="84885"/>
                  </a:lnTo>
                  <a:lnTo>
                    <a:pt x="5278784" y="76157"/>
                  </a:lnTo>
                  <a:lnTo>
                    <a:pt x="5233590" y="67908"/>
                  </a:lnTo>
                  <a:lnTo>
                    <a:pt x="5188360" y="60137"/>
                  </a:lnTo>
                  <a:lnTo>
                    <a:pt x="5143097" y="52843"/>
                  </a:lnTo>
                  <a:lnTo>
                    <a:pt x="5097804" y="46025"/>
                  </a:lnTo>
                  <a:lnTo>
                    <a:pt x="5052486" y="39682"/>
                  </a:lnTo>
                  <a:lnTo>
                    <a:pt x="5007146" y="33812"/>
                  </a:lnTo>
                  <a:lnTo>
                    <a:pt x="4961787" y="28416"/>
                  </a:lnTo>
                  <a:lnTo>
                    <a:pt x="4916413" y="23491"/>
                  </a:lnTo>
                  <a:lnTo>
                    <a:pt x="4871027" y="19038"/>
                  </a:lnTo>
                  <a:lnTo>
                    <a:pt x="4825634" y="15055"/>
                  </a:lnTo>
                  <a:lnTo>
                    <a:pt x="4780236" y="11541"/>
                  </a:lnTo>
                  <a:lnTo>
                    <a:pt x="4734838" y="8495"/>
                  </a:lnTo>
                  <a:lnTo>
                    <a:pt x="4689442" y="5917"/>
                  </a:lnTo>
                  <a:lnTo>
                    <a:pt x="4644053" y="3804"/>
                  </a:lnTo>
                  <a:lnTo>
                    <a:pt x="4598673" y="2158"/>
                  </a:lnTo>
                  <a:lnTo>
                    <a:pt x="4553308" y="975"/>
                  </a:lnTo>
                  <a:lnTo>
                    <a:pt x="4507959" y="256"/>
                  </a:lnTo>
                  <a:lnTo>
                    <a:pt x="4462631" y="0"/>
                  </a:lnTo>
                  <a:lnTo>
                    <a:pt x="4417327" y="204"/>
                  </a:lnTo>
                  <a:lnTo>
                    <a:pt x="4372051" y="870"/>
                  </a:lnTo>
                  <a:lnTo>
                    <a:pt x="4326806" y="1995"/>
                  </a:lnTo>
                  <a:lnTo>
                    <a:pt x="4281596" y="3579"/>
                  </a:lnTo>
                  <a:lnTo>
                    <a:pt x="4236425" y="5621"/>
                  </a:lnTo>
                  <a:lnTo>
                    <a:pt x="4191296" y="8119"/>
                  </a:lnTo>
                  <a:lnTo>
                    <a:pt x="4146212" y="11073"/>
                  </a:lnTo>
                  <a:lnTo>
                    <a:pt x="4101178" y="14482"/>
                  </a:lnTo>
                  <a:lnTo>
                    <a:pt x="4056196" y="18345"/>
                  </a:lnTo>
                  <a:lnTo>
                    <a:pt x="4011271" y="22660"/>
                  </a:lnTo>
                  <a:lnTo>
                    <a:pt x="3966406" y="27428"/>
                  </a:lnTo>
                  <a:lnTo>
                    <a:pt x="3921604" y="32647"/>
                  </a:lnTo>
                  <a:lnTo>
                    <a:pt x="3876869" y="38315"/>
                  </a:lnTo>
                  <a:lnTo>
                    <a:pt x="3832205" y="44433"/>
                  </a:lnTo>
                  <a:lnTo>
                    <a:pt x="3787615" y="50999"/>
                  </a:lnTo>
                  <a:lnTo>
                    <a:pt x="3743103" y="58012"/>
                  </a:lnTo>
                  <a:lnTo>
                    <a:pt x="3698672" y="65472"/>
                  </a:lnTo>
                  <a:lnTo>
                    <a:pt x="3654326" y="73376"/>
                  </a:lnTo>
                  <a:lnTo>
                    <a:pt x="3610068" y="81725"/>
                  </a:lnTo>
                  <a:lnTo>
                    <a:pt x="3565902" y="90517"/>
                  </a:lnTo>
                  <a:lnTo>
                    <a:pt x="3521832" y="99752"/>
                  </a:lnTo>
                  <a:lnTo>
                    <a:pt x="3477862" y="109428"/>
                  </a:lnTo>
                  <a:lnTo>
                    <a:pt x="3433993" y="119545"/>
                  </a:lnTo>
                  <a:lnTo>
                    <a:pt x="3390232" y="130101"/>
                  </a:lnTo>
                  <a:lnTo>
                    <a:pt x="3346580" y="141096"/>
                  </a:lnTo>
                  <a:lnTo>
                    <a:pt x="3303041" y="152528"/>
                  </a:lnTo>
                  <a:lnTo>
                    <a:pt x="3259620" y="164397"/>
                  </a:lnTo>
                  <a:lnTo>
                    <a:pt x="3216319" y="176702"/>
                  </a:lnTo>
                  <a:lnTo>
                    <a:pt x="3173142" y="189441"/>
                  </a:lnTo>
                  <a:lnTo>
                    <a:pt x="3130093" y="202615"/>
                  </a:lnTo>
                  <a:lnTo>
                    <a:pt x="3087175" y="216221"/>
                  </a:lnTo>
                  <a:lnTo>
                    <a:pt x="3044392" y="230259"/>
                  </a:lnTo>
                  <a:lnTo>
                    <a:pt x="3001748" y="244728"/>
                  </a:lnTo>
                  <a:lnTo>
                    <a:pt x="2959245" y="259627"/>
                  </a:lnTo>
                  <a:lnTo>
                    <a:pt x="2916888" y="274954"/>
                  </a:lnTo>
                  <a:lnTo>
                    <a:pt x="2874680" y="290710"/>
                  </a:lnTo>
                  <a:lnTo>
                    <a:pt x="2832625" y="306894"/>
                  </a:lnTo>
                  <a:lnTo>
                    <a:pt x="2790726" y="323503"/>
                  </a:lnTo>
                  <a:lnTo>
                    <a:pt x="2748987" y="340537"/>
                  </a:lnTo>
                  <a:lnTo>
                    <a:pt x="2707412" y="357996"/>
                  </a:lnTo>
                  <a:lnTo>
                    <a:pt x="2666003" y="375878"/>
                  </a:lnTo>
                  <a:lnTo>
                    <a:pt x="2624765" y="394182"/>
                  </a:lnTo>
                  <a:lnTo>
                    <a:pt x="2583701" y="412908"/>
                  </a:lnTo>
                  <a:lnTo>
                    <a:pt x="2542814" y="432054"/>
                  </a:lnTo>
                  <a:lnTo>
                    <a:pt x="2502109" y="451619"/>
                  </a:lnTo>
                  <a:lnTo>
                    <a:pt x="2461589" y="471603"/>
                  </a:lnTo>
                  <a:lnTo>
                    <a:pt x="2421257" y="492004"/>
                  </a:lnTo>
                  <a:lnTo>
                    <a:pt x="2381117" y="512822"/>
                  </a:lnTo>
                  <a:lnTo>
                    <a:pt x="2341172" y="534056"/>
                  </a:lnTo>
                  <a:lnTo>
                    <a:pt x="2301427" y="555705"/>
                  </a:lnTo>
                  <a:lnTo>
                    <a:pt x="2261884" y="577767"/>
                  </a:lnTo>
                  <a:lnTo>
                    <a:pt x="2222548" y="600241"/>
                  </a:lnTo>
                  <a:lnTo>
                    <a:pt x="2183421" y="623128"/>
                  </a:lnTo>
                  <a:lnTo>
                    <a:pt x="2144508" y="646426"/>
                  </a:lnTo>
                  <a:lnTo>
                    <a:pt x="2105811" y="670133"/>
                  </a:lnTo>
                  <a:lnTo>
                    <a:pt x="2067335" y="694249"/>
                  </a:lnTo>
                  <a:lnTo>
                    <a:pt x="2029083" y="718774"/>
                  </a:lnTo>
                  <a:lnTo>
                    <a:pt x="1991059" y="743705"/>
                  </a:lnTo>
                  <a:lnTo>
                    <a:pt x="1953266" y="769042"/>
                  </a:lnTo>
                  <a:lnTo>
                    <a:pt x="1915708" y="794785"/>
                  </a:lnTo>
                  <a:lnTo>
                    <a:pt x="1878388" y="820931"/>
                  </a:lnTo>
                  <a:lnTo>
                    <a:pt x="1841310" y="847481"/>
                  </a:lnTo>
                  <a:lnTo>
                    <a:pt x="1804477" y="874433"/>
                  </a:lnTo>
                  <a:lnTo>
                    <a:pt x="1767894" y="901787"/>
                  </a:lnTo>
                  <a:lnTo>
                    <a:pt x="1731563" y="929540"/>
                  </a:lnTo>
                  <a:lnTo>
                    <a:pt x="1695488" y="957693"/>
                  </a:lnTo>
                  <a:lnTo>
                    <a:pt x="1659673" y="986245"/>
                  </a:lnTo>
                  <a:lnTo>
                    <a:pt x="1624121" y="1015194"/>
                  </a:lnTo>
                  <a:lnTo>
                    <a:pt x="1588837" y="1044539"/>
                  </a:lnTo>
                  <a:lnTo>
                    <a:pt x="1553822" y="1074280"/>
                  </a:lnTo>
                  <a:lnTo>
                    <a:pt x="1519082" y="1104416"/>
                  </a:lnTo>
                  <a:lnTo>
                    <a:pt x="1484619" y="1134945"/>
                  </a:lnTo>
                  <a:lnTo>
                    <a:pt x="1450438" y="1165867"/>
                  </a:lnTo>
                  <a:lnTo>
                    <a:pt x="1416541" y="1197180"/>
                  </a:lnTo>
                  <a:lnTo>
                    <a:pt x="1382932" y="1228885"/>
                  </a:lnTo>
                  <a:lnTo>
                    <a:pt x="1349616" y="1260979"/>
                  </a:lnTo>
                  <a:lnTo>
                    <a:pt x="1316595" y="1293462"/>
                  </a:lnTo>
                  <a:lnTo>
                    <a:pt x="1283872" y="1326333"/>
                  </a:lnTo>
                  <a:lnTo>
                    <a:pt x="1251453" y="1359591"/>
                  </a:lnTo>
                  <a:lnTo>
                    <a:pt x="1219339" y="1393234"/>
                  </a:lnTo>
                  <a:lnTo>
                    <a:pt x="1187536" y="1427263"/>
                  </a:lnTo>
                  <a:lnTo>
                    <a:pt x="1156045" y="1461676"/>
                  </a:lnTo>
                  <a:lnTo>
                    <a:pt x="1124871" y="1496472"/>
                  </a:lnTo>
                  <a:lnTo>
                    <a:pt x="1094018" y="1531651"/>
                  </a:lnTo>
                  <a:lnTo>
                    <a:pt x="1063489" y="1567210"/>
                  </a:lnTo>
                  <a:lnTo>
                    <a:pt x="1033287" y="1603150"/>
                  </a:lnTo>
                  <a:lnTo>
                    <a:pt x="1003417" y="1639469"/>
                  </a:lnTo>
                  <a:lnTo>
                    <a:pt x="973881" y="1676166"/>
                  </a:lnTo>
                  <a:lnTo>
                    <a:pt x="944683" y="1713240"/>
                  </a:lnTo>
                  <a:lnTo>
                    <a:pt x="915828" y="1750692"/>
                  </a:lnTo>
                  <a:lnTo>
                    <a:pt x="887317" y="1788518"/>
                  </a:lnTo>
                  <a:lnTo>
                    <a:pt x="859156" y="1826719"/>
                  </a:lnTo>
                  <a:lnTo>
                    <a:pt x="831347" y="1865294"/>
                  </a:lnTo>
                  <a:lnTo>
                    <a:pt x="803894" y="1904241"/>
                  </a:lnTo>
                  <a:lnTo>
                    <a:pt x="776801" y="1943560"/>
                  </a:lnTo>
                  <a:lnTo>
                    <a:pt x="750071" y="1983249"/>
                  </a:lnTo>
                  <a:lnTo>
                    <a:pt x="723708" y="2023309"/>
                  </a:lnTo>
                  <a:lnTo>
                    <a:pt x="697715" y="2063737"/>
                  </a:lnTo>
                  <a:lnTo>
                    <a:pt x="672097" y="2104532"/>
                  </a:lnTo>
                  <a:lnTo>
                    <a:pt x="646856" y="2145695"/>
                  </a:lnTo>
                  <a:lnTo>
                    <a:pt x="621995" y="2187224"/>
                  </a:lnTo>
                  <a:lnTo>
                    <a:pt x="597520" y="2229117"/>
                  </a:lnTo>
                  <a:lnTo>
                    <a:pt x="573492" y="2271270"/>
                  </a:lnTo>
                  <a:lnTo>
                    <a:pt x="549973" y="2313573"/>
                  </a:lnTo>
                  <a:lnTo>
                    <a:pt x="526961" y="2356023"/>
                  </a:lnTo>
                  <a:lnTo>
                    <a:pt x="504456" y="2398617"/>
                  </a:lnTo>
                  <a:lnTo>
                    <a:pt x="482455" y="2441351"/>
                  </a:lnTo>
                  <a:lnTo>
                    <a:pt x="460960" y="2484221"/>
                  </a:lnTo>
                  <a:lnTo>
                    <a:pt x="439967" y="2527224"/>
                  </a:lnTo>
                  <a:lnTo>
                    <a:pt x="419477" y="2570357"/>
                  </a:lnTo>
                  <a:lnTo>
                    <a:pt x="399489" y="2613616"/>
                  </a:lnTo>
                  <a:lnTo>
                    <a:pt x="380001" y="2656996"/>
                  </a:lnTo>
                  <a:lnTo>
                    <a:pt x="361013" y="2700496"/>
                  </a:lnTo>
                  <a:lnTo>
                    <a:pt x="342524" y="2744110"/>
                  </a:lnTo>
                  <a:lnTo>
                    <a:pt x="324532" y="2787836"/>
                  </a:lnTo>
                  <a:lnTo>
                    <a:pt x="307037" y="2831670"/>
                  </a:lnTo>
                  <a:lnTo>
                    <a:pt x="290038" y="2875608"/>
                  </a:lnTo>
                  <a:lnTo>
                    <a:pt x="273534" y="2919647"/>
                  </a:lnTo>
                  <a:lnTo>
                    <a:pt x="257524" y="2963783"/>
                  </a:lnTo>
                  <a:lnTo>
                    <a:pt x="242006" y="3008013"/>
                  </a:lnTo>
                  <a:lnTo>
                    <a:pt x="226981" y="3052333"/>
                  </a:lnTo>
                  <a:lnTo>
                    <a:pt x="212447" y="3096740"/>
                  </a:lnTo>
                  <a:lnTo>
                    <a:pt x="198402" y="3141229"/>
                  </a:lnTo>
                  <a:lnTo>
                    <a:pt x="184847" y="3185798"/>
                  </a:lnTo>
                  <a:lnTo>
                    <a:pt x="171780" y="3230443"/>
                  </a:lnTo>
                  <a:lnTo>
                    <a:pt x="159200" y="3275160"/>
                  </a:lnTo>
                  <a:lnTo>
                    <a:pt x="147107" y="3319945"/>
                  </a:lnTo>
                  <a:lnTo>
                    <a:pt x="135499" y="3364796"/>
                  </a:lnTo>
                  <a:lnTo>
                    <a:pt x="124375" y="3409708"/>
                  </a:lnTo>
                  <a:lnTo>
                    <a:pt x="113734" y="3454678"/>
                  </a:lnTo>
                  <a:lnTo>
                    <a:pt x="103576" y="3499702"/>
                  </a:lnTo>
                  <a:lnTo>
                    <a:pt x="93899" y="3544778"/>
                  </a:lnTo>
                  <a:lnTo>
                    <a:pt x="84703" y="3589900"/>
                  </a:lnTo>
                  <a:lnTo>
                    <a:pt x="75986" y="3635067"/>
                  </a:lnTo>
                  <a:lnTo>
                    <a:pt x="67748" y="3680273"/>
                  </a:lnTo>
                  <a:lnTo>
                    <a:pt x="59988" y="3725516"/>
                  </a:lnTo>
                  <a:lnTo>
                    <a:pt x="52704" y="3770792"/>
                  </a:lnTo>
                  <a:lnTo>
                    <a:pt x="45896" y="3816097"/>
                  </a:lnTo>
                  <a:lnTo>
                    <a:pt x="39563" y="3861428"/>
                  </a:lnTo>
                  <a:lnTo>
                    <a:pt x="33704" y="3906781"/>
                  </a:lnTo>
                  <a:lnTo>
                    <a:pt x="28317" y="3952153"/>
                  </a:lnTo>
                  <a:lnTo>
                    <a:pt x="23402" y="3997540"/>
                  </a:lnTo>
                  <a:lnTo>
                    <a:pt x="18959" y="4042939"/>
                  </a:lnTo>
                  <a:lnTo>
                    <a:pt x="14985" y="4088346"/>
                  </a:lnTo>
                  <a:lnTo>
                    <a:pt x="11480" y="4133757"/>
                  </a:lnTo>
                  <a:lnTo>
                    <a:pt x="8443" y="4179169"/>
                  </a:lnTo>
                  <a:lnTo>
                    <a:pt x="5874" y="4224578"/>
                  </a:lnTo>
                  <a:lnTo>
                    <a:pt x="3771" y="4269981"/>
                  </a:lnTo>
                  <a:lnTo>
                    <a:pt x="2132" y="4315374"/>
                  </a:lnTo>
                  <a:lnTo>
                    <a:pt x="958" y="4360753"/>
                  </a:lnTo>
                  <a:lnTo>
                    <a:pt x="248" y="4406116"/>
                  </a:lnTo>
                  <a:lnTo>
                    <a:pt x="0" y="4451458"/>
                  </a:lnTo>
                  <a:lnTo>
                    <a:pt x="213" y="4496776"/>
                  </a:lnTo>
                  <a:lnTo>
                    <a:pt x="886" y="4542066"/>
                  </a:lnTo>
                  <a:lnTo>
                    <a:pt x="2019" y="4587324"/>
                  </a:lnTo>
                  <a:lnTo>
                    <a:pt x="3610" y="4632548"/>
                  </a:lnTo>
                  <a:lnTo>
                    <a:pt x="5659" y="4677734"/>
                  </a:lnTo>
                  <a:lnTo>
                    <a:pt x="8165" y="4722877"/>
                  </a:lnTo>
                  <a:lnTo>
                    <a:pt x="11126" y="4767975"/>
                  </a:lnTo>
                  <a:lnTo>
                    <a:pt x="14542" y="4813024"/>
                  </a:lnTo>
                  <a:lnTo>
                    <a:pt x="18412" y="4858020"/>
                  </a:lnTo>
                  <a:lnTo>
                    <a:pt x="22734" y="4902960"/>
                  </a:lnTo>
                  <a:lnTo>
                    <a:pt x="27508" y="4947840"/>
                  </a:lnTo>
                  <a:lnTo>
                    <a:pt x="32733" y="4992656"/>
                  </a:lnTo>
                  <a:lnTo>
                    <a:pt x="38408" y="5037406"/>
                  </a:lnTo>
                  <a:lnTo>
                    <a:pt x="44532" y="5082085"/>
                  </a:lnTo>
                  <a:lnTo>
                    <a:pt x="51104" y="5126690"/>
                  </a:lnTo>
                  <a:lnTo>
                    <a:pt x="58123" y="5171217"/>
                  </a:lnTo>
                  <a:lnTo>
                    <a:pt x="65588" y="5215663"/>
                  </a:lnTo>
                  <a:lnTo>
                    <a:pt x="73498" y="5260024"/>
                  </a:lnTo>
                  <a:lnTo>
                    <a:pt x="81852" y="5304297"/>
                  </a:lnTo>
                  <a:lnTo>
                    <a:pt x="90650" y="5348477"/>
                  </a:lnTo>
                  <a:lnTo>
                    <a:pt x="99890" y="5392562"/>
                  </a:lnTo>
                  <a:lnTo>
                    <a:pt x="109571" y="5436548"/>
                  </a:lnTo>
                  <a:lnTo>
                    <a:pt x="119692" y="5480432"/>
                  </a:lnTo>
                  <a:lnTo>
                    <a:pt x="130253" y="5524209"/>
                  </a:lnTo>
                  <a:lnTo>
                    <a:pt x="141252" y="5567876"/>
                  </a:lnTo>
                  <a:lnTo>
                    <a:pt x="152688" y="5611430"/>
                  </a:lnTo>
                  <a:lnTo>
                    <a:pt x="164561" y="5654867"/>
                  </a:lnTo>
                  <a:lnTo>
                    <a:pt x="176870" y="5698183"/>
                  </a:lnTo>
                  <a:lnTo>
                    <a:pt x="189613" y="5741375"/>
                  </a:lnTo>
                  <a:lnTo>
                    <a:pt x="202790" y="5784440"/>
                  </a:lnTo>
                  <a:lnTo>
                    <a:pt x="216399" y="5827373"/>
                  </a:lnTo>
                  <a:lnTo>
                    <a:pt x="230441" y="5870171"/>
                  </a:lnTo>
                  <a:lnTo>
                    <a:pt x="244913" y="5912831"/>
                  </a:lnTo>
                  <a:lnTo>
                    <a:pt x="259814" y="5955350"/>
                  </a:lnTo>
                  <a:lnTo>
                    <a:pt x="275145" y="5997722"/>
                  </a:lnTo>
                  <a:lnTo>
                    <a:pt x="290904" y="6039946"/>
                  </a:lnTo>
                  <a:lnTo>
                    <a:pt x="307089" y="6082017"/>
                  </a:lnTo>
                  <a:lnTo>
                    <a:pt x="323701" y="6123931"/>
                  </a:lnTo>
                  <a:lnTo>
                    <a:pt x="335643" y="6153200"/>
                  </a:lnTo>
                </a:path>
                <a:path w="8297544" h="6153784">
                  <a:moveTo>
                    <a:pt x="8297531" y="2197393"/>
                  </a:moveTo>
                  <a:lnTo>
                    <a:pt x="8266865" y="2145860"/>
                  </a:lnTo>
                  <a:lnTo>
                    <a:pt x="8243158" y="2107147"/>
                  </a:lnTo>
                  <a:lnTo>
                    <a:pt x="8219042" y="2068655"/>
                  </a:lnTo>
                  <a:lnTo>
                    <a:pt x="8194519" y="2030387"/>
                  </a:lnTo>
                  <a:lnTo>
                    <a:pt x="8169588" y="1992347"/>
                  </a:lnTo>
                  <a:lnTo>
                    <a:pt x="8144252" y="1954537"/>
                  </a:lnTo>
                  <a:lnTo>
                    <a:pt x="8118511" y="1916963"/>
                  </a:lnTo>
                  <a:lnTo>
                    <a:pt x="8092366" y="1879627"/>
                  </a:lnTo>
                  <a:lnTo>
                    <a:pt x="8065818" y="1842533"/>
                  </a:lnTo>
                  <a:lnTo>
                    <a:pt x="8038867" y="1805684"/>
                  </a:lnTo>
                  <a:lnTo>
                    <a:pt x="8011516" y="1769084"/>
                  </a:lnTo>
                  <a:lnTo>
                    <a:pt x="7983765" y="1732737"/>
                  </a:lnTo>
                  <a:lnTo>
                    <a:pt x="7955614" y="1696646"/>
                  </a:lnTo>
                  <a:lnTo>
                    <a:pt x="7927065" y="1660815"/>
                  </a:lnTo>
                  <a:lnTo>
                    <a:pt x="7898119" y="1625247"/>
                  </a:lnTo>
                  <a:lnTo>
                    <a:pt x="7868776" y="1589946"/>
                  </a:lnTo>
                  <a:lnTo>
                    <a:pt x="7839038" y="1554916"/>
                  </a:lnTo>
                  <a:lnTo>
                    <a:pt x="7808906" y="1520159"/>
                  </a:lnTo>
                  <a:lnTo>
                    <a:pt x="7778380" y="1485681"/>
                  </a:lnTo>
                  <a:lnTo>
                    <a:pt x="7747462" y="1451483"/>
                  </a:lnTo>
                  <a:lnTo>
                    <a:pt x="7716152" y="1417570"/>
                  </a:lnTo>
                  <a:lnTo>
                    <a:pt x="7684451" y="1383946"/>
                  </a:lnTo>
                  <a:lnTo>
                    <a:pt x="7652361" y="1350613"/>
                  </a:lnTo>
                  <a:lnTo>
                    <a:pt x="7619882" y="1317576"/>
                  </a:lnTo>
                  <a:lnTo>
                    <a:pt x="7587016" y="1284837"/>
                  </a:lnTo>
                  <a:lnTo>
                    <a:pt x="7553763" y="1252402"/>
                  </a:lnTo>
                  <a:lnTo>
                    <a:pt x="7520124" y="1220272"/>
                  </a:lnTo>
                  <a:lnTo>
                    <a:pt x="7486100" y="1188453"/>
                  </a:lnTo>
                  <a:lnTo>
                    <a:pt x="7451692" y="1156946"/>
                  </a:lnTo>
                  <a:lnTo>
                    <a:pt x="7416901" y="1125757"/>
                  </a:lnTo>
                  <a:lnTo>
                    <a:pt x="7381728" y="1094887"/>
                  </a:lnTo>
                  <a:lnTo>
                    <a:pt x="7346174" y="1064342"/>
                  </a:lnTo>
                  <a:lnTo>
                    <a:pt x="7310241" y="1034125"/>
                  </a:lnTo>
                  <a:lnTo>
                    <a:pt x="7273928" y="1004238"/>
                  </a:lnTo>
                  <a:lnTo>
                    <a:pt x="7237236" y="974687"/>
                  </a:lnTo>
                  <a:lnTo>
                    <a:pt x="7200168" y="945473"/>
                  </a:lnTo>
                  <a:lnTo>
                    <a:pt x="7162724" y="916602"/>
                  </a:lnTo>
                  <a:lnTo>
                    <a:pt x="7124904" y="888076"/>
                  </a:lnTo>
                  <a:lnTo>
                    <a:pt x="7086709" y="859899"/>
                  </a:lnTo>
                  <a:lnTo>
                    <a:pt x="7048142" y="832074"/>
                  </a:lnTo>
                  <a:lnTo>
                    <a:pt x="7009202" y="804606"/>
                  </a:lnTo>
                  <a:lnTo>
                    <a:pt x="6969890" y="777497"/>
                  </a:lnTo>
                  <a:lnTo>
                    <a:pt x="6930209" y="750752"/>
                  </a:lnTo>
                  <a:lnTo>
                    <a:pt x="6890157" y="724374"/>
                  </a:lnTo>
                  <a:lnTo>
                    <a:pt x="6849737" y="698365"/>
                  </a:lnTo>
                  <a:lnTo>
                    <a:pt x="6808949" y="672731"/>
                  </a:lnTo>
                  <a:lnTo>
                    <a:pt x="6767795" y="647475"/>
                  </a:lnTo>
                  <a:lnTo>
                    <a:pt x="6726275" y="622599"/>
                  </a:lnTo>
                  <a:lnTo>
                    <a:pt x="6684390" y="598109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1"/>
            <p:cNvSpPr/>
            <p:nvPr userDrawn="1"/>
          </p:nvSpPr>
          <p:spPr>
            <a:xfrm>
              <a:off x="13709998" y="6396318"/>
              <a:ext cx="6629400" cy="5862320"/>
            </a:xfrm>
            <a:custGeom>
              <a:avLst/>
              <a:gdLst/>
              <a:ahLst/>
              <a:cxnLst/>
              <a:rect l="l" t="t" r="r" b="b"/>
              <a:pathLst>
                <a:path w="6629400" h="5862320">
                  <a:moveTo>
                    <a:pt x="6028090" y="546454"/>
                  </a:moveTo>
                  <a:lnTo>
                    <a:pt x="5986140" y="522363"/>
                  </a:lnTo>
                  <a:lnTo>
                    <a:pt x="5944026" y="498832"/>
                  </a:lnTo>
                  <a:lnTo>
                    <a:pt x="5901752" y="475859"/>
                  </a:lnTo>
                  <a:lnTo>
                    <a:pt x="5859324" y="453444"/>
                  </a:lnTo>
                  <a:lnTo>
                    <a:pt x="5816745" y="431585"/>
                  </a:lnTo>
                  <a:lnTo>
                    <a:pt x="5774019" y="410280"/>
                  </a:lnTo>
                  <a:lnTo>
                    <a:pt x="5731151" y="389530"/>
                  </a:lnTo>
                  <a:lnTo>
                    <a:pt x="5688146" y="369333"/>
                  </a:lnTo>
                  <a:lnTo>
                    <a:pt x="5645007" y="349687"/>
                  </a:lnTo>
                  <a:lnTo>
                    <a:pt x="5601738" y="330591"/>
                  </a:lnTo>
                  <a:lnTo>
                    <a:pt x="5558345" y="312045"/>
                  </a:lnTo>
                  <a:lnTo>
                    <a:pt x="5514831" y="294047"/>
                  </a:lnTo>
                  <a:lnTo>
                    <a:pt x="5471201" y="276595"/>
                  </a:lnTo>
                  <a:lnTo>
                    <a:pt x="5427459" y="259690"/>
                  </a:lnTo>
                  <a:lnTo>
                    <a:pt x="5383609" y="243329"/>
                  </a:lnTo>
                  <a:lnTo>
                    <a:pt x="5339656" y="227512"/>
                  </a:lnTo>
                  <a:lnTo>
                    <a:pt x="5295604" y="212237"/>
                  </a:lnTo>
                  <a:lnTo>
                    <a:pt x="5251457" y="197503"/>
                  </a:lnTo>
                  <a:lnTo>
                    <a:pt x="5207219" y="183309"/>
                  </a:lnTo>
                  <a:lnTo>
                    <a:pt x="5162896" y="169655"/>
                  </a:lnTo>
                  <a:lnTo>
                    <a:pt x="5118490" y="156537"/>
                  </a:lnTo>
                  <a:lnTo>
                    <a:pt x="5074007" y="143957"/>
                  </a:lnTo>
                  <a:lnTo>
                    <a:pt x="5029450" y="131912"/>
                  </a:lnTo>
                  <a:lnTo>
                    <a:pt x="4984825" y="120401"/>
                  </a:lnTo>
                  <a:lnTo>
                    <a:pt x="4940135" y="109423"/>
                  </a:lnTo>
                  <a:lnTo>
                    <a:pt x="4895384" y="98977"/>
                  </a:lnTo>
                  <a:lnTo>
                    <a:pt x="4850578" y="89062"/>
                  </a:lnTo>
                  <a:lnTo>
                    <a:pt x="4805720" y="79677"/>
                  </a:lnTo>
                  <a:lnTo>
                    <a:pt x="4760814" y="70820"/>
                  </a:lnTo>
                  <a:lnTo>
                    <a:pt x="4715865" y="62491"/>
                  </a:lnTo>
                  <a:lnTo>
                    <a:pt x="4670877" y="54688"/>
                  </a:lnTo>
                  <a:lnTo>
                    <a:pt x="4625855" y="47410"/>
                  </a:lnTo>
                  <a:lnTo>
                    <a:pt x="4580802" y="40655"/>
                  </a:lnTo>
                  <a:lnTo>
                    <a:pt x="4535724" y="34424"/>
                  </a:lnTo>
                  <a:lnTo>
                    <a:pt x="4490624" y="28714"/>
                  </a:lnTo>
                  <a:lnTo>
                    <a:pt x="4445506" y="23524"/>
                  </a:lnTo>
                  <a:lnTo>
                    <a:pt x="4400376" y="18854"/>
                  </a:lnTo>
                  <a:lnTo>
                    <a:pt x="4355237" y="14702"/>
                  </a:lnTo>
                  <a:lnTo>
                    <a:pt x="4310093" y="11067"/>
                  </a:lnTo>
                  <a:lnTo>
                    <a:pt x="4264949" y="7948"/>
                  </a:lnTo>
                  <a:lnTo>
                    <a:pt x="4219809" y="5343"/>
                  </a:lnTo>
                  <a:lnTo>
                    <a:pt x="4174678" y="3252"/>
                  </a:lnTo>
                  <a:lnTo>
                    <a:pt x="4129560" y="1673"/>
                  </a:lnTo>
                  <a:lnTo>
                    <a:pt x="4084459" y="606"/>
                  </a:lnTo>
                  <a:lnTo>
                    <a:pt x="4039379" y="48"/>
                  </a:lnTo>
                  <a:lnTo>
                    <a:pt x="3994324" y="0"/>
                  </a:lnTo>
                  <a:lnTo>
                    <a:pt x="3949300" y="459"/>
                  </a:lnTo>
                  <a:lnTo>
                    <a:pt x="3904310" y="1424"/>
                  </a:lnTo>
                  <a:lnTo>
                    <a:pt x="3859359" y="2896"/>
                  </a:lnTo>
                  <a:lnTo>
                    <a:pt x="3814450" y="4871"/>
                  </a:lnTo>
                  <a:lnTo>
                    <a:pt x="3769589" y="7350"/>
                  </a:lnTo>
                  <a:lnTo>
                    <a:pt x="3724779" y="10331"/>
                  </a:lnTo>
                  <a:lnTo>
                    <a:pt x="3680026" y="13812"/>
                  </a:lnTo>
                  <a:lnTo>
                    <a:pt x="3635332" y="17793"/>
                  </a:lnTo>
                  <a:lnTo>
                    <a:pt x="3590702" y="22273"/>
                  </a:lnTo>
                  <a:lnTo>
                    <a:pt x="3546142" y="27250"/>
                  </a:lnTo>
                  <a:lnTo>
                    <a:pt x="3501654" y="32723"/>
                  </a:lnTo>
                  <a:lnTo>
                    <a:pt x="3457243" y="38692"/>
                  </a:lnTo>
                  <a:lnTo>
                    <a:pt x="3412915" y="45154"/>
                  </a:lnTo>
                  <a:lnTo>
                    <a:pt x="3368672" y="52109"/>
                  </a:lnTo>
                  <a:lnTo>
                    <a:pt x="3324519" y="59556"/>
                  </a:lnTo>
                  <a:lnTo>
                    <a:pt x="3280461" y="67493"/>
                  </a:lnTo>
                  <a:lnTo>
                    <a:pt x="3236502" y="75920"/>
                  </a:lnTo>
                  <a:lnTo>
                    <a:pt x="3192646" y="84834"/>
                  </a:lnTo>
                  <a:lnTo>
                    <a:pt x="3148897" y="94236"/>
                  </a:lnTo>
                  <a:lnTo>
                    <a:pt x="3105260" y="104123"/>
                  </a:lnTo>
                  <a:lnTo>
                    <a:pt x="3061739" y="114496"/>
                  </a:lnTo>
                  <a:lnTo>
                    <a:pt x="3018339" y="125351"/>
                  </a:lnTo>
                  <a:lnTo>
                    <a:pt x="2975063" y="136689"/>
                  </a:lnTo>
                  <a:lnTo>
                    <a:pt x="2931916" y="148509"/>
                  </a:lnTo>
                  <a:lnTo>
                    <a:pt x="2888902" y="160808"/>
                  </a:lnTo>
                  <a:lnTo>
                    <a:pt x="2846026" y="173586"/>
                  </a:lnTo>
                  <a:lnTo>
                    <a:pt x="2803292" y="186843"/>
                  </a:lnTo>
                  <a:lnTo>
                    <a:pt x="2760704" y="200575"/>
                  </a:lnTo>
                  <a:lnTo>
                    <a:pt x="2718266" y="214784"/>
                  </a:lnTo>
                  <a:lnTo>
                    <a:pt x="2675983" y="229466"/>
                  </a:lnTo>
                  <a:lnTo>
                    <a:pt x="2633859" y="244622"/>
                  </a:lnTo>
                  <a:lnTo>
                    <a:pt x="2591899" y="260250"/>
                  </a:lnTo>
                  <a:lnTo>
                    <a:pt x="2550106" y="276348"/>
                  </a:lnTo>
                  <a:lnTo>
                    <a:pt x="2508485" y="292917"/>
                  </a:lnTo>
                  <a:lnTo>
                    <a:pt x="2467041" y="309953"/>
                  </a:lnTo>
                  <a:lnTo>
                    <a:pt x="2425777" y="327458"/>
                  </a:lnTo>
                  <a:lnTo>
                    <a:pt x="2384698" y="345428"/>
                  </a:lnTo>
                  <a:lnTo>
                    <a:pt x="2343808" y="363864"/>
                  </a:lnTo>
                  <a:lnTo>
                    <a:pt x="2303112" y="382763"/>
                  </a:lnTo>
                  <a:lnTo>
                    <a:pt x="2262613" y="402126"/>
                  </a:lnTo>
                  <a:lnTo>
                    <a:pt x="2222317" y="421950"/>
                  </a:lnTo>
                  <a:lnTo>
                    <a:pt x="2182227" y="442234"/>
                  </a:lnTo>
                  <a:lnTo>
                    <a:pt x="2142347" y="462978"/>
                  </a:lnTo>
                  <a:lnTo>
                    <a:pt x="2102683" y="484180"/>
                  </a:lnTo>
                  <a:lnTo>
                    <a:pt x="2063238" y="505839"/>
                  </a:lnTo>
                  <a:lnTo>
                    <a:pt x="2024016" y="527954"/>
                  </a:lnTo>
                  <a:lnTo>
                    <a:pt x="1985023" y="550523"/>
                  </a:lnTo>
                  <a:lnTo>
                    <a:pt x="1946261" y="573547"/>
                  </a:lnTo>
                  <a:lnTo>
                    <a:pt x="1907737" y="597022"/>
                  </a:lnTo>
                  <a:lnTo>
                    <a:pt x="1869453" y="620949"/>
                  </a:lnTo>
                  <a:lnTo>
                    <a:pt x="1831414" y="645326"/>
                  </a:lnTo>
                  <a:lnTo>
                    <a:pt x="1793624" y="670152"/>
                  </a:lnTo>
                  <a:lnTo>
                    <a:pt x="1756089" y="695426"/>
                  </a:lnTo>
                  <a:lnTo>
                    <a:pt x="1718811" y="721146"/>
                  </a:lnTo>
                  <a:lnTo>
                    <a:pt x="1681795" y="747312"/>
                  </a:lnTo>
                  <a:lnTo>
                    <a:pt x="1645047" y="773922"/>
                  </a:lnTo>
                  <a:lnTo>
                    <a:pt x="1608569" y="800975"/>
                  </a:lnTo>
                  <a:lnTo>
                    <a:pt x="1572366" y="828471"/>
                  </a:lnTo>
                  <a:lnTo>
                    <a:pt x="1536443" y="856407"/>
                  </a:lnTo>
                  <a:lnTo>
                    <a:pt x="1500804" y="884783"/>
                  </a:lnTo>
                  <a:lnTo>
                    <a:pt x="1465453" y="913598"/>
                  </a:lnTo>
                  <a:lnTo>
                    <a:pt x="1430395" y="942850"/>
                  </a:lnTo>
                  <a:lnTo>
                    <a:pt x="1395633" y="972538"/>
                  </a:lnTo>
                  <a:lnTo>
                    <a:pt x="1361172" y="1002662"/>
                  </a:lnTo>
                  <a:lnTo>
                    <a:pt x="1327017" y="1033219"/>
                  </a:lnTo>
                  <a:lnTo>
                    <a:pt x="1293171" y="1064209"/>
                  </a:lnTo>
                  <a:lnTo>
                    <a:pt x="1259639" y="1095631"/>
                  </a:lnTo>
                  <a:lnTo>
                    <a:pt x="1226426" y="1127484"/>
                  </a:lnTo>
                  <a:lnTo>
                    <a:pt x="1193535" y="1159765"/>
                  </a:lnTo>
                  <a:lnTo>
                    <a:pt x="1160971" y="1192475"/>
                  </a:lnTo>
                  <a:lnTo>
                    <a:pt x="1128738" y="1225612"/>
                  </a:lnTo>
                  <a:lnTo>
                    <a:pt x="1096841" y="1259175"/>
                  </a:lnTo>
                  <a:lnTo>
                    <a:pt x="1065283" y="1293163"/>
                  </a:lnTo>
                  <a:lnTo>
                    <a:pt x="1034069" y="1327574"/>
                  </a:lnTo>
                  <a:lnTo>
                    <a:pt x="1003204" y="1362408"/>
                  </a:lnTo>
                  <a:lnTo>
                    <a:pt x="972692" y="1397663"/>
                  </a:lnTo>
                  <a:lnTo>
                    <a:pt x="942536" y="1433338"/>
                  </a:lnTo>
                  <a:lnTo>
                    <a:pt x="912742" y="1469432"/>
                  </a:lnTo>
                  <a:lnTo>
                    <a:pt x="883314" y="1505944"/>
                  </a:lnTo>
                  <a:lnTo>
                    <a:pt x="854255" y="1542872"/>
                  </a:lnTo>
                  <a:lnTo>
                    <a:pt x="825570" y="1580217"/>
                  </a:lnTo>
                  <a:lnTo>
                    <a:pt x="797265" y="1617975"/>
                  </a:lnTo>
                  <a:lnTo>
                    <a:pt x="769341" y="1656147"/>
                  </a:lnTo>
                  <a:lnTo>
                    <a:pt x="741805" y="1694730"/>
                  </a:lnTo>
                  <a:lnTo>
                    <a:pt x="714661" y="1733725"/>
                  </a:lnTo>
                  <a:lnTo>
                    <a:pt x="687912" y="1773130"/>
                  </a:lnTo>
                  <a:lnTo>
                    <a:pt x="661563" y="1812943"/>
                  </a:lnTo>
                  <a:lnTo>
                    <a:pt x="635618" y="1853163"/>
                  </a:lnTo>
                  <a:lnTo>
                    <a:pt x="610082" y="1893790"/>
                  </a:lnTo>
                  <a:lnTo>
                    <a:pt x="584959" y="1934822"/>
                  </a:lnTo>
                  <a:lnTo>
                    <a:pt x="560253" y="1976258"/>
                  </a:lnTo>
                  <a:lnTo>
                    <a:pt x="535969" y="2018096"/>
                  </a:lnTo>
                  <a:lnTo>
                    <a:pt x="512176" y="2060222"/>
                  </a:lnTo>
                  <a:lnTo>
                    <a:pt x="488939" y="2102513"/>
                  </a:lnTo>
                  <a:lnTo>
                    <a:pt x="466258" y="2144968"/>
                  </a:lnTo>
                  <a:lnTo>
                    <a:pt x="444131" y="2187580"/>
                  </a:lnTo>
                  <a:lnTo>
                    <a:pt x="422558" y="2230345"/>
                  </a:lnTo>
                  <a:lnTo>
                    <a:pt x="401537" y="2273260"/>
                  </a:lnTo>
                  <a:lnTo>
                    <a:pt x="381066" y="2316320"/>
                  </a:lnTo>
                  <a:lnTo>
                    <a:pt x="361146" y="2359521"/>
                  </a:lnTo>
                  <a:lnTo>
                    <a:pt x="341774" y="2402858"/>
                  </a:lnTo>
                  <a:lnTo>
                    <a:pt x="322950" y="2446327"/>
                  </a:lnTo>
                  <a:lnTo>
                    <a:pt x="304672" y="2489923"/>
                  </a:lnTo>
                  <a:lnTo>
                    <a:pt x="286939" y="2533643"/>
                  </a:lnTo>
                  <a:lnTo>
                    <a:pt x="269750" y="2577482"/>
                  </a:lnTo>
                  <a:lnTo>
                    <a:pt x="253105" y="2621435"/>
                  </a:lnTo>
                  <a:lnTo>
                    <a:pt x="237000" y="2665499"/>
                  </a:lnTo>
                  <a:lnTo>
                    <a:pt x="221437" y="2709669"/>
                  </a:lnTo>
                  <a:lnTo>
                    <a:pt x="206412" y="2753940"/>
                  </a:lnTo>
                  <a:lnTo>
                    <a:pt x="191926" y="2798309"/>
                  </a:lnTo>
                  <a:lnTo>
                    <a:pt x="177977" y="2842770"/>
                  </a:lnTo>
                  <a:lnTo>
                    <a:pt x="164564" y="2887320"/>
                  </a:lnTo>
                  <a:lnTo>
                    <a:pt x="151686" y="2931955"/>
                  </a:lnTo>
                  <a:lnTo>
                    <a:pt x="139341" y="2976669"/>
                  </a:lnTo>
                  <a:lnTo>
                    <a:pt x="127528" y="3021459"/>
                  </a:lnTo>
                  <a:lnTo>
                    <a:pt x="116247" y="3066320"/>
                  </a:lnTo>
                  <a:lnTo>
                    <a:pt x="105496" y="3111249"/>
                  </a:lnTo>
                  <a:lnTo>
                    <a:pt x="95273" y="3156240"/>
                  </a:lnTo>
                  <a:lnTo>
                    <a:pt x="85579" y="3201289"/>
                  </a:lnTo>
                  <a:lnTo>
                    <a:pt x="76411" y="3246392"/>
                  </a:lnTo>
                  <a:lnTo>
                    <a:pt x="67768" y="3291545"/>
                  </a:lnTo>
                  <a:lnTo>
                    <a:pt x="59650" y="3336743"/>
                  </a:lnTo>
                  <a:lnTo>
                    <a:pt x="52055" y="3381982"/>
                  </a:lnTo>
                  <a:lnTo>
                    <a:pt x="44982" y="3427258"/>
                  </a:lnTo>
                  <a:lnTo>
                    <a:pt x="38429" y="3472566"/>
                  </a:lnTo>
                  <a:lnTo>
                    <a:pt x="32397" y="3517902"/>
                  </a:lnTo>
                  <a:lnTo>
                    <a:pt x="26882" y="3563261"/>
                  </a:lnTo>
                  <a:lnTo>
                    <a:pt x="21885" y="3608640"/>
                  </a:lnTo>
                  <a:lnTo>
                    <a:pt x="17405" y="3654034"/>
                  </a:lnTo>
                  <a:lnTo>
                    <a:pt x="13439" y="3699438"/>
                  </a:lnTo>
                  <a:lnTo>
                    <a:pt x="9987" y="3744849"/>
                  </a:lnTo>
                  <a:lnTo>
                    <a:pt x="7047" y="3790262"/>
                  </a:lnTo>
                  <a:lnTo>
                    <a:pt x="4619" y="3835672"/>
                  </a:lnTo>
                  <a:lnTo>
                    <a:pt x="2702" y="3881076"/>
                  </a:lnTo>
                  <a:lnTo>
                    <a:pt x="1293" y="3926468"/>
                  </a:lnTo>
                  <a:lnTo>
                    <a:pt x="393" y="3971846"/>
                  </a:lnTo>
                  <a:lnTo>
                    <a:pt x="0" y="4017203"/>
                  </a:lnTo>
                  <a:lnTo>
                    <a:pt x="112" y="4062537"/>
                  </a:lnTo>
                  <a:lnTo>
                    <a:pt x="728" y="4107842"/>
                  </a:lnTo>
                  <a:lnTo>
                    <a:pt x="1848" y="4153114"/>
                  </a:lnTo>
                  <a:lnTo>
                    <a:pt x="3471" y="4198349"/>
                  </a:lnTo>
                  <a:lnTo>
                    <a:pt x="5594" y="4243543"/>
                  </a:lnTo>
                  <a:lnTo>
                    <a:pt x="8217" y="4288692"/>
                  </a:lnTo>
                  <a:lnTo>
                    <a:pt x="11339" y="4333790"/>
                  </a:lnTo>
                  <a:lnTo>
                    <a:pt x="14959" y="4378834"/>
                  </a:lnTo>
                  <a:lnTo>
                    <a:pt x="19075" y="4423819"/>
                  </a:lnTo>
                  <a:lnTo>
                    <a:pt x="23686" y="4468741"/>
                  </a:lnTo>
                  <a:lnTo>
                    <a:pt x="28791" y="4513596"/>
                  </a:lnTo>
                  <a:lnTo>
                    <a:pt x="34389" y="4558379"/>
                  </a:lnTo>
                  <a:lnTo>
                    <a:pt x="40479" y="4603086"/>
                  </a:lnTo>
                  <a:lnTo>
                    <a:pt x="47060" y="4647712"/>
                  </a:lnTo>
                  <a:lnTo>
                    <a:pt x="54130" y="4692254"/>
                  </a:lnTo>
                  <a:lnTo>
                    <a:pt x="61688" y="4736707"/>
                  </a:lnTo>
                  <a:lnTo>
                    <a:pt x="69733" y="4781066"/>
                  </a:lnTo>
                  <a:lnTo>
                    <a:pt x="78264" y="4825328"/>
                  </a:lnTo>
                  <a:lnTo>
                    <a:pt x="87281" y="4869488"/>
                  </a:lnTo>
                  <a:lnTo>
                    <a:pt x="96780" y="4913541"/>
                  </a:lnTo>
                  <a:lnTo>
                    <a:pt x="106762" y="4957484"/>
                  </a:lnTo>
                  <a:lnTo>
                    <a:pt x="117226" y="5001311"/>
                  </a:lnTo>
                  <a:lnTo>
                    <a:pt x="128170" y="5045020"/>
                  </a:lnTo>
                  <a:lnTo>
                    <a:pt x="139592" y="5088604"/>
                  </a:lnTo>
                  <a:lnTo>
                    <a:pt x="151493" y="5132061"/>
                  </a:lnTo>
                  <a:lnTo>
                    <a:pt x="163870" y="5175385"/>
                  </a:lnTo>
                  <a:lnTo>
                    <a:pt x="176722" y="5218572"/>
                  </a:lnTo>
                  <a:lnTo>
                    <a:pt x="190049" y="5261618"/>
                  </a:lnTo>
                  <a:lnTo>
                    <a:pt x="203849" y="5304519"/>
                  </a:lnTo>
                  <a:lnTo>
                    <a:pt x="218122" y="5347271"/>
                  </a:lnTo>
                  <a:lnTo>
                    <a:pt x="232865" y="5389868"/>
                  </a:lnTo>
                  <a:lnTo>
                    <a:pt x="248077" y="5432307"/>
                  </a:lnTo>
                  <a:lnTo>
                    <a:pt x="263758" y="5474583"/>
                  </a:lnTo>
                  <a:lnTo>
                    <a:pt x="279907" y="5516692"/>
                  </a:lnTo>
                  <a:lnTo>
                    <a:pt x="296522" y="5558630"/>
                  </a:lnTo>
                  <a:lnTo>
                    <a:pt x="313602" y="5600392"/>
                  </a:lnTo>
                  <a:lnTo>
                    <a:pt x="331146" y="5641974"/>
                  </a:lnTo>
                  <a:lnTo>
                    <a:pt x="349152" y="5683371"/>
                  </a:lnTo>
                  <a:lnTo>
                    <a:pt x="367620" y="5724580"/>
                  </a:lnTo>
                  <a:lnTo>
                    <a:pt x="386549" y="5765596"/>
                  </a:lnTo>
                  <a:lnTo>
                    <a:pt x="405936" y="5806414"/>
                  </a:lnTo>
                  <a:lnTo>
                    <a:pt x="425782" y="5847031"/>
                  </a:lnTo>
                  <a:lnTo>
                    <a:pt x="433172" y="5861740"/>
                  </a:lnTo>
                </a:path>
                <a:path w="6629400" h="5862320">
                  <a:moveTo>
                    <a:pt x="6628885" y="973206"/>
                  </a:moveTo>
                  <a:lnTo>
                    <a:pt x="6574728" y="927523"/>
                  </a:lnTo>
                  <a:lnTo>
                    <a:pt x="6538336" y="897782"/>
                  </a:lnTo>
                  <a:lnTo>
                    <a:pt x="6501530" y="868411"/>
                  </a:lnTo>
                  <a:lnTo>
                    <a:pt x="6464313" y="839415"/>
                  </a:lnTo>
                  <a:lnTo>
                    <a:pt x="6426686" y="810799"/>
                  </a:lnTo>
                  <a:lnTo>
                    <a:pt x="6388649" y="782566"/>
                  </a:lnTo>
                  <a:lnTo>
                    <a:pt x="6350204" y="754722"/>
                  </a:lnTo>
                  <a:lnTo>
                    <a:pt x="6311352" y="727269"/>
                  </a:lnTo>
                  <a:lnTo>
                    <a:pt x="6272094" y="700214"/>
                  </a:lnTo>
                  <a:lnTo>
                    <a:pt x="6232432" y="673559"/>
                  </a:lnTo>
                  <a:lnTo>
                    <a:pt x="6192366" y="647310"/>
                  </a:lnTo>
                  <a:lnTo>
                    <a:pt x="6151898" y="621471"/>
                  </a:lnTo>
                  <a:lnTo>
                    <a:pt x="6111028" y="596045"/>
                  </a:lnTo>
                  <a:lnTo>
                    <a:pt x="6069759" y="571038"/>
                  </a:lnTo>
                  <a:lnTo>
                    <a:pt x="6028090" y="54645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6"/>
          <a:stretch/>
        </p:blipFill>
        <p:spPr>
          <a:xfrm>
            <a:off x="9117346" y="372627"/>
            <a:ext cx="2520000" cy="4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5D56F24E-DDB6-4B57-AEF5-DA4E3483BCB2}" type="datetime4">
              <a:rPr lang="de-DE" smtClean="0"/>
              <a:pPr/>
              <a:t>6. Oktober 2025</a:t>
            </a:fld>
            <a:endParaRPr lang="de-DE" dirty="0"/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7731263" y="3114675"/>
            <a:ext cx="4521636" cy="3848068"/>
            <a:chOff x="12041354" y="5196642"/>
            <a:chExt cx="8298137" cy="7062001"/>
          </a:xfrm>
        </p:grpSpPr>
        <p:sp>
          <p:nvSpPr>
            <p:cNvPr id="15" name="object 29"/>
            <p:cNvSpPr/>
            <p:nvPr userDrawn="1"/>
          </p:nvSpPr>
          <p:spPr>
            <a:xfrm>
              <a:off x="13270036" y="5196642"/>
              <a:ext cx="7069455" cy="7061834"/>
            </a:xfrm>
            <a:custGeom>
              <a:avLst/>
              <a:gdLst/>
              <a:ahLst/>
              <a:cxnLst/>
              <a:rect l="l" t="t" r="r" b="b"/>
              <a:pathLst>
                <a:path w="7069455" h="7061834">
                  <a:moveTo>
                    <a:pt x="6518248" y="580414"/>
                  </a:moveTo>
                  <a:lnTo>
                    <a:pt x="6476353" y="556588"/>
                  </a:lnTo>
                  <a:lnTo>
                    <a:pt x="6434305" y="533278"/>
                  </a:lnTo>
                  <a:lnTo>
                    <a:pt x="6392108" y="510481"/>
                  </a:lnTo>
                  <a:lnTo>
                    <a:pt x="6349765" y="488196"/>
                  </a:lnTo>
                  <a:lnTo>
                    <a:pt x="6307280" y="466424"/>
                  </a:lnTo>
                  <a:lnTo>
                    <a:pt x="6264657" y="445162"/>
                  </a:lnTo>
                  <a:lnTo>
                    <a:pt x="6221899" y="424410"/>
                  </a:lnTo>
                  <a:lnTo>
                    <a:pt x="6179010" y="404166"/>
                  </a:lnTo>
                  <a:lnTo>
                    <a:pt x="6135994" y="384431"/>
                  </a:lnTo>
                  <a:lnTo>
                    <a:pt x="6092855" y="365202"/>
                  </a:lnTo>
                  <a:lnTo>
                    <a:pt x="6049596" y="346479"/>
                  </a:lnTo>
                  <a:lnTo>
                    <a:pt x="6006220" y="328260"/>
                  </a:lnTo>
                  <a:lnTo>
                    <a:pt x="5962732" y="310546"/>
                  </a:lnTo>
                  <a:lnTo>
                    <a:pt x="5919136" y="293334"/>
                  </a:lnTo>
                  <a:lnTo>
                    <a:pt x="5875434" y="276624"/>
                  </a:lnTo>
                  <a:lnTo>
                    <a:pt x="5831631" y="260415"/>
                  </a:lnTo>
                  <a:lnTo>
                    <a:pt x="5787731" y="244706"/>
                  </a:lnTo>
                  <a:lnTo>
                    <a:pt x="5743736" y="229495"/>
                  </a:lnTo>
                  <a:lnTo>
                    <a:pt x="5699651" y="214783"/>
                  </a:lnTo>
                  <a:lnTo>
                    <a:pt x="5655480" y="200567"/>
                  </a:lnTo>
                  <a:lnTo>
                    <a:pt x="5611225" y="186847"/>
                  </a:lnTo>
                  <a:lnTo>
                    <a:pt x="5566892" y="173622"/>
                  </a:lnTo>
                  <a:lnTo>
                    <a:pt x="5522483" y="160891"/>
                  </a:lnTo>
                  <a:lnTo>
                    <a:pt x="5478002" y="148653"/>
                  </a:lnTo>
                  <a:lnTo>
                    <a:pt x="5433453" y="136907"/>
                  </a:lnTo>
                  <a:lnTo>
                    <a:pt x="5388840" y="125652"/>
                  </a:lnTo>
                  <a:lnTo>
                    <a:pt x="5344166" y="114886"/>
                  </a:lnTo>
                  <a:lnTo>
                    <a:pt x="5299435" y="104610"/>
                  </a:lnTo>
                  <a:lnTo>
                    <a:pt x="5254650" y="94821"/>
                  </a:lnTo>
                  <a:lnTo>
                    <a:pt x="5209816" y="85520"/>
                  </a:lnTo>
                  <a:lnTo>
                    <a:pt x="5164936" y="76704"/>
                  </a:lnTo>
                  <a:lnTo>
                    <a:pt x="5120014" y="68374"/>
                  </a:lnTo>
                  <a:lnTo>
                    <a:pt x="5075053" y="60527"/>
                  </a:lnTo>
                  <a:lnTo>
                    <a:pt x="5030057" y="53164"/>
                  </a:lnTo>
                  <a:lnTo>
                    <a:pt x="4985030" y="46282"/>
                  </a:lnTo>
                  <a:lnTo>
                    <a:pt x="4939976" y="39882"/>
                  </a:lnTo>
                  <a:lnTo>
                    <a:pt x="4894898" y="33962"/>
                  </a:lnTo>
                  <a:lnTo>
                    <a:pt x="4849800" y="28520"/>
                  </a:lnTo>
                  <a:lnTo>
                    <a:pt x="4804685" y="23557"/>
                  </a:lnTo>
                  <a:lnTo>
                    <a:pt x="4759558" y="19071"/>
                  </a:lnTo>
                  <a:lnTo>
                    <a:pt x="4714421" y="15061"/>
                  </a:lnTo>
                  <a:lnTo>
                    <a:pt x="4669280" y="11525"/>
                  </a:lnTo>
                  <a:lnTo>
                    <a:pt x="4624136" y="8465"/>
                  </a:lnTo>
                  <a:lnTo>
                    <a:pt x="4578995" y="5877"/>
                  </a:lnTo>
                  <a:lnTo>
                    <a:pt x="4533860" y="3761"/>
                  </a:lnTo>
                  <a:lnTo>
                    <a:pt x="4488734" y="2116"/>
                  </a:lnTo>
                  <a:lnTo>
                    <a:pt x="4443621" y="942"/>
                  </a:lnTo>
                  <a:lnTo>
                    <a:pt x="4398525" y="237"/>
                  </a:lnTo>
                  <a:lnTo>
                    <a:pt x="4353449" y="0"/>
                  </a:lnTo>
                  <a:lnTo>
                    <a:pt x="4308398" y="230"/>
                  </a:lnTo>
                  <a:lnTo>
                    <a:pt x="4263375" y="926"/>
                  </a:lnTo>
                  <a:lnTo>
                    <a:pt x="4218383" y="2087"/>
                  </a:lnTo>
                  <a:lnTo>
                    <a:pt x="4173427" y="3713"/>
                  </a:lnTo>
                  <a:lnTo>
                    <a:pt x="4128509" y="5802"/>
                  </a:lnTo>
                  <a:lnTo>
                    <a:pt x="4083635" y="8353"/>
                  </a:lnTo>
                  <a:lnTo>
                    <a:pt x="4038806" y="11365"/>
                  </a:lnTo>
                  <a:lnTo>
                    <a:pt x="3994028" y="14838"/>
                  </a:lnTo>
                  <a:lnTo>
                    <a:pt x="3949304" y="18769"/>
                  </a:lnTo>
                  <a:lnTo>
                    <a:pt x="3904637" y="23160"/>
                  </a:lnTo>
                  <a:lnTo>
                    <a:pt x="3860031" y="28007"/>
                  </a:lnTo>
                  <a:lnTo>
                    <a:pt x="3815490" y="33310"/>
                  </a:lnTo>
                  <a:lnTo>
                    <a:pt x="3771017" y="39069"/>
                  </a:lnTo>
                  <a:lnTo>
                    <a:pt x="3726617" y="45283"/>
                  </a:lnTo>
                  <a:lnTo>
                    <a:pt x="3682293" y="51949"/>
                  </a:lnTo>
                  <a:lnTo>
                    <a:pt x="3638049" y="59068"/>
                  </a:lnTo>
                  <a:lnTo>
                    <a:pt x="3593887" y="66638"/>
                  </a:lnTo>
                  <a:lnTo>
                    <a:pt x="3549813" y="74659"/>
                  </a:lnTo>
                  <a:lnTo>
                    <a:pt x="3505830" y="83129"/>
                  </a:lnTo>
                  <a:lnTo>
                    <a:pt x="3461941" y="92047"/>
                  </a:lnTo>
                  <a:lnTo>
                    <a:pt x="3418150" y="101413"/>
                  </a:lnTo>
                  <a:lnTo>
                    <a:pt x="3374460" y="111225"/>
                  </a:lnTo>
                  <a:lnTo>
                    <a:pt x="3330877" y="121482"/>
                  </a:lnTo>
                  <a:lnTo>
                    <a:pt x="3287402" y="132184"/>
                  </a:lnTo>
                  <a:lnTo>
                    <a:pt x="3244040" y="143330"/>
                  </a:lnTo>
                  <a:lnTo>
                    <a:pt x="3200795" y="154917"/>
                  </a:lnTo>
                  <a:lnTo>
                    <a:pt x="3157671" y="166947"/>
                  </a:lnTo>
                  <a:lnTo>
                    <a:pt x="3114670" y="179416"/>
                  </a:lnTo>
                  <a:lnTo>
                    <a:pt x="3071797" y="192325"/>
                  </a:lnTo>
                  <a:lnTo>
                    <a:pt x="3029055" y="205673"/>
                  </a:lnTo>
                  <a:lnTo>
                    <a:pt x="2986448" y="219458"/>
                  </a:lnTo>
                  <a:lnTo>
                    <a:pt x="2943980" y="233679"/>
                  </a:lnTo>
                  <a:lnTo>
                    <a:pt x="2901654" y="248336"/>
                  </a:lnTo>
                  <a:lnTo>
                    <a:pt x="2859475" y="263428"/>
                  </a:lnTo>
                  <a:lnTo>
                    <a:pt x="2817445" y="278953"/>
                  </a:lnTo>
                  <a:lnTo>
                    <a:pt x="2775569" y="294911"/>
                  </a:lnTo>
                  <a:lnTo>
                    <a:pt x="2733850" y="311300"/>
                  </a:lnTo>
                  <a:lnTo>
                    <a:pt x="2692291" y="328120"/>
                  </a:lnTo>
                  <a:lnTo>
                    <a:pt x="2650898" y="345369"/>
                  </a:lnTo>
                  <a:lnTo>
                    <a:pt x="2609673" y="363047"/>
                  </a:lnTo>
                  <a:lnTo>
                    <a:pt x="2568619" y="381152"/>
                  </a:lnTo>
                  <a:lnTo>
                    <a:pt x="2527742" y="399684"/>
                  </a:lnTo>
                  <a:lnTo>
                    <a:pt x="2487043" y="418642"/>
                  </a:lnTo>
                  <a:lnTo>
                    <a:pt x="2446528" y="438024"/>
                  </a:lnTo>
                  <a:lnTo>
                    <a:pt x="2406200" y="457830"/>
                  </a:lnTo>
                  <a:lnTo>
                    <a:pt x="2366062" y="478058"/>
                  </a:lnTo>
                  <a:lnTo>
                    <a:pt x="2326118" y="498709"/>
                  </a:lnTo>
                  <a:lnTo>
                    <a:pt x="2286372" y="519779"/>
                  </a:lnTo>
                  <a:lnTo>
                    <a:pt x="2246827" y="541270"/>
                  </a:lnTo>
                  <a:lnTo>
                    <a:pt x="2207488" y="563179"/>
                  </a:lnTo>
                  <a:lnTo>
                    <a:pt x="2168358" y="585506"/>
                  </a:lnTo>
                  <a:lnTo>
                    <a:pt x="2129440" y="608250"/>
                  </a:lnTo>
                  <a:lnTo>
                    <a:pt x="2090738" y="631409"/>
                  </a:lnTo>
                  <a:lnTo>
                    <a:pt x="2052257" y="654983"/>
                  </a:lnTo>
                  <a:lnTo>
                    <a:pt x="2013999" y="678971"/>
                  </a:lnTo>
                  <a:lnTo>
                    <a:pt x="1975969" y="703371"/>
                  </a:lnTo>
                  <a:lnTo>
                    <a:pt x="1938169" y="728183"/>
                  </a:lnTo>
                  <a:lnTo>
                    <a:pt x="1900605" y="753406"/>
                  </a:lnTo>
                  <a:lnTo>
                    <a:pt x="1863279" y="779039"/>
                  </a:lnTo>
                  <a:lnTo>
                    <a:pt x="1826195" y="805080"/>
                  </a:lnTo>
                  <a:lnTo>
                    <a:pt x="1789357" y="831530"/>
                  </a:lnTo>
                  <a:lnTo>
                    <a:pt x="1752768" y="858386"/>
                  </a:lnTo>
                  <a:lnTo>
                    <a:pt x="1716433" y="885648"/>
                  </a:lnTo>
                  <a:lnTo>
                    <a:pt x="1680354" y="913314"/>
                  </a:lnTo>
                  <a:lnTo>
                    <a:pt x="1644536" y="941385"/>
                  </a:lnTo>
                  <a:lnTo>
                    <a:pt x="1608983" y="969858"/>
                  </a:lnTo>
                  <a:lnTo>
                    <a:pt x="1573697" y="998734"/>
                  </a:lnTo>
                  <a:lnTo>
                    <a:pt x="1538684" y="1028010"/>
                  </a:lnTo>
                  <a:lnTo>
                    <a:pt x="1503945" y="1057686"/>
                  </a:lnTo>
                  <a:lnTo>
                    <a:pt x="1469486" y="1087761"/>
                  </a:lnTo>
                  <a:lnTo>
                    <a:pt x="1435309" y="1118233"/>
                  </a:lnTo>
                  <a:lnTo>
                    <a:pt x="1401419" y="1149103"/>
                  </a:lnTo>
                  <a:lnTo>
                    <a:pt x="1367820" y="1180369"/>
                  </a:lnTo>
                  <a:lnTo>
                    <a:pt x="1334514" y="1212029"/>
                  </a:lnTo>
                  <a:lnTo>
                    <a:pt x="1301505" y="1244084"/>
                  </a:lnTo>
                  <a:lnTo>
                    <a:pt x="1268798" y="1276531"/>
                  </a:lnTo>
                  <a:lnTo>
                    <a:pt x="1236396" y="1309371"/>
                  </a:lnTo>
                  <a:lnTo>
                    <a:pt x="1204302" y="1342601"/>
                  </a:lnTo>
                  <a:lnTo>
                    <a:pt x="1172521" y="1376221"/>
                  </a:lnTo>
                  <a:lnTo>
                    <a:pt x="1141056" y="1410230"/>
                  </a:lnTo>
                  <a:lnTo>
                    <a:pt x="1109910" y="1444628"/>
                  </a:lnTo>
                  <a:lnTo>
                    <a:pt x="1079088" y="1479412"/>
                  </a:lnTo>
                  <a:lnTo>
                    <a:pt x="1048593" y="1514582"/>
                  </a:lnTo>
                  <a:lnTo>
                    <a:pt x="1018429" y="1550138"/>
                  </a:lnTo>
                  <a:lnTo>
                    <a:pt x="988599" y="1586077"/>
                  </a:lnTo>
                  <a:lnTo>
                    <a:pt x="959107" y="1622399"/>
                  </a:lnTo>
                  <a:lnTo>
                    <a:pt x="929958" y="1659104"/>
                  </a:lnTo>
                  <a:lnTo>
                    <a:pt x="901154" y="1696190"/>
                  </a:lnTo>
                  <a:lnTo>
                    <a:pt x="872699" y="1733655"/>
                  </a:lnTo>
                  <a:lnTo>
                    <a:pt x="844597" y="1771500"/>
                  </a:lnTo>
                  <a:lnTo>
                    <a:pt x="816852" y="1809723"/>
                  </a:lnTo>
                  <a:lnTo>
                    <a:pt x="789467" y="1848323"/>
                  </a:lnTo>
                  <a:lnTo>
                    <a:pt x="762446" y="1887299"/>
                  </a:lnTo>
                  <a:lnTo>
                    <a:pt x="735793" y="1926650"/>
                  </a:lnTo>
                  <a:lnTo>
                    <a:pt x="709512" y="1966375"/>
                  </a:lnTo>
                  <a:lnTo>
                    <a:pt x="683605" y="2006474"/>
                  </a:lnTo>
                  <a:lnTo>
                    <a:pt x="658077" y="2046944"/>
                  </a:lnTo>
                  <a:lnTo>
                    <a:pt x="632932" y="2087786"/>
                  </a:lnTo>
                  <a:lnTo>
                    <a:pt x="608173" y="2128998"/>
                  </a:lnTo>
                  <a:lnTo>
                    <a:pt x="583804" y="2170579"/>
                  </a:lnTo>
                  <a:lnTo>
                    <a:pt x="559730" y="2212705"/>
                  </a:lnTo>
                  <a:lnTo>
                    <a:pt x="536178" y="2254985"/>
                  </a:lnTo>
                  <a:lnTo>
                    <a:pt x="513147" y="2297416"/>
                  </a:lnTo>
                  <a:lnTo>
                    <a:pt x="490637" y="2339994"/>
                  </a:lnTo>
                  <a:lnTo>
                    <a:pt x="468647" y="2382714"/>
                  </a:lnTo>
                  <a:lnTo>
                    <a:pt x="447174" y="2425574"/>
                  </a:lnTo>
                  <a:lnTo>
                    <a:pt x="426220" y="2468569"/>
                  </a:lnTo>
                  <a:lnTo>
                    <a:pt x="405781" y="2511696"/>
                  </a:lnTo>
                  <a:lnTo>
                    <a:pt x="385858" y="2554950"/>
                  </a:lnTo>
                  <a:lnTo>
                    <a:pt x="366450" y="2598329"/>
                  </a:lnTo>
                  <a:lnTo>
                    <a:pt x="347554" y="2641829"/>
                  </a:lnTo>
                  <a:lnTo>
                    <a:pt x="329172" y="2685445"/>
                  </a:lnTo>
                  <a:lnTo>
                    <a:pt x="311300" y="2729174"/>
                  </a:lnTo>
                  <a:lnTo>
                    <a:pt x="293939" y="2773012"/>
                  </a:lnTo>
                  <a:lnTo>
                    <a:pt x="277087" y="2816955"/>
                  </a:lnTo>
                  <a:lnTo>
                    <a:pt x="260744" y="2861000"/>
                  </a:lnTo>
                  <a:lnTo>
                    <a:pt x="244908" y="2905143"/>
                  </a:lnTo>
                  <a:lnTo>
                    <a:pt x="229578" y="2949380"/>
                  </a:lnTo>
                  <a:lnTo>
                    <a:pt x="214754" y="2993708"/>
                  </a:lnTo>
                  <a:lnTo>
                    <a:pt x="200434" y="3038122"/>
                  </a:lnTo>
                  <a:lnTo>
                    <a:pt x="186617" y="3082619"/>
                  </a:lnTo>
                  <a:lnTo>
                    <a:pt x="173302" y="3127194"/>
                  </a:lnTo>
                  <a:lnTo>
                    <a:pt x="160489" y="3171845"/>
                  </a:lnTo>
                  <a:lnTo>
                    <a:pt x="148176" y="3216568"/>
                  </a:lnTo>
                  <a:lnTo>
                    <a:pt x="136363" y="3261358"/>
                  </a:lnTo>
                  <a:lnTo>
                    <a:pt x="125047" y="3306213"/>
                  </a:lnTo>
                  <a:lnTo>
                    <a:pt x="114229" y="3351127"/>
                  </a:lnTo>
                  <a:lnTo>
                    <a:pt x="103908" y="3396099"/>
                  </a:lnTo>
                  <a:lnTo>
                    <a:pt x="94081" y="3441122"/>
                  </a:lnTo>
                  <a:lnTo>
                    <a:pt x="84749" y="3486195"/>
                  </a:lnTo>
                  <a:lnTo>
                    <a:pt x="75910" y="3531313"/>
                  </a:lnTo>
                  <a:lnTo>
                    <a:pt x="67563" y="3576473"/>
                  </a:lnTo>
                  <a:lnTo>
                    <a:pt x="59707" y="3621670"/>
                  </a:lnTo>
                  <a:lnTo>
                    <a:pt x="52342" y="3666901"/>
                  </a:lnTo>
                  <a:lnTo>
                    <a:pt x="45465" y="3712162"/>
                  </a:lnTo>
                  <a:lnTo>
                    <a:pt x="39077" y="3757450"/>
                  </a:lnTo>
                  <a:lnTo>
                    <a:pt x="33176" y="3802760"/>
                  </a:lnTo>
                  <a:lnTo>
                    <a:pt x="27762" y="3848089"/>
                  </a:lnTo>
                  <a:lnTo>
                    <a:pt x="22832" y="3893433"/>
                  </a:lnTo>
                  <a:lnTo>
                    <a:pt x="18387" y="3938789"/>
                  </a:lnTo>
                  <a:lnTo>
                    <a:pt x="14425" y="3984152"/>
                  </a:lnTo>
                  <a:lnTo>
                    <a:pt x="10945" y="4029519"/>
                  </a:lnTo>
                  <a:lnTo>
                    <a:pt x="7946" y="4074886"/>
                  </a:lnTo>
                  <a:lnTo>
                    <a:pt x="5427" y="4120250"/>
                  </a:lnTo>
                  <a:lnTo>
                    <a:pt x="3387" y="4165606"/>
                  </a:lnTo>
                  <a:lnTo>
                    <a:pt x="1826" y="4210950"/>
                  </a:lnTo>
                  <a:lnTo>
                    <a:pt x="741" y="4256280"/>
                  </a:lnTo>
                  <a:lnTo>
                    <a:pt x="133" y="4301591"/>
                  </a:lnTo>
                  <a:lnTo>
                    <a:pt x="0" y="4346880"/>
                  </a:lnTo>
                  <a:lnTo>
                    <a:pt x="340" y="4392142"/>
                  </a:lnTo>
                  <a:lnTo>
                    <a:pt x="1154" y="4437374"/>
                  </a:lnTo>
                  <a:lnTo>
                    <a:pt x="2440" y="4482573"/>
                  </a:lnTo>
                  <a:lnTo>
                    <a:pt x="4197" y="4527733"/>
                  </a:lnTo>
                  <a:lnTo>
                    <a:pt x="6424" y="4572853"/>
                  </a:lnTo>
                  <a:lnTo>
                    <a:pt x="9120" y="4617928"/>
                  </a:lnTo>
                  <a:lnTo>
                    <a:pt x="12285" y="4662953"/>
                  </a:lnTo>
                  <a:lnTo>
                    <a:pt x="15916" y="4707927"/>
                  </a:lnTo>
                  <a:lnTo>
                    <a:pt x="20013" y="4752843"/>
                  </a:lnTo>
                  <a:lnTo>
                    <a:pt x="24575" y="4797700"/>
                  </a:lnTo>
                  <a:lnTo>
                    <a:pt x="29601" y="4842493"/>
                  </a:lnTo>
                  <a:lnTo>
                    <a:pt x="35091" y="4887218"/>
                  </a:lnTo>
                  <a:lnTo>
                    <a:pt x="41042" y="4931872"/>
                  </a:lnTo>
                  <a:lnTo>
                    <a:pt x="47454" y="4976451"/>
                  </a:lnTo>
                  <a:lnTo>
                    <a:pt x="54326" y="5020950"/>
                  </a:lnTo>
                  <a:lnTo>
                    <a:pt x="61657" y="5065367"/>
                  </a:lnTo>
                  <a:lnTo>
                    <a:pt x="69447" y="5109698"/>
                  </a:lnTo>
                  <a:lnTo>
                    <a:pt x="77693" y="5153939"/>
                  </a:lnTo>
                  <a:lnTo>
                    <a:pt x="86395" y="5198085"/>
                  </a:lnTo>
                  <a:lnTo>
                    <a:pt x="95552" y="5242134"/>
                  </a:lnTo>
                  <a:lnTo>
                    <a:pt x="105162" y="5286081"/>
                  </a:lnTo>
                  <a:lnTo>
                    <a:pt x="115226" y="5329923"/>
                  </a:lnTo>
                  <a:lnTo>
                    <a:pt x="125742" y="5373656"/>
                  </a:lnTo>
                  <a:lnTo>
                    <a:pt x="136709" y="5417277"/>
                  </a:lnTo>
                  <a:lnTo>
                    <a:pt x="148125" y="5460780"/>
                  </a:lnTo>
                  <a:lnTo>
                    <a:pt x="159990" y="5504164"/>
                  </a:lnTo>
                  <a:lnTo>
                    <a:pt x="172304" y="5547423"/>
                  </a:lnTo>
                  <a:lnTo>
                    <a:pt x="185064" y="5590555"/>
                  </a:lnTo>
                  <a:lnTo>
                    <a:pt x="198270" y="5633555"/>
                  </a:lnTo>
                  <a:lnTo>
                    <a:pt x="211921" y="5676420"/>
                  </a:lnTo>
                  <a:lnTo>
                    <a:pt x="226015" y="5719146"/>
                  </a:lnTo>
                  <a:lnTo>
                    <a:pt x="240553" y="5761728"/>
                  </a:lnTo>
                  <a:lnTo>
                    <a:pt x="255532" y="5804165"/>
                  </a:lnTo>
                  <a:lnTo>
                    <a:pt x="270953" y="5846450"/>
                  </a:lnTo>
                  <a:lnTo>
                    <a:pt x="286813" y="5888582"/>
                  </a:lnTo>
                  <a:lnTo>
                    <a:pt x="303112" y="5930556"/>
                  </a:lnTo>
                  <a:lnTo>
                    <a:pt x="319848" y="5972368"/>
                  </a:lnTo>
                  <a:lnTo>
                    <a:pt x="337022" y="6014015"/>
                  </a:lnTo>
                  <a:lnTo>
                    <a:pt x="354631" y="6055492"/>
                  </a:lnTo>
                  <a:lnTo>
                    <a:pt x="372675" y="6096797"/>
                  </a:lnTo>
                  <a:lnTo>
                    <a:pt x="391153" y="6137925"/>
                  </a:lnTo>
                  <a:lnTo>
                    <a:pt x="410063" y="6178873"/>
                  </a:lnTo>
                  <a:lnTo>
                    <a:pt x="429406" y="6219636"/>
                  </a:lnTo>
                  <a:lnTo>
                    <a:pt x="449179" y="6260211"/>
                  </a:lnTo>
                  <a:lnTo>
                    <a:pt x="469382" y="6300595"/>
                  </a:lnTo>
                  <a:lnTo>
                    <a:pt x="490013" y="6340783"/>
                  </a:lnTo>
                  <a:lnTo>
                    <a:pt x="511072" y="6380772"/>
                  </a:lnTo>
                  <a:lnTo>
                    <a:pt x="532558" y="6420557"/>
                  </a:lnTo>
                  <a:lnTo>
                    <a:pt x="554470" y="6460136"/>
                  </a:lnTo>
                  <a:lnTo>
                    <a:pt x="576807" y="6499505"/>
                  </a:lnTo>
                  <a:lnTo>
                    <a:pt x="599567" y="6538659"/>
                  </a:lnTo>
                  <a:lnTo>
                    <a:pt x="622749" y="6577595"/>
                  </a:lnTo>
                  <a:lnTo>
                    <a:pt x="646354" y="6616309"/>
                  </a:lnTo>
                  <a:lnTo>
                    <a:pt x="670379" y="6654798"/>
                  </a:lnTo>
                  <a:lnTo>
                    <a:pt x="694824" y="6693057"/>
                  </a:lnTo>
                  <a:lnTo>
                    <a:pt x="719687" y="6731083"/>
                  </a:lnTo>
                  <a:lnTo>
                    <a:pt x="744968" y="6768873"/>
                  </a:lnTo>
                  <a:lnTo>
                    <a:pt x="770666" y="6806421"/>
                  </a:lnTo>
                  <a:lnTo>
                    <a:pt x="796780" y="6843725"/>
                  </a:lnTo>
                  <a:lnTo>
                    <a:pt x="823308" y="6880782"/>
                  </a:lnTo>
                  <a:lnTo>
                    <a:pt x="850249" y="6917586"/>
                  </a:lnTo>
                  <a:lnTo>
                    <a:pt x="877603" y="6954134"/>
                  </a:lnTo>
                  <a:lnTo>
                    <a:pt x="905369" y="6990423"/>
                  </a:lnTo>
                  <a:lnTo>
                    <a:pt x="933546" y="7026449"/>
                  </a:lnTo>
                  <a:lnTo>
                    <a:pt x="961499" y="7061417"/>
                  </a:lnTo>
                </a:path>
                <a:path w="7069455" h="7061834">
                  <a:moveTo>
                    <a:pt x="7068847" y="955891"/>
                  </a:moveTo>
                  <a:lnTo>
                    <a:pt x="7033545" y="927916"/>
                  </a:lnTo>
                  <a:lnTo>
                    <a:pt x="6996203" y="898982"/>
                  </a:lnTo>
                  <a:lnTo>
                    <a:pt x="6958475" y="870401"/>
                  </a:lnTo>
                  <a:lnTo>
                    <a:pt x="6920361" y="842177"/>
                  </a:lnTo>
                  <a:lnTo>
                    <a:pt x="6881863" y="814314"/>
                  </a:lnTo>
                  <a:lnTo>
                    <a:pt x="6842981" y="786816"/>
                  </a:lnTo>
                  <a:lnTo>
                    <a:pt x="6803717" y="759687"/>
                  </a:lnTo>
                  <a:lnTo>
                    <a:pt x="6764072" y="732929"/>
                  </a:lnTo>
                  <a:lnTo>
                    <a:pt x="6724046" y="706548"/>
                  </a:lnTo>
                  <a:lnTo>
                    <a:pt x="6683641" y="680547"/>
                  </a:lnTo>
                  <a:lnTo>
                    <a:pt x="6642858" y="654929"/>
                  </a:lnTo>
                  <a:lnTo>
                    <a:pt x="6601697" y="629698"/>
                  </a:lnTo>
                  <a:lnTo>
                    <a:pt x="6560160" y="604858"/>
                  </a:lnTo>
                  <a:lnTo>
                    <a:pt x="6518248" y="580414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0"/>
            <p:cNvSpPr/>
            <p:nvPr userDrawn="1"/>
          </p:nvSpPr>
          <p:spPr>
            <a:xfrm>
              <a:off x="12041354" y="6104858"/>
              <a:ext cx="8297545" cy="6153785"/>
            </a:xfrm>
            <a:custGeom>
              <a:avLst/>
              <a:gdLst/>
              <a:ahLst/>
              <a:cxnLst/>
              <a:rect l="l" t="t" r="r" b="b"/>
              <a:pathLst>
                <a:path w="8297544" h="6153784">
                  <a:moveTo>
                    <a:pt x="6684390" y="598109"/>
                  </a:moveTo>
                  <a:lnTo>
                    <a:pt x="6642246" y="574066"/>
                  </a:lnTo>
                  <a:lnTo>
                    <a:pt x="6599952" y="550532"/>
                  </a:lnTo>
                  <a:lnTo>
                    <a:pt x="6557511" y="527505"/>
                  </a:lnTo>
                  <a:lnTo>
                    <a:pt x="6514927" y="504984"/>
                  </a:lnTo>
                  <a:lnTo>
                    <a:pt x="6472202" y="482970"/>
                  </a:lnTo>
                  <a:lnTo>
                    <a:pt x="6429341" y="461459"/>
                  </a:lnTo>
                  <a:lnTo>
                    <a:pt x="6386348" y="440453"/>
                  </a:lnTo>
                  <a:lnTo>
                    <a:pt x="6343225" y="419948"/>
                  </a:lnTo>
                  <a:lnTo>
                    <a:pt x="6299976" y="399946"/>
                  </a:lnTo>
                  <a:lnTo>
                    <a:pt x="6256605" y="380444"/>
                  </a:lnTo>
                  <a:lnTo>
                    <a:pt x="6213116" y="361442"/>
                  </a:lnTo>
                  <a:lnTo>
                    <a:pt x="6169512" y="342939"/>
                  </a:lnTo>
                  <a:lnTo>
                    <a:pt x="6125796" y="324934"/>
                  </a:lnTo>
                  <a:lnTo>
                    <a:pt x="6081973" y="307426"/>
                  </a:lnTo>
                  <a:lnTo>
                    <a:pt x="6038045" y="290414"/>
                  </a:lnTo>
                  <a:lnTo>
                    <a:pt x="5994017" y="273896"/>
                  </a:lnTo>
                  <a:lnTo>
                    <a:pt x="5949892" y="257873"/>
                  </a:lnTo>
                  <a:lnTo>
                    <a:pt x="5905673" y="242343"/>
                  </a:lnTo>
                  <a:lnTo>
                    <a:pt x="5861364" y="227304"/>
                  </a:lnTo>
                  <a:lnTo>
                    <a:pt x="5816969" y="212757"/>
                  </a:lnTo>
                  <a:lnTo>
                    <a:pt x="5772490" y="198701"/>
                  </a:lnTo>
                  <a:lnTo>
                    <a:pt x="5727933" y="185133"/>
                  </a:lnTo>
                  <a:lnTo>
                    <a:pt x="5683300" y="172054"/>
                  </a:lnTo>
                  <a:lnTo>
                    <a:pt x="5638595" y="159462"/>
                  </a:lnTo>
                  <a:lnTo>
                    <a:pt x="5593821" y="147357"/>
                  </a:lnTo>
                  <a:lnTo>
                    <a:pt x="5548982" y="135737"/>
                  </a:lnTo>
                  <a:lnTo>
                    <a:pt x="5504082" y="124601"/>
                  </a:lnTo>
                  <a:lnTo>
                    <a:pt x="5459124" y="113949"/>
                  </a:lnTo>
                  <a:lnTo>
                    <a:pt x="5414111" y="103780"/>
                  </a:lnTo>
                  <a:lnTo>
                    <a:pt x="5369048" y="94092"/>
                  </a:lnTo>
                  <a:lnTo>
                    <a:pt x="5323938" y="84885"/>
                  </a:lnTo>
                  <a:lnTo>
                    <a:pt x="5278784" y="76157"/>
                  </a:lnTo>
                  <a:lnTo>
                    <a:pt x="5233590" y="67908"/>
                  </a:lnTo>
                  <a:lnTo>
                    <a:pt x="5188360" y="60137"/>
                  </a:lnTo>
                  <a:lnTo>
                    <a:pt x="5143097" y="52843"/>
                  </a:lnTo>
                  <a:lnTo>
                    <a:pt x="5097804" y="46025"/>
                  </a:lnTo>
                  <a:lnTo>
                    <a:pt x="5052486" y="39682"/>
                  </a:lnTo>
                  <a:lnTo>
                    <a:pt x="5007146" y="33812"/>
                  </a:lnTo>
                  <a:lnTo>
                    <a:pt x="4961787" y="28416"/>
                  </a:lnTo>
                  <a:lnTo>
                    <a:pt x="4916413" y="23491"/>
                  </a:lnTo>
                  <a:lnTo>
                    <a:pt x="4871027" y="19038"/>
                  </a:lnTo>
                  <a:lnTo>
                    <a:pt x="4825634" y="15055"/>
                  </a:lnTo>
                  <a:lnTo>
                    <a:pt x="4780236" y="11541"/>
                  </a:lnTo>
                  <a:lnTo>
                    <a:pt x="4734838" y="8495"/>
                  </a:lnTo>
                  <a:lnTo>
                    <a:pt x="4689442" y="5917"/>
                  </a:lnTo>
                  <a:lnTo>
                    <a:pt x="4644053" y="3804"/>
                  </a:lnTo>
                  <a:lnTo>
                    <a:pt x="4598673" y="2158"/>
                  </a:lnTo>
                  <a:lnTo>
                    <a:pt x="4553308" y="975"/>
                  </a:lnTo>
                  <a:lnTo>
                    <a:pt x="4507959" y="256"/>
                  </a:lnTo>
                  <a:lnTo>
                    <a:pt x="4462631" y="0"/>
                  </a:lnTo>
                  <a:lnTo>
                    <a:pt x="4417327" y="204"/>
                  </a:lnTo>
                  <a:lnTo>
                    <a:pt x="4372051" y="870"/>
                  </a:lnTo>
                  <a:lnTo>
                    <a:pt x="4326806" y="1995"/>
                  </a:lnTo>
                  <a:lnTo>
                    <a:pt x="4281596" y="3579"/>
                  </a:lnTo>
                  <a:lnTo>
                    <a:pt x="4236425" y="5621"/>
                  </a:lnTo>
                  <a:lnTo>
                    <a:pt x="4191296" y="8119"/>
                  </a:lnTo>
                  <a:lnTo>
                    <a:pt x="4146212" y="11073"/>
                  </a:lnTo>
                  <a:lnTo>
                    <a:pt x="4101178" y="14482"/>
                  </a:lnTo>
                  <a:lnTo>
                    <a:pt x="4056196" y="18345"/>
                  </a:lnTo>
                  <a:lnTo>
                    <a:pt x="4011271" y="22660"/>
                  </a:lnTo>
                  <a:lnTo>
                    <a:pt x="3966406" y="27428"/>
                  </a:lnTo>
                  <a:lnTo>
                    <a:pt x="3921604" y="32647"/>
                  </a:lnTo>
                  <a:lnTo>
                    <a:pt x="3876869" y="38315"/>
                  </a:lnTo>
                  <a:lnTo>
                    <a:pt x="3832205" y="44433"/>
                  </a:lnTo>
                  <a:lnTo>
                    <a:pt x="3787615" y="50999"/>
                  </a:lnTo>
                  <a:lnTo>
                    <a:pt x="3743103" y="58012"/>
                  </a:lnTo>
                  <a:lnTo>
                    <a:pt x="3698672" y="65472"/>
                  </a:lnTo>
                  <a:lnTo>
                    <a:pt x="3654326" y="73376"/>
                  </a:lnTo>
                  <a:lnTo>
                    <a:pt x="3610068" y="81725"/>
                  </a:lnTo>
                  <a:lnTo>
                    <a:pt x="3565902" y="90517"/>
                  </a:lnTo>
                  <a:lnTo>
                    <a:pt x="3521832" y="99752"/>
                  </a:lnTo>
                  <a:lnTo>
                    <a:pt x="3477862" y="109428"/>
                  </a:lnTo>
                  <a:lnTo>
                    <a:pt x="3433993" y="119545"/>
                  </a:lnTo>
                  <a:lnTo>
                    <a:pt x="3390232" y="130101"/>
                  </a:lnTo>
                  <a:lnTo>
                    <a:pt x="3346580" y="141096"/>
                  </a:lnTo>
                  <a:lnTo>
                    <a:pt x="3303041" y="152528"/>
                  </a:lnTo>
                  <a:lnTo>
                    <a:pt x="3259620" y="164397"/>
                  </a:lnTo>
                  <a:lnTo>
                    <a:pt x="3216319" y="176702"/>
                  </a:lnTo>
                  <a:lnTo>
                    <a:pt x="3173142" y="189441"/>
                  </a:lnTo>
                  <a:lnTo>
                    <a:pt x="3130093" y="202615"/>
                  </a:lnTo>
                  <a:lnTo>
                    <a:pt x="3087175" y="216221"/>
                  </a:lnTo>
                  <a:lnTo>
                    <a:pt x="3044392" y="230259"/>
                  </a:lnTo>
                  <a:lnTo>
                    <a:pt x="3001748" y="244728"/>
                  </a:lnTo>
                  <a:lnTo>
                    <a:pt x="2959245" y="259627"/>
                  </a:lnTo>
                  <a:lnTo>
                    <a:pt x="2916888" y="274954"/>
                  </a:lnTo>
                  <a:lnTo>
                    <a:pt x="2874680" y="290710"/>
                  </a:lnTo>
                  <a:lnTo>
                    <a:pt x="2832625" y="306894"/>
                  </a:lnTo>
                  <a:lnTo>
                    <a:pt x="2790726" y="323503"/>
                  </a:lnTo>
                  <a:lnTo>
                    <a:pt x="2748987" y="340537"/>
                  </a:lnTo>
                  <a:lnTo>
                    <a:pt x="2707412" y="357996"/>
                  </a:lnTo>
                  <a:lnTo>
                    <a:pt x="2666003" y="375878"/>
                  </a:lnTo>
                  <a:lnTo>
                    <a:pt x="2624765" y="394182"/>
                  </a:lnTo>
                  <a:lnTo>
                    <a:pt x="2583701" y="412908"/>
                  </a:lnTo>
                  <a:lnTo>
                    <a:pt x="2542814" y="432054"/>
                  </a:lnTo>
                  <a:lnTo>
                    <a:pt x="2502109" y="451619"/>
                  </a:lnTo>
                  <a:lnTo>
                    <a:pt x="2461589" y="471603"/>
                  </a:lnTo>
                  <a:lnTo>
                    <a:pt x="2421257" y="492004"/>
                  </a:lnTo>
                  <a:lnTo>
                    <a:pt x="2381117" y="512822"/>
                  </a:lnTo>
                  <a:lnTo>
                    <a:pt x="2341172" y="534056"/>
                  </a:lnTo>
                  <a:lnTo>
                    <a:pt x="2301427" y="555705"/>
                  </a:lnTo>
                  <a:lnTo>
                    <a:pt x="2261884" y="577767"/>
                  </a:lnTo>
                  <a:lnTo>
                    <a:pt x="2222548" y="600241"/>
                  </a:lnTo>
                  <a:lnTo>
                    <a:pt x="2183421" y="623128"/>
                  </a:lnTo>
                  <a:lnTo>
                    <a:pt x="2144508" y="646426"/>
                  </a:lnTo>
                  <a:lnTo>
                    <a:pt x="2105811" y="670133"/>
                  </a:lnTo>
                  <a:lnTo>
                    <a:pt x="2067335" y="694249"/>
                  </a:lnTo>
                  <a:lnTo>
                    <a:pt x="2029083" y="718774"/>
                  </a:lnTo>
                  <a:lnTo>
                    <a:pt x="1991059" y="743705"/>
                  </a:lnTo>
                  <a:lnTo>
                    <a:pt x="1953266" y="769042"/>
                  </a:lnTo>
                  <a:lnTo>
                    <a:pt x="1915708" y="794785"/>
                  </a:lnTo>
                  <a:lnTo>
                    <a:pt x="1878388" y="820931"/>
                  </a:lnTo>
                  <a:lnTo>
                    <a:pt x="1841310" y="847481"/>
                  </a:lnTo>
                  <a:lnTo>
                    <a:pt x="1804477" y="874433"/>
                  </a:lnTo>
                  <a:lnTo>
                    <a:pt x="1767894" y="901787"/>
                  </a:lnTo>
                  <a:lnTo>
                    <a:pt x="1731563" y="929540"/>
                  </a:lnTo>
                  <a:lnTo>
                    <a:pt x="1695488" y="957693"/>
                  </a:lnTo>
                  <a:lnTo>
                    <a:pt x="1659673" y="986245"/>
                  </a:lnTo>
                  <a:lnTo>
                    <a:pt x="1624121" y="1015194"/>
                  </a:lnTo>
                  <a:lnTo>
                    <a:pt x="1588837" y="1044539"/>
                  </a:lnTo>
                  <a:lnTo>
                    <a:pt x="1553822" y="1074280"/>
                  </a:lnTo>
                  <a:lnTo>
                    <a:pt x="1519082" y="1104416"/>
                  </a:lnTo>
                  <a:lnTo>
                    <a:pt x="1484619" y="1134945"/>
                  </a:lnTo>
                  <a:lnTo>
                    <a:pt x="1450438" y="1165867"/>
                  </a:lnTo>
                  <a:lnTo>
                    <a:pt x="1416541" y="1197180"/>
                  </a:lnTo>
                  <a:lnTo>
                    <a:pt x="1382932" y="1228885"/>
                  </a:lnTo>
                  <a:lnTo>
                    <a:pt x="1349616" y="1260979"/>
                  </a:lnTo>
                  <a:lnTo>
                    <a:pt x="1316595" y="1293462"/>
                  </a:lnTo>
                  <a:lnTo>
                    <a:pt x="1283872" y="1326333"/>
                  </a:lnTo>
                  <a:lnTo>
                    <a:pt x="1251453" y="1359591"/>
                  </a:lnTo>
                  <a:lnTo>
                    <a:pt x="1219339" y="1393234"/>
                  </a:lnTo>
                  <a:lnTo>
                    <a:pt x="1187536" y="1427263"/>
                  </a:lnTo>
                  <a:lnTo>
                    <a:pt x="1156045" y="1461676"/>
                  </a:lnTo>
                  <a:lnTo>
                    <a:pt x="1124871" y="1496472"/>
                  </a:lnTo>
                  <a:lnTo>
                    <a:pt x="1094018" y="1531651"/>
                  </a:lnTo>
                  <a:lnTo>
                    <a:pt x="1063489" y="1567210"/>
                  </a:lnTo>
                  <a:lnTo>
                    <a:pt x="1033287" y="1603150"/>
                  </a:lnTo>
                  <a:lnTo>
                    <a:pt x="1003417" y="1639469"/>
                  </a:lnTo>
                  <a:lnTo>
                    <a:pt x="973881" y="1676166"/>
                  </a:lnTo>
                  <a:lnTo>
                    <a:pt x="944683" y="1713240"/>
                  </a:lnTo>
                  <a:lnTo>
                    <a:pt x="915828" y="1750692"/>
                  </a:lnTo>
                  <a:lnTo>
                    <a:pt x="887317" y="1788518"/>
                  </a:lnTo>
                  <a:lnTo>
                    <a:pt x="859156" y="1826719"/>
                  </a:lnTo>
                  <a:lnTo>
                    <a:pt x="831347" y="1865294"/>
                  </a:lnTo>
                  <a:lnTo>
                    <a:pt x="803894" y="1904241"/>
                  </a:lnTo>
                  <a:lnTo>
                    <a:pt x="776801" y="1943560"/>
                  </a:lnTo>
                  <a:lnTo>
                    <a:pt x="750071" y="1983249"/>
                  </a:lnTo>
                  <a:lnTo>
                    <a:pt x="723708" y="2023309"/>
                  </a:lnTo>
                  <a:lnTo>
                    <a:pt x="697715" y="2063737"/>
                  </a:lnTo>
                  <a:lnTo>
                    <a:pt x="672097" y="2104532"/>
                  </a:lnTo>
                  <a:lnTo>
                    <a:pt x="646856" y="2145695"/>
                  </a:lnTo>
                  <a:lnTo>
                    <a:pt x="621995" y="2187224"/>
                  </a:lnTo>
                  <a:lnTo>
                    <a:pt x="597520" y="2229117"/>
                  </a:lnTo>
                  <a:lnTo>
                    <a:pt x="573492" y="2271270"/>
                  </a:lnTo>
                  <a:lnTo>
                    <a:pt x="549973" y="2313573"/>
                  </a:lnTo>
                  <a:lnTo>
                    <a:pt x="526961" y="2356023"/>
                  </a:lnTo>
                  <a:lnTo>
                    <a:pt x="504456" y="2398617"/>
                  </a:lnTo>
                  <a:lnTo>
                    <a:pt x="482455" y="2441351"/>
                  </a:lnTo>
                  <a:lnTo>
                    <a:pt x="460960" y="2484221"/>
                  </a:lnTo>
                  <a:lnTo>
                    <a:pt x="439967" y="2527224"/>
                  </a:lnTo>
                  <a:lnTo>
                    <a:pt x="419477" y="2570357"/>
                  </a:lnTo>
                  <a:lnTo>
                    <a:pt x="399489" y="2613616"/>
                  </a:lnTo>
                  <a:lnTo>
                    <a:pt x="380001" y="2656996"/>
                  </a:lnTo>
                  <a:lnTo>
                    <a:pt x="361013" y="2700496"/>
                  </a:lnTo>
                  <a:lnTo>
                    <a:pt x="342524" y="2744110"/>
                  </a:lnTo>
                  <a:lnTo>
                    <a:pt x="324532" y="2787836"/>
                  </a:lnTo>
                  <a:lnTo>
                    <a:pt x="307037" y="2831670"/>
                  </a:lnTo>
                  <a:lnTo>
                    <a:pt x="290038" y="2875608"/>
                  </a:lnTo>
                  <a:lnTo>
                    <a:pt x="273534" y="2919647"/>
                  </a:lnTo>
                  <a:lnTo>
                    <a:pt x="257524" y="2963783"/>
                  </a:lnTo>
                  <a:lnTo>
                    <a:pt x="242006" y="3008013"/>
                  </a:lnTo>
                  <a:lnTo>
                    <a:pt x="226981" y="3052333"/>
                  </a:lnTo>
                  <a:lnTo>
                    <a:pt x="212447" y="3096740"/>
                  </a:lnTo>
                  <a:lnTo>
                    <a:pt x="198402" y="3141229"/>
                  </a:lnTo>
                  <a:lnTo>
                    <a:pt x="184847" y="3185798"/>
                  </a:lnTo>
                  <a:lnTo>
                    <a:pt x="171780" y="3230443"/>
                  </a:lnTo>
                  <a:lnTo>
                    <a:pt x="159200" y="3275160"/>
                  </a:lnTo>
                  <a:lnTo>
                    <a:pt x="147107" y="3319945"/>
                  </a:lnTo>
                  <a:lnTo>
                    <a:pt x="135499" y="3364796"/>
                  </a:lnTo>
                  <a:lnTo>
                    <a:pt x="124375" y="3409708"/>
                  </a:lnTo>
                  <a:lnTo>
                    <a:pt x="113734" y="3454678"/>
                  </a:lnTo>
                  <a:lnTo>
                    <a:pt x="103576" y="3499702"/>
                  </a:lnTo>
                  <a:lnTo>
                    <a:pt x="93899" y="3544778"/>
                  </a:lnTo>
                  <a:lnTo>
                    <a:pt x="84703" y="3589900"/>
                  </a:lnTo>
                  <a:lnTo>
                    <a:pt x="75986" y="3635067"/>
                  </a:lnTo>
                  <a:lnTo>
                    <a:pt x="67748" y="3680273"/>
                  </a:lnTo>
                  <a:lnTo>
                    <a:pt x="59988" y="3725516"/>
                  </a:lnTo>
                  <a:lnTo>
                    <a:pt x="52704" y="3770792"/>
                  </a:lnTo>
                  <a:lnTo>
                    <a:pt x="45896" y="3816097"/>
                  </a:lnTo>
                  <a:lnTo>
                    <a:pt x="39563" y="3861428"/>
                  </a:lnTo>
                  <a:lnTo>
                    <a:pt x="33704" y="3906781"/>
                  </a:lnTo>
                  <a:lnTo>
                    <a:pt x="28317" y="3952153"/>
                  </a:lnTo>
                  <a:lnTo>
                    <a:pt x="23402" y="3997540"/>
                  </a:lnTo>
                  <a:lnTo>
                    <a:pt x="18959" y="4042939"/>
                  </a:lnTo>
                  <a:lnTo>
                    <a:pt x="14985" y="4088346"/>
                  </a:lnTo>
                  <a:lnTo>
                    <a:pt x="11480" y="4133757"/>
                  </a:lnTo>
                  <a:lnTo>
                    <a:pt x="8443" y="4179169"/>
                  </a:lnTo>
                  <a:lnTo>
                    <a:pt x="5874" y="4224578"/>
                  </a:lnTo>
                  <a:lnTo>
                    <a:pt x="3771" y="4269981"/>
                  </a:lnTo>
                  <a:lnTo>
                    <a:pt x="2132" y="4315374"/>
                  </a:lnTo>
                  <a:lnTo>
                    <a:pt x="958" y="4360753"/>
                  </a:lnTo>
                  <a:lnTo>
                    <a:pt x="248" y="4406116"/>
                  </a:lnTo>
                  <a:lnTo>
                    <a:pt x="0" y="4451458"/>
                  </a:lnTo>
                  <a:lnTo>
                    <a:pt x="213" y="4496776"/>
                  </a:lnTo>
                  <a:lnTo>
                    <a:pt x="886" y="4542066"/>
                  </a:lnTo>
                  <a:lnTo>
                    <a:pt x="2019" y="4587324"/>
                  </a:lnTo>
                  <a:lnTo>
                    <a:pt x="3610" y="4632548"/>
                  </a:lnTo>
                  <a:lnTo>
                    <a:pt x="5659" y="4677734"/>
                  </a:lnTo>
                  <a:lnTo>
                    <a:pt x="8165" y="4722877"/>
                  </a:lnTo>
                  <a:lnTo>
                    <a:pt x="11126" y="4767975"/>
                  </a:lnTo>
                  <a:lnTo>
                    <a:pt x="14542" y="4813024"/>
                  </a:lnTo>
                  <a:lnTo>
                    <a:pt x="18412" y="4858020"/>
                  </a:lnTo>
                  <a:lnTo>
                    <a:pt x="22734" y="4902960"/>
                  </a:lnTo>
                  <a:lnTo>
                    <a:pt x="27508" y="4947840"/>
                  </a:lnTo>
                  <a:lnTo>
                    <a:pt x="32733" y="4992656"/>
                  </a:lnTo>
                  <a:lnTo>
                    <a:pt x="38408" y="5037406"/>
                  </a:lnTo>
                  <a:lnTo>
                    <a:pt x="44532" y="5082085"/>
                  </a:lnTo>
                  <a:lnTo>
                    <a:pt x="51104" y="5126690"/>
                  </a:lnTo>
                  <a:lnTo>
                    <a:pt x="58123" y="5171217"/>
                  </a:lnTo>
                  <a:lnTo>
                    <a:pt x="65588" y="5215663"/>
                  </a:lnTo>
                  <a:lnTo>
                    <a:pt x="73498" y="5260024"/>
                  </a:lnTo>
                  <a:lnTo>
                    <a:pt x="81852" y="5304297"/>
                  </a:lnTo>
                  <a:lnTo>
                    <a:pt x="90650" y="5348477"/>
                  </a:lnTo>
                  <a:lnTo>
                    <a:pt x="99890" y="5392562"/>
                  </a:lnTo>
                  <a:lnTo>
                    <a:pt x="109571" y="5436548"/>
                  </a:lnTo>
                  <a:lnTo>
                    <a:pt x="119692" y="5480432"/>
                  </a:lnTo>
                  <a:lnTo>
                    <a:pt x="130253" y="5524209"/>
                  </a:lnTo>
                  <a:lnTo>
                    <a:pt x="141252" y="5567876"/>
                  </a:lnTo>
                  <a:lnTo>
                    <a:pt x="152688" y="5611430"/>
                  </a:lnTo>
                  <a:lnTo>
                    <a:pt x="164561" y="5654867"/>
                  </a:lnTo>
                  <a:lnTo>
                    <a:pt x="176870" y="5698183"/>
                  </a:lnTo>
                  <a:lnTo>
                    <a:pt x="189613" y="5741375"/>
                  </a:lnTo>
                  <a:lnTo>
                    <a:pt x="202790" y="5784440"/>
                  </a:lnTo>
                  <a:lnTo>
                    <a:pt x="216399" y="5827373"/>
                  </a:lnTo>
                  <a:lnTo>
                    <a:pt x="230441" y="5870171"/>
                  </a:lnTo>
                  <a:lnTo>
                    <a:pt x="244913" y="5912831"/>
                  </a:lnTo>
                  <a:lnTo>
                    <a:pt x="259814" y="5955350"/>
                  </a:lnTo>
                  <a:lnTo>
                    <a:pt x="275145" y="5997722"/>
                  </a:lnTo>
                  <a:lnTo>
                    <a:pt x="290904" y="6039946"/>
                  </a:lnTo>
                  <a:lnTo>
                    <a:pt x="307089" y="6082017"/>
                  </a:lnTo>
                  <a:lnTo>
                    <a:pt x="323701" y="6123931"/>
                  </a:lnTo>
                  <a:lnTo>
                    <a:pt x="335643" y="6153200"/>
                  </a:lnTo>
                </a:path>
                <a:path w="8297544" h="6153784">
                  <a:moveTo>
                    <a:pt x="8297531" y="2197393"/>
                  </a:moveTo>
                  <a:lnTo>
                    <a:pt x="8266865" y="2145860"/>
                  </a:lnTo>
                  <a:lnTo>
                    <a:pt x="8243158" y="2107147"/>
                  </a:lnTo>
                  <a:lnTo>
                    <a:pt x="8219042" y="2068655"/>
                  </a:lnTo>
                  <a:lnTo>
                    <a:pt x="8194519" y="2030387"/>
                  </a:lnTo>
                  <a:lnTo>
                    <a:pt x="8169588" y="1992347"/>
                  </a:lnTo>
                  <a:lnTo>
                    <a:pt x="8144252" y="1954537"/>
                  </a:lnTo>
                  <a:lnTo>
                    <a:pt x="8118511" y="1916963"/>
                  </a:lnTo>
                  <a:lnTo>
                    <a:pt x="8092366" y="1879627"/>
                  </a:lnTo>
                  <a:lnTo>
                    <a:pt x="8065818" y="1842533"/>
                  </a:lnTo>
                  <a:lnTo>
                    <a:pt x="8038867" y="1805684"/>
                  </a:lnTo>
                  <a:lnTo>
                    <a:pt x="8011516" y="1769084"/>
                  </a:lnTo>
                  <a:lnTo>
                    <a:pt x="7983765" y="1732737"/>
                  </a:lnTo>
                  <a:lnTo>
                    <a:pt x="7955614" y="1696646"/>
                  </a:lnTo>
                  <a:lnTo>
                    <a:pt x="7927065" y="1660815"/>
                  </a:lnTo>
                  <a:lnTo>
                    <a:pt x="7898119" y="1625247"/>
                  </a:lnTo>
                  <a:lnTo>
                    <a:pt x="7868776" y="1589946"/>
                  </a:lnTo>
                  <a:lnTo>
                    <a:pt x="7839038" y="1554916"/>
                  </a:lnTo>
                  <a:lnTo>
                    <a:pt x="7808906" y="1520159"/>
                  </a:lnTo>
                  <a:lnTo>
                    <a:pt x="7778380" y="1485681"/>
                  </a:lnTo>
                  <a:lnTo>
                    <a:pt x="7747462" y="1451483"/>
                  </a:lnTo>
                  <a:lnTo>
                    <a:pt x="7716152" y="1417570"/>
                  </a:lnTo>
                  <a:lnTo>
                    <a:pt x="7684451" y="1383946"/>
                  </a:lnTo>
                  <a:lnTo>
                    <a:pt x="7652361" y="1350613"/>
                  </a:lnTo>
                  <a:lnTo>
                    <a:pt x="7619882" y="1317576"/>
                  </a:lnTo>
                  <a:lnTo>
                    <a:pt x="7587016" y="1284837"/>
                  </a:lnTo>
                  <a:lnTo>
                    <a:pt x="7553763" y="1252402"/>
                  </a:lnTo>
                  <a:lnTo>
                    <a:pt x="7520124" y="1220272"/>
                  </a:lnTo>
                  <a:lnTo>
                    <a:pt x="7486100" y="1188453"/>
                  </a:lnTo>
                  <a:lnTo>
                    <a:pt x="7451692" y="1156946"/>
                  </a:lnTo>
                  <a:lnTo>
                    <a:pt x="7416901" y="1125757"/>
                  </a:lnTo>
                  <a:lnTo>
                    <a:pt x="7381728" y="1094887"/>
                  </a:lnTo>
                  <a:lnTo>
                    <a:pt x="7346174" y="1064342"/>
                  </a:lnTo>
                  <a:lnTo>
                    <a:pt x="7310241" y="1034125"/>
                  </a:lnTo>
                  <a:lnTo>
                    <a:pt x="7273928" y="1004238"/>
                  </a:lnTo>
                  <a:lnTo>
                    <a:pt x="7237236" y="974687"/>
                  </a:lnTo>
                  <a:lnTo>
                    <a:pt x="7200168" y="945473"/>
                  </a:lnTo>
                  <a:lnTo>
                    <a:pt x="7162724" y="916602"/>
                  </a:lnTo>
                  <a:lnTo>
                    <a:pt x="7124904" y="888076"/>
                  </a:lnTo>
                  <a:lnTo>
                    <a:pt x="7086709" y="859899"/>
                  </a:lnTo>
                  <a:lnTo>
                    <a:pt x="7048142" y="832074"/>
                  </a:lnTo>
                  <a:lnTo>
                    <a:pt x="7009202" y="804606"/>
                  </a:lnTo>
                  <a:lnTo>
                    <a:pt x="6969890" y="777497"/>
                  </a:lnTo>
                  <a:lnTo>
                    <a:pt x="6930209" y="750752"/>
                  </a:lnTo>
                  <a:lnTo>
                    <a:pt x="6890157" y="724374"/>
                  </a:lnTo>
                  <a:lnTo>
                    <a:pt x="6849737" y="698365"/>
                  </a:lnTo>
                  <a:lnTo>
                    <a:pt x="6808949" y="672731"/>
                  </a:lnTo>
                  <a:lnTo>
                    <a:pt x="6767795" y="647475"/>
                  </a:lnTo>
                  <a:lnTo>
                    <a:pt x="6726275" y="622599"/>
                  </a:lnTo>
                  <a:lnTo>
                    <a:pt x="6684390" y="598109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1"/>
            <p:cNvSpPr/>
            <p:nvPr userDrawn="1"/>
          </p:nvSpPr>
          <p:spPr>
            <a:xfrm>
              <a:off x="13709998" y="6396318"/>
              <a:ext cx="6629400" cy="5862320"/>
            </a:xfrm>
            <a:custGeom>
              <a:avLst/>
              <a:gdLst/>
              <a:ahLst/>
              <a:cxnLst/>
              <a:rect l="l" t="t" r="r" b="b"/>
              <a:pathLst>
                <a:path w="6629400" h="5862320">
                  <a:moveTo>
                    <a:pt x="6028090" y="546454"/>
                  </a:moveTo>
                  <a:lnTo>
                    <a:pt x="5986140" y="522363"/>
                  </a:lnTo>
                  <a:lnTo>
                    <a:pt x="5944026" y="498832"/>
                  </a:lnTo>
                  <a:lnTo>
                    <a:pt x="5901752" y="475859"/>
                  </a:lnTo>
                  <a:lnTo>
                    <a:pt x="5859324" y="453444"/>
                  </a:lnTo>
                  <a:lnTo>
                    <a:pt x="5816745" y="431585"/>
                  </a:lnTo>
                  <a:lnTo>
                    <a:pt x="5774019" y="410280"/>
                  </a:lnTo>
                  <a:lnTo>
                    <a:pt x="5731151" y="389530"/>
                  </a:lnTo>
                  <a:lnTo>
                    <a:pt x="5688146" y="369333"/>
                  </a:lnTo>
                  <a:lnTo>
                    <a:pt x="5645007" y="349687"/>
                  </a:lnTo>
                  <a:lnTo>
                    <a:pt x="5601738" y="330591"/>
                  </a:lnTo>
                  <a:lnTo>
                    <a:pt x="5558345" y="312045"/>
                  </a:lnTo>
                  <a:lnTo>
                    <a:pt x="5514831" y="294047"/>
                  </a:lnTo>
                  <a:lnTo>
                    <a:pt x="5471201" y="276595"/>
                  </a:lnTo>
                  <a:lnTo>
                    <a:pt x="5427459" y="259690"/>
                  </a:lnTo>
                  <a:lnTo>
                    <a:pt x="5383609" y="243329"/>
                  </a:lnTo>
                  <a:lnTo>
                    <a:pt x="5339656" y="227512"/>
                  </a:lnTo>
                  <a:lnTo>
                    <a:pt x="5295604" y="212237"/>
                  </a:lnTo>
                  <a:lnTo>
                    <a:pt x="5251457" y="197503"/>
                  </a:lnTo>
                  <a:lnTo>
                    <a:pt x="5207219" y="183309"/>
                  </a:lnTo>
                  <a:lnTo>
                    <a:pt x="5162896" y="169655"/>
                  </a:lnTo>
                  <a:lnTo>
                    <a:pt x="5118490" y="156537"/>
                  </a:lnTo>
                  <a:lnTo>
                    <a:pt x="5074007" y="143957"/>
                  </a:lnTo>
                  <a:lnTo>
                    <a:pt x="5029450" y="131912"/>
                  </a:lnTo>
                  <a:lnTo>
                    <a:pt x="4984825" y="120401"/>
                  </a:lnTo>
                  <a:lnTo>
                    <a:pt x="4940135" y="109423"/>
                  </a:lnTo>
                  <a:lnTo>
                    <a:pt x="4895384" y="98977"/>
                  </a:lnTo>
                  <a:lnTo>
                    <a:pt x="4850578" y="89062"/>
                  </a:lnTo>
                  <a:lnTo>
                    <a:pt x="4805720" y="79677"/>
                  </a:lnTo>
                  <a:lnTo>
                    <a:pt x="4760814" y="70820"/>
                  </a:lnTo>
                  <a:lnTo>
                    <a:pt x="4715865" y="62491"/>
                  </a:lnTo>
                  <a:lnTo>
                    <a:pt x="4670877" y="54688"/>
                  </a:lnTo>
                  <a:lnTo>
                    <a:pt x="4625855" y="47410"/>
                  </a:lnTo>
                  <a:lnTo>
                    <a:pt x="4580802" y="40655"/>
                  </a:lnTo>
                  <a:lnTo>
                    <a:pt x="4535724" y="34424"/>
                  </a:lnTo>
                  <a:lnTo>
                    <a:pt x="4490624" y="28714"/>
                  </a:lnTo>
                  <a:lnTo>
                    <a:pt x="4445506" y="23524"/>
                  </a:lnTo>
                  <a:lnTo>
                    <a:pt x="4400376" y="18854"/>
                  </a:lnTo>
                  <a:lnTo>
                    <a:pt x="4355237" y="14702"/>
                  </a:lnTo>
                  <a:lnTo>
                    <a:pt x="4310093" y="11067"/>
                  </a:lnTo>
                  <a:lnTo>
                    <a:pt x="4264949" y="7948"/>
                  </a:lnTo>
                  <a:lnTo>
                    <a:pt x="4219809" y="5343"/>
                  </a:lnTo>
                  <a:lnTo>
                    <a:pt x="4174678" y="3252"/>
                  </a:lnTo>
                  <a:lnTo>
                    <a:pt x="4129560" y="1673"/>
                  </a:lnTo>
                  <a:lnTo>
                    <a:pt x="4084459" y="606"/>
                  </a:lnTo>
                  <a:lnTo>
                    <a:pt x="4039379" y="48"/>
                  </a:lnTo>
                  <a:lnTo>
                    <a:pt x="3994324" y="0"/>
                  </a:lnTo>
                  <a:lnTo>
                    <a:pt x="3949300" y="459"/>
                  </a:lnTo>
                  <a:lnTo>
                    <a:pt x="3904310" y="1424"/>
                  </a:lnTo>
                  <a:lnTo>
                    <a:pt x="3859359" y="2896"/>
                  </a:lnTo>
                  <a:lnTo>
                    <a:pt x="3814450" y="4871"/>
                  </a:lnTo>
                  <a:lnTo>
                    <a:pt x="3769589" y="7350"/>
                  </a:lnTo>
                  <a:lnTo>
                    <a:pt x="3724779" y="10331"/>
                  </a:lnTo>
                  <a:lnTo>
                    <a:pt x="3680026" y="13812"/>
                  </a:lnTo>
                  <a:lnTo>
                    <a:pt x="3635332" y="17793"/>
                  </a:lnTo>
                  <a:lnTo>
                    <a:pt x="3590702" y="22273"/>
                  </a:lnTo>
                  <a:lnTo>
                    <a:pt x="3546142" y="27250"/>
                  </a:lnTo>
                  <a:lnTo>
                    <a:pt x="3501654" y="32723"/>
                  </a:lnTo>
                  <a:lnTo>
                    <a:pt x="3457243" y="38692"/>
                  </a:lnTo>
                  <a:lnTo>
                    <a:pt x="3412915" y="45154"/>
                  </a:lnTo>
                  <a:lnTo>
                    <a:pt x="3368672" y="52109"/>
                  </a:lnTo>
                  <a:lnTo>
                    <a:pt x="3324519" y="59556"/>
                  </a:lnTo>
                  <a:lnTo>
                    <a:pt x="3280461" y="67493"/>
                  </a:lnTo>
                  <a:lnTo>
                    <a:pt x="3236502" y="75920"/>
                  </a:lnTo>
                  <a:lnTo>
                    <a:pt x="3192646" y="84834"/>
                  </a:lnTo>
                  <a:lnTo>
                    <a:pt x="3148897" y="94236"/>
                  </a:lnTo>
                  <a:lnTo>
                    <a:pt x="3105260" y="104123"/>
                  </a:lnTo>
                  <a:lnTo>
                    <a:pt x="3061739" y="114496"/>
                  </a:lnTo>
                  <a:lnTo>
                    <a:pt x="3018339" y="125351"/>
                  </a:lnTo>
                  <a:lnTo>
                    <a:pt x="2975063" y="136689"/>
                  </a:lnTo>
                  <a:lnTo>
                    <a:pt x="2931916" y="148509"/>
                  </a:lnTo>
                  <a:lnTo>
                    <a:pt x="2888902" y="160808"/>
                  </a:lnTo>
                  <a:lnTo>
                    <a:pt x="2846026" y="173586"/>
                  </a:lnTo>
                  <a:lnTo>
                    <a:pt x="2803292" y="186843"/>
                  </a:lnTo>
                  <a:lnTo>
                    <a:pt x="2760704" y="200575"/>
                  </a:lnTo>
                  <a:lnTo>
                    <a:pt x="2718266" y="214784"/>
                  </a:lnTo>
                  <a:lnTo>
                    <a:pt x="2675983" y="229466"/>
                  </a:lnTo>
                  <a:lnTo>
                    <a:pt x="2633859" y="244622"/>
                  </a:lnTo>
                  <a:lnTo>
                    <a:pt x="2591899" y="260250"/>
                  </a:lnTo>
                  <a:lnTo>
                    <a:pt x="2550106" y="276348"/>
                  </a:lnTo>
                  <a:lnTo>
                    <a:pt x="2508485" y="292917"/>
                  </a:lnTo>
                  <a:lnTo>
                    <a:pt x="2467041" y="309953"/>
                  </a:lnTo>
                  <a:lnTo>
                    <a:pt x="2425777" y="327458"/>
                  </a:lnTo>
                  <a:lnTo>
                    <a:pt x="2384698" y="345428"/>
                  </a:lnTo>
                  <a:lnTo>
                    <a:pt x="2343808" y="363864"/>
                  </a:lnTo>
                  <a:lnTo>
                    <a:pt x="2303112" y="382763"/>
                  </a:lnTo>
                  <a:lnTo>
                    <a:pt x="2262613" y="402126"/>
                  </a:lnTo>
                  <a:lnTo>
                    <a:pt x="2222317" y="421950"/>
                  </a:lnTo>
                  <a:lnTo>
                    <a:pt x="2182227" y="442234"/>
                  </a:lnTo>
                  <a:lnTo>
                    <a:pt x="2142347" y="462978"/>
                  </a:lnTo>
                  <a:lnTo>
                    <a:pt x="2102683" y="484180"/>
                  </a:lnTo>
                  <a:lnTo>
                    <a:pt x="2063238" y="505839"/>
                  </a:lnTo>
                  <a:lnTo>
                    <a:pt x="2024016" y="527954"/>
                  </a:lnTo>
                  <a:lnTo>
                    <a:pt x="1985023" y="550523"/>
                  </a:lnTo>
                  <a:lnTo>
                    <a:pt x="1946261" y="573547"/>
                  </a:lnTo>
                  <a:lnTo>
                    <a:pt x="1907737" y="597022"/>
                  </a:lnTo>
                  <a:lnTo>
                    <a:pt x="1869453" y="620949"/>
                  </a:lnTo>
                  <a:lnTo>
                    <a:pt x="1831414" y="645326"/>
                  </a:lnTo>
                  <a:lnTo>
                    <a:pt x="1793624" y="670152"/>
                  </a:lnTo>
                  <a:lnTo>
                    <a:pt x="1756089" y="695426"/>
                  </a:lnTo>
                  <a:lnTo>
                    <a:pt x="1718811" y="721146"/>
                  </a:lnTo>
                  <a:lnTo>
                    <a:pt x="1681795" y="747312"/>
                  </a:lnTo>
                  <a:lnTo>
                    <a:pt x="1645047" y="773922"/>
                  </a:lnTo>
                  <a:lnTo>
                    <a:pt x="1608569" y="800975"/>
                  </a:lnTo>
                  <a:lnTo>
                    <a:pt x="1572366" y="828471"/>
                  </a:lnTo>
                  <a:lnTo>
                    <a:pt x="1536443" y="856407"/>
                  </a:lnTo>
                  <a:lnTo>
                    <a:pt x="1500804" y="884783"/>
                  </a:lnTo>
                  <a:lnTo>
                    <a:pt x="1465453" y="913598"/>
                  </a:lnTo>
                  <a:lnTo>
                    <a:pt x="1430395" y="942850"/>
                  </a:lnTo>
                  <a:lnTo>
                    <a:pt x="1395633" y="972538"/>
                  </a:lnTo>
                  <a:lnTo>
                    <a:pt x="1361172" y="1002662"/>
                  </a:lnTo>
                  <a:lnTo>
                    <a:pt x="1327017" y="1033219"/>
                  </a:lnTo>
                  <a:lnTo>
                    <a:pt x="1293171" y="1064209"/>
                  </a:lnTo>
                  <a:lnTo>
                    <a:pt x="1259639" y="1095631"/>
                  </a:lnTo>
                  <a:lnTo>
                    <a:pt x="1226426" y="1127484"/>
                  </a:lnTo>
                  <a:lnTo>
                    <a:pt x="1193535" y="1159765"/>
                  </a:lnTo>
                  <a:lnTo>
                    <a:pt x="1160971" y="1192475"/>
                  </a:lnTo>
                  <a:lnTo>
                    <a:pt x="1128738" y="1225612"/>
                  </a:lnTo>
                  <a:lnTo>
                    <a:pt x="1096841" y="1259175"/>
                  </a:lnTo>
                  <a:lnTo>
                    <a:pt x="1065283" y="1293163"/>
                  </a:lnTo>
                  <a:lnTo>
                    <a:pt x="1034069" y="1327574"/>
                  </a:lnTo>
                  <a:lnTo>
                    <a:pt x="1003204" y="1362408"/>
                  </a:lnTo>
                  <a:lnTo>
                    <a:pt x="972692" y="1397663"/>
                  </a:lnTo>
                  <a:lnTo>
                    <a:pt x="942536" y="1433338"/>
                  </a:lnTo>
                  <a:lnTo>
                    <a:pt x="912742" y="1469432"/>
                  </a:lnTo>
                  <a:lnTo>
                    <a:pt x="883314" y="1505944"/>
                  </a:lnTo>
                  <a:lnTo>
                    <a:pt x="854255" y="1542872"/>
                  </a:lnTo>
                  <a:lnTo>
                    <a:pt x="825570" y="1580217"/>
                  </a:lnTo>
                  <a:lnTo>
                    <a:pt x="797265" y="1617975"/>
                  </a:lnTo>
                  <a:lnTo>
                    <a:pt x="769341" y="1656147"/>
                  </a:lnTo>
                  <a:lnTo>
                    <a:pt x="741805" y="1694730"/>
                  </a:lnTo>
                  <a:lnTo>
                    <a:pt x="714661" y="1733725"/>
                  </a:lnTo>
                  <a:lnTo>
                    <a:pt x="687912" y="1773130"/>
                  </a:lnTo>
                  <a:lnTo>
                    <a:pt x="661563" y="1812943"/>
                  </a:lnTo>
                  <a:lnTo>
                    <a:pt x="635618" y="1853163"/>
                  </a:lnTo>
                  <a:lnTo>
                    <a:pt x="610082" y="1893790"/>
                  </a:lnTo>
                  <a:lnTo>
                    <a:pt x="584959" y="1934822"/>
                  </a:lnTo>
                  <a:lnTo>
                    <a:pt x="560253" y="1976258"/>
                  </a:lnTo>
                  <a:lnTo>
                    <a:pt x="535969" y="2018096"/>
                  </a:lnTo>
                  <a:lnTo>
                    <a:pt x="512176" y="2060222"/>
                  </a:lnTo>
                  <a:lnTo>
                    <a:pt x="488939" y="2102513"/>
                  </a:lnTo>
                  <a:lnTo>
                    <a:pt x="466258" y="2144968"/>
                  </a:lnTo>
                  <a:lnTo>
                    <a:pt x="444131" y="2187580"/>
                  </a:lnTo>
                  <a:lnTo>
                    <a:pt x="422558" y="2230345"/>
                  </a:lnTo>
                  <a:lnTo>
                    <a:pt x="401537" y="2273260"/>
                  </a:lnTo>
                  <a:lnTo>
                    <a:pt x="381066" y="2316320"/>
                  </a:lnTo>
                  <a:lnTo>
                    <a:pt x="361146" y="2359521"/>
                  </a:lnTo>
                  <a:lnTo>
                    <a:pt x="341774" y="2402858"/>
                  </a:lnTo>
                  <a:lnTo>
                    <a:pt x="322950" y="2446327"/>
                  </a:lnTo>
                  <a:lnTo>
                    <a:pt x="304672" y="2489923"/>
                  </a:lnTo>
                  <a:lnTo>
                    <a:pt x="286939" y="2533643"/>
                  </a:lnTo>
                  <a:lnTo>
                    <a:pt x="269750" y="2577482"/>
                  </a:lnTo>
                  <a:lnTo>
                    <a:pt x="253105" y="2621435"/>
                  </a:lnTo>
                  <a:lnTo>
                    <a:pt x="237000" y="2665499"/>
                  </a:lnTo>
                  <a:lnTo>
                    <a:pt x="221437" y="2709669"/>
                  </a:lnTo>
                  <a:lnTo>
                    <a:pt x="206412" y="2753940"/>
                  </a:lnTo>
                  <a:lnTo>
                    <a:pt x="191926" y="2798309"/>
                  </a:lnTo>
                  <a:lnTo>
                    <a:pt x="177977" y="2842770"/>
                  </a:lnTo>
                  <a:lnTo>
                    <a:pt x="164564" y="2887320"/>
                  </a:lnTo>
                  <a:lnTo>
                    <a:pt x="151686" y="2931955"/>
                  </a:lnTo>
                  <a:lnTo>
                    <a:pt x="139341" y="2976669"/>
                  </a:lnTo>
                  <a:lnTo>
                    <a:pt x="127528" y="3021459"/>
                  </a:lnTo>
                  <a:lnTo>
                    <a:pt x="116247" y="3066320"/>
                  </a:lnTo>
                  <a:lnTo>
                    <a:pt x="105496" y="3111249"/>
                  </a:lnTo>
                  <a:lnTo>
                    <a:pt x="95273" y="3156240"/>
                  </a:lnTo>
                  <a:lnTo>
                    <a:pt x="85579" y="3201289"/>
                  </a:lnTo>
                  <a:lnTo>
                    <a:pt x="76411" y="3246392"/>
                  </a:lnTo>
                  <a:lnTo>
                    <a:pt x="67768" y="3291545"/>
                  </a:lnTo>
                  <a:lnTo>
                    <a:pt x="59650" y="3336743"/>
                  </a:lnTo>
                  <a:lnTo>
                    <a:pt x="52055" y="3381982"/>
                  </a:lnTo>
                  <a:lnTo>
                    <a:pt x="44982" y="3427258"/>
                  </a:lnTo>
                  <a:lnTo>
                    <a:pt x="38429" y="3472566"/>
                  </a:lnTo>
                  <a:lnTo>
                    <a:pt x="32397" y="3517902"/>
                  </a:lnTo>
                  <a:lnTo>
                    <a:pt x="26882" y="3563261"/>
                  </a:lnTo>
                  <a:lnTo>
                    <a:pt x="21885" y="3608640"/>
                  </a:lnTo>
                  <a:lnTo>
                    <a:pt x="17405" y="3654034"/>
                  </a:lnTo>
                  <a:lnTo>
                    <a:pt x="13439" y="3699438"/>
                  </a:lnTo>
                  <a:lnTo>
                    <a:pt x="9987" y="3744849"/>
                  </a:lnTo>
                  <a:lnTo>
                    <a:pt x="7047" y="3790262"/>
                  </a:lnTo>
                  <a:lnTo>
                    <a:pt x="4619" y="3835672"/>
                  </a:lnTo>
                  <a:lnTo>
                    <a:pt x="2702" y="3881076"/>
                  </a:lnTo>
                  <a:lnTo>
                    <a:pt x="1293" y="3926468"/>
                  </a:lnTo>
                  <a:lnTo>
                    <a:pt x="393" y="3971846"/>
                  </a:lnTo>
                  <a:lnTo>
                    <a:pt x="0" y="4017203"/>
                  </a:lnTo>
                  <a:lnTo>
                    <a:pt x="112" y="4062537"/>
                  </a:lnTo>
                  <a:lnTo>
                    <a:pt x="728" y="4107842"/>
                  </a:lnTo>
                  <a:lnTo>
                    <a:pt x="1848" y="4153114"/>
                  </a:lnTo>
                  <a:lnTo>
                    <a:pt x="3471" y="4198349"/>
                  </a:lnTo>
                  <a:lnTo>
                    <a:pt x="5594" y="4243543"/>
                  </a:lnTo>
                  <a:lnTo>
                    <a:pt x="8217" y="4288692"/>
                  </a:lnTo>
                  <a:lnTo>
                    <a:pt x="11339" y="4333790"/>
                  </a:lnTo>
                  <a:lnTo>
                    <a:pt x="14959" y="4378834"/>
                  </a:lnTo>
                  <a:lnTo>
                    <a:pt x="19075" y="4423819"/>
                  </a:lnTo>
                  <a:lnTo>
                    <a:pt x="23686" y="4468741"/>
                  </a:lnTo>
                  <a:lnTo>
                    <a:pt x="28791" y="4513596"/>
                  </a:lnTo>
                  <a:lnTo>
                    <a:pt x="34389" y="4558379"/>
                  </a:lnTo>
                  <a:lnTo>
                    <a:pt x="40479" y="4603086"/>
                  </a:lnTo>
                  <a:lnTo>
                    <a:pt x="47060" y="4647712"/>
                  </a:lnTo>
                  <a:lnTo>
                    <a:pt x="54130" y="4692254"/>
                  </a:lnTo>
                  <a:lnTo>
                    <a:pt x="61688" y="4736707"/>
                  </a:lnTo>
                  <a:lnTo>
                    <a:pt x="69733" y="4781066"/>
                  </a:lnTo>
                  <a:lnTo>
                    <a:pt x="78264" y="4825328"/>
                  </a:lnTo>
                  <a:lnTo>
                    <a:pt x="87281" y="4869488"/>
                  </a:lnTo>
                  <a:lnTo>
                    <a:pt x="96780" y="4913541"/>
                  </a:lnTo>
                  <a:lnTo>
                    <a:pt x="106762" y="4957484"/>
                  </a:lnTo>
                  <a:lnTo>
                    <a:pt x="117226" y="5001311"/>
                  </a:lnTo>
                  <a:lnTo>
                    <a:pt x="128170" y="5045020"/>
                  </a:lnTo>
                  <a:lnTo>
                    <a:pt x="139592" y="5088604"/>
                  </a:lnTo>
                  <a:lnTo>
                    <a:pt x="151493" y="5132061"/>
                  </a:lnTo>
                  <a:lnTo>
                    <a:pt x="163870" y="5175385"/>
                  </a:lnTo>
                  <a:lnTo>
                    <a:pt x="176722" y="5218572"/>
                  </a:lnTo>
                  <a:lnTo>
                    <a:pt x="190049" y="5261618"/>
                  </a:lnTo>
                  <a:lnTo>
                    <a:pt x="203849" y="5304519"/>
                  </a:lnTo>
                  <a:lnTo>
                    <a:pt x="218122" y="5347271"/>
                  </a:lnTo>
                  <a:lnTo>
                    <a:pt x="232865" y="5389868"/>
                  </a:lnTo>
                  <a:lnTo>
                    <a:pt x="248077" y="5432307"/>
                  </a:lnTo>
                  <a:lnTo>
                    <a:pt x="263758" y="5474583"/>
                  </a:lnTo>
                  <a:lnTo>
                    <a:pt x="279907" y="5516692"/>
                  </a:lnTo>
                  <a:lnTo>
                    <a:pt x="296522" y="5558630"/>
                  </a:lnTo>
                  <a:lnTo>
                    <a:pt x="313602" y="5600392"/>
                  </a:lnTo>
                  <a:lnTo>
                    <a:pt x="331146" y="5641974"/>
                  </a:lnTo>
                  <a:lnTo>
                    <a:pt x="349152" y="5683371"/>
                  </a:lnTo>
                  <a:lnTo>
                    <a:pt x="367620" y="5724580"/>
                  </a:lnTo>
                  <a:lnTo>
                    <a:pt x="386549" y="5765596"/>
                  </a:lnTo>
                  <a:lnTo>
                    <a:pt x="405936" y="5806414"/>
                  </a:lnTo>
                  <a:lnTo>
                    <a:pt x="425782" y="5847031"/>
                  </a:lnTo>
                  <a:lnTo>
                    <a:pt x="433172" y="5861740"/>
                  </a:lnTo>
                </a:path>
                <a:path w="6629400" h="5862320">
                  <a:moveTo>
                    <a:pt x="6628885" y="973206"/>
                  </a:moveTo>
                  <a:lnTo>
                    <a:pt x="6574728" y="927523"/>
                  </a:lnTo>
                  <a:lnTo>
                    <a:pt x="6538336" y="897782"/>
                  </a:lnTo>
                  <a:lnTo>
                    <a:pt x="6501530" y="868411"/>
                  </a:lnTo>
                  <a:lnTo>
                    <a:pt x="6464313" y="839415"/>
                  </a:lnTo>
                  <a:lnTo>
                    <a:pt x="6426686" y="810799"/>
                  </a:lnTo>
                  <a:lnTo>
                    <a:pt x="6388649" y="782566"/>
                  </a:lnTo>
                  <a:lnTo>
                    <a:pt x="6350204" y="754722"/>
                  </a:lnTo>
                  <a:lnTo>
                    <a:pt x="6311352" y="727269"/>
                  </a:lnTo>
                  <a:lnTo>
                    <a:pt x="6272094" y="700214"/>
                  </a:lnTo>
                  <a:lnTo>
                    <a:pt x="6232432" y="673559"/>
                  </a:lnTo>
                  <a:lnTo>
                    <a:pt x="6192366" y="647310"/>
                  </a:lnTo>
                  <a:lnTo>
                    <a:pt x="6151898" y="621471"/>
                  </a:lnTo>
                  <a:lnTo>
                    <a:pt x="6111028" y="596045"/>
                  </a:lnTo>
                  <a:lnTo>
                    <a:pt x="6069759" y="571038"/>
                  </a:lnTo>
                  <a:lnTo>
                    <a:pt x="6028090" y="546454"/>
                  </a:lnTo>
                </a:path>
              </a:pathLst>
            </a:custGeom>
            <a:ln w="38100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/>
          <a:stretch/>
        </p:blipFill>
        <p:spPr>
          <a:xfrm>
            <a:off x="9096210" y="372534"/>
            <a:ext cx="251952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F162-8A96-4231-8120-340D3939B71B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1211" y="6493406"/>
            <a:ext cx="5712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Sosoho-Abasi Udongwo HOMSC25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8688" y="6491817"/>
            <a:ext cx="75757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EDD9-2578-4372-8132-10947A41866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/>
          <a:stretch/>
        </p:blipFill>
        <p:spPr>
          <a:xfrm>
            <a:off x="9096210" y="372534"/>
            <a:ext cx="251952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715" r:id="rId5"/>
    <p:sldLayoutId id="2147483672" r:id="rId6"/>
    <p:sldLayoutId id="2147483671" r:id="rId7"/>
    <p:sldLayoutId id="2147483716" r:id="rId8"/>
    <p:sldLayoutId id="214748371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733" y="6491818"/>
            <a:ext cx="26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F162-8A96-4231-8120-340D3939B71B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1211" y="6493406"/>
            <a:ext cx="5712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Sosoho-Abasi Udongwo HOMSC25</a:t>
            </a:r>
          </a:p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8688" y="6491817"/>
            <a:ext cx="75757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EDD9-2578-4372-8132-10947A41866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/>
          <a:stretch/>
        </p:blipFill>
        <p:spPr>
          <a:xfrm>
            <a:off x="9096210" y="372534"/>
            <a:ext cx="251952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14" r:id="rId5"/>
    <p:sldLayoutId id="2147483699" r:id="rId6"/>
    <p:sldLayoutId id="214748370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90" y="5690695"/>
            <a:ext cx="885600" cy="885600"/>
          </a:xfrm>
          <a:prstGeom prst="rect">
            <a:avLst/>
          </a:prstGeom>
        </p:spPr>
      </p:pic>
      <p:sp>
        <p:nvSpPr>
          <p:cNvPr id="10" name="Titel 5"/>
          <p:cNvSpPr txBox="1">
            <a:spLocks/>
          </p:cNvSpPr>
          <p:nvPr userDrawn="1"/>
        </p:nvSpPr>
        <p:spPr>
          <a:xfrm>
            <a:off x="452074" y="6205616"/>
            <a:ext cx="5060977" cy="3951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cap="none" dirty="0">
                <a:solidFill>
                  <a:schemeClr val="tx1"/>
                </a:solidFill>
              </a:rPr>
              <a:t>www.b-tu.de/en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/>
          <a:stretch/>
        </p:blipFill>
        <p:spPr>
          <a:xfrm>
            <a:off x="9096210" y="372534"/>
            <a:ext cx="2519528" cy="4237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9015C4-F819-4E44-A286-96BD0D437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63" y="368300"/>
            <a:ext cx="1925819" cy="3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3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pos="7317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520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  <p15:guide id="9" pos="62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0.png"/><Relationship Id="rId7" Type="http://schemas.openxmlformats.org/officeDocument/2006/relationships/image" Target="../media/image1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udongwo@b-tu.de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EC1-6110-49BE-B0FA-9752109F6A9D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NUMERICAL ANALYSIS OF HIGHER-ORDER MODE COUPLERS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Sosoho-Abasi Udongwo, Thomas Flisgen</a:t>
            </a:r>
          </a:p>
        </p:txBody>
      </p:sp>
    </p:spTree>
    <p:extLst>
      <p:ext uri="{BB962C8B-B14F-4D97-AF65-F5344CB8AC3E}">
        <p14:creationId xmlns:p14="http://schemas.microsoft.com/office/powerpoint/2010/main" val="61005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44211-6F30-6F22-25D4-8527DEE8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D80DCF5-F9C7-1164-07B0-8888AB4E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63" y="179343"/>
            <a:ext cx="8488141" cy="530907"/>
          </a:xfrm>
        </p:spPr>
        <p:txBody>
          <a:bodyPr/>
          <a:lstStyle/>
          <a:p>
            <a:r>
              <a:rPr lang="en-GB" sz="2200" dirty="0"/>
              <a:t>Initial optimisation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53334-9121-07E8-D662-BA1105CB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E7C96-B1C5-4E1C-97E4-ACFE02C981F7}" type="datetime5">
              <a:rPr lang="en-US" smtClean="0"/>
              <a:t>6-Oct-25</a:t>
            </a:fld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F4270-59B1-1CFD-B0EF-AC681CB7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1B2E-93A7-3FC8-67D3-70F705C7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E306B5-F7AF-F6E5-7C2C-6DBB44DF6EBB}"/>
              </a:ext>
            </a:extLst>
          </p:cNvPr>
          <p:cNvSpPr txBox="1"/>
          <p:nvPr/>
        </p:nvSpPr>
        <p:spPr>
          <a:xfrm>
            <a:off x="10085002" y="2390486"/>
            <a:ext cx="1820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Transmission curves for a typical coaxial HOM coupler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2AEB4-BD1C-89CB-6479-56188C65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463"/>
          <a:stretch>
            <a:fillRect/>
          </a:stretch>
        </p:blipFill>
        <p:spPr>
          <a:xfrm>
            <a:off x="5360861" y="5333669"/>
            <a:ext cx="4876977" cy="599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9F89C-2552-1529-2F6D-060D5E88E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31" y="702775"/>
            <a:ext cx="4546299" cy="45462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570634-910B-8FA2-16CA-6975EDAF934F}"/>
              </a:ext>
            </a:extLst>
          </p:cNvPr>
          <p:cNvSpPr/>
          <p:nvPr/>
        </p:nvSpPr>
        <p:spPr>
          <a:xfrm>
            <a:off x="7461546" y="864034"/>
            <a:ext cx="2214184" cy="4265930"/>
          </a:xfrm>
          <a:prstGeom prst="roundRect">
            <a:avLst>
              <a:gd name="adj" fmla="val 8964"/>
            </a:avLst>
          </a:prstGeom>
          <a:solidFill>
            <a:srgbClr val="FF0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9CF976-BDDD-EB8C-92A4-6966980EBC46}"/>
              </a:ext>
            </a:extLst>
          </p:cNvPr>
          <p:cNvSpPr/>
          <p:nvPr/>
        </p:nvSpPr>
        <p:spPr>
          <a:xfrm>
            <a:off x="5304907" y="5293822"/>
            <a:ext cx="4988883" cy="639603"/>
          </a:xfrm>
          <a:prstGeom prst="roundRect">
            <a:avLst>
              <a:gd name="adj" fmla="val 8964"/>
            </a:avLst>
          </a:prstGeom>
          <a:solidFill>
            <a:srgbClr val="FF0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D236D-5292-B409-50BD-2C76CB4F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035"/>
          <a:stretch>
            <a:fillRect/>
          </a:stretch>
        </p:blipFill>
        <p:spPr>
          <a:xfrm>
            <a:off x="414583" y="5210613"/>
            <a:ext cx="4876977" cy="639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FD8054-C2E0-ED93-6EE8-935F1D1E9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3" y="779057"/>
            <a:ext cx="4551918" cy="45462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28E66-C2B0-1A90-EAF0-DA8593F5C365}"/>
              </a:ext>
            </a:extLst>
          </p:cNvPr>
          <p:cNvSpPr/>
          <p:nvPr/>
        </p:nvSpPr>
        <p:spPr>
          <a:xfrm>
            <a:off x="1833327" y="871185"/>
            <a:ext cx="258177" cy="4054831"/>
          </a:xfrm>
          <a:prstGeom prst="roundRect">
            <a:avLst>
              <a:gd name="adj" fmla="val 8964"/>
            </a:avLst>
          </a:prstGeom>
          <a:solidFill>
            <a:srgbClr val="00B0F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A637F-E0AE-24E4-26B9-0412F97AEDE8}"/>
              </a:ext>
            </a:extLst>
          </p:cNvPr>
          <p:cNvSpPr/>
          <p:nvPr/>
        </p:nvSpPr>
        <p:spPr>
          <a:xfrm>
            <a:off x="579113" y="5279421"/>
            <a:ext cx="4546597" cy="639602"/>
          </a:xfrm>
          <a:prstGeom prst="roundRect">
            <a:avLst>
              <a:gd name="adj" fmla="val 8964"/>
            </a:avLst>
          </a:prstGeom>
          <a:solidFill>
            <a:srgbClr val="00B0F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4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0EA8-8C13-1530-D1BF-AC128276E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E2CDE740-639C-8A99-21FF-468961CA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E55506EF-D6AE-2A92-E31F-FFF84BF54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3257" y="6489700"/>
            <a:ext cx="5712000" cy="180000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7DE30CE-F02A-4FEB-059C-D5E1A358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592004-AA0B-2D12-F794-BB1CBA833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60" y="368300"/>
            <a:ext cx="7827627" cy="612000"/>
          </a:xfrm>
        </p:spPr>
        <p:txBody>
          <a:bodyPr/>
          <a:lstStyle/>
          <a:p>
            <a:r>
              <a:rPr lang="de-DE" dirty="0"/>
              <a:t>optimisation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15C623-0A34-005A-2199-8558A7DA9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60" y="1950098"/>
            <a:ext cx="3020244" cy="3312367"/>
          </a:xfrm>
        </p:spPr>
        <p:txBody>
          <a:bodyPr/>
          <a:lstStyle/>
          <a:p>
            <a:r>
              <a:rPr lang="de-DE" dirty="0"/>
              <a:t>Transmission parameter depend on orientation of coaxial HOM coupler</a:t>
            </a:r>
          </a:p>
          <a:p>
            <a:endParaRPr lang="de-DE" dirty="0"/>
          </a:p>
          <a:p>
            <a:r>
              <a:rPr lang="de-DE" dirty="0"/>
              <a:t>It is therefore necessary to reoptimise the HOM coupler in the cavity-coupler assembly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F64E9-96C3-E583-3A5C-CB83335AA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2"/>
          <a:stretch>
            <a:fillRect/>
          </a:stretch>
        </p:blipFill>
        <p:spPr>
          <a:xfrm>
            <a:off x="7409283" y="1664225"/>
            <a:ext cx="4782717" cy="38016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00BACE-FF69-AE78-1006-FE739382DA57}"/>
              </a:ext>
            </a:extLst>
          </p:cNvPr>
          <p:cNvGrpSpPr/>
          <p:nvPr/>
        </p:nvGrpSpPr>
        <p:grpSpPr>
          <a:xfrm>
            <a:off x="3830554" y="1513162"/>
            <a:ext cx="3474784" cy="3646667"/>
            <a:chOff x="3233391" y="1466509"/>
            <a:chExt cx="4138269" cy="43429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D057BA-C59C-1701-21B9-F12C74F1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1" y="1466509"/>
              <a:ext cx="2049519" cy="43429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B4DE30-9209-8BC6-4C25-DD880BEAE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391" y="1466510"/>
              <a:ext cx="2088750" cy="4342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2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C55C6-53FA-394B-FE16-3E847B80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2FCB79-592D-A2EF-75A1-238CAE20A482}"/>
              </a:ext>
            </a:extLst>
          </p:cNvPr>
          <p:cNvGrpSpPr/>
          <p:nvPr/>
        </p:nvGrpSpPr>
        <p:grpSpPr>
          <a:xfrm>
            <a:off x="8797161" y="868747"/>
            <a:ext cx="2807479" cy="5410213"/>
            <a:chOff x="8797161" y="868747"/>
            <a:chExt cx="2807479" cy="5410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D9640C-27DC-0214-BC18-01DED7543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161" y="868747"/>
              <a:ext cx="2685896" cy="28355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DE29D8-7C68-A376-C1D3-BF8EB2D7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482" y="3811520"/>
              <a:ext cx="2770158" cy="2467440"/>
            </a:xfrm>
            <a:prstGeom prst="rect">
              <a:avLst/>
            </a:prstGeom>
          </p:spPr>
        </p:pic>
      </p:grp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2800FD2B-5287-E428-2021-75708AD3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1D185D1C-441A-90C8-3B1D-8853D6FF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6481" y="6489700"/>
            <a:ext cx="5712000" cy="180000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EB1585E9-DEA7-46A0-5734-9A40A433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6884550-B13D-9979-2B29-A80E6495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HOM coupler configurations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73DC70-976E-452C-28E2-D42AECEAF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660" y="4264032"/>
            <a:ext cx="5564195" cy="1214486"/>
          </a:xfrm>
        </p:spPr>
        <p:txBody>
          <a:bodyPr/>
          <a:lstStyle/>
          <a:p>
            <a:r>
              <a:rPr lang="de-DE" dirty="0"/>
              <a:t>j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43B2B2-1440-3C77-1AAA-92A387CB8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0" y="3321173"/>
            <a:ext cx="7488276" cy="2808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5A942-A408-64A8-AD91-E164C73FD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9" y="1153943"/>
            <a:ext cx="7060036" cy="195315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FE91384-A65D-5899-DEFF-AB01C2D5F4B3}"/>
              </a:ext>
            </a:extLst>
          </p:cNvPr>
          <p:cNvSpPr/>
          <p:nvPr/>
        </p:nvSpPr>
        <p:spPr>
          <a:xfrm>
            <a:off x="8560295" y="933146"/>
            <a:ext cx="3229364" cy="5196131"/>
          </a:xfrm>
          <a:prstGeom prst="roundRect">
            <a:avLst>
              <a:gd name="adj" fmla="val 7710"/>
            </a:avLst>
          </a:prstGeom>
          <a:solidFill>
            <a:schemeClr val="bg1">
              <a:lumMod val="85000"/>
              <a:alpha val="180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E5B3133-1C8F-A279-0457-73FF281CCA18}"/>
              </a:ext>
            </a:extLst>
          </p:cNvPr>
          <p:cNvSpPr/>
          <p:nvPr/>
        </p:nvSpPr>
        <p:spPr>
          <a:xfrm>
            <a:off x="508023" y="1454972"/>
            <a:ext cx="844122" cy="1502072"/>
          </a:xfrm>
          <a:prstGeom prst="roundRect">
            <a:avLst/>
          </a:prstGeom>
          <a:solidFill>
            <a:schemeClr val="bg1">
              <a:lumMod val="85000"/>
              <a:alpha val="1803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B4D704E-86FA-A227-39F0-2390861B8534}"/>
              </a:ext>
            </a:extLst>
          </p:cNvPr>
          <p:cNvSpPr/>
          <p:nvPr/>
        </p:nvSpPr>
        <p:spPr>
          <a:xfrm>
            <a:off x="9362748" y="1382548"/>
            <a:ext cx="1495940" cy="1495940"/>
          </a:xfrm>
          <a:prstGeom prst="arc">
            <a:avLst>
              <a:gd name="adj1" fmla="val 8168986"/>
              <a:gd name="adj2" fmla="val 16501381"/>
            </a:avLst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E5D5AC-49C8-637F-91A4-059154DAB273}"/>
              </a:ext>
            </a:extLst>
          </p:cNvPr>
          <p:cNvCxnSpPr/>
          <p:nvPr/>
        </p:nvCxnSpPr>
        <p:spPr>
          <a:xfrm>
            <a:off x="10161036" y="1069967"/>
            <a:ext cx="0" cy="1495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83105FA3-6376-A695-BDF2-AEC2824822B2}"/>
              </a:ext>
            </a:extLst>
          </p:cNvPr>
          <p:cNvSpPr/>
          <p:nvPr/>
        </p:nvSpPr>
        <p:spPr>
          <a:xfrm>
            <a:off x="9392448" y="1382548"/>
            <a:ext cx="1495940" cy="1495940"/>
          </a:xfrm>
          <a:prstGeom prst="arc">
            <a:avLst>
              <a:gd name="adj1" fmla="val 16317181"/>
              <a:gd name="adj2" fmla="val 2378281"/>
            </a:avLst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00642C-0CAA-E0F5-D82D-BFF5730B07B7}"/>
                  </a:ext>
                </a:extLst>
              </p:cNvPr>
              <p:cNvSpPr txBox="1"/>
              <p:nvPr/>
            </p:nvSpPr>
            <p:spPr>
              <a:xfrm>
                <a:off x="9071349" y="1929865"/>
                <a:ext cx="354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00642C-0CAA-E0F5-D82D-BFF5730B0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349" y="1929865"/>
                <a:ext cx="3542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95EF29-F7D4-BABC-613A-398CBA0AEDBE}"/>
                  </a:ext>
                </a:extLst>
              </p:cNvPr>
              <p:cNvSpPr txBox="1"/>
              <p:nvPr/>
            </p:nvSpPr>
            <p:spPr>
              <a:xfrm>
                <a:off x="10858688" y="1565011"/>
                <a:ext cx="354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95EF29-F7D4-BABC-613A-398CBA0AE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688" y="1565011"/>
                <a:ext cx="354265" cy="369332"/>
              </a:xfrm>
              <a:prstGeom prst="rect">
                <a:avLst/>
              </a:prstGeom>
              <a:blipFill>
                <a:blip r:embed="rId8"/>
                <a:stretch>
                  <a:fillRect l="-172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0DE7AB-63E9-E3F6-8C18-EF40E0B03874}"/>
                  </a:ext>
                </a:extLst>
              </p:cNvPr>
              <p:cNvSpPr txBox="1"/>
              <p:nvPr/>
            </p:nvSpPr>
            <p:spPr>
              <a:xfrm>
                <a:off x="1184987" y="3552198"/>
                <a:ext cx="2368706" cy="6601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func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0DE7AB-63E9-E3F6-8C18-EF40E0B03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87" y="3552198"/>
                <a:ext cx="2368706" cy="6601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4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15" grpId="0" animBg="1"/>
      <p:bldP spid="1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9A2F-B9B5-ECF7-EDE5-07DF40FF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4E8ED59B-2272-1369-8085-B63B4C71AE6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0" y="1811961"/>
            <a:ext cx="4248090" cy="3657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99219-07E6-5C2E-A0C9-7D2795C0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255582"/>
            <a:ext cx="7868754" cy="513469"/>
          </a:xfrm>
        </p:spPr>
        <p:txBody>
          <a:bodyPr/>
          <a:lstStyle/>
          <a:p>
            <a:r>
              <a:rPr lang="en-GB" sz="2200" dirty="0"/>
              <a:t>Uncertainty quantification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DAB9E-807C-2953-D04E-7E18D518F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10/6/2025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6ABE2-94F5-EA38-9E4F-E381EDF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684" y="6486424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FE9F0-7170-C55D-14A8-EB325514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8ED59B-2272-1369-8085-B63B4C71A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4" y="1556781"/>
            <a:ext cx="4248090" cy="3657185"/>
          </a:xfr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5C198DD7-9FC5-9160-C538-7A567E92C520}"/>
              </a:ext>
            </a:extLst>
          </p:cNvPr>
          <p:cNvGrpSpPr/>
          <p:nvPr/>
        </p:nvGrpSpPr>
        <p:grpSpPr>
          <a:xfrm>
            <a:off x="3519948" y="3213776"/>
            <a:ext cx="1803992" cy="2644875"/>
            <a:chOff x="3519948" y="3073811"/>
            <a:chExt cx="1803992" cy="26448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3AC4E-C272-BABC-7683-BC73F5ACE176}"/>
                </a:ext>
              </a:extLst>
            </p:cNvPr>
            <p:cNvCxnSpPr>
              <a:cxnSpLocks/>
            </p:cNvCxnSpPr>
            <p:nvPr/>
          </p:nvCxnSpPr>
          <p:spPr>
            <a:xfrm>
              <a:off x="3519948" y="4572004"/>
              <a:ext cx="12119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1FE954B-CD52-D035-E274-0B8A0154EF05}"/>
                </a:ext>
              </a:extLst>
            </p:cNvPr>
            <p:cNvCxnSpPr>
              <a:cxnSpLocks/>
            </p:cNvCxnSpPr>
            <p:nvPr/>
          </p:nvCxnSpPr>
          <p:spPr>
            <a:xfrm>
              <a:off x="4731894" y="3761744"/>
              <a:ext cx="0" cy="162052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6726B3-27E5-35A9-E2F2-2C2384E6A841}"/>
                    </a:ext>
                  </a:extLst>
                </p:cNvPr>
                <p:cNvSpPr txBox="1"/>
                <p:nvPr/>
              </p:nvSpPr>
              <p:spPr>
                <a:xfrm rot="16200000">
                  <a:off x="3739892" y="4134639"/>
                  <a:ext cx="26448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2800">
                            <a:latin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6726B3-27E5-35A9-E2F2-2C2384E6A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739892" y="4134639"/>
                  <a:ext cx="264487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4B5AEC0-424A-E7F5-8C89-B2A34C6F2E17}"/>
              </a:ext>
            </a:extLst>
          </p:cNvPr>
          <p:cNvGrpSpPr/>
          <p:nvPr/>
        </p:nvGrpSpPr>
        <p:grpSpPr>
          <a:xfrm>
            <a:off x="1410167" y="1122468"/>
            <a:ext cx="2880482" cy="1250008"/>
            <a:chOff x="1410167" y="982503"/>
            <a:chExt cx="2880482" cy="125000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4951C64-9176-925D-3070-8F4837AEA948}"/>
                </a:ext>
              </a:extLst>
            </p:cNvPr>
            <p:cNvCxnSpPr>
              <a:cxnSpLocks/>
            </p:cNvCxnSpPr>
            <p:nvPr/>
          </p:nvCxnSpPr>
          <p:spPr>
            <a:xfrm>
              <a:off x="2621088" y="1470675"/>
              <a:ext cx="0" cy="76183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3EF62E5-FB15-862F-9B22-8D510E7F7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2485" y="1521898"/>
              <a:ext cx="166673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F9F0817-5998-3208-53B4-AD9541F84D8A}"/>
                    </a:ext>
                  </a:extLst>
                </p:cNvPr>
                <p:cNvSpPr txBox="1"/>
                <p:nvPr/>
              </p:nvSpPr>
              <p:spPr>
                <a:xfrm>
                  <a:off x="1410167" y="982503"/>
                  <a:ext cx="28804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𝑐h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F9F0817-5998-3208-53B4-AD9541F84D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0167" y="982503"/>
                  <a:ext cx="2880482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82017E-10DA-9116-AB1D-E3D3FFB93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69" y="1556781"/>
            <a:ext cx="2885113" cy="36571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F046C8-C672-CE7B-93CF-F557D5F6B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994" y="909016"/>
            <a:ext cx="2827202" cy="4340268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773FFB6-AB15-34DB-F292-EB4D88A7AFE5}"/>
              </a:ext>
            </a:extLst>
          </p:cNvPr>
          <p:cNvGrpSpPr/>
          <p:nvPr/>
        </p:nvGrpSpPr>
        <p:grpSpPr>
          <a:xfrm>
            <a:off x="10384971" y="2246526"/>
            <a:ext cx="1473316" cy="2644875"/>
            <a:chOff x="10384971" y="2106561"/>
            <a:chExt cx="1473316" cy="264487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31A8BB4-F7B0-5BDA-9439-A71D9EB29AF8}"/>
                </a:ext>
              </a:extLst>
            </p:cNvPr>
            <p:cNvCxnSpPr>
              <a:cxnSpLocks/>
            </p:cNvCxnSpPr>
            <p:nvPr/>
          </p:nvCxnSpPr>
          <p:spPr>
            <a:xfrm>
              <a:off x="10384971" y="3626629"/>
              <a:ext cx="88175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C3AAD36-6C2D-BB92-EC0B-404ACCC0E17C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21" y="2816369"/>
              <a:ext cx="0" cy="162052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F944D41-F54B-56DB-A8BE-955DEC2D2A70}"/>
                    </a:ext>
                  </a:extLst>
                </p:cNvPr>
                <p:cNvSpPr txBox="1"/>
                <p:nvPr/>
              </p:nvSpPr>
              <p:spPr>
                <a:xfrm rot="16200000">
                  <a:off x="10274239" y="3167389"/>
                  <a:ext cx="26448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2800">
                            <a:latin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F944D41-F54B-56DB-A8BE-955DEC2D2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0274239" y="3167389"/>
                  <a:ext cx="2644875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6635A65-BE46-8743-0E8F-7C1D35F2A3FD}"/>
              </a:ext>
            </a:extLst>
          </p:cNvPr>
          <p:cNvGrpSpPr/>
          <p:nvPr/>
        </p:nvGrpSpPr>
        <p:grpSpPr>
          <a:xfrm>
            <a:off x="8880994" y="985163"/>
            <a:ext cx="1677278" cy="2880482"/>
            <a:chOff x="8880994" y="845198"/>
            <a:chExt cx="1677278" cy="288048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135022F-3D01-3ABD-5FC9-B0825854B6FF}"/>
                </a:ext>
              </a:extLst>
            </p:cNvPr>
            <p:cNvCxnSpPr>
              <a:cxnSpLocks/>
            </p:cNvCxnSpPr>
            <p:nvPr/>
          </p:nvCxnSpPr>
          <p:spPr>
            <a:xfrm>
              <a:off x="9477250" y="1916922"/>
              <a:ext cx="108102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5AC98C8-61A5-6491-7610-5E3CF0636A1E}"/>
                </a:ext>
              </a:extLst>
            </p:cNvPr>
            <p:cNvCxnSpPr>
              <a:cxnSpLocks/>
            </p:cNvCxnSpPr>
            <p:nvPr/>
          </p:nvCxnSpPr>
          <p:spPr>
            <a:xfrm>
              <a:off x="9477250" y="1327355"/>
              <a:ext cx="0" cy="1288854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103832-99BF-5FD8-0505-FCE8D0EA4B7B}"/>
                    </a:ext>
                  </a:extLst>
                </p:cNvPr>
                <p:cNvSpPr txBox="1"/>
                <p:nvPr/>
              </p:nvSpPr>
              <p:spPr>
                <a:xfrm rot="16200000">
                  <a:off x="7702363" y="2023829"/>
                  <a:ext cx="28804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𝑐h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103832-99BF-5FD8-0505-FCE8D0EA4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702363" y="2023829"/>
                  <a:ext cx="2880482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8D57696-A15A-59BC-657E-760C74C7DC1A}"/>
              </a:ext>
            </a:extLst>
          </p:cNvPr>
          <p:cNvGrpSpPr/>
          <p:nvPr/>
        </p:nvGrpSpPr>
        <p:grpSpPr>
          <a:xfrm>
            <a:off x="5075308" y="856633"/>
            <a:ext cx="3313958" cy="4357333"/>
            <a:chOff x="5075308" y="716668"/>
            <a:chExt cx="3313958" cy="435733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EBE19B2-88AA-7ECA-1EE5-2398243488DA}"/>
                </a:ext>
              </a:extLst>
            </p:cNvPr>
            <p:cNvGrpSpPr/>
            <p:nvPr/>
          </p:nvGrpSpPr>
          <p:grpSpPr>
            <a:xfrm>
              <a:off x="5075308" y="716668"/>
              <a:ext cx="3313958" cy="4357333"/>
              <a:chOff x="5075308" y="716668"/>
              <a:chExt cx="3313958" cy="4357333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30293EE-EFFA-AFED-4D01-80701181A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0272" y="1612490"/>
                <a:ext cx="0" cy="346151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CCEA5BEE-4518-606B-ACD7-B4D266C639E5}"/>
                  </a:ext>
                </a:extLst>
              </p:cNvPr>
              <p:cNvSpPr/>
              <p:nvPr/>
            </p:nvSpPr>
            <p:spPr>
              <a:xfrm>
                <a:off x="6091951" y="716668"/>
                <a:ext cx="1556641" cy="1556641"/>
              </a:xfrm>
              <a:prstGeom prst="arc">
                <a:avLst>
                  <a:gd name="adj1" fmla="val 684900"/>
                  <a:gd name="adj2" fmla="val 10104272"/>
                </a:avLst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F7F8955-C251-2A79-DF56-CB71AD7BC7DC}"/>
                      </a:ext>
                    </a:extLst>
                  </p:cNvPr>
                  <p:cNvSpPr txBox="1"/>
                  <p:nvPr/>
                </p:nvSpPr>
                <p:spPr>
                  <a:xfrm>
                    <a:off x="5075308" y="2354599"/>
                    <a:ext cx="331395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0.3</m:t>
                                  </m:r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0.3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F7F8955-C251-2A79-DF56-CB71AD7BC7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5308" y="2354599"/>
                    <a:ext cx="3313958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79210CC-AC27-5FEE-BA17-E3156C932284}"/>
                </a:ext>
              </a:extLst>
            </p:cNvPr>
            <p:cNvSpPr/>
            <p:nvPr/>
          </p:nvSpPr>
          <p:spPr>
            <a:xfrm>
              <a:off x="6783399" y="1525890"/>
              <a:ext cx="173744" cy="1737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4A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816542A-A129-1E03-D0C6-9474BB26BAF5}"/>
              </a:ext>
            </a:extLst>
          </p:cNvPr>
          <p:cNvSpPr txBox="1"/>
          <p:nvPr/>
        </p:nvSpPr>
        <p:spPr>
          <a:xfrm>
            <a:off x="2717615" y="5819632"/>
            <a:ext cx="471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n-lt"/>
              </a:rPr>
              <a:t>Double Quarter-Wave HOM Coupler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46E176D-3884-E9DB-BE4F-A659D1ACF2BA}"/>
              </a:ext>
            </a:extLst>
          </p:cNvPr>
          <p:cNvSpPr txBox="1"/>
          <p:nvPr/>
        </p:nvSpPr>
        <p:spPr>
          <a:xfrm>
            <a:off x="8681048" y="5824673"/>
            <a:ext cx="314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n-lt"/>
              </a:rPr>
              <a:t>Hook-Type HOM Coupler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FF42F6-CB9B-B645-32D3-2C0BE9BCAAA7}"/>
              </a:ext>
            </a:extLst>
          </p:cNvPr>
          <p:cNvGrpSpPr/>
          <p:nvPr/>
        </p:nvGrpSpPr>
        <p:grpSpPr>
          <a:xfrm>
            <a:off x="9286612" y="1174898"/>
            <a:ext cx="1732926" cy="4444648"/>
            <a:chOff x="9286612" y="1034933"/>
            <a:chExt cx="1732926" cy="444464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5868114-0394-2A24-47CA-89EC3D94C652}"/>
                </a:ext>
              </a:extLst>
            </p:cNvPr>
            <p:cNvGrpSpPr/>
            <p:nvPr/>
          </p:nvGrpSpPr>
          <p:grpSpPr>
            <a:xfrm>
              <a:off x="9286612" y="1034933"/>
              <a:ext cx="1732926" cy="4444648"/>
              <a:chOff x="9286612" y="1034933"/>
              <a:chExt cx="1732926" cy="4444648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164651E-7B34-A78A-F446-D886A45B7D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5267" y="2018070"/>
                <a:ext cx="0" cy="346151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01E105C6-F59F-1656-4EDA-137C7F254EA0}"/>
                  </a:ext>
                </a:extLst>
              </p:cNvPr>
              <p:cNvSpPr/>
              <p:nvPr/>
            </p:nvSpPr>
            <p:spPr>
              <a:xfrm>
                <a:off x="9462897" y="1034933"/>
                <a:ext cx="1556641" cy="1556641"/>
              </a:xfrm>
              <a:prstGeom prst="arc">
                <a:avLst>
                  <a:gd name="adj1" fmla="val 2123182"/>
                  <a:gd name="adj2" fmla="val 8391996"/>
                </a:avLst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E5D1507B-C8E0-98F1-F174-D8D132814F5F}"/>
                      </a:ext>
                    </a:extLst>
                  </p:cNvPr>
                  <p:cNvSpPr txBox="1"/>
                  <p:nvPr/>
                </p:nvSpPr>
                <p:spPr>
                  <a:xfrm rot="18000000">
                    <a:off x="7891243" y="3464070"/>
                    <a:ext cx="331395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0.3</m:t>
                                  </m:r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0.3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E5D1507B-C8E0-98F1-F174-D8D132814F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000000">
                    <a:off x="7891243" y="3464070"/>
                    <a:ext cx="3313958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675243D-30C2-910A-B422-FF37AF185C98}"/>
                </a:ext>
              </a:extLst>
            </p:cNvPr>
            <p:cNvSpPr/>
            <p:nvPr/>
          </p:nvSpPr>
          <p:spPr>
            <a:xfrm>
              <a:off x="10207536" y="1996333"/>
              <a:ext cx="95461" cy="9546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4A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7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E77B5-1C68-679C-BB23-F2F8815EB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5007-3400-B444-7902-598B4F98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41" y="237852"/>
            <a:ext cx="5471583" cy="497335"/>
          </a:xfrm>
        </p:spPr>
        <p:txBody>
          <a:bodyPr/>
          <a:lstStyle/>
          <a:p>
            <a:r>
              <a:rPr lang="en-GB" sz="2200" dirty="0"/>
              <a:t>Uncertainty quantification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7308B-73B6-55C1-D857-25B21A1A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10/7/2025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7E4D-6B31-2D42-FC10-C4971F85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2160" y="6495550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E5F7C-4F8C-CF91-BECF-5194B714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5E3D9B3-4CE5-A5B3-EB73-8927944F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856" y="5583308"/>
            <a:ext cx="5769684" cy="53948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1EABA001-6957-488F-A2AA-F00B1BF8C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417" y="1212980"/>
                <a:ext cx="4896707" cy="48010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57168" indent="-25716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199" indent="-21430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28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20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12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GB" sz="2800" dirty="0"/>
                  <a:t>A tensor product is constructed from Gaussian quadrature points for the three geometric parameters</a:t>
                </a:r>
              </a:p>
              <a:p>
                <a:pPr fontAlgn="auto">
                  <a:spcAft>
                    <a:spcPts val="0"/>
                  </a:spcAft>
                </a:pPr>
                <a:endParaRPr lang="en-GB" sz="2800" dirty="0"/>
              </a:p>
              <a:p>
                <a:pPr fontAlgn="auto">
                  <a:spcAft>
                    <a:spcPts val="0"/>
                  </a:spcAft>
                </a:pPr>
                <a:r>
                  <a:rPr lang="en-GB" sz="2800" dirty="0"/>
                  <a:t>Each dimension has four Gaussian nodes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/>
                  <a:t> 64 total design points</a:t>
                </a:r>
              </a:p>
              <a:p>
                <a:pPr fontAlgn="auto">
                  <a:spcAft>
                    <a:spcPts val="0"/>
                  </a:spcAft>
                </a:pPr>
                <a:endParaRPr lang="en-GB" sz="2800" dirty="0"/>
              </a:p>
              <a:p>
                <a:pPr fontAlgn="auto">
                  <a:spcAft>
                    <a:spcPts val="0"/>
                  </a:spcAft>
                </a:pPr>
                <a:r>
                  <a:rPr lang="en-GB" sz="2800" dirty="0"/>
                  <a:t>Guarantees integration accuracy up to polynomial order 7</a:t>
                </a:r>
              </a:p>
            </p:txBody>
          </p:sp>
        </mc:Choice>
        <mc:Fallback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1EABA001-6957-488F-A2AA-F00B1BF8C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17" y="1212980"/>
                <a:ext cx="4896707" cy="4801045"/>
              </a:xfrm>
              <a:prstGeom prst="rect">
                <a:avLst/>
              </a:prstGeom>
              <a:blipFill>
                <a:blip r:embed="rId3"/>
                <a:stretch>
                  <a:fillRect l="-1866" t="-2030" r="-3856" b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03D891D-A677-2F13-7087-F82A63E91004}"/>
              </a:ext>
            </a:extLst>
          </p:cNvPr>
          <p:cNvGrpSpPr/>
          <p:nvPr/>
        </p:nvGrpSpPr>
        <p:grpSpPr>
          <a:xfrm>
            <a:off x="6400800" y="777240"/>
            <a:ext cx="5312833" cy="4686242"/>
            <a:chOff x="6400800" y="777240"/>
            <a:chExt cx="5312833" cy="46862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1C0A7B-1856-7B08-A6EC-4A6F3E38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4" t="890"/>
            <a:stretch/>
          </p:blipFill>
          <p:spPr>
            <a:xfrm>
              <a:off x="6400800" y="777240"/>
              <a:ext cx="5312833" cy="468624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F5C40E-FB20-A404-F7DB-FB8E355741CF}"/>
                </a:ext>
              </a:extLst>
            </p:cNvPr>
            <p:cNvCxnSpPr>
              <a:cxnSpLocks/>
            </p:cNvCxnSpPr>
            <p:nvPr/>
          </p:nvCxnSpPr>
          <p:spPr>
            <a:xfrm>
              <a:off x="7626699" y="4614706"/>
              <a:ext cx="1837341" cy="66193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5B30C4-5944-BF96-7177-7F319BCFD3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4040" y="3362506"/>
              <a:ext cx="0" cy="19141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391813-DBB6-A032-85E0-A221754A6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6420" y="2723025"/>
              <a:ext cx="731059" cy="6394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1ACF99-E022-179F-DAC8-C68426A00AB9}"/>
                </a:ext>
              </a:extLst>
            </p:cNvPr>
            <p:cNvSpPr/>
            <p:nvPr/>
          </p:nvSpPr>
          <p:spPr>
            <a:xfrm>
              <a:off x="10127523" y="2603199"/>
              <a:ext cx="180871" cy="18087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03CE90A4-3E4B-9247-2A2E-120E97261268}"/>
              </a:ext>
            </a:extLst>
          </p:cNvPr>
          <p:cNvSpPr txBox="1">
            <a:spLocks/>
          </p:cNvSpPr>
          <p:nvPr/>
        </p:nvSpPr>
        <p:spPr>
          <a:xfrm>
            <a:off x="575733" y="707054"/>
            <a:ext cx="7680854" cy="31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009BD2"/>
                </a:solidFill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8835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BFD38-CCA5-526A-348B-A7085B9AD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59B7-B571-4490-B587-F8822F60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8" y="255582"/>
            <a:ext cx="7782465" cy="357320"/>
          </a:xfrm>
        </p:spPr>
        <p:txBody>
          <a:bodyPr/>
          <a:lstStyle/>
          <a:p>
            <a:r>
              <a:rPr lang="en-GB" sz="2200" dirty="0"/>
              <a:t>Uncertainty quantification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8D664-B690-6418-9FDF-4896C376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10/7/2025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63E49-FDE3-C7FD-76CF-67C2F653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5478" y="6495967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D4B39-F88B-EEEE-B100-615EC585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CA6BD9A-F08F-8641-34B8-281C18CFA5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5127" y="1845094"/>
                <a:ext cx="4340873" cy="341453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800" dirty="0"/>
                  <a:t>Accelerating mode f</a:t>
                </a:r>
                <a:r>
                  <a:rPr lang="en-GB" sz="2800" b="0" dirty="0"/>
                  <a:t>requency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sub>
                    </m:sSub>
                  </m:oMath>
                </a14:m>
                <a:r>
                  <a:rPr lang="en-GB" sz="2800" dirty="0"/>
                  <a:t> in tens of kilohertz</a:t>
                </a:r>
              </a:p>
              <a:p>
                <a:endParaRPr lang="en-GB" sz="2800" dirty="0"/>
              </a:p>
              <a:p>
                <a:r>
                  <a:rPr lang="en-GB" sz="2800" dirty="0"/>
                  <a:t>Maximum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2800" i="1" dirty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⁡|</m:t>
                    </m:r>
                  </m:oMath>
                </a14:m>
                <a:r>
                  <a:rPr lang="en-GB" sz="2800" dirty="0"/>
                  <a:t> FM frequency change across all variables is about 10 kHz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CA6BD9A-F08F-8641-34B8-281C18CFA5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127" y="1845094"/>
                <a:ext cx="4340873" cy="341453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57B0343-15CB-1664-E000-73672E681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16" y="1248998"/>
            <a:ext cx="6185851" cy="4948681"/>
          </a:xfrm>
          <a:prstGeom prst="rect">
            <a:avLst/>
          </a:prstGeom>
        </p:spPr>
      </p:pic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6D6BDB15-88BF-F989-1D16-E46B3D8C2715}"/>
              </a:ext>
            </a:extLst>
          </p:cNvPr>
          <p:cNvSpPr txBox="1">
            <a:spLocks/>
          </p:cNvSpPr>
          <p:nvPr/>
        </p:nvSpPr>
        <p:spPr>
          <a:xfrm>
            <a:off x="340784" y="768100"/>
            <a:ext cx="7680854" cy="31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009BD2"/>
                </a:solidFill>
              </a:rPr>
              <a:t>Accelerating mode frequency</a:t>
            </a:r>
          </a:p>
        </p:txBody>
      </p:sp>
    </p:spTree>
    <p:extLst>
      <p:ext uri="{BB962C8B-B14F-4D97-AF65-F5344CB8AC3E}">
        <p14:creationId xmlns:p14="http://schemas.microsoft.com/office/powerpoint/2010/main" val="18887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80793-2F68-B1D0-F019-4644BE47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39C5-6676-30D2-8C06-5E004F0D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68" y="255582"/>
            <a:ext cx="10727267" cy="436088"/>
          </a:xfrm>
        </p:spPr>
        <p:txBody>
          <a:bodyPr/>
          <a:lstStyle/>
          <a:p>
            <a:r>
              <a:rPr lang="en-GB" sz="2200" dirty="0"/>
              <a:t>Uncertainty quantification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BFB2F-1A96-AD1E-8C61-3077677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10/7/2025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4F258-38C3-F6C9-01F2-1D22952C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5522" y="6477820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EB95D-A287-95FB-8916-013C120B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491CFB72-04AD-376F-9C9F-50E856CD51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417" y="1932972"/>
                <a:ext cx="4340873" cy="30209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57168" indent="-25716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199" indent="-21430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28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20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12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GB" sz="2800" dirty="0"/>
                  <a:t>Negligible effect on the fundamental mode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GB" sz="2800" dirty="0"/>
              </a:p>
              <a:p>
                <a:pPr fontAlgn="auto">
                  <a:spcAft>
                    <a:spcPts val="0"/>
                  </a:spcAft>
                </a:pPr>
                <a:endParaRPr lang="en-GB" sz="2800" dirty="0"/>
              </a:p>
              <a:p>
                <a:pPr fontAlgn="auto">
                  <a:spcAft>
                    <a:spcPts val="0"/>
                  </a:spcAft>
                </a:pPr>
                <a:r>
                  <a:rPr lang="en-GB" sz="2800" dirty="0"/>
                  <a:t>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800" i="0" dirty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r>
                  <a:rPr lang="en-GB" sz="2800" dirty="0"/>
                  <a:t> in the same order of magnitude as the nominal value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1.01</m:t>
                    </m:r>
                    <m:r>
                      <m:rPr>
                        <m:sty m:val="p"/>
                      </m:rPr>
                      <a:rPr lang="en-GB" sz="28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491CFB72-04AD-376F-9C9F-50E856CD5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17" y="1932972"/>
                <a:ext cx="4340873" cy="3020993"/>
              </a:xfrm>
              <a:prstGeom prst="rect">
                <a:avLst/>
              </a:prstGeom>
              <a:blipFill>
                <a:blip r:embed="rId2"/>
                <a:stretch>
                  <a:fillRect l="-2525" t="-3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0E31AED-997F-D2E3-F1BB-D51DC87F6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85" y="766185"/>
            <a:ext cx="6673620" cy="5338898"/>
          </a:xfr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121ADC0A-7009-A23B-6903-2A36D7CD4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85" y="918585"/>
            <a:ext cx="6673620" cy="5338898"/>
          </a:xfr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C3C3A0D-BABE-74F9-18D8-389443635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85" y="1070985"/>
            <a:ext cx="6673620" cy="53388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EA6DF-94AA-932E-DFFA-92370735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08" y="1163617"/>
            <a:ext cx="6164892" cy="49262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platzhalter 11">
                <a:extLst>
                  <a:ext uri="{FF2B5EF4-FFF2-40B4-BE49-F238E27FC236}">
                    <a16:creationId xmlns:a16="http://schemas.microsoft.com/office/drawing/2014/main" id="{48A2322D-8E40-01C5-6ABE-7C207761DC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84" y="768100"/>
                <a:ext cx="7680854" cy="31908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2000" dirty="0">
                    <a:solidFill>
                      <a:srgbClr val="009BD2"/>
                    </a:solidFill>
                  </a:rPr>
                  <a:t>Accelerating mode external quality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9BD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9BD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9BD2"/>
                            </a:solidFill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de-DE" sz="2000" dirty="0">
                  <a:solidFill>
                    <a:srgbClr val="009BD2"/>
                  </a:solidFill>
                </a:endParaRPr>
              </a:p>
            </p:txBody>
          </p:sp>
        </mc:Choice>
        <mc:Fallback>
          <p:sp>
            <p:nvSpPr>
              <p:cNvPr id="11" name="Textplatzhalter 11">
                <a:extLst>
                  <a:ext uri="{FF2B5EF4-FFF2-40B4-BE49-F238E27FC236}">
                    <a16:creationId xmlns:a16="http://schemas.microsoft.com/office/drawing/2014/main" id="{48A2322D-8E40-01C5-6ABE-7C207761D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4" y="768100"/>
                <a:ext cx="7680854" cy="319087"/>
              </a:xfrm>
              <a:prstGeom prst="rect">
                <a:avLst/>
              </a:prstGeom>
              <a:blipFill>
                <a:blip r:embed="rId5"/>
                <a:stretch>
                  <a:fillRect l="-873" t="-17308" b="-5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794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F4932-0348-BA05-A31E-4D2CBDC62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8291-DE11-E593-8C51-C26E3657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53" y="278730"/>
            <a:ext cx="6593053" cy="363797"/>
          </a:xfrm>
        </p:spPr>
        <p:txBody>
          <a:bodyPr/>
          <a:lstStyle/>
          <a:p>
            <a:r>
              <a:rPr lang="en-GB" sz="2200" dirty="0"/>
              <a:t>Uncertainty quantification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A52C-7CF9-430B-E0C7-7DDC69D3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10/7/2025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ED16E-A82F-354E-1186-FD82FE8E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4098" y="6436050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C2D69-6BE2-1444-1616-68DD659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35D20-EA02-C977-4392-FBB08C982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44" y="1137161"/>
            <a:ext cx="6347889" cy="507831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D0BF866-FD87-57C9-427D-C8E10BA477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114" y="1793922"/>
                <a:ext cx="4340873" cy="3337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68" indent="-25716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199" indent="-214308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28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20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12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03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95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86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77" indent="-171446" algn="l" defTabSz="68578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GB" sz="2200" dirty="0"/>
                  <a:t>Non-negligible effect on the maximum first dipole passband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200" b="0" i="1" smtClean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200" dirty="0"/>
              </a:p>
              <a:p>
                <a:pPr fontAlgn="auto">
                  <a:spcAft>
                    <a:spcPts val="0"/>
                  </a:spcAft>
                </a:pPr>
                <a:endParaRPr lang="en-GB" sz="2200" dirty="0"/>
              </a:p>
              <a:p>
                <a:pPr fontAlgn="auto">
                  <a:spcAft>
                    <a:spcPts val="0"/>
                  </a:spcAft>
                </a:pPr>
                <a:r>
                  <a:rPr lang="en-GB" sz="2200" dirty="0"/>
                  <a:t>Impedance value can go as high as 3.5 times the nominal value</a:t>
                </a:r>
              </a:p>
            </p:txBody>
          </p:sp>
        </mc:Choice>
        <mc:Fallback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D0BF866-FD87-57C9-427D-C8E10BA47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14" y="1793922"/>
                <a:ext cx="4340873" cy="3337915"/>
              </a:xfrm>
              <a:prstGeom prst="rect">
                <a:avLst/>
              </a:prstGeom>
              <a:blipFill>
                <a:blip r:embed="rId3"/>
                <a:stretch>
                  <a:fillRect l="-1545" t="-912" r="-2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19B4386-89C5-DE10-3034-D976E0059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57" y="1447120"/>
            <a:ext cx="5700490" cy="4557109"/>
          </a:xfrm>
          <a:prstGeom prst="rect">
            <a:avLst/>
          </a:prstGeom>
        </p:spPr>
      </p:pic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1CF305A6-4666-C0C0-0AC5-79078FDD0120}"/>
              </a:ext>
            </a:extLst>
          </p:cNvPr>
          <p:cNvSpPr txBox="1">
            <a:spLocks/>
          </p:cNvSpPr>
          <p:nvPr/>
        </p:nvSpPr>
        <p:spPr>
          <a:xfrm>
            <a:off x="340784" y="768100"/>
            <a:ext cx="7680854" cy="31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9BD2"/>
                </a:solidFill>
              </a:rPr>
              <a:t>Max Transverse Impedance – First HOM Dip. Passband</a:t>
            </a:r>
            <a:endParaRPr lang="de-DE" sz="2000" dirty="0">
              <a:solidFill>
                <a:srgbClr val="009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59074-52ED-FB69-E153-4A838CA9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DB23-35F1-BCD5-4148-0839D1D5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53" y="278730"/>
            <a:ext cx="6593053" cy="363797"/>
          </a:xfrm>
        </p:spPr>
        <p:txBody>
          <a:bodyPr/>
          <a:lstStyle/>
          <a:p>
            <a:r>
              <a:rPr lang="en-GB" sz="2200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8CBCE-F473-F9E7-B285-F01D24E0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A9F17-54C6-43E4-BC01-AA9C563B633C}" type="datetime1">
              <a:rPr lang="en-US" smtClean="0"/>
              <a:t>10/7/2025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07680-F305-EA71-D512-46E3CFA6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4098" y="6436050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D168F-54C0-DCB3-F1EB-E4B4B8FF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FAF71-3E7D-4660-B669-990E4ED1AF8B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AA292E-32BA-46EE-ACA5-B3B7FCA23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44" y="1137161"/>
            <a:ext cx="6347889" cy="5078312"/>
          </a:xfr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61EE7A8-3AA1-DC2F-21B3-045D9C17D669}"/>
              </a:ext>
            </a:extLst>
          </p:cNvPr>
          <p:cNvSpPr txBox="1">
            <a:spLocks/>
          </p:cNvSpPr>
          <p:nvPr/>
        </p:nvSpPr>
        <p:spPr>
          <a:xfrm>
            <a:off x="463127" y="1121597"/>
            <a:ext cx="10774350" cy="178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200" dirty="0"/>
              <a:t>In this presentation I showed</a:t>
            </a:r>
          </a:p>
          <a:p>
            <a:pPr lvl="1"/>
            <a:r>
              <a:rPr lang="en-GB" sz="2200" dirty="0"/>
              <a:t>Equivalent circuit modelling</a:t>
            </a:r>
          </a:p>
          <a:p>
            <a:pPr lvl="1"/>
            <a:r>
              <a:rPr lang="en-GB" sz="2200" dirty="0"/>
              <a:t>Sensitivity analysis and</a:t>
            </a:r>
          </a:p>
          <a:p>
            <a:pPr lvl="1"/>
            <a:r>
              <a:rPr lang="en-GB" sz="2200" dirty="0"/>
              <a:t>Uncertainty quantification of some coaxial HOM couplers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A98CC6-4786-5550-3EBA-BFA603F6E6BA}"/>
              </a:ext>
            </a:extLst>
          </p:cNvPr>
          <p:cNvSpPr txBox="1">
            <a:spLocks/>
          </p:cNvSpPr>
          <p:nvPr/>
        </p:nvSpPr>
        <p:spPr>
          <a:xfrm>
            <a:off x="358253" y="3247101"/>
            <a:ext cx="6593053" cy="36379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outlook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651D4E8-21C9-F842-787A-EFE3F9EC67B5}"/>
              </a:ext>
            </a:extLst>
          </p:cNvPr>
          <p:cNvSpPr txBox="1">
            <a:spLocks/>
          </p:cNvSpPr>
          <p:nvPr/>
        </p:nvSpPr>
        <p:spPr>
          <a:xfrm>
            <a:off x="575733" y="3831475"/>
            <a:ext cx="6223901" cy="178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2200" dirty="0"/>
              <a:t>Development of an efficient procedure for synthesising and tuning equivalent circuit models</a:t>
            </a:r>
          </a:p>
        </p:txBody>
      </p:sp>
    </p:spTree>
    <p:extLst>
      <p:ext uri="{BB962C8B-B14F-4D97-AF65-F5344CB8AC3E}">
        <p14:creationId xmlns:p14="http://schemas.microsoft.com/office/powerpoint/2010/main" val="6130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de-DE" dirty="0"/>
              <a:t>Brandenburgische Technische Universität Cottbus – Senftenberg</a:t>
            </a:r>
          </a:p>
          <a:p>
            <a:pPr lvl="0"/>
            <a:r>
              <a:rPr lang="de-DE" dirty="0"/>
              <a:t>Fakultät/Institut/Verwaltungsbereich</a:t>
            </a:r>
          </a:p>
          <a:p>
            <a:pPr lvl="0"/>
            <a:r>
              <a:rPr lang="de-DE" dirty="0"/>
              <a:t>Fachgebiet/Abteilung</a:t>
            </a:r>
          </a:p>
          <a:p>
            <a:pPr lvl="0"/>
            <a:r>
              <a:rPr lang="de-DE" dirty="0"/>
              <a:t>Sosoho-Abasi Udongwo</a:t>
            </a:r>
          </a:p>
          <a:p>
            <a:pPr lvl="0"/>
            <a:r>
              <a:rPr lang="de-DE" dirty="0"/>
              <a:t>	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E	</a:t>
            </a:r>
            <a:r>
              <a:rPr lang="de-DE" dirty="0">
                <a:hlinkClick r:id="rId2"/>
              </a:rPr>
              <a:t>udongwo@b-tu.de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995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54280-26E6-C3C9-8EB2-E422CDA5F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9E86F319-2271-A772-0A7E-B86177E4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9A953E9F-26A8-3F44-8442-4FACD5383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04C6EC99-F191-E035-6E97-72FBCFF0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DE714F-7301-854F-943A-1E4A09D3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368300"/>
            <a:ext cx="7933786" cy="612000"/>
          </a:xfrm>
        </p:spPr>
        <p:txBody>
          <a:bodyPr/>
          <a:lstStyle/>
          <a:p>
            <a:r>
              <a:rPr lang="de-DE" dirty="0"/>
              <a:t>Wakefields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A06C13A-87F3-E10E-F956-EC8BAEA86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28" y="1008878"/>
            <a:ext cx="10764212" cy="2420122"/>
          </a:xfrm>
        </p:spPr>
        <p:txBody>
          <a:bodyPr/>
          <a:lstStyle/>
          <a:p>
            <a:r>
              <a:rPr lang="en-GB" dirty="0" err="1"/>
              <a:t>Wakefields</a:t>
            </a:r>
            <a:endParaRPr lang="en-GB" dirty="0"/>
          </a:p>
          <a:p>
            <a:pPr lvl="1"/>
            <a:r>
              <a:rPr lang="en-GB" dirty="0"/>
              <a:t>Generated by the beam as it moves through the cavity structure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Superposition of several modes</a:t>
            </a:r>
          </a:p>
          <a:p>
            <a:pPr lvl="2"/>
            <a:r>
              <a:rPr lang="en-GB" dirty="0"/>
              <a:t>Lower-Order modes (LOMs)</a:t>
            </a:r>
          </a:p>
          <a:p>
            <a:pPr lvl="2"/>
            <a:r>
              <a:rPr lang="en-GB" dirty="0"/>
              <a:t>Accelerating mode</a:t>
            </a:r>
          </a:p>
          <a:p>
            <a:pPr lvl="2"/>
            <a:r>
              <a:rPr lang="en-GB" dirty="0"/>
              <a:t>Higher-Order modes (HOMs)</a:t>
            </a:r>
          </a:p>
          <a:p>
            <a:endParaRPr lang="de-DE" dirty="0"/>
          </a:p>
        </p:txBody>
      </p:sp>
      <p:pic>
        <p:nvPicPr>
          <p:cNvPr id="4" name="Cavity_Wakefield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E683E69D-E862-A254-DF62-B89BB9AB1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638" t="36769" r="6155" b="37044"/>
          <a:stretch>
            <a:fillRect/>
          </a:stretch>
        </p:blipFill>
        <p:spPr>
          <a:xfrm>
            <a:off x="537404" y="3653721"/>
            <a:ext cx="10625259" cy="1794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DDA67-2516-9426-3686-BFA0A0CFA65A}"/>
              </a:ext>
            </a:extLst>
          </p:cNvPr>
          <p:cNvSpPr txBox="1"/>
          <p:nvPr/>
        </p:nvSpPr>
        <p:spPr>
          <a:xfrm>
            <a:off x="1412173" y="5569250"/>
            <a:ext cx="9750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Electric field magnitude of fields excited by beam moving through the cavity</a:t>
            </a:r>
          </a:p>
        </p:txBody>
      </p:sp>
    </p:spTree>
    <p:extLst>
      <p:ext uri="{BB962C8B-B14F-4D97-AF65-F5344CB8AC3E}">
        <p14:creationId xmlns:p14="http://schemas.microsoft.com/office/powerpoint/2010/main" val="21884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90487-1CD1-192C-125A-04E5FAA54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4261E3E7-DB0A-B3FE-A9F6-3F35E6F3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6.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B0236713-4C86-E8F3-4E4E-D6A6561A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E817AE44-5892-264B-B1E2-CA8A0308A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E986F8F-DC78-2A5C-4228-4BDF930C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55" y="349984"/>
            <a:ext cx="7680855" cy="612000"/>
          </a:xfrm>
        </p:spPr>
        <p:txBody>
          <a:bodyPr/>
          <a:lstStyle/>
          <a:p>
            <a:r>
              <a:rPr lang="de-DE" dirty="0"/>
              <a:t>Beamline absorbers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0BDCD7D-33E1-D39B-CB32-7B2B23E4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2" y="1240971"/>
            <a:ext cx="4276185" cy="4441373"/>
          </a:xfrm>
        </p:spPr>
        <p:txBody>
          <a:bodyPr/>
          <a:lstStyle/>
          <a:p>
            <a:r>
              <a:rPr lang="de-DE" dirty="0"/>
              <a:t>Typically lossy ceramic or ferrite material</a:t>
            </a:r>
          </a:p>
          <a:p>
            <a:endParaRPr lang="de-DE" dirty="0"/>
          </a:p>
          <a:p>
            <a:r>
              <a:rPr lang="de-DE" b="1" dirty="0"/>
              <a:t>Advantages</a:t>
            </a:r>
          </a:p>
          <a:p>
            <a:pPr lvl="1"/>
            <a:r>
              <a:rPr lang="de-DE" dirty="0"/>
              <a:t>Simple, robust and broadband</a:t>
            </a:r>
          </a:p>
          <a:p>
            <a:pPr lvl="1"/>
            <a:r>
              <a:rPr lang="de-DE" dirty="0"/>
              <a:t>Minimal impact on the accelerating mode</a:t>
            </a:r>
          </a:p>
          <a:p>
            <a:pPr lvl="1"/>
            <a:r>
              <a:rPr lang="de-DE" dirty="0"/>
              <a:t>Compact</a:t>
            </a:r>
          </a:p>
          <a:p>
            <a:pPr lvl="1"/>
            <a:endParaRPr lang="de-DE" dirty="0"/>
          </a:p>
          <a:p>
            <a:r>
              <a:rPr lang="de-DE" b="1" dirty="0"/>
              <a:t>Disadvantages</a:t>
            </a:r>
          </a:p>
          <a:p>
            <a:pPr lvl="1"/>
            <a:r>
              <a:rPr lang="de-DE" dirty="0"/>
              <a:t>Ineffective for trapped HOMs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501367-FA77-B612-D55A-684DBD2E2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t="8291" r="13352"/>
          <a:stretch>
            <a:fillRect/>
          </a:stretch>
        </p:blipFill>
        <p:spPr>
          <a:xfrm>
            <a:off x="5812971" y="1240971"/>
            <a:ext cx="5253135" cy="46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31323-A893-2E4F-107C-73A0DEC4B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9029EF86-00EA-1B46-385B-FD110A2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CEA2E77E-F842-CE96-E362-16FDD5A67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2B0281A9-959E-5BC9-FF7B-88EDBB38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3D84BD-94C9-4F56-1FCF-485EE23A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Waveguide couplers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3CD229-6BB3-81B9-50F5-B22B0B481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352939"/>
            <a:ext cx="3828316" cy="4543077"/>
          </a:xfrm>
        </p:spPr>
        <p:txBody>
          <a:bodyPr/>
          <a:lstStyle/>
          <a:p>
            <a:r>
              <a:rPr lang="de-DE" dirty="0"/>
              <a:t>Extract HOM power above waveguide cutoff frequency</a:t>
            </a:r>
          </a:p>
          <a:p>
            <a:endParaRPr lang="de-DE" dirty="0"/>
          </a:p>
          <a:p>
            <a:r>
              <a:rPr lang="de-DE" b="1" dirty="0"/>
              <a:t>Advantages</a:t>
            </a:r>
          </a:p>
          <a:p>
            <a:pPr lvl="1"/>
            <a:r>
              <a:rPr lang="de-DE" dirty="0"/>
              <a:t>Broadband</a:t>
            </a:r>
          </a:p>
          <a:p>
            <a:pPr lvl="1"/>
            <a:r>
              <a:rPr lang="de-DE" dirty="0"/>
              <a:t>Minimal impact on accelerating mode</a:t>
            </a:r>
          </a:p>
          <a:p>
            <a:pPr lvl="1"/>
            <a:endParaRPr lang="de-DE" dirty="0"/>
          </a:p>
          <a:p>
            <a:r>
              <a:rPr lang="de-DE" b="1" dirty="0"/>
              <a:t>Disadvantages</a:t>
            </a:r>
          </a:p>
          <a:p>
            <a:pPr lvl="1"/>
            <a:r>
              <a:rPr lang="de-DE" dirty="0"/>
              <a:t>Typically bulky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1A9CF2-BC69-B758-AEFD-404504D67D83}"/>
              </a:ext>
            </a:extLst>
          </p:cNvPr>
          <p:cNvGrpSpPr/>
          <p:nvPr/>
        </p:nvGrpSpPr>
        <p:grpSpPr>
          <a:xfrm>
            <a:off x="5602659" y="1359527"/>
            <a:ext cx="6384063" cy="4277131"/>
            <a:chOff x="8207218" y="4246891"/>
            <a:chExt cx="4266749" cy="28585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87EFCA-1333-CAB9-AF27-D00CD80BA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583" y="4246891"/>
              <a:ext cx="1758263" cy="24089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DD9E82-F12B-2FF6-AA1A-0C21AC963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587" y="4362461"/>
              <a:ext cx="1697765" cy="2352603"/>
            </a:xfrm>
            <a:prstGeom prst="rect">
              <a:avLst/>
            </a:prstGeom>
          </p:spPr>
        </p:pic>
        <p:sp>
          <p:nvSpPr>
            <p:cNvPr id="11" name="Content Placeholder 8">
              <a:extLst>
                <a:ext uri="{FF2B5EF4-FFF2-40B4-BE49-F238E27FC236}">
                  <a16:creationId xmlns:a16="http://schemas.microsoft.com/office/drawing/2014/main" id="{62C085D1-E6E9-B5AD-ED49-545BB2CC708F}"/>
                </a:ext>
              </a:extLst>
            </p:cNvPr>
            <p:cNvSpPr txBox="1">
              <a:spLocks/>
            </p:cNvSpPr>
            <p:nvPr/>
          </p:nvSpPr>
          <p:spPr>
            <a:xfrm>
              <a:off x="10279169" y="6783319"/>
              <a:ext cx="2194798" cy="3089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GB" dirty="0"/>
                <a:t>Quad-ridged waveguide</a:t>
              </a:r>
            </a:p>
          </p:txBody>
        </p:sp>
        <p:sp>
          <p:nvSpPr>
            <p:cNvPr id="12" name="Content Placeholder 8">
              <a:extLst>
                <a:ext uri="{FF2B5EF4-FFF2-40B4-BE49-F238E27FC236}">
                  <a16:creationId xmlns:a16="http://schemas.microsoft.com/office/drawing/2014/main" id="{F872F913-E5E6-8B15-ABD4-9C48BD7986EF}"/>
                </a:ext>
              </a:extLst>
            </p:cNvPr>
            <p:cNvSpPr txBox="1">
              <a:spLocks/>
            </p:cNvSpPr>
            <p:nvPr/>
          </p:nvSpPr>
          <p:spPr>
            <a:xfrm>
              <a:off x="8207218" y="6796581"/>
              <a:ext cx="1918350" cy="3089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GB" dirty="0"/>
                <a:t>Rectangular waveguide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0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30131-CEF8-8B8F-12ED-8562A8A7D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C20EB84F-528E-B5E2-2A49-3A8AE069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CDE15CBC-F94A-A5C6-12AB-921D4106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C4841094-CB4C-3F34-9975-8DAB0359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0B40C4-A07F-0BC2-AD9F-5F7C6179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Coaxial hom couplers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DDA63D-BE64-1909-251A-95D4E2769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2" y="1129004"/>
            <a:ext cx="3968275" cy="5179721"/>
          </a:xfrm>
        </p:spPr>
        <p:txBody>
          <a:bodyPr/>
          <a:lstStyle/>
          <a:p>
            <a:r>
              <a:rPr lang="de-DE" dirty="0"/>
              <a:t>Use coaxial line with an antenna or loop near cavity to couple to HOM fields</a:t>
            </a:r>
          </a:p>
          <a:p>
            <a:endParaRPr lang="de-DE" dirty="0"/>
          </a:p>
          <a:p>
            <a:r>
              <a:rPr lang="de-DE" b="1" dirty="0"/>
              <a:t>Advantages</a:t>
            </a:r>
          </a:p>
          <a:p>
            <a:pPr lvl="1"/>
            <a:r>
              <a:rPr lang="de-DE" dirty="0"/>
              <a:t>Can damp trapped modes</a:t>
            </a:r>
          </a:p>
          <a:p>
            <a:pPr lvl="1"/>
            <a:endParaRPr lang="de-DE" dirty="0"/>
          </a:p>
          <a:p>
            <a:r>
              <a:rPr lang="de-DE" b="1" dirty="0"/>
              <a:t>Disadvantages</a:t>
            </a:r>
          </a:p>
          <a:p>
            <a:pPr lvl="1"/>
            <a:r>
              <a:rPr lang="de-DE" dirty="0"/>
              <a:t>Usually narrowband </a:t>
            </a:r>
          </a:p>
          <a:p>
            <a:pPr lvl="1"/>
            <a:r>
              <a:rPr lang="de-DE" dirty="0"/>
              <a:t>Complex geometry</a:t>
            </a:r>
          </a:p>
          <a:p>
            <a:pPr lvl="1"/>
            <a:r>
              <a:rPr lang="de-DE" dirty="0"/>
              <a:t>Risk of multipacting</a:t>
            </a:r>
          </a:p>
          <a:p>
            <a:pPr lvl="1"/>
            <a:r>
              <a:rPr lang="de-DE" dirty="0"/>
              <a:t>Usually requires multiple couplers per 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15007-49D7-4BA3-BAD2-AD30B4A66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39" y="980300"/>
            <a:ext cx="6420028" cy="499497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7817B3-D72B-0153-7955-9052D6133C83}"/>
              </a:ext>
            </a:extLst>
          </p:cNvPr>
          <p:cNvSpPr/>
          <p:nvPr/>
        </p:nvSpPr>
        <p:spPr>
          <a:xfrm>
            <a:off x="7464490" y="1240971"/>
            <a:ext cx="1884783" cy="2547258"/>
          </a:xfrm>
          <a:prstGeom prst="roundRect">
            <a:avLst/>
          </a:prstGeom>
          <a:solidFill>
            <a:srgbClr val="00B050">
              <a:alpha val="1803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C0039D-F3B7-0838-8896-2932559CC561}"/>
              </a:ext>
            </a:extLst>
          </p:cNvPr>
          <p:cNvSpPr/>
          <p:nvPr/>
        </p:nvSpPr>
        <p:spPr>
          <a:xfrm>
            <a:off x="5387973" y="1240971"/>
            <a:ext cx="1884783" cy="2547258"/>
          </a:xfrm>
          <a:prstGeom prst="roundRect">
            <a:avLst/>
          </a:prstGeom>
          <a:solidFill>
            <a:srgbClr val="00B050">
              <a:alpha val="18039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B292-9869-D6DB-3032-A17A9DA8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0E4832-B86F-24F9-481D-5A8D2D98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37" y="186182"/>
            <a:ext cx="7304270" cy="420308"/>
          </a:xfrm>
        </p:spPr>
        <p:txBody>
          <a:bodyPr/>
          <a:lstStyle/>
          <a:p>
            <a:r>
              <a:rPr lang="en-GB" sz="2200" dirty="0"/>
              <a:t>Coaxial HOM Coupler Design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BAD04-3FAD-012D-A089-7DE8656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E7C96-B1C5-4E1C-97E4-ACFE02C981F7}" type="datetime5">
              <a:rPr lang="en-US" smtClean="0"/>
              <a:t>7-Oct-25</a:t>
            </a:fld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5AB9B-7868-5A55-367A-F1B9F1DB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7323" y="6480882"/>
            <a:ext cx="7115363" cy="249196"/>
          </a:xfrm>
        </p:spPr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E1198-AA52-E6F2-6172-75E7BE74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64C5-8E49-41BD-A1D6-FC6F049A48A1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4FC951-03CB-0642-548E-2B1714DF97E6}"/>
              </a:ext>
            </a:extLst>
          </p:cNvPr>
          <p:cNvGrpSpPr/>
          <p:nvPr/>
        </p:nvGrpSpPr>
        <p:grpSpPr>
          <a:xfrm>
            <a:off x="3513880" y="1125758"/>
            <a:ext cx="3624038" cy="4304313"/>
            <a:chOff x="3513880" y="1125758"/>
            <a:chExt cx="3624038" cy="43043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A37BCA-97C2-0068-AC10-2702A3322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2730" y="1125758"/>
              <a:ext cx="1905188" cy="430431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A6263C-B4AA-4D44-01BA-93629968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880" y="1885199"/>
              <a:ext cx="1718850" cy="30876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52318B-AB2D-54C5-7C32-C8E760D98427}"/>
              </a:ext>
            </a:extLst>
          </p:cNvPr>
          <p:cNvSpPr txBox="1"/>
          <p:nvPr/>
        </p:nvSpPr>
        <p:spPr>
          <a:xfrm>
            <a:off x="4043772" y="5592724"/>
            <a:ext cx="7181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+mn-lt"/>
              </a:rPr>
              <a:t>Parameterisation</a:t>
            </a:r>
            <a:r>
              <a:rPr lang="en-US" sz="2200" dirty="0">
                <a:latin typeface="+mn-lt"/>
              </a:rPr>
              <a:t> of some coaxial HOM couplers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Inhaltsplatzhalter 5">
                <a:extLst>
                  <a:ext uri="{FF2B5EF4-FFF2-40B4-BE49-F238E27FC236}">
                    <a16:creationId xmlns:a16="http://schemas.microsoft.com/office/drawing/2014/main" id="{190174F0-CF6D-85CC-15EB-53194F3827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134" y="2624862"/>
                <a:ext cx="3091198" cy="1586204"/>
              </a:xfrm>
            </p:spPr>
            <p:txBody>
              <a:bodyPr/>
              <a:lstStyle/>
              <a:p>
                <a:r>
                  <a:rPr lang="en-US" dirty="0" err="1"/>
                  <a:t>Parameterise</a:t>
                </a:r>
                <a:r>
                  <a:rPr lang="en-US" dirty="0"/>
                  <a:t> geometry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9" name="Inhaltsplatzhalter 5">
                <a:extLst>
                  <a:ext uri="{FF2B5EF4-FFF2-40B4-BE49-F238E27FC236}">
                    <a16:creationId xmlns:a16="http://schemas.microsoft.com/office/drawing/2014/main" id="{190174F0-CF6D-85CC-15EB-53194F3827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134" y="2624862"/>
                <a:ext cx="3091198" cy="158620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9ABB529-9CA4-B874-E857-E75E50CFFD69}"/>
              </a:ext>
            </a:extLst>
          </p:cNvPr>
          <p:cNvGrpSpPr/>
          <p:nvPr/>
        </p:nvGrpSpPr>
        <p:grpSpPr>
          <a:xfrm>
            <a:off x="7377518" y="1392711"/>
            <a:ext cx="4723632" cy="3806717"/>
            <a:chOff x="7377518" y="1392711"/>
            <a:chExt cx="4723632" cy="38067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C69345-CE51-E6C0-46A7-0F61C5102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518" y="2004450"/>
              <a:ext cx="2089403" cy="29806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83BCB0-7345-07E9-90DE-B56DC3E03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991" t="8104" r="37530" b="28893"/>
            <a:stretch>
              <a:fillRect/>
            </a:stretch>
          </p:blipFill>
          <p:spPr>
            <a:xfrm>
              <a:off x="9153331" y="1392711"/>
              <a:ext cx="2947819" cy="3806717"/>
            </a:xfrm>
            <a:prstGeom prst="rect">
              <a:avLst/>
            </a:prstGeom>
          </p:spPr>
        </p:pic>
      </p:grp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606E5D19-845A-BA6F-973C-1981FCB6273A}"/>
              </a:ext>
            </a:extLst>
          </p:cNvPr>
          <p:cNvSpPr txBox="1">
            <a:spLocks/>
          </p:cNvSpPr>
          <p:nvPr/>
        </p:nvSpPr>
        <p:spPr>
          <a:xfrm>
            <a:off x="391637" y="659213"/>
            <a:ext cx="7680854" cy="31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009BD2"/>
                </a:solidFill>
              </a:rPr>
              <a:t>Modelling</a:t>
            </a:r>
          </a:p>
        </p:txBody>
      </p:sp>
    </p:spTree>
    <p:extLst>
      <p:ext uri="{BB962C8B-B14F-4D97-AF65-F5344CB8AC3E}">
        <p14:creationId xmlns:p14="http://schemas.microsoft.com/office/powerpoint/2010/main" val="6946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402F-EEAE-3D92-3114-BA9CA26EA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FDF66DB3-8294-761B-DE44-1E182E39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7D44E416-8B81-3929-D2EE-C8E2E8F2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76792FC2-85D7-9382-BC50-9CF6AF0A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0815FE-286E-70B0-E630-C3C5E212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58" y="325336"/>
            <a:ext cx="7680855" cy="341994"/>
          </a:xfrm>
        </p:spPr>
        <p:txBody>
          <a:bodyPr/>
          <a:lstStyle/>
          <a:p>
            <a:r>
              <a:rPr lang="en-GB" dirty="0"/>
              <a:t>Coaxial HOM Coupler Design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E9F444-CE25-03F5-7824-326D07B6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012" y="1078522"/>
            <a:ext cx="5317840" cy="2424832"/>
          </a:xfrm>
        </p:spPr>
        <p:txBody>
          <a:bodyPr/>
          <a:lstStyle/>
          <a:p>
            <a:r>
              <a:rPr lang="de-DE" dirty="0"/>
              <a:t>Roughly synthesise equivalent circuit model</a:t>
            </a:r>
          </a:p>
          <a:p>
            <a:endParaRPr lang="de-DE" dirty="0"/>
          </a:p>
          <a:p>
            <a:r>
              <a:rPr lang="de-DE" dirty="0"/>
              <a:t>Estimate equivalent circuit element values and bounds from 3D model</a:t>
            </a:r>
          </a:p>
          <a:p>
            <a:endParaRPr lang="de-DE" dirty="0"/>
          </a:p>
          <a:p>
            <a:r>
              <a:rPr lang="de-DE" dirty="0"/>
              <a:t>Tune equivalent circuit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4B509-0052-4DB6-5075-A0B0B7E4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8" y="1312762"/>
            <a:ext cx="5806572" cy="1897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4D676-27A1-714C-B964-8C06DB312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70842" y="1874083"/>
            <a:ext cx="2425184" cy="547911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A7744D-A4C5-C51A-7E1B-D414D2A23287}"/>
              </a:ext>
            </a:extLst>
          </p:cNvPr>
          <p:cNvSpPr/>
          <p:nvPr/>
        </p:nvSpPr>
        <p:spPr>
          <a:xfrm rot="5400000">
            <a:off x="389418" y="3588792"/>
            <a:ext cx="2136566" cy="1965690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75A116-BDF7-DBA5-5EB6-64C9B7404370}"/>
              </a:ext>
            </a:extLst>
          </p:cNvPr>
          <p:cNvSpPr/>
          <p:nvPr/>
        </p:nvSpPr>
        <p:spPr>
          <a:xfrm rot="5400000">
            <a:off x="3749468" y="4566859"/>
            <a:ext cx="859525" cy="84993"/>
          </a:xfrm>
          <a:prstGeom prst="roundRect">
            <a:avLst/>
          </a:prstGeom>
          <a:solidFill>
            <a:srgbClr val="E8DF1C">
              <a:alpha val="20000"/>
            </a:srgbClr>
          </a:solidFill>
          <a:ln>
            <a:solidFill>
              <a:srgbClr val="E8D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A6F304-D203-ED69-1668-78196634E273}"/>
              </a:ext>
            </a:extLst>
          </p:cNvPr>
          <p:cNvSpPr/>
          <p:nvPr/>
        </p:nvSpPr>
        <p:spPr>
          <a:xfrm rot="5400000">
            <a:off x="3856753" y="4566852"/>
            <a:ext cx="859526" cy="84994"/>
          </a:xfrm>
          <a:prstGeom prst="roundRect">
            <a:avLst/>
          </a:prstGeom>
          <a:solidFill>
            <a:srgbClr val="E377C2">
              <a:alpha val="18824"/>
            </a:srgbClr>
          </a:solidFill>
          <a:ln>
            <a:solidFill>
              <a:srgbClr val="E377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1682B0-CE3B-542A-6974-A997A7C8BA5D}"/>
              </a:ext>
            </a:extLst>
          </p:cNvPr>
          <p:cNvSpPr/>
          <p:nvPr/>
        </p:nvSpPr>
        <p:spPr>
          <a:xfrm rot="5400000">
            <a:off x="3620127" y="4522510"/>
            <a:ext cx="859527" cy="173685"/>
          </a:xfrm>
          <a:prstGeom prst="roundRect">
            <a:avLst/>
          </a:prstGeom>
          <a:solidFill>
            <a:srgbClr val="FF7F0E">
              <a:alpha val="20000"/>
            </a:srgbClr>
          </a:solidFill>
          <a:ln>
            <a:solidFill>
              <a:srgbClr val="FF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4AA96C-571A-7061-4F35-DE6B14A32CB6}"/>
              </a:ext>
            </a:extLst>
          </p:cNvPr>
          <p:cNvSpPr/>
          <p:nvPr/>
        </p:nvSpPr>
        <p:spPr>
          <a:xfrm rot="5400000">
            <a:off x="2918614" y="3994687"/>
            <a:ext cx="859529" cy="1229335"/>
          </a:xfrm>
          <a:prstGeom prst="roundRect">
            <a:avLst/>
          </a:prstGeom>
          <a:solidFill>
            <a:srgbClr val="92D050">
              <a:alpha val="1882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3D5454-3A9E-E9D5-E4D0-00269F5B8E5B}"/>
              </a:ext>
            </a:extLst>
          </p:cNvPr>
          <p:cNvSpPr/>
          <p:nvPr/>
        </p:nvSpPr>
        <p:spPr>
          <a:xfrm rot="5400000">
            <a:off x="2229649" y="4235935"/>
            <a:ext cx="859533" cy="746832"/>
          </a:xfrm>
          <a:prstGeom prst="roundRect">
            <a:avLst/>
          </a:prstGeom>
          <a:solidFill>
            <a:srgbClr val="AEC7E8">
              <a:alpha val="21176"/>
            </a:srgbClr>
          </a:solidFill>
          <a:ln>
            <a:solidFill>
              <a:srgbClr val="AEC7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B5D8C3-B544-EC98-3BB3-6069A7BA1DDC}"/>
              </a:ext>
            </a:extLst>
          </p:cNvPr>
          <p:cNvSpPr/>
          <p:nvPr/>
        </p:nvSpPr>
        <p:spPr>
          <a:xfrm rot="5400000">
            <a:off x="4061874" y="4465383"/>
            <a:ext cx="859531" cy="28793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49C0EE0-B379-E8B8-99CB-A372CF824BB7}"/>
              </a:ext>
            </a:extLst>
          </p:cNvPr>
          <p:cNvSpPr/>
          <p:nvPr/>
        </p:nvSpPr>
        <p:spPr>
          <a:xfrm rot="5400000">
            <a:off x="4489641" y="4482960"/>
            <a:ext cx="495185" cy="203252"/>
          </a:xfrm>
          <a:prstGeom prst="roundRect">
            <a:avLst/>
          </a:prstGeom>
          <a:solidFill>
            <a:srgbClr val="AEC7E8">
              <a:alpha val="21176"/>
            </a:srgbClr>
          </a:solidFill>
          <a:ln>
            <a:solidFill>
              <a:srgbClr val="AEC7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5C800C-0E1D-92FB-5740-AE8D32481DA6}"/>
              </a:ext>
            </a:extLst>
          </p:cNvPr>
          <p:cNvSpPr/>
          <p:nvPr/>
        </p:nvSpPr>
        <p:spPr>
          <a:xfrm rot="5400000">
            <a:off x="4663318" y="4571959"/>
            <a:ext cx="443451" cy="76992"/>
          </a:xfrm>
          <a:prstGeom prst="roundRect">
            <a:avLst/>
          </a:prstGeom>
          <a:solidFill>
            <a:srgbClr val="92D050">
              <a:alpha val="1882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E05E45-6D78-1120-B532-55736A3F6138}"/>
              </a:ext>
            </a:extLst>
          </p:cNvPr>
          <p:cNvSpPr/>
          <p:nvPr/>
        </p:nvSpPr>
        <p:spPr>
          <a:xfrm rot="5400000">
            <a:off x="-319073" y="2342420"/>
            <a:ext cx="1954864" cy="36700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BBB25D-FFE9-E46A-51D6-E830203BE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30" y="1498227"/>
            <a:ext cx="513261" cy="18309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7AB489-A305-04FE-A52C-89AB376E9D98}"/>
              </a:ext>
            </a:extLst>
          </p:cNvPr>
          <p:cNvSpPr/>
          <p:nvPr/>
        </p:nvSpPr>
        <p:spPr>
          <a:xfrm rot="5400000">
            <a:off x="1838839" y="1182738"/>
            <a:ext cx="859530" cy="930215"/>
          </a:xfrm>
          <a:prstGeom prst="roundRect">
            <a:avLst/>
          </a:prstGeom>
          <a:solidFill>
            <a:srgbClr val="92D050">
              <a:alpha val="1882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652C84F-AFC1-3FAD-986D-F5E165914591}"/>
              </a:ext>
            </a:extLst>
          </p:cNvPr>
          <p:cNvSpPr/>
          <p:nvPr/>
        </p:nvSpPr>
        <p:spPr>
          <a:xfrm rot="5400000">
            <a:off x="2197409" y="2220294"/>
            <a:ext cx="1631846" cy="288241"/>
          </a:xfrm>
          <a:prstGeom prst="roundRect">
            <a:avLst/>
          </a:prstGeom>
          <a:solidFill>
            <a:srgbClr val="FF7F0E">
              <a:alpha val="20000"/>
            </a:srgbClr>
          </a:solidFill>
          <a:ln>
            <a:solidFill>
              <a:srgbClr val="FF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96D95D-34CB-808F-E1FC-D339F033728B}"/>
              </a:ext>
            </a:extLst>
          </p:cNvPr>
          <p:cNvSpPr/>
          <p:nvPr/>
        </p:nvSpPr>
        <p:spPr>
          <a:xfrm rot="5400000">
            <a:off x="3023950" y="1415670"/>
            <a:ext cx="859531" cy="464356"/>
          </a:xfrm>
          <a:prstGeom prst="roundRect">
            <a:avLst/>
          </a:prstGeom>
          <a:solidFill>
            <a:srgbClr val="E8DF1C">
              <a:alpha val="20000"/>
            </a:srgbClr>
          </a:solidFill>
          <a:ln>
            <a:solidFill>
              <a:srgbClr val="E8D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A03A34-88A7-5AF0-8266-B4CCF860F177}"/>
              </a:ext>
            </a:extLst>
          </p:cNvPr>
          <p:cNvSpPr/>
          <p:nvPr/>
        </p:nvSpPr>
        <p:spPr>
          <a:xfrm rot="5400000">
            <a:off x="3597954" y="1453838"/>
            <a:ext cx="859530" cy="388017"/>
          </a:xfrm>
          <a:prstGeom prst="roundRect">
            <a:avLst/>
          </a:prstGeom>
          <a:solidFill>
            <a:srgbClr val="E377C2">
              <a:alpha val="18824"/>
            </a:srgbClr>
          </a:solidFill>
          <a:ln>
            <a:solidFill>
              <a:srgbClr val="E377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A09CA8-4BC5-2D7E-7F17-161C336332FC}"/>
              </a:ext>
            </a:extLst>
          </p:cNvPr>
          <p:cNvSpPr/>
          <p:nvPr/>
        </p:nvSpPr>
        <p:spPr>
          <a:xfrm rot="5400000">
            <a:off x="4199218" y="1454919"/>
            <a:ext cx="815186" cy="430199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7D88357-6602-66A0-65F2-5FD39E748FA6}"/>
              </a:ext>
            </a:extLst>
          </p:cNvPr>
          <p:cNvSpPr/>
          <p:nvPr/>
        </p:nvSpPr>
        <p:spPr>
          <a:xfrm rot="5400000">
            <a:off x="4238167" y="2208320"/>
            <a:ext cx="1631846" cy="464357"/>
          </a:xfrm>
          <a:prstGeom prst="roundRect">
            <a:avLst/>
          </a:prstGeom>
          <a:solidFill>
            <a:srgbClr val="AEC7E8">
              <a:alpha val="21176"/>
            </a:srgbClr>
          </a:solidFill>
          <a:ln>
            <a:solidFill>
              <a:srgbClr val="AEC7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ECDB1AD-AC7C-4E21-D91D-93A9BEFA7403}"/>
              </a:ext>
            </a:extLst>
          </p:cNvPr>
          <p:cNvSpPr/>
          <p:nvPr/>
        </p:nvSpPr>
        <p:spPr>
          <a:xfrm rot="5400000">
            <a:off x="4960897" y="2199634"/>
            <a:ext cx="1683380" cy="430201"/>
          </a:xfrm>
          <a:prstGeom prst="roundRect">
            <a:avLst/>
          </a:prstGeom>
          <a:solidFill>
            <a:srgbClr val="92D050">
              <a:alpha val="1882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936535D-C3E0-371C-4016-7FC5C86998C4}"/>
              </a:ext>
            </a:extLst>
          </p:cNvPr>
          <p:cNvSpPr txBox="1">
            <a:spLocks/>
          </p:cNvSpPr>
          <p:nvPr/>
        </p:nvSpPr>
        <p:spPr>
          <a:xfrm>
            <a:off x="391637" y="659213"/>
            <a:ext cx="7680854" cy="31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rgbClr val="009BD2"/>
                </a:solidFill>
              </a:rPr>
              <a:t>Surrogate Modelling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106A3-D29C-51D0-22C0-7D6BC6255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33" y="3739621"/>
            <a:ext cx="6062964" cy="24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87946-7CCC-87DF-92D6-9F5FF4B7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61EC5AE4-E8F7-C3FD-572F-71B22708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BE7F-D8A5-4F4B-A078-76D8AC9E7DC3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56EC972A-43BA-CE8E-D09B-933EF8FE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F478A217-56AB-D013-8116-2D97038D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FC67A6-1962-1316-B9CF-FF9B169E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Sensitivity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5C095-7E36-87F9-1A6D-1E577C7C9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70" y="3632364"/>
            <a:ext cx="5486411" cy="2743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CD970-DD91-E7F2-9D96-0DFD93D24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95" y="889158"/>
            <a:ext cx="5486411" cy="27432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2B348A9-81CD-81A9-E7DE-502D81221F8A}"/>
              </a:ext>
            </a:extLst>
          </p:cNvPr>
          <p:cNvGrpSpPr/>
          <p:nvPr/>
        </p:nvGrpSpPr>
        <p:grpSpPr>
          <a:xfrm>
            <a:off x="187675" y="1098136"/>
            <a:ext cx="5684606" cy="4540613"/>
            <a:chOff x="423369" y="1438562"/>
            <a:chExt cx="5402437" cy="45934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55192-283D-6FC5-7B56-84003293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55"/>
            <a:stretch>
              <a:fillRect/>
            </a:stretch>
          </p:blipFill>
          <p:spPr>
            <a:xfrm>
              <a:off x="423369" y="1438562"/>
              <a:ext cx="5402437" cy="459340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F95448-A083-E898-54C5-06FB14C68577}"/>
                </a:ext>
              </a:extLst>
            </p:cNvPr>
            <p:cNvSpPr/>
            <p:nvPr/>
          </p:nvSpPr>
          <p:spPr>
            <a:xfrm>
              <a:off x="3523589" y="4487436"/>
              <a:ext cx="125730" cy="12573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3F526D-1F3B-ECDD-2CA2-F8170DFBDC92}"/>
                </a:ext>
              </a:extLst>
            </p:cNvPr>
            <p:cNvSpPr/>
            <p:nvPr/>
          </p:nvSpPr>
          <p:spPr>
            <a:xfrm>
              <a:off x="3917138" y="1719785"/>
              <a:ext cx="125730" cy="12573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6">
                  <a:extLst>
                    <a:ext uri="{FF2B5EF4-FFF2-40B4-BE49-F238E27FC236}">
                      <a16:creationId xmlns:a16="http://schemas.microsoft.com/office/drawing/2014/main" id="{C3941E2A-2F98-3786-4BFD-895A4A8A0E95}"/>
                    </a:ext>
                  </a:extLst>
                </p:cNvPr>
                <p:cNvSpPr txBox="1"/>
                <p:nvPr/>
              </p:nvSpPr>
              <p:spPr>
                <a:xfrm>
                  <a:off x="2054679" y="4458856"/>
                  <a:ext cx="1447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𝑓𝑚𝑖𝑛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𝑆𝑚𝑖𝑛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TextBox 6">
                  <a:extLst>
                    <a:ext uri="{FF2B5EF4-FFF2-40B4-BE49-F238E27FC236}">
                      <a16:creationId xmlns:a16="http://schemas.microsoft.com/office/drawing/2014/main" id="{C3941E2A-2F98-3786-4BFD-895A4A8A0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4679" y="4458856"/>
                  <a:ext cx="144780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00" r="-8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D39D6083-BCFF-AC34-74D3-E86759CD8E3B}"/>
                    </a:ext>
                  </a:extLst>
                </p:cNvPr>
                <p:cNvSpPr txBox="1"/>
                <p:nvPr/>
              </p:nvSpPr>
              <p:spPr>
                <a:xfrm>
                  <a:off x="2281136" y="1535119"/>
                  <a:ext cx="15335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𝑓𝑚𝑎𝑥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𝑆𝑚𝑎𝑥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D39D6083-BCFF-AC34-74D3-E86759CD8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1136" y="1535119"/>
                  <a:ext cx="1533525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755" r="-755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7B58F5-3567-3192-E7E0-42FDD79BABCB}"/>
              </a:ext>
            </a:extLst>
          </p:cNvPr>
          <p:cNvSpPr/>
          <p:nvPr/>
        </p:nvSpPr>
        <p:spPr>
          <a:xfrm>
            <a:off x="6450169" y="1904450"/>
            <a:ext cx="5684607" cy="362889"/>
          </a:xfrm>
          <a:prstGeom prst="roundRect">
            <a:avLst/>
          </a:prstGeom>
          <a:solidFill>
            <a:srgbClr val="FFC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85BF55-C865-4C2E-D7D5-4C51EB78195D}"/>
              </a:ext>
            </a:extLst>
          </p:cNvPr>
          <p:cNvSpPr/>
          <p:nvPr/>
        </p:nvSpPr>
        <p:spPr>
          <a:xfrm>
            <a:off x="6450169" y="4679745"/>
            <a:ext cx="5684607" cy="362889"/>
          </a:xfrm>
          <a:prstGeom prst="roundRect">
            <a:avLst/>
          </a:prstGeom>
          <a:solidFill>
            <a:srgbClr val="FFC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 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017F09C3-FB99-5D8B-69E8-DCE11D07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2" y="5767068"/>
            <a:ext cx="4908493" cy="466653"/>
          </a:xfrm>
        </p:spPr>
        <p:txBody>
          <a:bodyPr/>
          <a:lstStyle/>
          <a:p>
            <a:r>
              <a:rPr lang="de-DE" dirty="0"/>
              <a:t>SALib, UQPy, Dakota Engine, etc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5422F8-6134-8659-0A66-A7606F00A0BA}"/>
              </a:ext>
            </a:extLst>
          </p:cNvPr>
          <p:cNvSpPr/>
          <p:nvPr/>
        </p:nvSpPr>
        <p:spPr>
          <a:xfrm>
            <a:off x="6450168" y="5650939"/>
            <a:ext cx="5684607" cy="362889"/>
          </a:xfrm>
          <a:prstGeom prst="roundRect">
            <a:avLst/>
          </a:prstGeom>
          <a:solidFill>
            <a:srgbClr val="FFC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DB4AF1-C5F5-2EDD-D644-8954CA87FB12}"/>
              </a:ext>
            </a:extLst>
          </p:cNvPr>
          <p:cNvSpPr/>
          <p:nvPr/>
        </p:nvSpPr>
        <p:spPr>
          <a:xfrm>
            <a:off x="6450167" y="2866936"/>
            <a:ext cx="5684607" cy="362889"/>
          </a:xfrm>
          <a:prstGeom prst="roundRect">
            <a:avLst/>
          </a:prstGeom>
          <a:solidFill>
            <a:srgbClr val="FFC000">
              <a:alpha val="1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 </a:t>
            </a: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99AB294F-E092-8189-ABAD-87450CA4590B}"/>
              </a:ext>
            </a:extLst>
          </p:cNvPr>
          <p:cNvSpPr txBox="1">
            <a:spLocks/>
          </p:cNvSpPr>
          <p:nvPr/>
        </p:nvSpPr>
        <p:spPr>
          <a:xfrm>
            <a:off x="7095832" y="3429000"/>
            <a:ext cx="4908493" cy="4666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3D model variable sensitivities</a:t>
            </a:r>
          </a:p>
        </p:txBody>
      </p:sp>
      <p:sp>
        <p:nvSpPr>
          <p:cNvPr id="26" name="Inhaltsplatzhalter 5">
            <a:extLst>
              <a:ext uri="{FF2B5EF4-FFF2-40B4-BE49-F238E27FC236}">
                <a16:creationId xmlns:a16="http://schemas.microsoft.com/office/drawing/2014/main" id="{2F14A878-A79F-71A8-CD15-115A2CB8A436}"/>
              </a:ext>
            </a:extLst>
          </p:cNvPr>
          <p:cNvSpPr txBox="1">
            <a:spLocks/>
          </p:cNvSpPr>
          <p:nvPr/>
        </p:nvSpPr>
        <p:spPr>
          <a:xfrm>
            <a:off x="6422775" y="6233721"/>
            <a:ext cx="5712000" cy="4666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Equivalent circuit model variable sensitivities</a:t>
            </a:r>
          </a:p>
        </p:txBody>
      </p:sp>
    </p:spTree>
    <p:extLst>
      <p:ext uri="{BB962C8B-B14F-4D97-AF65-F5344CB8AC3E}">
        <p14:creationId xmlns:p14="http://schemas.microsoft.com/office/powerpoint/2010/main" val="18877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build="p"/>
      <p:bldP spid="20" grpId="0" animBg="1"/>
      <p:bldP spid="21" grpId="0" animBg="1"/>
      <p:bldP spid="22" grpId="0" build="p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2B7AD-D37E-31F6-3454-28CFE6A8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0E7834-002A-FE03-220B-BD8D42A2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EC1-6110-49BE-B0FA-9752109F6A9D}" type="datetime4">
              <a:rPr lang="de-DE" smtClean="0"/>
              <a:t>7. Oktober 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562836-680A-29C8-54D4-36DA6EF6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Sosoho-Abasi Udongwo HOMSC 25</a:t>
            </a:r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457C14-46D3-D717-ACCF-CAB24582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EDD9-2578-4372-8132-10947A418667}" type="slidenum">
              <a:rPr lang="de-DE" smtClean="0"/>
              <a:t>9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77BA53A-E610-1C16-69B3-311CB41B2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Sobol’ Indices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92F121C-141D-CF3E-7DA5-4B766A1B77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Convergence of Sobol‘ main indices S1 for equivalent circuit model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ED9471-290D-EDB7-5204-EFE3E9A92C95}"/>
              </a:ext>
            </a:extLst>
          </p:cNvPr>
          <p:cNvSpPr>
            <a:spLocks noGrp="1"/>
          </p:cNvSpPr>
          <p:nvPr/>
        </p:nvSpPr>
        <p:spPr>
          <a:xfrm>
            <a:off x="1016763" y="3432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7E21287D-9664-211D-5F69-0C3B6AE2C715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7" y="1161998"/>
            <a:ext cx="11388490" cy="3502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3D651-EF3B-5AC6-6C12-F77D507DD466}"/>
              </a:ext>
            </a:extLst>
          </p:cNvPr>
          <p:cNvSpPr txBox="1"/>
          <p:nvPr/>
        </p:nvSpPr>
        <p:spPr>
          <a:xfrm>
            <a:off x="62549" y="2728511"/>
            <a:ext cx="51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Inhaltsplatzhalter 5">
                <a:extLst>
                  <a:ext uri="{FF2B5EF4-FFF2-40B4-BE49-F238E27FC236}">
                    <a16:creationId xmlns:a16="http://schemas.microsoft.com/office/drawing/2014/main" id="{4F5973BF-95E1-F576-2542-FAE670A28B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9709" y="4730621"/>
                <a:ext cx="11252215" cy="1309704"/>
              </a:xfrm>
            </p:spPr>
            <p:txBody>
              <a:bodyPr/>
              <a:lstStyle/>
              <a:p>
                <a:r>
                  <a:rPr lang="en-US" b="0" dirty="0"/>
                  <a:t>N=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de-DE" dirty="0"/>
                  <a:t> samples are analysed increasing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to study the convergence</a:t>
                </a:r>
              </a:p>
              <a:p>
                <a:r>
                  <a:rPr lang="de-DE" dirty="0"/>
                  <a:t>Total number of samples analysed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r>
                  <a:rPr lang="de-DE" dirty="0"/>
                  <a:t> where D is the number of input variables</a:t>
                </a:r>
              </a:p>
              <a:p>
                <a:r>
                  <a:rPr lang="de-DE" dirty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=10,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de-DE" dirty="0"/>
                  <a:t> and the number of evaluations are 20480</a:t>
                </a:r>
              </a:p>
            </p:txBody>
          </p:sp>
        </mc:Choice>
        <mc:Fallback>
          <p:sp>
            <p:nvSpPr>
              <p:cNvPr id="8" name="Inhaltsplatzhalter 5">
                <a:extLst>
                  <a:ext uri="{FF2B5EF4-FFF2-40B4-BE49-F238E27FC236}">
                    <a16:creationId xmlns:a16="http://schemas.microsoft.com/office/drawing/2014/main" id="{4F5973BF-95E1-F576-2542-FAE670A28B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9709" y="4730621"/>
                <a:ext cx="11252215" cy="1309704"/>
              </a:xfrm>
              <a:blipFill>
                <a:blip r:embed="rId3"/>
                <a:stretch>
                  <a:fillRect l="-1300" t="-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59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seite blau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62BF90AA-675F-43D3-A7AE-9F3AF4695D56}"/>
    </a:ext>
  </a:extLst>
</a:theme>
</file>

<file path=ppt/theme/theme2.xml><?xml version="1.0" encoding="utf-8"?>
<a:theme xmlns:a="http://schemas.openxmlformats.org/drawingml/2006/main" name="Titelseite weiß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84D69A6B-D510-4CFB-9D61-831FA027F779}"/>
    </a:ext>
  </a:extLst>
</a:theme>
</file>

<file path=ppt/theme/theme3.xml><?xml version="1.0" encoding="utf-8"?>
<a:theme xmlns:a="http://schemas.openxmlformats.org/drawingml/2006/main" name="Kapitelseite blau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3D14F1BF-F5FD-40B8-9943-240794C8C1D8}"/>
    </a:ext>
  </a:extLst>
</a:theme>
</file>

<file path=ppt/theme/theme4.xml><?xml version="1.0" encoding="utf-8"?>
<a:theme xmlns:a="http://schemas.openxmlformats.org/drawingml/2006/main" name="Kapitelseite weiß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D6A66BC5-6C48-48BA-9BF7-F88854D50811}"/>
    </a:ext>
  </a:extLst>
</a:theme>
</file>

<file path=ppt/theme/theme5.xml><?xml version="1.0" encoding="utf-8"?>
<a:theme xmlns:a="http://schemas.openxmlformats.org/drawingml/2006/main" name="Inhalt Folientitel zweizeilig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97D0BAF7-FF80-4D9A-8E1C-68C2E2681812}"/>
    </a:ext>
  </a:extLst>
</a:theme>
</file>

<file path=ppt/theme/theme6.xml><?xml version="1.0" encoding="utf-8"?>
<a:theme xmlns:a="http://schemas.openxmlformats.org/drawingml/2006/main" name="Inhalt Folientitel einzeilig mit Untertitel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4C65BD7D-C3AD-4149-BB98-C404A31C5E52}"/>
    </a:ext>
  </a:extLst>
</a:theme>
</file>

<file path=ppt/theme/theme7.xml><?xml version="1.0" encoding="utf-8"?>
<a:theme xmlns:a="http://schemas.openxmlformats.org/drawingml/2006/main" name="Abschluss | 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2" id="{BF499770-0589-4BD0-A1DB-E12F44BABFCE}" vid="{42912F29-57A1-4D01-BEA7-ABD7C5CA06E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Numerical analysis of higher-order mode coupler</Template>
  <TotalTime>2143</TotalTime>
  <Words>658</Words>
  <Application>Microsoft Office PowerPoint</Application>
  <PresentationFormat>Widescreen</PresentationFormat>
  <Paragraphs>197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Cambria Math</vt:lpstr>
      <vt:lpstr>Symbol</vt:lpstr>
      <vt:lpstr>Titelseite blau</vt:lpstr>
      <vt:lpstr>Titelseite weiß</vt:lpstr>
      <vt:lpstr>Kapitelseite blau</vt:lpstr>
      <vt:lpstr>Kapitelseite weiß</vt:lpstr>
      <vt:lpstr>Inhalt Folientitel zweizeilig</vt:lpstr>
      <vt:lpstr>Inhalt Folientitel einzeilig mit Untertitel</vt:lpstr>
      <vt:lpstr>Abschluss | </vt:lpstr>
      <vt:lpstr>PowerPoint Presentation</vt:lpstr>
      <vt:lpstr>Wakefields</vt:lpstr>
      <vt:lpstr>Beamline absorbers</vt:lpstr>
      <vt:lpstr>Waveguide couplers</vt:lpstr>
      <vt:lpstr>Coaxial hom couplers</vt:lpstr>
      <vt:lpstr>Coaxial HOM Coupler Design</vt:lpstr>
      <vt:lpstr>Coaxial HOM Coupler Design</vt:lpstr>
      <vt:lpstr>Sensitivity analysis</vt:lpstr>
      <vt:lpstr>Sobol’ Indices </vt:lpstr>
      <vt:lpstr>Initial optimisation</vt:lpstr>
      <vt:lpstr>optimisation</vt:lpstr>
      <vt:lpstr>HOM coupler configurations</vt:lpstr>
      <vt:lpstr>Uncertainty quantification</vt:lpstr>
      <vt:lpstr>Uncertainty quantification</vt:lpstr>
      <vt:lpstr>Uncertainty quantification</vt:lpstr>
      <vt:lpstr>Uncertainty quantification</vt:lpstr>
      <vt:lpstr>Uncertainty quantification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Sosoho-Abasi Udongwo</dc:creator>
  <cp:lastModifiedBy>Sosoho-Abasi Udongwo</cp:lastModifiedBy>
  <cp:revision>126</cp:revision>
  <dcterms:created xsi:type="dcterms:W3CDTF">2025-10-04T12:06:13Z</dcterms:created>
  <dcterms:modified xsi:type="dcterms:W3CDTF">2025-10-07T06:36:38Z</dcterms:modified>
</cp:coreProperties>
</file>