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7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33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36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37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38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39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40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66" r:id="rId3"/>
    <p:sldId id="672" r:id="rId4"/>
    <p:sldId id="686" r:id="rId5"/>
    <p:sldId id="674" r:id="rId6"/>
    <p:sldId id="685" r:id="rId7"/>
    <p:sldId id="675" r:id="rId8"/>
    <p:sldId id="676" r:id="rId9"/>
    <p:sldId id="677" r:id="rId10"/>
    <p:sldId id="389" r:id="rId11"/>
    <p:sldId id="606" r:id="rId12"/>
    <p:sldId id="455" r:id="rId13"/>
    <p:sldId id="604" r:id="rId14"/>
    <p:sldId id="498" r:id="rId15"/>
    <p:sldId id="491" r:id="rId16"/>
    <p:sldId id="499" r:id="rId17"/>
    <p:sldId id="618" r:id="rId18"/>
    <p:sldId id="619" r:id="rId19"/>
    <p:sldId id="634" r:id="rId20"/>
    <p:sldId id="640" r:id="rId21"/>
    <p:sldId id="636" r:id="rId22"/>
    <p:sldId id="650" r:id="rId23"/>
    <p:sldId id="683" r:id="rId24"/>
    <p:sldId id="693" r:id="rId25"/>
    <p:sldId id="687" r:id="rId26"/>
    <p:sldId id="688" r:id="rId27"/>
    <p:sldId id="689" r:id="rId28"/>
    <p:sldId id="690" r:id="rId29"/>
    <p:sldId id="694" r:id="rId30"/>
    <p:sldId id="695" r:id="rId31"/>
    <p:sldId id="691" r:id="rId32"/>
    <p:sldId id="692" r:id="rId33"/>
    <p:sldId id="679" r:id="rId34"/>
    <p:sldId id="680" r:id="rId35"/>
    <p:sldId id="681" r:id="rId36"/>
    <p:sldId id="682" r:id="rId37"/>
    <p:sldId id="678" r:id="rId38"/>
    <p:sldId id="475" r:id="rId39"/>
    <p:sldId id="259" r:id="rId40"/>
    <p:sldId id="260" r:id="rId41"/>
    <p:sldId id="525" r:id="rId42"/>
    <p:sldId id="684" r:id="rId43"/>
    <p:sldId id="621" r:id="rId44"/>
    <p:sldId id="625" r:id="rId45"/>
    <p:sldId id="631" r:id="rId46"/>
    <p:sldId id="633" r:id="rId47"/>
    <p:sldId id="646" r:id="rId48"/>
    <p:sldId id="647" r:id="rId49"/>
    <p:sldId id="649" r:id="rId50"/>
    <p:sldId id="659" r:id="rId51"/>
    <p:sldId id="660" r:id="rId52"/>
    <p:sldId id="664" r:id="rId53"/>
  </p:sldIdLst>
  <p:sldSz cx="10080625" cy="7559675"/>
  <p:notesSz cx="9872663" cy="6797675"/>
  <p:defaultTextStyle>
    <a:defPPr>
      <a:defRPr lang="en-US"/>
    </a:defPPr>
    <a:lvl1pPr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741363" indent="-28416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1141413" indent="-22701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598613" indent="-22701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2055813" indent="-22701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1067EA"/>
    <a:srgbClr val="FFFFCC"/>
    <a:srgbClr val="0068A6"/>
    <a:srgbClr val="CCFF33"/>
    <a:srgbClr val="98C8E8"/>
    <a:srgbClr val="139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 autoAdjust="0"/>
  </p:normalViewPr>
  <p:slideViewPr>
    <p:cSldViewPr>
      <p:cViewPr varScale="1">
        <p:scale>
          <a:sx n="70" d="100"/>
          <a:sy n="70" d="100"/>
        </p:scale>
        <p:origin x="72" y="48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33" d="100"/>
          <a:sy n="133" d="100"/>
        </p:scale>
        <p:origin x="6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5.%20CERN%20work\CRAB2024\QMiR%203.0%20Cav1Nca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nCav237.86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nCav237.86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nCav237.86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6.%20CST%20data\3.%20Sqr37.86BareCavity\4.%20cav1Ncav2wT-37.86\HOMsCav1nCav237.86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nCav237.86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6.%20CST%20data\3.%20Sqr37.86BareCavity\4.%20cav1Ncav2wT-37.86\HOMsCav1nCav237.86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6.%20CST%20data\3.%20Sqr37.86BareCavity\4.%20cav1Ncav2wT-37.86\HOMsCav1nCav237.86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6.%20CST%20data\3.%20Sqr37.86BareCavity\4.%20cav1Ncav2wT-37.86\HOMsCav1nCav237.86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6.%20CST%20data\3.%20Sqr37.86BareCavity\4.%20cav1Ncav2wT-37.86\HOMsCav1nCav237.86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6.%20CST%20data\3.%20Sqr37.86BareCavity\4.%20cav1Ncav2wT-37.86\HOMsCav1nCav237.86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5.%20CERN%20work\CRAB2024\QMiR%203.0%20Cav1Ncav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nCav237.86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nCav237.86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nCav237.86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nCav237.86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nCav237.86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nCav237.86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nCav237.86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nCav237.86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6.%20CST%20data\3.%20Sqr37.86BareCavity\4.%20cav1Ncav2wT-37.86\HOMsCav1nCav237.86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6.%20CST%20data\3.%20Sqr37.86BareCavity\4.%20cav1Ncav2wT-37.86\HOMsCav1nCav237.86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5.%20CERN%20work\CRAB2024\QMiR%203.0%20Cav1Ncav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nCav237.86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6.%20CST%20data\3.%20Sqr37.86BareCavity\4.%20cav1Ncav2wT-37.86\HOMsCav1nCav237.86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6.%20CST%20data\3.%20Sqr37.86BareCavity\4.%20cav1Ncav2wT-37.86\HOMsCav1nCav237.86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6.%20CST%20data\3.%20Sqr37.86BareCavity\4.%20cav1Ncav2wT-37.86\HOMsCav1nCav237.86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nCav237.86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6.%20CST%20data\3.%20Sqr37.86BareCavity\4.%20cav1Ncav2wT-37.86\HOMsCav1nCav237.86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6.%20CST%20data\3.%20Sqr37.86BareCavity\4.%20cav1Ncav2wT-37.86\HOMsCav1nCav237.86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6.%20CST%20data\3.%20Sqr37.86BareCavity\4.%20cav1Ncav2wT-37.86\HOMsCav1nCav237.86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6.%20CST%20data\3.%20Sqr37.86BareCavity\4.%20cav1Ncav2wT-37.86\HOMsCav1nCav237.86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37.86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37.86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37.86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37.86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37.86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Data\31%20CRAB%20cavities\7.%20Dic2024%20Model\HOMsCav1nCav237.86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'3stubCav1.29Maggio'!$AH$1</c:f>
              <c:strCache>
                <c:ptCount val="1"/>
                <c:pt idx="0">
                  <c:v>Vy(y)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'3stubCav1.29Maggio'!$AG$2:$AG$142</c:f>
              <c:numCache>
                <c:formatCode>0.00</c:formatCode>
                <c:ptCount val="141"/>
                <c:pt idx="0" formatCode="General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</c:numCache>
            </c:numRef>
          </c:xVal>
          <c:yVal>
            <c:numRef>
              <c:f>'3stubCav1.29Maggio'!$AH$2:$AH$142</c:f>
              <c:numCache>
                <c:formatCode>General</c:formatCode>
                <c:ptCount val="141"/>
                <c:pt idx="0">
                  <c:v>3.3946999999999998</c:v>
                </c:pt>
                <c:pt idx="1">
                  <c:v>3.4011999999999998</c:v>
                </c:pt>
                <c:pt idx="2">
                  <c:v>3.4076</c:v>
                </c:pt>
                <c:pt idx="3">
                  <c:v>3.4138999999999999</c:v>
                </c:pt>
                <c:pt idx="4">
                  <c:v>3.4201000000000001</c:v>
                </c:pt>
                <c:pt idx="5">
                  <c:v>3.4262000000000001</c:v>
                </c:pt>
                <c:pt idx="6">
                  <c:v>3.4321000000000002</c:v>
                </c:pt>
                <c:pt idx="7">
                  <c:v>3.4380999999999999</c:v>
                </c:pt>
                <c:pt idx="8">
                  <c:v>3.4456000000000002</c:v>
                </c:pt>
                <c:pt idx="9">
                  <c:v>3.4544999999999999</c:v>
                </c:pt>
                <c:pt idx="10">
                  <c:v>3.4649999999999999</c:v>
                </c:pt>
                <c:pt idx="11">
                  <c:v>3.4763000000000002</c:v>
                </c:pt>
                <c:pt idx="12">
                  <c:v>3.4868999999999999</c:v>
                </c:pt>
                <c:pt idx="13">
                  <c:v>3.4983</c:v>
                </c:pt>
                <c:pt idx="14">
                  <c:v>3.5118</c:v>
                </c:pt>
                <c:pt idx="15">
                  <c:v>3.5264000000000002</c:v>
                </c:pt>
                <c:pt idx="16">
                  <c:v>3.5411000000000001</c:v>
                </c:pt>
                <c:pt idx="17">
                  <c:v>3.5548999999999999</c:v>
                </c:pt>
                <c:pt idx="18">
                  <c:v>3.5684999999999998</c:v>
                </c:pt>
                <c:pt idx="19">
                  <c:v>3.5828000000000002</c:v>
                </c:pt>
                <c:pt idx="20">
                  <c:v>3.5983999999999998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4D7-4C17-831E-7B7087EF2D92}"/>
            </c:ext>
          </c:extLst>
        </c:ser>
        <c:ser>
          <c:idx val="1"/>
          <c:order val="1"/>
          <c:tx>
            <c:strRef>
              <c:f>'3stubCav1.29Maggio'!$AI$1</c:f>
              <c:strCache>
                <c:ptCount val="1"/>
                <c:pt idx="0">
                  <c:v>Vy(x)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'3stubCav1.29Maggio'!$AG$2:$AG$142</c:f>
              <c:numCache>
                <c:formatCode>0.00</c:formatCode>
                <c:ptCount val="141"/>
                <c:pt idx="0" formatCode="General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</c:numCache>
            </c:numRef>
          </c:xVal>
          <c:yVal>
            <c:numRef>
              <c:f>'3stubCav1.29Maggio'!$AI$2:$AI$142</c:f>
              <c:numCache>
                <c:formatCode>General</c:formatCode>
                <c:ptCount val="141"/>
                <c:pt idx="0">
                  <c:v>3.3946999999999998</c:v>
                </c:pt>
                <c:pt idx="1">
                  <c:v>3.3944000000000001</c:v>
                </c:pt>
                <c:pt idx="2">
                  <c:v>3.3934000000000002</c:v>
                </c:pt>
                <c:pt idx="3">
                  <c:v>3.3914</c:v>
                </c:pt>
                <c:pt idx="4">
                  <c:v>3.3883000000000001</c:v>
                </c:pt>
                <c:pt idx="5">
                  <c:v>3.3841000000000001</c:v>
                </c:pt>
                <c:pt idx="6">
                  <c:v>3.3786</c:v>
                </c:pt>
                <c:pt idx="7">
                  <c:v>3.37</c:v>
                </c:pt>
                <c:pt idx="8">
                  <c:v>3.3601000000000001</c:v>
                </c:pt>
                <c:pt idx="9">
                  <c:v>3.3489</c:v>
                </c:pt>
                <c:pt idx="10">
                  <c:v>3.3369</c:v>
                </c:pt>
                <c:pt idx="11">
                  <c:v>3.3239000000000001</c:v>
                </c:pt>
                <c:pt idx="12">
                  <c:v>3.3098999999999998</c:v>
                </c:pt>
                <c:pt idx="13">
                  <c:v>3.2949999999999999</c:v>
                </c:pt>
                <c:pt idx="14">
                  <c:v>3.2789000000000001</c:v>
                </c:pt>
                <c:pt idx="15">
                  <c:v>3.2612999999999999</c:v>
                </c:pt>
                <c:pt idx="16">
                  <c:v>3.2418</c:v>
                </c:pt>
                <c:pt idx="17">
                  <c:v>3.2210000000000001</c:v>
                </c:pt>
                <c:pt idx="18">
                  <c:v>3.1951000000000001</c:v>
                </c:pt>
                <c:pt idx="19">
                  <c:v>3.1665999999999999</c:v>
                </c:pt>
                <c:pt idx="20">
                  <c:v>3.1367099999999999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4D7-4C17-831E-7B7087EF2D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1849280"/>
        <c:axId val="741841792"/>
      </c:scatterChart>
      <c:valAx>
        <c:axId val="741849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offset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841792"/>
        <c:crosses val="autoZero"/>
        <c:crossBetween val="midCat"/>
      </c:valAx>
      <c:valAx>
        <c:axId val="74184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Def. V [MV]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8492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'cav1'!$D$1</c:f>
              <c:strCache>
                <c:ptCount val="1"/>
                <c:pt idx="0">
                  <c:v>R/Qx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'cav1'!$B$3:$B$126</c:f>
              <c:numCache>
                <c:formatCode>General</c:formatCode>
                <c:ptCount val="124"/>
                <c:pt idx="0">
                  <c:v>4.0033899999999996</c:v>
                </c:pt>
                <c:pt idx="1">
                  <c:v>4.0034200000000002</c:v>
                </c:pt>
                <c:pt idx="2">
                  <c:v>4.12988</c:v>
                </c:pt>
                <c:pt idx="3">
                  <c:v>4.1300600000000003</c:v>
                </c:pt>
                <c:pt idx="4">
                  <c:v>4.1315010000000001</c:v>
                </c:pt>
                <c:pt idx="5">
                  <c:v>4.3159400000000003</c:v>
                </c:pt>
                <c:pt idx="6">
                  <c:v>4.4610000000000003</c:v>
                </c:pt>
                <c:pt idx="7">
                  <c:v>4.4621700000000004</c:v>
                </c:pt>
                <c:pt idx="8">
                  <c:v>4.5146199999999999</c:v>
                </c:pt>
                <c:pt idx="9">
                  <c:v>4.5152099999999997</c:v>
                </c:pt>
                <c:pt idx="10">
                  <c:v>4.5456700000000003</c:v>
                </c:pt>
                <c:pt idx="11">
                  <c:v>4.5466199999999999</c:v>
                </c:pt>
                <c:pt idx="12">
                  <c:v>4.5858999999999996</c:v>
                </c:pt>
                <c:pt idx="13">
                  <c:v>4.5872099999999998</c:v>
                </c:pt>
                <c:pt idx="14">
                  <c:v>4.6018800000000004</c:v>
                </c:pt>
                <c:pt idx="15">
                  <c:v>4.6108099999999999</c:v>
                </c:pt>
                <c:pt idx="16">
                  <c:v>4.7160399999999996</c:v>
                </c:pt>
                <c:pt idx="17">
                  <c:v>4.7448499999999996</c:v>
                </c:pt>
                <c:pt idx="18">
                  <c:v>4.7982899999999997</c:v>
                </c:pt>
                <c:pt idx="19">
                  <c:v>4.8180399999999999</c:v>
                </c:pt>
                <c:pt idx="20">
                  <c:v>4.8671600000000002</c:v>
                </c:pt>
                <c:pt idx="21">
                  <c:v>4.8788600000000004</c:v>
                </c:pt>
                <c:pt idx="22">
                  <c:v>4.9821299999999997</c:v>
                </c:pt>
                <c:pt idx="23">
                  <c:v>5.0682600000000004</c:v>
                </c:pt>
                <c:pt idx="24">
                  <c:v>5.18973</c:v>
                </c:pt>
                <c:pt idx="25">
                  <c:v>5.2964799999999999</c:v>
                </c:pt>
                <c:pt idx="26">
                  <c:v>5.3615599999999999</c:v>
                </c:pt>
                <c:pt idx="27">
                  <c:v>5.3633100000000002</c:v>
                </c:pt>
                <c:pt idx="28">
                  <c:v>5.4590699999999996</c:v>
                </c:pt>
                <c:pt idx="29">
                  <c:v>5.48027</c:v>
                </c:pt>
                <c:pt idx="30">
                  <c:v>5.5036800000000001</c:v>
                </c:pt>
                <c:pt idx="31">
                  <c:v>5.5039400000000001</c:v>
                </c:pt>
                <c:pt idx="32">
                  <c:v>5.5600300000000002</c:v>
                </c:pt>
                <c:pt idx="33">
                  <c:v>5.5860099999999999</c:v>
                </c:pt>
                <c:pt idx="34">
                  <c:v>5.60832</c:v>
                </c:pt>
                <c:pt idx="35">
                  <c:v>5.6162900000000002</c:v>
                </c:pt>
                <c:pt idx="36">
                  <c:v>5.6315400000000002</c:v>
                </c:pt>
                <c:pt idx="37">
                  <c:v>5.6458000000000004</c:v>
                </c:pt>
                <c:pt idx="38">
                  <c:v>5.6464699999999999</c:v>
                </c:pt>
                <c:pt idx="39">
                  <c:v>5.66092</c:v>
                </c:pt>
                <c:pt idx="40">
                  <c:v>5.7004400000000004</c:v>
                </c:pt>
                <c:pt idx="41">
                  <c:v>5.7682799999999999</c:v>
                </c:pt>
                <c:pt idx="42">
                  <c:v>5.7688800000000002</c:v>
                </c:pt>
                <c:pt idx="43">
                  <c:v>5.7825800000000003</c:v>
                </c:pt>
                <c:pt idx="44">
                  <c:v>5.7866099999999996</c:v>
                </c:pt>
                <c:pt idx="45">
                  <c:v>5.81846</c:v>
                </c:pt>
                <c:pt idx="46">
                  <c:v>5.8385400000000001</c:v>
                </c:pt>
                <c:pt idx="47">
                  <c:v>5.9489799999999997</c:v>
                </c:pt>
                <c:pt idx="48">
                  <c:v>5.9579300000000002</c:v>
                </c:pt>
                <c:pt idx="49">
                  <c:v>5.9619099999999996</c:v>
                </c:pt>
                <c:pt idx="50">
                  <c:v>5.9730800000000004</c:v>
                </c:pt>
                <c:pt idx="51">
                  <c:v>5.9880800000000001</c:v>
                </c:pt>
                <c:pt idx="52">
                  <c:v>6.0408299999999997</c:v>
                </c:pt>
                <c:pt idx="53">
                  <c:v>6.14215</c:v>
                </c:pt>
                <c:pt idx="54">
                  <c:v>6.18032</c:v>
                </c:pt>
                <c:pt idx="55">
                  <c:v>6.1902100000000004</c:v>
                </c:pt>
                <c:pt idx="56">
                  <c:v>6.2131800000000004</c:v>
                </c:pt>
                <c:pt idx="57">
                  <c:v>6.2269300000000003</c:v>
                </c:pt>
                <c:pt idx="58">
                  <c:v>6.3409500000000003</c:v>
                </c:pt>
                <c:pt idx="59">
                  <c:v>6.3698499999999996</c:v>
                </c:pt>
                <c:pt idx="60">
                  <c:v>6.4402299999999997</c:v>
                </c:pt>
                <c:pt idx="61">
                  <c:v>6.4586600000000001</c:v>
                </c:pt>
                <c:pt idx="62">
                  <c:v>6.5222199999999999</c:v>
                </c:pt>
                <c:pt idx="63">
                  <c:v>6.5334199999999996</c:v>
                </c:pt>
                <c:pt idx="64">
                  <c:v>6.5971799999999998</c:v>
                </c:pt>
                <c:pt idx="65">
                  <c:v>6.71014</c:v>
                </c:pt>
                <c:pt idx="66">
                  <c:v>6.7989100000000002</c:v>
                </c:pt>
                <c:pt idx="67">
                  <c:v>6.8448099999999998</c:v>
                </c:pt>
                <c:pt idx="68">
                  <c:v>6.8811499999999999</c:v>
                </c:pt>
                <c:pt idx="69">
                  <c:v>6.9122700000000004</c:v>
                </c:pt>
                <c:pt idx="70">
                  <c:v>6.9561900000000003</c:v>
                </c:pt>
                <c:pt idx="71">
                  <c:v>6.9682399999999998</c:v>
                </c:pt>
              </c:numCache>
            </c:numRef>
          </c:xVal>
          <c:yVal>
            <c:numRef>
              <c:f>'cav1'!$D$3:$D$126</c:f>
              <c:numCache>
                <c:formatCode>0.00E+00</c:formatCode>
                <c:ptCount val="124"/>
                <c:pt idx="0" formatCode="General">
                  <c:v>4.1183999999999998E-2</c:v>
                </c:pt>
                <c:pt idx="1">
                  <c:v>1.8048000000000002E-2</c:v>
                </c:pt>
                <c:pt idx="2" formatCode="General">
                  <c:v>1.4036900000000001</c:v>
                </c:pt>
                <c:pt idx="3">
                  <c:v>0.63871999999999995</c:v>
                </c:pt>
                <c:pt idx="4" formatCode="General">
                  <c:v>6.7199999999999996E-2</c:v>
                </c:pt>
                <c:pt idx="5">
                  <c:v>1.4409000000000001</c:v>
                </c:pt>
                <c:pt idx="6" formatCode="General">
                  <c:v>0.51229999999999998</c:v>
                </c:pt>
                <c:pt idx="7">
                  <c:v>9.4126999999999992</c:v>
                </c:pt>
                <c:pt idx="8">
                  <c:v>0.90425</c:v>
                </c:pt>
                <c:pt idx="9">
                  <c:v>2.6250000000000002E-3</c:v>
                </c:pt>
                <c:pt idx="10">
                  <c:v>6.2013999999999996</c:v>
                </c:pt>
                <c:pt idx="11">
                  <c:v>0.82350000000000001</c:v>
                </c:pt>
                <c:pt idx="12" formatCode="General">
                  <c:v>0.213756</c:v>
                </c:pt>
                <c:pt idx="13">
                  <c:v>1.0835600000000001</c:v>
                </c:pt>
                <c:pt idx="14">
                  <c:v>0.41370000000000001</c:v>
                </c:pt>
                <c:pt idx="15">
                  <c:v>0.55940000000000001</c:v>
                </c:pt>
                <c:pt idx="16" formatCode="General">
                  <c:v>3.84</c:v>
                </c:pt>
                <c:pt idx="17">
                  <c:v>0.87026000000000003</c:v>
                </c:pt>
                <c:pt idx="18">
                  <c:v>2.3084699999999998</c:v>
                </c:pt>
                <c:pt idx="19">
                  <c:v>0.63700000000000001</c:v>
                </c:pt>
                <c:pt idx="20">
                  <c:v>7.9100000000000004E-4</c:v>
                </c:pt>
                <c:pt idx="21">
                  <c:v>2.2700000000000001E-2</c:v>
                </c:pt>
                <c:pt idx="22">
                  <c:v>3.7675999999999998</c:v>
                </c:pt>
                <c:pt idx="23">
                  <c:v>1.4159999999999999</c:v>
                </c:pt>
                <c:pt idx="24">
                  <c:v>0.6865</c:v>
                </c:pt>
                <c:pt idx="25">
                  <c:v>3.0099999999999998E-2</c:v>
                </c:pt>
                <c:pt idx="26">
                  <c:v>1.4599999999999999E-3</c:v>
                </c:pt>
                <c:pt idx="27">
                  <c:v>6.5483000000000002</c:v>
                </c:pt>
                <c:pt idx="28">
                  <c:v>2.9689999999999999</c:v>
                </c:pt>
                <c:pt idx="29">
                  <c:v>4.9646049999999997E-2</c:v>
                </c:pt>
                <c:pt idx="30">
                  <c:v>2.58</c:v>
                </c:pt>
                <c:pt idx="31">
                  <c:v>0.156227</c:v>
                </c:pt>
                <c:pt idx="32">
                  <c:v>1.3917600000000001</c:v>
                </c:pt>
                <c:pt idx="33">
                  <c:v>0.51729000000000003</c:v>
                </c:pt>
                <c:pt idx="34">
                  <c:v>0.30053999999999997</c:v>
                </c:pt>
                <c:pt idx="35">
                  <c:v>9.8400000000000001E-2</c:v>
                </c:pt>
                <c:pt idx="36">
                  <c:v>1.57E-3</c:v>
                </c:pt>
                <c:pt idx="37">
                  <c:v>1.56E-5</c:v>
                </c:pt>
                <c:pt idx="38">
                  <c:v>0.11219</c:v>
                </c:pt>
                <c:pt idx="39">
                  <c:v>0.3145</c:v>
                </c:pt>
                <c:pt idx="40">
                  <c:v>1.4499999999999999E-3</c:v>
                </c:pt>
                <c:pt idx="41">
                  <c:v>2.0656799999999999E-2</c:v>
                </c:pt>
                <c:pt idx="42">
                  <c:v>0.199017</c:v>
                </c:pt>
                <c:pt idx="43">
                  <c:v>7.1899999999999999E-5</c:v>
                </c:pt>
                <c:pt idx="44">
                  <c:v>0.12179</c:v>
                </c:pt>
                <c:pt idx="45">
                  <c:v>0.12936400000000001</c:v>
                </c:pt>
                <c:pt idx="46">
                  <c:v>1.039E-2</c:v>
                </c:pt>
                <c:pt idx="47">
                  <c:v>1.9589999999999999E-4</c:v>
                </c:pt>
                <c:pt idx="48">
                  <c:v>0.13145899999999999</c:v>
                </c:pt>
                <c:pt idx="49">
                  <c:v>8.8400000000000002E-4</c:v>
                </c:pt>
                <c:pt idx="50">
                  <c:v>0.94933000000000001</c:v>
                </c:pt>
                <c:pt idx="51">
                  <c:v>0.41499999999999998</c:v>
                </c:pt>
                <c:pt idx="52">
                  <c:v>5.6439999999999997E-3</c:v>
                </c:pt>
                <c:pt idx="53">
                  <c:v>0.12622428999999999</c:v>
                </c:pt>
                <c:pt idx="54">
                  <c:v>6.0635000000000001E-2</c:v>
                </c:pt>
                <c:pt idx="55">
                  <c:v>0.44036900000000001</c:v>
                </c:pt>
                <c:pt idx="56">
                  <c:v>0.48731999999999998</c:v>
                </c:pt>
                <c:pt idx="57">
                  <c:v>0.1313</c:v>
                </c:pt>
                <c:pt idx="58">
                  <c:v>6.2590000000000007E-2</c:v>
                </c:pt>
                <c:pt idx="59">
                  <c:v>0.14323</c:v>
                </c:pt>
                <c:pt idx="60">
                  <c:v>1.8775E-2</c:v>
                </c:pt>
                <c:pt idx="61">
                  <c:v>0.1237398</c:v>
                </c:pt>
                <c:pt idx="62">
                  <c:v>5.2983000000000001E-4</c:v>
                </c:pt>
                <c:pt idx="63">
                  <c:v>0.27312500000000001</c:v>
                </c:pt>
                <c:pt idx="64">
                  <c:v>4.4355000000000002E-4</c:v>
                </c:pt>
                <c:pt idx="65">
                  <c:v>0.101286</c:v>
                </c:pt>
                <c:pt idx="66">
                  <c:v>3.7719999999999997E-2</c:v>
                </c:pt>
                <c:pt idx="67">
                  <c:v>4.6760000000000003E-2</c:v>
                </c:pt>
                <c:pt idx="68">
                  <c:v>5.8433579999999999E-2</c:v>
                </c:pt>
                <c:pt idx="69">
                  <c:v>3.13E-3</c:v>
                </c:pt>
                <c:pt idx="70">
                  <c:v>5.6044899999999997E-4</c:v>
                </c:pt>
                <c:pt idx="71">
                  <c:v>5.5999999999999995E-4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45B-4BD1-A5CD-C29055D11DAD}"/>
            </c:ext>
          </c:extLst>
        </c:ser>
        <c:ser>
          <c:idx val="1"/>
          <c:order val="1"/>
          <c:tx>
            <c:strRef>
              <c:f>'cav1'!$E$1</c:f>
              <c:strCache>
                <c:ptCount val="1"/>
                <c:pt idx="0">
                  <c:v>R/Qy PMC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'cav1'!$B$3:$B$126</c:f>
              <c:numCache>
                <c:formatCode>General</c:formatCode>
                <c:ptCount val="124"/>
                <c:pt idx="0">
                  <c:v>4.0033899999999996</c:v>
                </c:pt>
                <c:pt idx="1">
                  <c:v>4.0034200000000002</c:v>
                </c:pt>
                <c:pt idx="2">
                  <c:v>4.12988</c:v>
                </c:pt>
                <c:pt idx="3">
                  <c:v>4.1300600000000003</c:v>
                </c:pt>
                <c:pt idx="4">
                  <c:v>4.1315010000000001</c:v>
                </c:pt>
                <c:pt idx="5">
                  <c:v>4.3159400000000003</c:v>
                </c:pt>
                <c:pt idx="6">
                  <c:v>4.4610000000000003</c:v>
                </c:pt>
                <c:pt idx="7">
                  <c:v>4.4621700000000004</c:v>
                </c:pt>
                <c:pt idx="8">
                  <c:v>4.5146199999999999</c:v>
                </c:pt>
                <c:pt idx="9">
                  <c:v>4.5152099999999997</c:v>
                </c:pt>
                <c:pt idx="10">
                  <c:v>4.5456700000000003</c:v>
                </c:pt>
                <c:pt idx="11">
                  <c:v>4.5466199999999999</c:v>
                </c:pt>
                <c:pt idx="12">
                  <c:v>4.5858999999999996</c:v>
                </c:pt>
                <c:pt idx="13">
                  <c:v>4.5872099999999998</c:v>
                </c:pt>
                <c:pt idx="14">
                  <c:v>4.6018800000000004</c:v>
                </c:pt>
                <c:pt idx="15">
                  <c:v>4.6108099999999999</c:v>
                </c:pt>
                <c:pt idx="16">
                  <c:v>4.7160399999999996</c:v>
                </c:pt>
                <c:pt idx="17">
                  <c:v>4.7448499999999996</c:v>
                </c:pt>
                <c:pt idx="18">
                  <c:v>4.7982899999999997</c:v>
                </c:pt>
                <c:pt idx="19">
                  <c:v>4.8180399999999999</c:v>
                </c:pt>
                <c:pt idx="20">
                  <c:v>4.8671600000000002</c:v>
                </c:pt>
                <c:pt idx="21">
                  <c:v>4.8788600000000004</c:v>
                </c:pt>
                <c:pt idx="22">
                  <c:v>4.9821299999999997</c:v>
                </c:pt>
                <c:pt idx="23">
                  <c:v>5.0682600000000004</c:v>
                </c:pt>
                <c:pt idx="24">
                  <c:v>5.18973</c:v>
                </c:pt>
                <c:pt idx="25">
                  <c:v>5.2964799999999999</c:v>
                </c:pt>
                <c:pt idx="26">
                  <c:v>5.3615599999999999</c:v>
                </c:pt>
                <c:pt idx="27">
                  <c:v>5.3633100000000002</c:v>
                </c:pt>
                <c:pt idx="28">
                  <c:v>5.4590699999999996</c:v>
                </c:pt>
                <c:pt idx="29">
                  <c:v>5.48027</c:v>
                </c:pt>
                <c:pt idx="30">
                  <c:v>5.5036800000000001</c:v>
                </c:pt>
                <c:pt idx="31">
                  <c:v>5.5039400000000001</c:v>
                </c:pt>
                <c:pt idx="32">
                  <c:v>5.5600300000000002</c:v>
                </c:pt>
                <c:pt idx="33">
                  <c:v>5.5860099999999999</c:v>
                </c:pt>
                <c:pt idx="34">
                  <c:v>5.60832</c:v>
                </c:pt>
                <c:pt idx="35">
                  <c:v>5.6162900000000002</c:v>
                </c:pt>
                <c:pt idx="36">
                  <c:v>5.6315400000000002</c:v>
                </c:pt>
                <c:pt idx="37">
                  <c:v>5.6458000000000004</c:v>
                </c:pt>
                <c:pt idx="38">
                  <c:v>5.6464699999999999</c:v>
                </c:pt>
                <c:pt idx="39">
                  <c:v>5.66092</c:v>
                </c:pt>
                <c:pt idx="40">
                  <c:v>5.7004400000000004</c:v>
                </c:pt>
                <c:pt idx="41">
                  <c:v>5.7682799999999999</c:v>
                </c:pt>
                <c:pt idx="42">
                  <c:v>5.7688800000000002</c:v>
                </c:pt>
                <c:pt idx="43">
                  <c:v>5.7825800000000003</c:v>
                </c:pt>
                <c:pt idx="44">
                  <c:v>5.7866099999999996</c:v>
                </c:pt>
                <c:pt idx="45">
                  <c:v>5.81846</c:v>
                </c:pt>
                <c:pt idx="46">
                  <c:v>5.8385400000000001</c:v>
                </c:pt>
                <c:pt idx="47">
                  <c:v>5.9489799999999997</c:v>
                </c:pt>
                <c:pt idx="48">
                  <c:v>5.9579300000000002</c:v>
                </c:pt>
                <c:pt idx="49">
                  <c:v>5.9619099999999996</c:v>
                </c:pt>
                <c:pt idx="50">
                  <c:v>5.9730800000000004</c:v>
                </c:pt>
                <c:pt idx="51">
                  <c:v>5.9880800000000001</c:v>
                </c:pt>
                <c:pt idx="52">
                  <c:v>6.0408299999999997</c:v>
                </c:pt>
                <c:pt idx="53">
                  <c:v>6.14215</c:v>
                </c:pt>
                <c:pt idx="54">
                  <c:v>6.18032</c:v>
                </c:pt>
                <c:pt idx="55">
                  <c:v>6.1902100000000004</c:v>
                </c:pt>
                <c:pt idx="56">
                  <c:v>6.2131800000000004</c:v>
                </c:pt>
                <c:pt idx="57">
                  <c:v>6.2269300000000003</c:v>
                </c:pt>
                <c:pt idx="58">
                  <c:v>6.3409500000000003</c:v>
                </c:pt>
                <c:pt idx="59">
                  <c:v>6.3698499999999996</c:v>
                </c:pt>
                <c:pt idx="60">
                  <c:v>6.4402299999999997</c:v>
                </c:pt>
                <c:pt idx="61">
                  <c:v>6.4586600000000001</c:v>
                </c:pt>
                <c:pt idx="62">
                  <c:v>6.5222199999999999</c:v>
                </c:pt>
                <c:pt idx="63">
                  <c:v>6.5334199999999996</c:v>
                </c:pt>
                <c:pt idx="64">
                  <c:v>6.5971799999999998</c:v>
                </c:pt>
                <c:pt idx="65">
                  <c:v>6.71014</c:v>
                </c:pt>
                <c:pt idx="66">
                  <c:v>6.7989100000000002</c:v>
                </c:pt>
                <c:pt idx="67">
                  <c:v>6.8448099999999998</c:v>
                </c:pt>
                <c:pt idx="68">
                  <c:v>6.8811499999999999</c:v>
                </c:pt>
                <c:pt idx="69">
                  <c:v>6.9122700000000004</c:v>
                </c:pt>
                <c:pt idx="70">
                  <c:v>6.9561900000000003</c:v>
                </c:pt>
                <c:pt idx="71">
                  <c:v>6.9682399999999998</c:v>
                </c:pt>
              </c:numCache>
            </c:numRef>
          </c:xVal>
          <c:yVal>
            <c:numRef>
              <c:f>'cav1'!$E$3:$E$126</c:f>
              <c:numCache>
                <c:formatCode>0.00E+00</c:formatCode>
                <c:ptCount val="124"/>
                <c:pt idx="0">
                  <c:v>2.2500000000000001E-5</c:v>
                </c:pt>
                <c:pt idx="1">
                  <c:v>1.9979999999999998E-5</c:v>
                </c:pt>
                <c:pt idx="2">
                  <c:v>2.05E-5</c:v>
                </c:pt>
                <c:pt idx="3">
                  <c:v>1.3579999999999999E-4</c:v>
                </c:pt>
                <c:pt idx="4">
                  <c:v>7.8100000000000001E-5</c:v>
                </c:pt>
                <c:pt idx="5">
                  <c:v>1.3499999999999999E-5</c:v>
                </c:pt>
                <c:pt idx="6">
                  <c:v>2.4199999999999998E-3</c:v>
                </c:pt>
                <c:pt idx="7">
                  <c:v>5.0369999999999998E-3</c:v>
                </c:pt>
                <c:pt idx="8">
                  <c:v>7.2209999999999996E-2</c:v>
                </c:pt>
                <c:pt idx="9">
                  <c:v>0.11176</c:v>
                </c:pt>
                <c:pt idx="10">
                  <c:v>0.98440000000000005</c:v>
                </c:pt>
                <c:pt idx="11">
                  <c:v>0.1013266</c:v>
                </c:pt>
                <c:pt idx="12" formatCode="General">
                  <c:v>8.1559999999999994E-2</c:v>
                </c:pt>
                <c:pt idx="13">
                  <c:v>0.12506900000000001</c:v>
                </c:pt>
                <c:pt idx="14">
                  <c:v>6.4989999999999996E-3</c:v>
                </c:pt>
                <c:pt idx="15">
                  <c:v>0.20238999999999999</c:v>
                </c:pt>
                <c:pt idx="16" formatCode="General">
                  <c:v>2.9139999999999999E-2</c:v>
                </c:pt>
                <c:pt idx="17">
                  <c:v>3.7190000000000001E-2</c:v>
                </c:pt>
                <c:pt idx="18">
                  <c:v>0.61655000000000004</c:v>
                </c:pt>
                <c:pt idx="19">
                  <c:v>8.1349999999999999E-3</c:v>
                </c:pt>
                <c:pt idx="20">
                  <c:v>4.1489999999999999E-2</c:v>
                </c:pt>
                <c:pt idx="21">
                  <c:v>5.9909999999999998E-2</c:v>
                </c:pt>
                <c:pt idx="22">
                  <c:v>1.4500000000000001E-2</c:v>
                </c:pt>
                <c:pt idx="23">
                  <c:v>4.6999999999999997E-5</c:v>
                </c:pt>
                <c:pt idx="24">
                  <c:v>0.16928799999999999</c:v>
                </c:pt>
                <c:pt idx="25">
                  <c:v>0.1021644</c:v>
                </c:pt>
                <c:pt idx="26">
                  <c:v>2.4948999999999999E-2</c:v>
                </c:pt>
                <c:pt idx="27">
                  <c:v>12.359</c:v>
                </c:pt>
                <c:pt idx="28">
                  <c:v>2.28098</c:v>
                </c:pt>
                <c:pt idx="29">
                  <c:v>5.4307599999999998E-2</c:v>
                </c:pt>
                <c:pt idx="30">
                  <c:v>2.31</c:v>
                </c:pt>
                <c:pt idx="31">
                  <c:v>0.40854000000000001</c:v>
                </c:pt>
                <c:pt idx="32">
                  <c:v>0.36102089999999998</c:v>
                </c:pt>
                <c:pt idx="33">
                  <c:v>1.2296400000000001</c:v>
                </c:pt>
                <c:pt idx="34">
                  <c:v>0.27450000000000002</c:v>
                </c:pt>
                <c:pt idx="35">
                  <c:v>2.53E-2</c:v>
                </c:pt>
                <c:pt idx="36">
                  <c:v>3.4599999999999999E-2</c:v>
                </c:pt>
                <c:pt idx="37">
                  <c:v>1.030498E-2</c:v>
                </c:pt>
                <c:pt idx="38">
                  <c:v>5.6080000000000001E-3</c:v>
                </c:pt>
                <c:pt idx="39">
                  <c:v>0.42985000000000001</c:v>
                </c:pt>
                <c:pt idx="40">
                  <c:v>2.6250000000000002E-3</c:v>
                </c:pt>
                <c:pt idx="41">
                  <c:v>2.6886E-2</c:v>
                </c:pt>
                <c:pt idx="42">
                  <c:v>0.42418</c:v>
                </c:pt>
                <c:pt idx="43">
                  <c:v>2.9499999999999999E-3</c:v>
                </c:pt>
                <c:pt idx="44">
                  <c:v>8.6799999999999996E-8</c:v>
                </c:pt>
                <c:pt idx="45">
                  <c:v>3.3529999999999997E-2</c:v>
                </c:pt>
                <c:pt idx="46">
                  <c:v>1.977E-3</c:v>
                </c:pt>
                <c:pt idx="47">
                  <c:v>0.21715000000000001</c:v>
                </c:pt>
                <c:pt idx="48">
                  <c:v>0.10564</c:v>
                </c:pt>
                <c:pt idx="49">
                  <c:v>2.14E-4</c:v>
                </c:pt>
                <c:pt idx="50">
                  <c:v>3.3356000000000002E-3</c:v>
                </c:pt>
                <c:pt idx="51">
                  <c:v>0.34489999999999998</c:v>
                </c:pt>
                <c:pt idx="52">
                  <c:v>8.5060599999999993E-3</c:v>
                </c:pt>
                <c:pt idx="53">
                  <c:v>2.4937999999999998E-2</c:v>
                </c:pt>
                <c:pt idx="54">
                  <c:v>6.2599999999999999E-3</c:v>
                </c:pt>
                <c:pt idx="55">
                  <c:v>5.4399000000000001E-3</c:v>
                </c:pt>
                <c:pt idx="56">
                  <c:v>0.1461066</c:v>
                </c:pt>
                <c:pt idx="57">
                  <c:v>0.221779</c:v>
                </c:pt>
                <c:pt idx="58">
                  <c:v>4.0040360000000001E-4</c:v>
                </c:pt>
                <c:pt idx="59">
                  <c:v>2.40076E-3</c:v>
                </c:pt>
                <c:pt idx="60">
                  <c:v>1.8811000000000001E-2</c:v>
                </c:pt>
                <c:pt idx="61">
                  <c:v>5.238459E-3</c:v>
                </c:pt>
                <c:pt idx="62">
                  <c:v>5.8144000000000001E-2</c:v>
                </c:pt>
                <c:pt idx="63">
                  <c:v>0.31551267100000002</c:v>
                </c:pt>
                <c:pt idx="64">
                  <c:v>7.1427000000000001E-3</c:v>
                </c:pt>
                <c:pt idx="65">
                  <c:v>1.2635800000000001E-2</c:v>
                </c:pt>
                <c:pt idx="66">
                  <c:v>3.6839999999999998E-2</c:v>
                </c:pt>
                <c:pt idx="67">
                  <c:v>2.0004468000000002E-3</c:v>
                </c:pt>
                <c:pt idx="68">
                  <c:v>6.0270700000000003E-2</c:v>
                </c:pt>
                <c:pt idx="69">
                  <c:v>4.4895999999999998E-3</c:v>
                </c:pt>
                <c:pt idx="70">
                  <c:v>2.1107999999999999E-3</c:v>
                </c:pt>
                <c:pt idx="71">
                  <c:v>2.1099999999999999E-3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45B-4BD1-A5CD-C29055D11DAD}"/>
            </c:ext>
          </c:extLst>
        </c:ser>
        <c:ser>
          <c:idx val="2"/>
          <c:order val="2"/>
          <c:tx>
            <c:strRef>
              <c:f>'cav1'!$F$1</c:f>
              <c:strCache>
                <c:ptCount val="1"/>
                <c:pt idx="0">
                  <c:v>R/Qz PMC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'cav1'!$B$3:$B$126</c:f>
              <c:numCache>
                <c:formatCode>General</c:formatCode>
                <c:ptCount val="124"/>
                <c:pt idx="0">
                  <c:v>4.0033899999999996</c:v>
                </c:pt>
                <c:pt idx="1">
                  <c:v>4.0034200000000002</c:v>
                </c:pt>
                <c:pt idx="2">
                  <c:v>4.12988</c:v>
                </c:pt>
                <c:pt idx="3">
                  <c:v>4.1300600000000003</c:v>
                </c:pt>
                <c:pt idx="4">
                  <c:v>4.1315010000000001</c:v>
                </c:pt>
                <c:pt idx="5">
                  <c:v>4.3159400000000003</c:v>
                </c:pt>
                <c:pt idx="6">
                  <c:v>4.4610000000000003</c:v>
                </c:pt>
                <c:pt idx="7">
                  <c:v>4.4621700000000004</c:v>
                </c:pt>
                <c:pt idx="8">
                  <c:v>4.5146199999999999</c:v>
                </c:pt>
                <c:pt idx="9">
                  <c:v>4.5152099999999997</c:v>
                </c:pt>
                <c:pt idx="10">
                  <c:v>4.5456700000000003</c:v>
                </c:pt>
                <c:pt idx="11">
                  <c:v>4.5466199999999999</c:v>
                </c:pt>
                <c:pt idx="12">
                  <c:v>4.5858999999999996</c:v>
                </c:pt>
                <c:pt idx="13">
                  <c:v>4.5872099999999998</c:v>
                </c:pt>
                <c:pt idx="14">
                  <c:v>4.6018800000000004</c:v>
                </c:pt>
                <c:pt idx="15">
                  <c:v>4.6108099999999999</c:v>
                </c:pt>
                <c:pt idx="16">
                  <c:v>4.7160399999999996</c:v>
                </c:pt>
                <c:pt idx="17">
                  <c:v>4.7448499999999996</c:v>
                </c:pt>
                <c:pt idx="18">
                  <c:v>4.7982899999999997</c:v>
                </c:pt>
                <c:pt idx="19">
                  <c:v>4.8180399999999999</c:v>
                </c:pt>
                <c:pt idx="20">
                  <c:v>4.8671600000000002</c:v>
                </c:pt>
                <c:pt idx="21">
                  <c:v>4.8788600000000004</c:v>
                </c:pt>
                <c:pt idx="22">
                  <c:v>4.9821299999999997</c:v>
                </c:pt>
                <c:pt idx="23">
                  <c:v>5.0682600000000004</c:v>
                </c:pt>
                <c:pt idx="24">
                  <c:v>5.18973</c:v>
                </c:pt>
                <c:pt idx="25">
                  <c:v>5.2964799999999999</c:v>
                </c:pt>
                <c:pt idx="26">
                  <c:v>5.3615599999999999</c:v>
                </c:pt>
                <c:pt idx="27">
                  <c:v>5.3633100000000002</c:v>
                </c:pt>
                <c:pt idx="28">
                  <c:v>5.4590699999999996</c:v>
                </c:pt>
                <c:pt idx="29">
                  <c:v>5.48027</c:v>
                </c:pt>
                <c:pt idx="30">
                  <c:v>5.5036800000000001</c:v>
                </c:pt>
                <c:pt idx="31">
                  <c:v>5.5039400000000001</c:v>
                </c:pt>
                <c:pt idx="32">
                  <c:v>5.5600300000000002</c:v>
                </c:pt>
                <c:pt idx="33">
                  <c:v>5.5860099999999999</c:v>
                </c:pt>
                <c:pt idx="34">
                  <c:v>5.60832</c:v>
                </c:pt>
                <c:pt idx="35">
                  <c:v>5.6162900000000002</c:v>
                </c:pt>
                <c:pt idx="36">
                  <c:v>5.6315400000000002</c:v>
                </c:pt>
                <c:pt idx="37">
                  <c:v>5.6458000000000004</c:v>
                </c:pt>
                <c:pt idx="38">
                  <c:v>5.6464699999999999</c:v>
                </c:pt>
                <c:pt idx="39">
                  <c:v>5.66092</c:v>
                </c:pt>
                <c:pt idx="40">
                  <c:v>5.7004400000000004</c:v>
                </c:pt>
                <c:pt idx="41">
                  <c:v>5.7682799999999999</c:v>
                </c:pt>
                <c:pt idx="42">
                  <c:v>5.7688800000000002</c:v>
                </c:pt>
                <c:pt idx="43">
                  <c:v>5.7825800000000003</c:v>
                </c:pt>
                <c:pt idx="44">
                  <c:v>5.7866099999999996</c:v>
                </c:pt>
                <c:pt idx="45">
                  <c:v>5.81846</c:v>
                </c:pt>
                <c:pt idx="46">
                  <c:v>5.8385400000000001</c:v>
                </c:pt>
                <c:pt idx="47">
                  <c:v>5.9489799999999997</c:v>
                </c:pt>
                <c:pt idx="48">
                  <c:v>5.9579300000000002</c:v>
                </c:pt>
                <c:pt idx="49">
                  <c:v>5.9619099999999996</c:v>
                </c:pt>
                <c:pt idx="50">
                  <c:v>5.9730800000000004</c:v>
                </c:pt>
                <c:pt idx="51">
                  <c:v>5.9880800000000001</c:v>
                </c:pt>
                <c:pt idx="52">
                  <c:v>6.0408299999999997</c:v>
                </c:pt>
                <c:pt idx="53">
                  <c:v>6.14215</c:v>
                </c:pt>
                <c:pt idx="54">
                  <c:v>6.18032</c:v>
                </c:pt>
                <c:pt idx="55">
                  <c:v>6.1902100000000004</c:v>
                </c:pt>
                <c:pt idx="56">
                  <c:v>6.2131800000000004</c:v>
                </c:pt>
                <c:pt idx="57">
                  <c:v>6.2269300000000003</c:v>
                </c:pt>
                <c:pt idx="58">
                  <c:v>6.3409500000000003</c:v>
                </c:pt>
                <c:pt idx="59">
                  <c:v>6.3698499999999996</c:v>
                </c:pt>
                <c:pt idx="60">
                  <c:v>6.4402299999999997</c:v>
                </c:pt>
                <c:pt idx="61">
                  <c:v>6.4586600000000001</c:v>
                </c:pt>
                <c:pt idx="62">
                  <c:v>6.5222199999999999</c:v>
                </c:pt>
                <c:pt idx="63">
                  <c:v>6.5334199999999996</c:v>
                </c:pt>
                <c:pt idx="64">
                  <c:v>6.5971799999999998</c:v>
                </c:pt>
                <c:pt idx="65">
                  <c:v>6.71014</c:v>
                </c:pt>
                <c:pt idx="66">
                  <c:v>6.7989100000000002</c:v>
                </c:pt>
                <c:pt idx="67">
                  <c:v>6.8448099999999998</c:v>
                </c:pt>
                <c:pt idx="68">
                  <c:v>6.8811499999999999</c:v>
                </c:pt>
                <c:pt idx="69">
                  <c:v>6.9122700000000004</c:v>
                </c:pt>
                <c:pt idx="70">
                  <c:v>6.9561900000000003</c:v>
                </c:pt>
                <c:pt idx="71">
                  <c:v>6.9682399999999998</c:v>
                </c:pt>
              </c:numCache>
            </c:numRef>
          </c:xVal>
          <c:yVal>
            <c:numRef>
              <c:f>'cav1'!$F$3:$F$126</c:f>
              <c:numCache>
                <c:formatCode>0.00E+00</c:formatCode>
                <c:ptCount val="124"/>
                <c:pt idx="0">
                  <c:v>1.2328400000000001E-4</c:v>
                </c:pt>
                <c:pt idx="1">
                  <c:v>1.1E-5</c:v>
                </c:pt>
                <c:pt idx="2">
                  <c:v>1.9922000000000001E-4</c:v>
                </c:pt>
                <c:pt idx="3">
                  <c:v>1.99E-3</c:v>
                </c:pt>
                <c:pt idx="4">
                  <c:v>1.49E-2</c:v>
                </c:pt>
                <c:pt idx="5">
                  <c:v>1.67E-3</c:v>
                </c:pt>
                <c:pt idx="6">
                  <c:v>3.7040869999999999</c:v>
                </c:pt>
                <c:pt idx="7">
                  <c:v>1.82115</c:v>
                </c:pt>
                <c:pt idx="8">
                  <c:v>19.23</c:v>
                </c:pt>
                <c:pt idx="9">
                  <c:v>28.931969899999999</c:v>
                </c:pt>
                <c:pt idx="10">
                  <c:v>143.84</c:v>
                </c:pt>
                <c:pt idx="11">
                  <c:v>12.6821</c:v>
                </c:pt>
                <c:pt idx="12" formatCode="General">
                  <c:v>18.388742969999999</c:v>
                </c:pt>
                <c:pt idx="13">
                  <c:v>25.93496</c:v>
                </c:pt>
                <c:pt idx="14">
                  <c:v>0.13895199999999999</c:v>
                </c:pt>
                <c:pt idx="15">
                  <c:v>13.567</c:v>
                </c:pt>
                <c:pt idx="16" formatCode="General">
                  <c:v>4.8879000000000001</c:v>
                </c:pt>
                <c:pt idx="17">
                  <c:v>5.4687000000000001</c:v>
                </c:pt>
                <c:pt idx="18">
                  <c:v>54.58</c:v>
                </c:pt>
                <c:pt idx="19">
                  <c:v>0.65673000000000004</c:v>
                </c:pt>
                <c:pt idx="20">
                  <c:v>13.585889999999999</c:v>
                </c:pt>
                <c:pt idx="21">
                  <c:v>1.8960900000000001</c:v>
                </c:pt>
                <c:pt idx="22">
                  <c:v>0.55400000000000005</c:v>
                </c:pt>
                <c:pt idx="23">
                  <c:v>2.6098E-2</c:v>
                </c:pt>
                <c:pt idx="24">
                  <c:v>3.5539999999999998</c:v>
                </c:pt>
                <c:pt idx="25">
                  <c:v>1.5173399999999999</c:v>
                </c:pt>
                <c:pt idx="26">
                  <c:v>0.44329000000000002</c:v>
                </c:pt>
                <c:pt idx="27">
                  <c:v>284.16899999999998</c:v>
                </c:pt>
                <c:pt idx="28">
                  <c:v>82.114869999999996</c:v>
                </c:pt>
                <c:pt idx="29">
                  <c:v>3.0244</c:v>
                </c:pt>
                <c:pt idx="30">
                  <c:v>39.39</c:v>
                </c:pt>
                <c:pt idx="31">
                  <c:v>5.1071999999999997</c:v>
                </c:pt>
                <c:pt idx="32">
                  <c:v>8.7940000000000005</c:v>
                </c:pt>
                <c:pt idx="33">
                  <c:v>23.799669999999999</c:v>
                </c:pt>
                <c:pt idx="34">
                  <c:v>14.32776</c:v>
                </c:pt>
                <c:pt idx="35">
                  <c:v>1.634466</c:v>
                </c:pt>
                <c:pt idx="36">
                  <c:v>0.58640000000000003</c:v>
                </c:pt>
                <c:pt idx="37">
                  <c:v>0.270177</c:v>
                </c:pt>
                <c:pt idx="38">
                  <c:v>2.1977796000000001</c:v>
                </c:pt>
                <c:pt idx="39">
                  <c:v>9.1684999999999999</c:v>
                </c:pt>
                <c:pt idx="40">
                  <c:v>1.3154600000000001</c:v>
                </c:pt>
                <c:pt idx="41">
                  <c:v>0.37404599999999999</c:v>
                </c:pt>
                <c:pt idx="42">
                  <c:v>5.3370680000000004</c:v>
                </c:pt>
                <c:pt idx="43">
                  <c:v>1.41</c:v>
                </c:pt>
                <c:pt idx="44">
                  <c:v>1.3065</c:v>
                </c:pt>
                <c:pt idx="45">
                  <c:v>0.56798000000000004</c:v>
                </c:pt>
                <c:pt idx="46">
                  <c:v>0.95613099999999995</c:v>
                </c:pt>
                <c:pt idx="47">
                  <c:v>0.13682</c:v>
                </c:pt>
                <c:pt idx="48">
                  <c:v>3.6728999999999998</c:v>
                </c:pt>
                <c:pt idx="49">
                  <c:v>0.38485999999999998</c:v>
                </c:pt>
                <c:pt idx="50">
                  <c:v>0.57887619999999995</c:v>
                </c:pt>
                <c:pt idx="51">
                  <c:v>6.1194600000000001</c:v>
                </c:pt>
                <c:pt idx="52">
                  <c:v>0.2007388</c:v>
                </c:pt>
                <c:pt idx="53">
                  <c:v>6.5554600000000001</c:v>
                </c:pt>
                <c:pt idx="54">
                  <c:v>8.4598000000000007E-2</c:v>
                </c:pt>
                <c:pt idx="55">
                  <c:v>6.479E-2</c:v>
                </c:pt>
                <c:pt idx="56">
                  <c:v>8.6083200000000009</c:v>
                </c:pt>
                <c:pt idx="57">
                  <c:v>4.8363800000000001</c:v>
                </c:pt>
                <c:pt idx="58">
                  <c:v>0.67176590000000003</c:v>
                </c:pt>
                <c:pt idx="59">
                  <c:v>1.046</c:v>
                </c:pt>
                <c:pt idx="60">
                  <c:v>6.9280000000000001E-3</c:v>
                </c:pt>
                <c:pt idx="61">
                  <c:v>0.32640303980000002</c:v>
                </c:pt>
                <c:pt idx="62">
                  <c:v>0.33777000000000001</c:v>
                </c:pt>
                <c:pt idx="63">
                  <c:v>10.26011692</c:v>
                </c:pt>
                <c:pt idx="64">
                  <c:v>0.69935000000000003</c:v>
                </c:pt>
                <c:pt idx="65">
                  <c:v>1.1335799999999999E-3</c:v>
                </c:pt>
                <c:pt idx="66">
                  <c:v>1.1380079999999999</c:v>
                </c:pt>
                <c:pt idx="67">
                  <c:v>5.3374700000000004E-3</c:v>
                </c:pt>
                <c:pt idx="68">
                  <c:v>3.96</c:v>
                </c:pt>
                <c:pt idx="69">
                  <c:v>1.0933E-2</c:v>
                </c:pt>
                <c:pt idx="70">
                  <c:v>0.68334300000000003</c:v>
                </c:pt>
                <c:pt idx="71">
                  <c:v>0.68334300000000003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45B-4BD1-A5CD-C29055D11DAD}"/>
            </c:ext>
          </c:extLst>
        </c:ser>
        <c:ser>
          <c:idx val="3"/>
          <c:order val="3"/>
          <c:tx>
            <c:v>R/Qx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'cav1'!$B$133:$B$251</c:f>
              <c:numCache>
                <c:formatCode>General</c:formatCode>
                <c:ptCount val="119"/>
                <c:pt idx="0">
                  <c:v>2.6782599999999999</c:v>
                </c:pt>
                <c:pt idx="1">
                  <c:v>2.6782699999999999</c:v>
                </c:pt>
                <c:pt idx="2">
                  <c:v>2.7880600000000002</c:v>
                </c:pt>
                <c:pt idx="3">
                  <c:v>2.8559700000000001</c:v>
                </c:pt>
                <c:pt idx="4">
                  <c:v>2.8559700000000001</c:v>
                </c:pt>
                <c:pt idx="5">
                  <c:v>2.9986999999999999</c:v>
                </c:pt>
                <c:pt idx="6">
                  <c:v>2.9986999999999999</c:v>
                </c:pt>
                <c:pt idx="7">
                  <c:v>3.0349900000000001</c:v>
                </c:pt>
                <c:pt idx="8">
                  <c:v>3.24838</c:v>
                </c:pt>
                <c:pt idx="9">
                  <c:v>4.01274</c:v>
                </c:pt>
                <c:pt idx="10">
                  <c:v>4.0134100000000004</c:v>
                </c:pt>
                <c:pt idx="11">
                  <c:v>4.1661299999999999</c:v>
                </c:pt>
                <c:pt idx="12">
                  <c:v>4.1688999999999998</c:v>
                </c:pt>
                <c:pt idx="13">
                  <c:v>4.3991300000000004</c:v>
                </c:pt>
                <c:pt idx="14">
                  <c:v>4.4081700000000001</c:v>
                </c:pt>
                <c:pt idx="15">
                  <c:v>4.64344</c:v>
                </c:pt>
                <c:pt idx="16">
                  <c:v>4.7046700000000001</c:v>
                </c:pt>
                <c:pt idx="17">
                  <c:v>4.7705500000000001</c:v>
                </c:pt>
                <c:pt idx="18">
                  <c:v>5.0504199999999999</c:v>
                </c:pt>
                <c:pt idx="19">
                  <c:v>5.0782299999999996</c:v>
                </c:pt>
                <c:pt idx="20">
                  <c:v>5.3528200000000004</c:v>
                </c:pt>
                <c:pt idx="21">
                  <c:v>5.3878899999999996</c:v>
                </c:pt>
                <c:pt idx="22">
                  <c:v>5.62148</c:v>
                </c:pt>
                <c:pt idx="23">
                  <c:v>5.6643499999999998</c:v>
                </c:pt>
                <c:pt idx="24">
                  <c:v>5.8760399999999997</c:v>
                </c:pt>
                <c:pt idx="25">
                  <c:v>5.9104299999999999</c:v>
                </c:pt>
                <c:pt idx="26">
                  <c:v>6.14595</c:v>
                </c:pt>
                <c:pt idx="27">
                  <c:v>6.1459700000000002</c:v>
                </c:pt>
                <c:pt idx="28">
                  <c:v>6.2295400000000001</c:v>
                </c:pt>
                <c:pt idx="29">
                  <c:v>6.2295600000000002</c:v>
                </c:pt>
                <c:pt idx="30">
                  <c:v>6.2439499999999999</c:v>
                </c:pt>
                <c:pt idx="31">
                  <c:v>6.2529399999999997</c:v>
                </c:pt>
                <c:pt idx="32">
                  <c:v>6.2529399999999997</c:v>
                </c:pt>
                <c:pt idx="33">
                  <c:v>6.2542299999999997</c:v>
                </c:pt>
                <c:pt idx="34">
                  <c:v>6.2654699999999997</c:v>
                </c:pt>
                <c:pt idx="35">
                  <c:v>6.43485</c:v>
                </c:pt>
                <c:pt idx="36">
                  <c:v>6.4817999999999998</c:v>
                </c:pt>
                <c:pt idx="37">
                  <c:v>6.6757799999999996</c:v>
                </c:pt>
                <c:pt idx="38">
                  <c:v>6.6811800000000003</c:v>
                </c:pt>
              </c:numCache>
            </c:numRef>
          </c:xVal>
          <c:yVal>
            <c:numRef>
              <c:f>'cav1'!$D$133:$D$251</c:f>
              <c:numCache>
                <c:formatCode>0.00E+00</c:formatCode>
                <c:ptCount val="119"/>
                <c:pt idx="0">
                  <c:v>4.0836900000000001E-4</c:v>
                </c:pt>
                <c:pt idx="1">
                  <c:v>1.49E-7</c:v>
                </c:pt>
                <c:pt idx="2">
                  <c:v>1.5750000000000001E-4</c:v>
                </c:pt>
                <c:pt idx="3">
                  <c:v>3.6699999999999998E-5</c:v>
                </c:pt>
                <c:pt idx="4">
                  <c:v>1.8770000000000001E-4</c:v>
                </c:pt>
                <c:pt idx="5">
                  <c:v>4.7249999999999999E-4</c:v>
                </c:pt>
                <c:pt idx="6">
                  <c:v>1.27E-4</c:v>
                </c:pt>
                <c:pt idx="7">
                  <c:v>3.3699999999999999E-5</c:v>
                </c:pt>
                <c:pt idx="8">
                  <c:v>1.6399999999999999E-5</c:v>
                </c:pt>
                <c:pt idx="9">
                  <c:v>1.61E-6</c:v>
                </c:pt>
                <c:pt idx="10">
                  <c:v>1.33E-9</c:v>
                </c:pt>
                <c:pt idx="11">
                  <c:v>3.6399999999999999E-6</c:v>
                </c:pt>
                <c:pt idx="12">
                  <c:v>5.1000000000000003E-6</c:v>
                </c:pt>
                <c:pt idx="13">
                  <c:v>6.3600000000000003E-7</c:v>
                </c:pt>
                <c:pt idx="14">
                  <c:v>1.6199999999999999E-6</c:v>
                </c:pt>
                <c:pt idx="15">
                  <c:v>4.8099999999999997E-6</c:v>
                </c:pt>
                <c:pt idx="16">
                  <c:v>4.1399999999999997E-5</c:v>
                </c:pt>
                <c:pt idx="17">
                  <c:v>7.4000000000000003E-6</c:v>
                </c:pt>
                <c:pt idx="18">
                  <c:v>1.9600000000000001E-7</c:v>
                </c:pt>
                <c:pt idx="19">
                  <c:v>7.6199999999999999E-6</c:v>
                </c:pt>
                <c:pt idx="20">
                  <c:v>2.1800000000000001E-5</c:v>
                </c:pt>
                <c:pt idx="21">
                  <c:v>3.89E-7</c:v>
                </c:pt>
                <c:pt idx="22">
                  <c:v>5.0100000000000005E-7</c:v>
                </c:pt>
                <c:pt idx="23">
                  <c:v>1.206E-4</c:v>
                </c:pt>
                <c:pt idx="24">
                  <c:v>1.7E-5</c:v>
                </c:pt>
                <c:pt idx="25">
                  <c:v>1.9980000000000002E-6</c:v>
                </c:pt>
                <c:pt idx="26">
                  <c:v>8.0400000000000005E-7</c:v>
                </c:pt>
                <c:pt idx="27">
                  <c:v>5.1399999999999999E-6</c:v>
                </c:pt>
                <c:pt idx="28">
                  <c:v>4.0999999999999998E-10</c:v>
                </c:pt>
                <c:pt idx="29">
                  <c:v>2.1799999999999999E-7</c:v>
                </c:pt>
                <c:pt idx="30">
                  <c:v>2.9299999999999999E-6</c:v>
                </c:pt>
                <c:pt idx="31">
                  <c:v>1.2300000000000001E-6</c:v>
                </c:pt>
                <c:pt idx="32">
                  <c:v>3.2899999999999999E-7</c:v>
                </c:pt>
                <c:pt idx="33">
                  <c:v>3.7499999999999997E-5</c:v>
                </c:pt>
                <c:pt idx="34">
                  <c:v>1.6500000000000001E-6</c:v>
                </c:pt>
                <c:pt idx="35">
                  <c:v>3.3599999999999999E-7</c:v>
                </c:pt>
                <c:pt idx="36">
                  <c:v>5.37E-7</c:v>
                </c:pt>
                <c:pt idx="37">
                  <c:v>1.2699999999999999E-6</c:v>
                </c:pt>
                <c:pt idx="38">
                  <c:v>2.2800000000000002E-6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45B-4BD1-A5CD-C29055D11DAD}"/>
            </c:ext>
          </c:extLst>
        </c:ser>
        <c:ser>
          <c:idx val="4"/>
          <c:order val="4"/>
          <c:tx>
            <c:v>R/Qy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'cav1'!$B$133:$B$251</c:f>
              <c:numCache>
                <c:formatCode>General</c:formatCode>
                <c:ptCount val="119"/>
                <c:pt idx="0">
                  <c:v>2.6782599999999999</c:v>
                </c:pt>
                <c:pt idx="1">
                  <c:v>2.6782699999999999</c:v>
                </c:pt>
                <c:pt idx="2">
                  <c:v>2.7880600000000002</c:v>
                </c:pt>
                <c:pt idx="3">
                  <c:v>2.8559700000000001</c:v>
                </c:pt>
                <c:pt idx="4">
                  <c:v>2.8559700000000001</c:v>
                </c:pt>
                <c:pt idx="5">
                  <c:v>2.9986999999999999</c:v>
                </c:pt>
                <c:pt idx="6">
                  <c:v>2.9986999999999999</c:v>
                </c:pt>
                <c:pt idx="7">
                  <c:v>3.0349900000000001</c:v>
                </c:pt>
                <c:pt idx="8">
                  <c:v>3.24838</c:v>
                </c:pt>
                <c:pt idx="9">
                  <c:v>4.01274</c:v>
                </c:pt>
                <c:pt idx="10">
                  <c:v>4.0134100000000004</c:v>
                </c:pt>
                <c:pt idx="11">
                  <c:v>4.1661299999999999</c:v>
                </c:pt>
                <c:pt idx="12">
                  <c:v>4.1688999999999998</c:v>
                </c:pt>
                <c:pt idx="13">
                  <c:v>4.3991300000000004</c:v>
                </c:pt>
                <c:pt idx="14">
                  <c:v>4.4081700000000001</c:v>
                </c:pt>
                <c:pt idx="15">
                  <c:v>4.64344</c:v>
                </c:pt>
                <c:pt idx="16">
                  <c:v>4.7046700000000001</c:v>
                </c:pt>
                <c:pt idx="17">
                  <c:v>4.7705500000000001</c:v>
                </c:pt>
                <c:pt idx="18">
                  <c:v>5.0504199999999999</c:v>
                </c:pt>
                <c:pt idx="19">
                  <c:v>5.0782299999999996</c:v>
                </c:pt>
                <c:pt idx="20">
                  <c:v>5.3528200000000004</c:v>
                </c:pt>
                <c:pt idx="21">
                  <c:v>5.3878899999999996</c:v>
                </c:pt>
                <c:pt idx="22">
                  <c:v>5.62148</c:v>
                </c:pt>
                <c:pt idx="23">
                  <c:v>5.6643499999999998</c:v>
                </c:pt>
                <c:pt idx="24">
                  <c:v>5.8760399999999997</c:v>
                </c:pt>
                <c:pt idx="25">
                  <c:v>5.9104299999999999</c:v>
                </c:pt>
                <c:pt idx="26">
                  <c:v>6.14595</c:v>
                </c:pt>
                <c:pt idx="27">
                  <c:v>6.1459700000000002</c:v>
                </c:pt>
                <c:pt idx="28">
                  <c:v>6.2295400000000001</c:v>
                </c:pt>
                <c:pt idx="29">
                  <c:v>6.2295600000000002</c:v>
                </c:pt>
                <c:pt idx="30">
                  <c:v>6.2439499999999999</c:v>
                </c:pt>
                <c:pt idx="31">
                  <c:v>6.2529399999999997</c:v>
                </c:pt>
                <c:pt idx="32">
                  <c:v>6.2529399999999997</c:v>
                </c:pt>
                <c:pt idx="33">
                  <c:v>6.2542299999999997</c:v>
                </c:pt>
                <c:pt idx="34">
                  <c:v>6.2654699999999997</c:v>
                </c:pt>
                <c:pt idx="35">
                  <c:v>6.43485</c:v>
                </c:pt>
                <c:pt idx="36">
                  <c:v>6.4817999999999998</c:v>
                </c:pt>
                <c:pt idx="37">
                  <c:v>6.6757799999999996</c:v>
                </c:pt>
                <c:pt idx="38">
                  <c:v>6.6811800000000003</c:v>
                </c:pt>
              </c:numCache>
            </c:numRef>
          </c:xVal>
          <c:yVal>
            <c:numRef>
              <c:f>'cav1'!$E$133:$E$251</c:f>
              <c:numCache>
                <c:formatCode>General</c:formatCode>
                <c:ptCount val="119"/>
                <c:pt idx="0">
                  <c:v>0.51457900000000001</c:v>
                </c:pt>
                <c:pt idx="1">
                  <c:v>4.6879</c:v>
                </c:pt>
                <c:pt idx="2">
                  <c:v>2.79</c:v>
                </c:pt>
                <c:pt idx="3">
                  <c:v>2.5589</c:v>
                </c:pt>
                <c:pt idx="4">
                  <c:v>18.41</c:v>
                </c:pt>
                <c:pt idx="5" formatCode="0.00E+00">
                  <c:v>954.58979999999997</c:v>
                </c:pt>
                <c:pt idx="6">
                  <c:v>959.55499999999995</c:v>
                </c:pt>
                <c:pt idx="7">
                  <c:v>7.1504269999999996</c:v>
                </c:pt>
                <c:pt idx="8">
                  <c:v>589.78</c:v>
                </c:pt>
                <c:pt idx="9" formatCode="0.00E+00">
                  <c:v>0.2334</c:v>
                </c:pt>
                <c:pt idx="10">
                  <c:v>2.983E-3</c:v>
                </c:pt>
                <c:pt idx="11">
                  <c:v>1.2580499999999999</c:v>
                </c:pt>
                <c:pt idx="12">
                  <c:v>1.7171000000000001</c:v>
                </c:pt>
                <c:pt idx="13">
                  <c:v>0.43505899999999997</c:v>
                </c:pt>
                <c:pt idx="14">
                  <c:v>0.88100000000000001</c:v>
                </c:pt>
                <c:pt idx="15" formatCode="0.00E+00">
                  <c:v>15.553000000000001</c:v>
                </c:pt>
                <c:pt idx="16">
                  <c:v>3.7586E-3</c:v>
                </c:pt>
                <c:pt idx="17" formatCode="0.00E+00">
                  <c:v>31.325895299999999</c:v>
                </c:pt>
                <c:pt idx="18">
                  <c:v>8.7277999999999994E-2</c:v>
                </c:pt>
                <c:pt idx="19" formatCode="0.00E+00">
                  <c:v>0.64029000000000003</c:v>
                </c:pt>
                <c:pt idx="20">
                  <c:v>1.1059000000000001</c:v>
                </c:pt>
                <c:pt idx="21" formatCode="0.00E+00">
                  <c:v>0.13489999999999999</c:v>
                </c:pt>
                <c:pt idx="22">
                  <c:v>6.1335699999999997</c:v>
                </c:pt>
                <c:pt idx="23" formatCode="0.00E+00">
                  <c:v>33.034999999999997</c:v>
                </c:pt>
                <c:pt idx="24">
                  <c:v>5.52</c:v>
                </c:pt>
                <c:pt idx="25" formatCode="0.00E+00">
                  <c:v>65.8</c:v>
                </c:pt>
                <c:pt idx="26">
                  <c:v>6.3829999999999998E-2</c:v>
                </c:pt>
                <c:pt idx="27" formatCode="0.00E+00">
                  <c:v>1.2643999999999999E-3</c:v>
                </c:pt>
                <c:pt idx="28">
                  <c:v>2.3400000000000001E-2</c:v>
                </c:pt>
                <c:pt idx="29" formatCode="0.00E+00">
                  <c:v>1.6899999999999998E-2</c:v>
                </c:pt>
                <c:pt idx="30">
                  <c:v>13.25</c:v>
                </c:pt>
                <c:pt idx="31" formatCode="0.00E+00">
                  <c:v>2.1176E-2</c:v>
                </c:pt>
                <c:pt idx="32">
                  <c:v>9.5578999999999998E-4</c:v>
                </c:pt>
                <c:pt idx="33" formatCode="0.00E+00">
                  <c:v>4.4390000000000001</c:v>
                </c:pt>
                <c:pt idx="34">
                  <c:v>3.1789999999999999E-2</c:v>
                </c:pt>
                <c:pt idx="35" formatCode="0.00E+00">
                  <c:v>4.6299999999999997E-6</c:v>
                </c:pt>
                <c:pt idx="36" formatCode="0.00E+00">
                  <c:v>1.25E-3</c:v>
                </c:pt>
                <c:pt idx="37" formatCode="0.00E+00">
                  <c:v>1.0553999999999999</c:v>
                </c:pt>
                <c:pt idx="38" formatCode="0.00E+00">
                  <c:v>2.1741999999999999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45B-4BD1-A5CD-C29055D11DAD}"/>
            </c:ext>
          </c:extLst>
        </c:ser>
        <c:ser>
          <c:idx val="5"/>
          <c:order val="5"/>
          <c:tx>
            <c:v>R/Qz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'cav1'!$B$133:$B$251</c:f>
              <c:numCache>
                <c:formatCode>General</c:formatCode>
                <c:ptCount val="119"/>
                <c:pt idx="0">
                  <c:v>2.6782599999999999</c:v>
                </c:pt>
                <c:pt idx="1">
                  <c:v>2.6782699999999999</c:v>
                </c:pt>
                <c:pt idx="2">
                  <c:v>2.7880600000000002</c:v>
                </c:pt>
                <c:pt idx="3">
                  <c:v>2.8559700000000001</c:v>
                </c:pt>
                <c:pt idx="4">
                  <c:v>2.8559700000000001</c:v>
                </c:pt>
                <c:pt idx="5">
                  <c:v>2.9986999999999999</c:v>
                </c:pt>
                <c:pt idx="6">
                  <c:v>2.9986999999999999</c:v>
                </c:pt>
                <c:pt idx="7">
                  <c:v>3.0349900000000001</c:v>
                </c:pt>
                <c:pt idx="8">
                  <c:v>3.24838</c:v>
                </c:pt>
                <c:pt idx="9">
                  <c:v>4.01274</c:v>
                </c:pt>
                <c:pt idx="10">
                  <c:v>4.0134100000000004</c:v>
                </c:pt>
                <c:pt idx="11">
                  <c:v>4.1661299999999999</c:v>
                </c:pt>
                <c:pt idx="12">
                  <c:v>4.1688999999999998</c:v>
                </c:pt>
                <c:pt idx="13">
                  <c:v>4.3991300000000004</c:v>
                </c:pt>
                <c:pt idx="14">
                  <c:v>4.4081700000000001</c:v>
                </c:pt>
                <c:pt idx="15">
                  <c:v>4.64344</c:v>
                </c:pt>
                <c:pt idx="16">
                  <c:v>4.7046700000000001</c:v>
                </c:pt>
                <c:pt idx="17">
                  <c:v>4.7705500000000001</c:v>
                </c:pt>
                <c:pt idx="18">
                  <c:v>5.0504199999999999</c:v>
                </c:pt>
                <c:pt idx="19">
                  <c:v>5.0782299999999996</c:v>
                </c:pt>
                <c:pt idx="20">
                  <c:v>5.3528200000000004</c:v>
                </c:pt>
                <c:pt idx="21">
                  <c:v>5.3878899999999996</c:v>
                </c:pt>
                <c:pt idx="22">
                  <c:v>5.62148</c:v>
                </c:pt>
                <c:pt idx="23">
                  <c:v>5.6643499999999998</c:v>
                </c:pt>
                <c:pt idx="24">
                  <c:v>5.8760399999999997</c:v>
                </c:pt>
                <c:pt idx="25">
                  <c:v>5.9104299999999999</c:v>
                </c:pt>
                <c:pt idx="26">
                  <c:v>6.14595</c:v>
                </c:pt>
                <c:pt idx="27">
                  <c:v>6.1459700000000002</c:v>
                </c:pt>
                <c:pt idx="28">
                  <c:v>6.2295400000000001</c:v>
                </c:pt>
                <c:pt idx="29">
                  <c:v>6.2295600000000002</c:v>
                </c:pt>
                <c:pt idx="30">
                  <c:v>6.2439499999999999</c:v>
                </c:pt>
                <c:pt idx="31">
                  <c:v>6.2529399999999997</c:v>
                </c:pt>
                <c:pt idx="32">
                  <c:v>6.2529399999999997</c:v>
                </c:pt>
                <c:pt idx="33">
                  <c:v>6.2542299999999997</c:v>
                </c:pt>
                <c:pt idx="34">
                  <c:v>6.2654699999999997</c:v>
                </c:pt>
                <c:pt idx="35">
                  <c:v>6.43485</c:v>
                </c:pt>
                <c:pt idx="36">
                  <c:v>6.4817999999999998</c:v>
                </c:pt>
                <c:pt idx="37">
                  <c:v>6.6757799999999996</c:v>
                </c:pt>
                <c:pt idx="38">
                  <c:v>6.6811800000000003</c:v>
                </c:pt>
              </c:numCache>
            </c:numRef>
          </c:xVal>
          <c:yVal>
            <c:numRef>
              <c:f>'cav1'!$F$133:$F$251</c:f>
              <c:numCache>
                <c:formatCode>0.00E+00</c:formatCode>
                <c:ptCount val="119"/>
                <c:pt idx="0">
                  <c:v>1.1400000000000001E-6</c:v>
                </c:pt>
                <c:pt idx="1">
                  <c:v>3.5855000000000001E-5</c:v>
                </c:pt>
                <c:pt idx="2">
                  <c:v>6.4500000000000001E-6</c:v>
                </c:pt>
                <c:pt idx="3">
                  <c:v>5.6500000000000001E-6</c:v>
                </c:pt>
                <c:pt idx="4">
                  <c:v>1.98E-7</c:v>
                </c:pt>
                <c:pt idx="5">
                  <c:v>2.4300000000000001E-5</c:v>
                </c:pt>
                <c:pt idx="6">
                  <c:v>1.1235E-5</c:v>
                </c:pt>
                <c:pt idx="7">
                  <c:v>1.042E-5</c:v>
                </c:pt>
                <c:pt idx="8">
                  <c:v>1.4399999999999999E-5</c:v>
                </c:pt>
                <c:pt idx="9">
                  <c:v>6.1979999999999998E-7</c:v>
                </c:pt>
                <c:pt idx="10">
                  <c:v>5.1229999999999998E-9</c:v>
                </c:pt>
                <c:pt idx="11">
                  <c:v>5.2600000000000002E-7</c:v>
                </c:pt>
                <c:pt idx="12">
                  <c:v>9.4E-7</c:v>
                </c:pt>
                <c:pt idx="13">
                  <c:v>2.8500000000000002E-7</c:v>
                </c:pt>
                <c:pt idx="14">
                  <c:v>3.1899999999999998E-7</c:v>
                </c:pt>
                <c:pt idx="15">
                  <c:v>3.4699999999999998E-6</c:v>
                </c:pt>
                <c:pt idx="16">
                  <c:v>8.1799999999999996E-6</c:v>
                </c:pt>
                <c:pt idx="17">
                  <c:v>8.4600000000000003E-7</c:v>
                </c:pt>
                <c:pt idx="18">
                  <c:v>1.0099999999999999E-8</c:v>
                </c:pt>
                <c:pt idx="19">
                  <c:v>4.2200000000000003E-6</c:v>
                </c:pt>
                <c:pt idx="20">
                  <c:v>7.4800000000000004E-6</c:v>
                </c:pt>
                <c:pt idx="21">
                  <c:v>3.67E-6</c:v>
                </c:pt>
                <c:pt idx="22">
                  <c:v>8.23E-7</c:v>
                </c:pt>
                <c:pt idx="23">
                  <c:v>3.0759999999999997E-5</c:v>
                </c:pt>
                <c:pt idx="24">
                  <c:v>3.3999999999999997E-7</c:v>
                </c:pt>
                <c:pt idx="25">
                  <c:v>1.13E-5</c:v>
                </c:pt>
                <c:pt idx="26">
                  <c:v>2.7000000000000001E-7</c:v>
                </c:pt>
                <c:pt idx="27">
                  <c:v>6.0500000000000006E-8</c:v>
                </c:pt>
                <c:pt idx="28">
                  <c:v>6.9500000000000002E-7</c:v>
                </c:pt>
                <c:pt idx="29">
                  <c:v>1.5600000000000001E-6</c:v>
                </c:pt>
                <c:pt idx="30">
                  <c:v>2.7300000000000001E-6</c:v>
                </c:pt>
                <c:pt idx="31">
                  <c:v>1.31E-6</c:v>
                </c:pt>
                <c:pt idx="32">
                  <c:v>7.7799999999999995E-8</c:v>
                </c:pt>
                <c:pt idx="33">
                  <c:v>1.4300000000000001E-6</c:v>
                </c:pt>
                <c:pt idx="34">
                  <c:v>8.0330000000000005E-8</c:v>
                </c:pt>
                <c:pt idx="35">
                  <c:v>1.2400000000000001E-9</c:v>
                </c:pt>
                <c:pt idx="36">
                  <c:v>5.6999999999999996E-6</c:v>
                </c:pt>
                <c:pt idx="37">
                  <c:v>2.5100000000000001E-7</c:v>
                </c:pt>
                <c:pt idx="38">
                  <c:v>6.4600000000000004E-7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45B-4BD1-A5CD-C29055D11D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70480"/>
        <c:axId val="1751883376"/>
      </c:scatterChart>
      <c:valAx>
        <c:axId val="1751870480"/>
        <c:scaling>
          <c:orientation val="minMax"/>
          <c:max val="7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3376"/>
        <c:crosses val="autoZero"/>
        <c:crossBetween val="midCat"/>
      </c:valAx>
      <c:valAx>
        <c:axId val="1751883376"/>
        <c:scaling>
          <c:logBase val="10"/>
          <c:orientation val="minMax"/>
          <c:max val="10000"/>
          <c:min val="1.0000000000000003E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R/Q [</a:t>
                </a:r>
                <a:r>
                  <a:rPr lang="el-GR"/>
                  <a:t>Ω</a:t>
                </a:r>
                <a:r>
                  <a:rPr lang="en-US"/>
                  <a:t>]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70480"/>
        <c:crosses val="autoZero"/>
        <c:crossBetween val="midCat"/>
        <c:majorUnit val="100"/>
        <c:minorUnit val="5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41955610082282"/>
          <c:y val="4.6397501376647408E-2"/>
          <c:w val="0.83201514469817162"/>
          <c:h val="0.7372117924713163"/>
        </c:manualLayout>
      </c:layout>
      <c:scatterChart>
        <c:scatterStyle val="lineMarker"/>
        <c:varyColors val="0"/>
        <c:ser>
          <c:idx val="0"/>
          <c:order val="0"/>
          <c:tx>
            <c:v>Q_ext PMC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'cav1'!$B$3:$B$126</c:f>
              <c:numCache>
                <c:formatCode>General</c:formatCode>
                <c:ptCount val="124"/>
                <c:pt idx="0">
                  <c:v>4.0033899999999996</c:v>
                </c:pt>
                <c:pt idx="1">
                  <c:v>4.0034200000000002</c:v>
                </c:pt>
                <c:pt idx="2">
                  <c:v>4.12988</c:v>
                </c:pt>
                <c:pt idx="3">
                  <c:v>4.1300600000000003</c:v>
                </c:pt>
                <c:pt idx="4">
                  <c:v>4.1315010000000001</c:v>
                </c:pt>
                <c:pt idx="5">
                  <c:v>4.3159400000000003</c:v>
                </c:pt>
                <c:pt idx="6">
                  <c:v>4.4610000000000003</c:v>
                </c:pt>
                <c:pt idx="7">
                  <c:v>4.4621700000000004</c:v>
                </c:pt>
                <c:pt idx="8">
                  <c:v>4.5146199999999999</c:v>
                </c:pt>
                <c:pt idx="9">
                  <c:v>4.5152099999999997</c:v>
                </c:pt>
                <c:pt idx="10">
                  <c:v>4.5456700000000003</c:v>
                </c:pt>
                <c:pt idx="11">
                  <c:v>4.5466199999999999</c:v>
                </c:pt>
                <c:pt idx="12">
                  <c:v>4.5858999999999996</c:v>
                </c:pt>
                <c:pt idx="13">
                  <c:v>4.5872099999999998</c:v>
                </c:pt>
                <c:pt idx="14">
                  <c:v>4.6018800000000004</c:v>
                </c:pt>
                <c:pt idx="15">
                  <c:v>4.6108099999999999</c:v>
                </c:pt>
                <c:pt idx="16">
                  <c:v>4.7160399999999996</c:v>
                </c:pt>
                <c:pt idx="17">
                  <c:v>4.7448499999999996</c:v>
                </c:pt>
                <c:pt idx="18">
                  <c:v>4.7982899999999997</c:v>
                </c:pt>
                <c:pt idx="19">
                  <c:v>4.8180399999999999</c:v>
                </c:pt>
                <c:pt idx="20">
                  <c:v>4.8671600000000002</c:v>
                </c:pt>
                <c:pt idx="21">
                  <c:v>4.8788600000000004</c:v>
                </c:pt>
                <c:pt idx="22">
                  <c:v>4.9821299999999997</c:v>
                </c:pt>
                <c:pt idx="23">
                  <c:v>5.0682600000000004</c:v>
                </c:pt>
                <c:pt idx="24">
                  <c:v>5.18973</c:v>
                </c:pt>
                <c:pt idx="25">
                  <c:v>5.2964799999999999</c:v>
                </c:pt>
                <c:pt idx="26">
                  <c:v>5.3615599999999999</c:v>
                </c:pt>
                <c:pt idx="27">
                  <c:v>5.3633100000000002</c:v>
                </c:pt>
                <c:pt idx="28">
                  <c:v>5.4590699999999996</c:v>
                </c:pt>
                <c:pt idx="29">
                  <c:v>5.48027</c:v>
                </c:pt>
                <c:pt idx="30">
                  <c:v>5.5036800000000001</c:v>
                </c:pt>
                <c:pt idx="31">
                  <c:v>5.5039400000000001</c:v>
                </c:pt>
                <c:pt idx="32">
                  <c:v>5.5600300000000002</c:v>
                </c:pt>
                <c:pt idx="33">
                  <c:v>5.5860099999999999</c:v>
                </c:pt>
                <c:pt idx="34">
                  <c:v>5.60832</c:v>
                </c:pt>
                <c:pt idx="35">
                  <c:v>5.6162900000000002</c:v>
                </c:pt>
                <c:pt idx="36">
                  <c:v>5.6315400000000002</c:v>
                </c:pt>
                <c:pt idx="37">
                  <c:v>5.6458000000000004</c:v>
                </c:pt>
                <c:pt idx="38">
                  <c:v>5.6464699999999999</c:v>
                </c:pt>
                <c:pt idx="39">
                  <c:v>5.66092</c:v>
                </c:pt>
                <c:pt idx="40">
                  <c:v>5.7004400000000004</c:v>
                </c:pt>
                <c:pt idx="41">
                  <c:v>5.7682799999999999</c:v>
                </c:pt>
                <c:pt idx="42">
                  <c:v>5.7688800000000002</c:v>
                </c:pt>
                <c:pt idx="43">
                  <c:v>5.7825800000000003</c:v>
                </c:pt>
                <c:pt idx="44">
                  <c:v>5.7866099999999996</c:v>
                </c:pt>
                <c:pt idx="45">
                  <c:v>5.81846</c:v>
                </c:pt>
                <c:pt idx="46">
                  <c:v>5.8385400000000001</c:v>
                </c:pt>
                <c:pt idx="47">
                  <c:v>5.9489799999999997</c:v>
                </c:pt>
                <c:pt idx="48">
                  <c:v>5.9579300000000002</c:v>
                </c:pt>
                <c:pt idx="49">
                  <c:v>5.9619099999999996</c:v>
                </c:pt>
                <c:pt idx="50">
                  <c:v>5.9730800000000004</c:v>
                </c:pt>
                <c:pt idx="51">
                  <c:v>5.9880800000000001</c:v>
                </c:pt>
                <c:pt idx="52">
                  <c:v>6.0408299999999997</c:v>
                </c:pt>
                <c:pt idx="53">
                  <c:v>6.14215</c:v>
                </c:pt>
                <c:pt idx="54">
                  <c:v>6.18032</c:v>
                </c:pt>
                <c:pt idx="55">
                  <c:v>6.1902100000000004</c:v>
                </c:pt>
                <c:pt idx="56">
                  <c:v>6.2131800000000004</c:v>
                </c:pt>
                <c:pt idx="57">
                  <c:v>6.2269300000000003</c:v>
                </c:pt>
                <c:pt idx="58">
                  <c:v>6.3409500000000003</c:v>
                </c:pt>
                <c:pt idx="59">
                  <c:v>6.3698499999999996</c:v>
                </c:pt>
                <c:pt idx="60">
                  <c:v>6.4402299999999997</c:v>
                </c:pt>
                <c:pt idx="61">
                  <c:v>6.4586600000000001</c:v>
                </c:pt>
                <c:pt idx="62">
                  <c:v>6.5222199999999999</c:v>
                </c:pt>
                <c:pt idx="63">
                  <c:v>6.5334199999999996</c:v>
                </c:pt>
                <c:pt idx="64">
                  <c:v>6.5971799999999998</c:v>
                </c:pt>
                <c:pt idx="65">
                  <c:v>6.71014</c:v>
                </c:pt>
                <c:pt idx="66">
                  <c:v>6.7989100000000002</c:v>
                </c:pt>
                <c:pt idx="67">
                  <c:v>6.8448099999999998</c:v>
                </c:pt>
                <c:pt idx="68">
                  <c:v>6.8811499999999999</c:v>
                </c:pt>
                <c:pt idx="69">
                  <c:v>6.9122700000000004</c:v>
                </c:pt>
                <c:pt idx="70">
                  <c:v>6.9561900000000003</c:v>
                </c:pt>
                <c:pt idx="71">
                  <c:v>6.9682399999999998</c:v>
                </c:pt>
              </c:numCache>
            </c:numRef>
          </c:xVal>
          <c:yVal>
            <c:numRef>
              <c:f>'cav1'!$C$3:$C$126</c:f>
              <c:numCache>
                <c:formatCode>0.00E+00</c:formatCode>
                <c:ptCount val="124"/>
                <c:pt idx="0">
                  <c:v>27800000</c:v>
                </c:pt>
                <c:pt idx="1">
                  <c:v>27800000</c:v>
                </c:pt>
                <c:pt idx="2">
                  <c:v>721129</c:v>
                </c:pt>
                <c:pt idx="3">
                  <c:v>717121</c:v>
                </c:pt>
                <c:pt idx="4">
                  <c:v>10137.5</c:v>
                </c:pt>
                <c:pt idx="5">
                  <c:v>9830.17</c:v>
                </c:pt>
                <c:pt idx="6">
                  <c:v>178.13499999999999</c:v>
                </c:pt>
                <c:pt idx="7">
                  <c:v>171.84800000000001</c:v>
                </c:pt>
                <c:pt idx="8">
                  <c:v>4650.8999999999996</c:v>
                </c:pt>
                <c:pt idx="9">
                  <c:v>7662.44</c:v>
                </c:pt>
                <c:pt idx="10">
                  <c:v>478.64100000000002</c:v>
                </c:pt>
                <c:pt idx="11">
                  <c:v>558.26599999999996</c:v>
                </c:pt>
                <c:pt idx="12" formatCode="General">
                  <c:v>730.428</c:v>
                </c:pt>
                <c:pt idx="13">
                  <c:v>1277.76</c:v>
                </c:pt>
                <c:pt idx="14">
                  <c:v>234.06700000000001</c:v>
                </c:pt>
                <c:pt idx="15">
                  <c:v>147.393</c:v>
                </c:pt>
                <c:pt idx="16" formatCode="General">
                  <c:v>193.30199999999999</c:v>
                </c:pt>
                <c:pt idx="17">
                  <c:v>285.26</c:v>
                </c:pt>
                <c:pt idx="18">
                  <c:v>303.57</c:v>
                </c:pt>
                <c:pt idx="19">
                  <c:v>60.021500000000003</c:v>
                </c:pt>
                <c:pt idx="20">
                  <c:v>1257.81</c:v>
                </c:pt>
                <c:pt idx="21">
                  <c:v>70.643900000000002</c:v>
                </c:pt>
                <c:pt idx="22">
                  <c:v>117.655</c:v>
                </c:pt>
                <c:pt idx="23">
                  <c:v>173.85</c:v>
                </c:pt>
                <c:pt idx="24">
                  <c:v>298.30700000000002</c:v>
                </c:pt>
                <c:pt idx="25">
                  <c:v>475.01299999999998</c:v>
                </c:pt>
                <c:pt idx="26">
                  <c:v>4600.51</c:v>
                </c:pt>
                <c:pt idx="27">
                  <c:v>1912.53</c:v>
                </c:pt>
                <c:pt idx="28">
                  <c:v>2639.46</c:v>
                </c:pt>
                <c:pt idx="29">
                  <c:v>270.99700000000001</c:v>
                </c:pt>
                <c:pt idx="30">
                  <c:v>4469.9399999999996</c:v>
                </c:pt>
                <c:pt idx="31">
                  <c:v>1966.75</c:v>
                </c:pt>
                <c:pt idx="32">
                  <c:v>248.39400000000001</c:v>
                </c:pt>
                <c:pt idx="33">
                  <c:v>3263.01</c:v>
                </c:pt>
                <c:pt idx="34">
                  <c:v>92.762600000000006</c:v>
                </c:pt>
                <c:pt idx="35">
                  <c:v>129.559</c:v>
                </c:pt>
                <c:pt idx="36">
                  <c:v>1276.57</c:v>
                </c:pt>
                <c:pt idx="37">
                  <c:v>1281.24</c:v>
                </c:pt>
                <c:pt idx="38">
                  <c:v>588.55600000000004</c:v>
                </c:pt>
                <c:pt idx="39">
                  <c:v>701.79300000000001</c:v>
                </c:pt>
                <c:pt idx="40">
                  <c:v>1399.38</c:v>
                </c:pt>
                <c:pt idx="41">
                  <c:v>1151.3499999999999</c:v>
                </c:pt>
                <c:pt idx="42">
                  <c:v>2353.5500000000002</c:v>
                </c:pt>
                <c:pt idx="43">
                  <c:v>780.44500000000005</c:v>
                </c:pt>
                <c:pt idx="44">
                  <c:v>123.057</c:v>
                </c:pt>
                <c:pt idx="45">
                  <c:v>759.29899999999998</c:v>
                </c:pt>
                <c:pt idx="46">
                  <c:v>74.760300000000001</c:v>
                </c:pt>
                <c:pt idx="47">
                  <c:v>512.03300000000002</c:v>
                </c:pt>
                <c:pt idx="48">
                  <c:v>845.13199999999995</c:v>
                </c:pt>
                <c:pt idx="49">
                  <c:v>8423.2199999999993</c:v>
                </c:pt>
                <c:pt idx="50">
                  <c:v>59.911299999999997</c:v>
                </c:pt>
                <c:pt idx="51">
                  <c:v>944.97199999999998</c:v>
                </c:pt>
                <c:pt idx="52">
                  <c:v>62.489699999999999</c:v>
                </c:pt>
                <c:pt idx="53">
                  <c:v>221.93799999999999</c:v>
                </c:pt>
                <c:pt idx="54">
                  <c:v>168.58799999999999</c:v>
                </c:pt>
                <c:pt idx="55">
                  <c:v>102.59699999999999</c:v>
                </c:pt>
                <c:pt idx="56">
                  <c:v>791.077</c:v>
                </c:pt>
                <c:pt idx="57">
                  <c:v>8572.7900000000009</c:v>
                </c:pt>
                <c:pt idx="58">
                  <c:v>83.144199999999998</c:v>
                </c:pt>
                <c:pt idx="59">
                  <c:v>95.075199999999995</c:v>
                </c:pt>
                <c:pt idx="60">
                  <c:v>58.583300000000001</c:v>
                </c:pt>
                <c:pt idx="61">
                  <c:v>75.826700000000002</c:v>
                </c:pt>
                <c:pt idx="62">
                  <c:v>175.18100000000001</c:v>
                </c:pt>
                <c:pt idx="63">
                  <c:v>1600.05</c:v>
                </c:pt>
                <c:pt idx="64">
                  <c:v>177.47900000000001</c:v>
                </c:pt>
                <c:pt idx="65">
                  <c:v>91.447900000000004</c:v>
                </c:pt>
                <c:pt idx="66">
                  <c:v>84.0608</c:v>
                </c:pt>
                <c:pt idx="67">
                  <c:v>81.351100000000002</c:v>
                </c:pt>
                <c:pt idx="68">
                  <c:v>322.40199999999999</c:v>
                </c:pt>
                <c:pt idx="69">
                  <c:v>3453.61</c:v>
                </c:pt>
                <c:pt idx="70">
                  <c:v>90.535899999999998</c:v>
                </c:pt>
                <c:pt idx="71">
                  <c:v>82.249799999999993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F17-4FFD-8819-356B502C1214}"/>
            </c:ext>
          </c:extLst>
        </c:ser>
        <c:ser>
          <c:idx val="1"/>
          <c:order val="1"/>
          <c:tx>
            <c:v>Q_ext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'cav1'!$B$133:$B$251</c:f>
              <c:numCache>
                <c:formatCode>General</c:formatCode>
                <c:ptCount val="119"/>
                <c:pt idx="0">
                  <c:v>2.6782599999999999</c:v>
                </c:pt>
                <c:pt idx="1">
                  <c:v>2.6782699999999999</c:v>
                </c:pt>
                <c:pt idx="2">
                  <c:v>2.7880600000000002</c:v>
                </c:pt>
                <c:pt idx="3">
                  <c:v>2.8559700000000001</c:v>
                </c:pt>
                <c:pt idx="4">
                  <c:v>2.8559700000000001</c:v>
                </c:pt>
                <c:pt idx="5">
                  <c:v>2.9986999999999999</c:v>
                </c:pt>
                <c:pt idx="6">
                  <c:v>2.9986999999999999</c:v>
                </c:pt>
                <c:pt idx="7">
                  <c:v>3.0349900000000001</c:v>
                </c:pt>
                <c:pt idx="8">
                  <c:v>3.24838</c:v>
                </c:pt>
                <c:pt idx="9">
                  <c:v>4.01274</c:v>
                </c:pt>
                <c:pt idx="10">
                  <c:v>4.0134100000000004</c:v>
                </c:pt>
                <c:pt idx="11">
                  <c:v>4.1661299999999999</c:v>
                </c:pt>
                <c:pt idx="12">
                  <c:v>4.1688999999999998</c:v>
                </c:pt>
                <c:pt idx="13">
                  <c:v>4.3991300000000004</c:v>
                </c:pt>
                <c:pt idx="14">
                  <c:v>4.4081700000000001</c:v>
                </c:pt>
                <c:pt idx="15">
                  <c:v>4.64344</c:v>
                </c:pt>
                <c:pt idx="16">
                  <c:v>4.7046700000000001</c:v>
                </c:pt>
                <c:pt idx="17">
                  <c:v>4.7705500000000001</c:v>
                </c:pt>
                <c:pt idx="18">
                  <c:v>5.0504199999999999</c:v>
                </c:pt>
                <c:pt idx="19">
                  <c:v>5.0782299999999996</c:v>
                </c:pt>
                <c:pt idx="20">
                  <c:v>5.3528200000000004</c:v>
                </c:pt>
                <c:pt idx="21">
                  <c:v>5.3878899999999996</c:v>
                </c:pt>
                <c:pt idx="22">
                  <c:v>5.62148</c:v>
                </c:pt>
                <c:pt idx="23">
                  <c:v>5.6643499999999998</c:v>
                </c:pt>
                <c:pt idx="24">
                  <c:v>5.8760399999999997</c:v>
                </c:pt>
                <c:pt idx="25">
                  <c:v>5.9104299999999999</c:v>
                </c:pt>
                <c:pt idx="26">
                  <c:v>6.14595</c:v>
                </c:pt>
                <c:pt idx="27">
                  <c:v>6.1459700000000002</c:v>
                </c:pt>
                <c:pt idx="28">
                  <c:v>6.2295400000000001</c:v>
                </c:pt>
                <c:pt idx="29">
                  <c:v>6.2295600000000002</c:v>
                </c:pt>
                <c:pt idx="30">
                  <c:v>6.2439499999999999</c:v>
                </c:pt>
                <c:pt idx="31">
                  <c:v>6.2529399999999997</c:v>
                </c:pt>
                <c:pt idx="32">
                  <c:v>6.2529399999999997</c:v>
                </c:pt>
                <c:pt idx="33">
                  <c:v>6.2542299999999997</c:v>
                </c:pt>
                <c:pt idx="34">
                  <c:v>6.2654699999999997</c:v>
                </c:pt>
                <c:pt idx="35">
                  <c:v>6.43485</c:v>
                </c:pt>
                <c:pt idx="36">
                  <c:v>6.4817999999999998</c:v>
                </c:pt>
                <c:pt idx="37">
                  <c:v>6.6757799999999996</c:v>
                </c:pt>
                <c:pt idx="38">
                  <c:v>6.6811800000000003</c:v>
                </c:pt>
              </c:numCache>
            </c:numRef>
          </c:xVal>
          <c:yVal>
            <c:numRef>
              <c:f>'cav1'!$C$133:$C$251</c:f>
              <c:numCache>
                <c:formatCode>General</c:formatCode>
                <c:ptCount val="119"/>
                <c:pt idx="0">
                  <c:v>5629</c:v>
                </c:pt>
                <c:pt idx="1">
                  <c:v>5629.75</c:v>
                </c:pt>
                <c:pt idx="2" formatCode="0.00E+00">
                  <c:v>6766.43</c:v>
                </c:pt>
                <c:pt idx="3">
                  <c:v>24420.400000000001</c:v>
                </c:pt>
                <c:pt idx="4">
                  <c:v>24420.7</c:v>
                </c:pt>
                <c:pt idx="5" formatCode="0.00E+00">
                  <c:v>126000</c:v>
                </c:pt>
                <c:pt idx="6" formatCode="0.00E+00">
                  <c:v>126000</c:v>
                </c:pt>
                <c:pt idx="7">
                  <c:v>18937.2</c:v>
                </c:pt>
                <c:pt idx="8" formatCode="0.00E+00">
                  <c:v>324000</c:v>
                </c:pt>
                <c:pt idx="9" formatCode="0.00E+00">
                  <c:v>333022</c:v>
                </c:pt>
                <c:pt idx="10" formatCode="0.00E+00">
                  <c:v>1490000</c:v>
                </c:pt>
                <c:pt idx="11" formatCode="0.00E+00">
                  <c:v>53489.2</c:v>
                </c:pt>
                <c:pt idx="12" formatCode="0.00E+00">
                  <c:v>213558</c:v>
                </c:pt>
                <c:pt idx="13" formatCode="0.00E+00">
                  <c:v>8759.9599999999991</c:v>
                </c:pt>
                <c:pt idx="14" formatCode="0.00E+00">
                  <c:v>33464.300000000003</c:v>
                </c:pt>
                <c:pt idx="15" formatCode="0.00E+00">
                  <c:v>720.41600000000005</c:v>
                </c:pt>
                <c:pt idx="16" formatCode="0.00E+00">
                  <c:v>1491.48</c:v>
                </c:pt>
                <c:pt idx="17" formatCode="0.00E+00">
                  <c:v>433.38900000000001</c:v>
                </c:pt>
                <c:pt idx="18" formatCode="0.00E+00">
                  <c:v>256.03100000000001</c:v>
                </c:pt>
                <c:pt idx="19" formatCode="0.00E+00">
                  <c:v>270.99799999999999</c:v>
                </c:pt>
                <c:pt idx="20" formatCode="0.00E+00">
                  <c:v>123.35599999999999</c:v>
                </c:pt>
                <c:pt idx="21" formatCode="0.00E+00">
                  <c:v>109.258</c:v>
                </c:pt>
                <c:pt idx="22" formatCode="0.00E+00">
                  <c:v>93.794200000000004</c:v>
                </c:pt>
                <c:pt idx="23" formatCode="0.00E+00">
                  <c:v>157.85300000000001</c:v>
                </c:pt>
                <c:pt idx="24" formatCode="0.00E+00">
                  <c:v>145.41300000000001</c:v>
                </c:pt>
                <c:pt idx="25" formatCode="0.00E+00">
                  <c:v>547.34199999999998</c:v>
                </c:pt>
                <c:pt idx="26" formatCode="0.00E+00">
                  <c:v>444.06900000000002</c:v>
                </c:pt>
                <c:pt idx="27" formatCode="0.00E+00">
                  <c:v>443.36700000000002</c:v>
                </c:pt>
                <c:pt idx="28" formatCode="0.00E+00">
                  <c:v>1562.11</c:v>
                </c:pt>
                <c:pt idx="29" formatCode="0.00E+00">
                  <c:v>1553.56</c:v>
                </c:pt>
                <c:pt idx="30" formatCode="0.00E+00">
                  <c:v>597.05100000000004</c:v>
                </c:pt>
                <c:pt idx="31" formatCode="0.00E+00">
                  <c:v>133962</c:v>
                </c:pt>
                <c:pt idx="32" formatCode="0.00E+00">
                  <c:v>116128</c:v>
                </c:pt>
                <c:pt idx="33" formatCode="0.00E+00">
                  <c:v>790.28800000000001</c:v>
                </c:pt>
                <c:pt idx="34" formatCode="0.00E+00">
                  <c:v>92.652500000000003</c:v>
                </c:pt>
                <c:pt idx="35" formatCode="0.00E+00">
                  <c:v>335.78399999999999</c:v>
                </c:pt>
                <c:pt idx="36" formatCode="0.00E+00">
                  <c:v>5336.33</c:v>
                </c:pt>
                <c:pt idx="37" formatCode="0.00E+00">
                  <c:v>619.90200000000004</c:v>
                </c:pt>
                <c:pt idx="38" formatCode="0.00E+00">
                  <c:v>1057.06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F17-4FFD-8819-356B502C12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43424"/>
        <c:axId val="1867641760"/>
      </c:scatterChart>
      <c:valAx>
        <c:axId val="1867643424"/>
        <c:scaling>
          <c:orientation val="minMax"/>
          <c:max val="7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41760"/>
        <c:crosses val="autoZero"/>
        <c:crossBetween val="midCat"/>
      </c:valAx>
      <c:valAx>
        <c:axId val="186764176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Q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434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 sz="1400" b="0" i="0" baseline="0">
                <a:effectLst/>
              </a:rPr>
              <a:t>σ</a:t>
            </a:r>
            <a:r>
              <a:rPr lang="en-US" sz="1400" b="0" i="0" baseline="0">
                <a:effectLst/>
              </a:rPr>
              <a:t>=4,5mm/15ps</a:t>
            </a:r>
            <a:endParaRPr lang="en-GB" sz="140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2"/>
          <c:order val="2"/>
          <c:tx>
            <c:strRef>
              <c:f>'cav1'!$O$1</c:f>
              <c:strCache>
                <c:ptCount val="1"/>
                <c:pt idx="0">
                  <c:v>Rz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'cav1'!$B$3:$B$126</c:f>
              <c:numCache>
                <c:formatCode>General</c:formatCode>
                <c:ptCount val="124"/>
                <c:pt idx="0">
                  <c:v>4.0033899999999996</c:v>
                </c:pt>
                <c:pt idx="1">
                  <c:v>4.0034200000000002</c:v>
                </c:pt>
                <c:pt idx="2">
                  <c:v>4.12988</c:v>
                </c:pt>
                <c:pt idx="3">
                  <c:v>4.1300600000000003</c:v>
                </c:pt>
                <c:pt idx="4">
                  <c:v>4.1315010000000001</c:v>
                </c:pt>
                <c:pt idx="5">
                  <c:v>4.3159400000000003</c:v>
                </c:pt>
                <c:pt idx="6">
                  <c:v>4.4610000000000003</c:v>
                </c:pt>
                <c:pt idx="7">
                  <c:v>4.4621700000000004</c:v>
                </c:pt>
                <c:pt idx="8">
                  <c:v>4.5146199999999999</c:v>
                </c:pt>
                <c:pt idx="9">
                  <c:v>4.5152099999999997</c:v>
                </c:pt>
                <c:pt idx="10">
                  <c:v>4.5456700000000003</c:v>
                </c:pt>
                <c:pt idx="11">
                  <c:v>4.5466199999999999</c:v>
                </c:pt>
                <c:pt idx="12">
                  <c:v>4.5858999999999996</c:v>
                </c:pt>
                <c:pt idx="13">
                  <c:v>4.5872099999999998</c:v>
                </c:pt>
                <c:pt idx="14">
                  <c:v>4.6018800000000004</c:v>
                </c:pt>
                <c:pt idx="15">
                  <c:v>4.6108099999999999</c:v>
                </c:pt>
                <c:pt idx="16">
                  <c:v>4.7160399999999996</c:v>
                </c:pt>
                <c:pt idx="17">
                  <c:v>4.7448499999999996</c:v>
                </c:pt>
                <c:pt idx="18">
                  <c:v>4.7982899999999997</c:v>
                </c:pt>
                <c:pt idx="19">
                  <c:v>4.8180399999999999</c:v>
                </c:pt>
                <c:pt idx="20">
                  <c:v>4.8671600000000002</c:v>
                </c:pt>
                <c:pt idx="21">
                  <c:v>4.8788600000000004</c:v>
                </c:pt>
                <c:pt idx="22">
                  <c:v>4.9821299999999997</c:v>
                </c:pt>
                <c:pt idx="23">
                  <c:v>5.0682600000000004</c:v>
                </c:pt>
                <c:pt idx="24">
                  <c:v>5.18973</c:v>
                </c:pt>
                <c:pt idx="25">
                  <c:v>5.2964799999999999</c:v>
                </c:pt>
                <c:pt idx="26">
                  <c:v>5.3615599999999999</c:v>
                </c:pt>
                <c:pt idx="27">
                  <c:v>5.3633100000000002</c:v>
                </c:pt>
                <c:pt idx="28">
                  <c:v>5.4590699999999996</c:v>
                </c:pt>
                <c:pt idx="29">
                  <c:v>5.48027</c:v>
                </c:pt>
                <c:pt idx="30">
                  <c:v>5.5036800000000001</c:v>
                </c:pt>
                <c:pt idx="31">
                  <c:v>5.5039400000000001</c:v>
                </c:pt>
                <c:pt idx="32">
                  <c:v>5.5600300000000002</c:v>
                </c:pt>
                <c:pt idx="33">
                  <c:v>5.5860099999999999</c:v>
                </c:pt>
                <c:pt idx="34">
                  <c:v>5.60832</c:v>
                </c:pt>
                <c:pt idx="35">
                  <c:v>5.6162900000000002</c:v>
                </c:pt>
                <c:pt idx="36">
                  <c:v>5.6315400000000002</c:v>
                </c:pt>
                <c:pt idx="37">
                  <c:v>5.6458000000000004</c:v>
                </c:pt>
                <c:pt idx="38">
                  <c:v>5.6464699999999999</c:v>
                </c:pt>
                <c:pt idx="39">
                  <c:v>5.66092</c:v>
                </c:pt>
                <c:pt idx="40">
                  <c:v>5.7004400000000004</c:v>
                </c:pt>
                <c:pt idx="41">
                  <c:v>5.7682799999999999</c:v>
                </c:pt>
                <c:pt idx="42">
                  <c:v>5.7688800000000002</c:v>
                </c:pt>
                <c:pt idx="43">
                  <c:v>5.7825800000000003</c:v>
                </c:pt>
                <c:pt idx="44">
                  <c:v>5.7866099999999996</c:v>
                </c:pt>
                <c:pt idx="45">
                  <c:v>5.81846</c:v>
                </c:pt>
                <c:pt idx="46">
                  <c:v>5.8385400000000001</c:v>
                </c:pt>
                <c:pt idx="47">
                  <c:v>5.9489799999999997</c:v>
                </c:pt>
                <c:pt idx="48">
                  <c:v>5.9579300000000002</c:v>
                </c:pt>
                <c:pt idx="49">
                  <c:v>5.9619099999999996</c:v>
                </c:pt>
                <c:pt idx="50">
                  <c:v>5.9730800000000004</c:v>
                </c:pt>
                <c:pt idx="51">
                  <c:v>5.9880800000000001</c:v>
                </c:pt>
                <c:pt idx="52">
                  <c:v>6.0408299999999997</c:v>
                </c:pt>
                <c:pt idx="53">
                  <c:v>6.14215</c:v>
                </c:pt>
                <c:pt idx="54">
                  <c:v>6.18032</c:v>
                </c:pt>
                <c:pt idx="55">
                  <c:v>6.1902100000000004</c:v>
                </c:pt>
                <c:pt idx="56">
                  <c:v>6.2131800000000004</c:v>
                </c:pt>
                <c:pt idx="57">
                  <c:v>6.2269300000000003</c:v>
                </c:pt>
                <c:pt idx="58">
                  <c:v>6.3409500000000003</c:v>
                </c:pt>
                <c:pt idx="59">
                  <c:v>6.3698499999999996</c:v>
                </c:pt>
                <c:pt idx="60">
                  <c:v>6.4402299999999997</c:v>
                </c:pt>
                <c:pt idx="61">
                  <c:v>6.4586600000000001</c:v>
                </c:pt>
                <c:pt idx="62">
                  <c:v>6.5222199999999999</c:v>
                </c:pt>
                <c:pt idx="63">
                  <c:v>6.5334199999999996</c:v>
                </c:pt>
                <c:pt idx="64">
                  <c:v>6.5971799999999998</c:v>
                </c:pt>
                <c:pt idx="65">
                  <c:v>6.71014</c:v>
                </c:pt>
                <c:pt idx="66">
                  <c:v>6.7989100000000002</c:v>
                </c:pt>
                <c:pt idx="67">
                  <c:v>6.8448099999999998</c:v>
                </c:pt>
                <c:pt idx="68">
                  <c:v>6.8811499999999999</c:v>
                </c:pt>
                <c:pt idx="69">
                  <c:v>6.9122700000000004</c:v>
                </c:pt>
                <c:pt idx="70">
                  <c:v>6.9561900000000003</c:v>
                </c:pt>
                <c:pt idx="71">
                  <c:v>6.9682399999999998</c:v>
                </c:pt>
              </c:numCache>
            </c:numRef>
          </c:xVal>
          <c:yVal>
            <c:numRef>
              <c:f>'cav1'!$O$3:$O$126</c:f>
              <c:numCache>
                <c:formatCode>0.00E+00</c:formatCode>
                <c:ptCount val="124"/>
                <c:pt idx="0">
                  <c:v>1.1900133018707749E-2</c:v>
                </c:pt>
                <c:pt idx="1">
                  <c:v>1.0617936215227798E-3</c:v>
                </c:pt>
                <c:pt idx="2">
                  <c:v>5.0990237591286714E-4</c:v>
                </c:pt>
                <c:pt idx="3">
                  <c:v>5.0652379076041405E-3</c:v>
                </c:pt>
                <c:pt idx="4">
                  <c:v>5.3626202405706864E-4</c:v>
                </c:pt>
                <c:pt idx="5">
                  <c:v>6.0047444285019056E-5</c:v>
                </c:pt>
                <c:pt idx="6">
                  <c:v>2.4665660715589778E-3</c:v>
                </c:pt>
                <c:pt idx="7">
                  <c:v>1.1701084914031638E-3</c:v>
                </c:pt>
                <c:pt idx="8">
                  <c:v>0.33690773556806891</c:v>
                </c:pt>
                <c:pt idx="9">
                  <c:v>0.83517212107418792</c:v>
                </c:pt>
                <c:pt idx="10">
                  <c:v>0.26048080187430123</c:v>
                </c:pt>
                <c:pt idx="11">
                  <c:v>2.6790198601709666E-2</c:v>
                </c:pt>
                <c:pt idx="12" formatCode="General">
                  <c:v>5.1100495309645139E-2</c:v>
                </c:pt>
                <c:pt idx="13">
                  <c:v>0.1260980035005182</c:v>
                </c:pt>
                <c:pt idx="14">
                  <c:v>1.2400664759005029E-4</c:v>
                </c:pt>
                <c:pt idx="15">
                  <c:v>7.6335266658531771E-3</c:v>
                </c:pt>
                <c:pt idx="16" formatCode="General">
                  <c:v>3.6571037229737387E-3</c:v>
                </c:pt>
                <c:pt idx="17">
                  <c:v>6.0603418360113794E-3</c:v>
                </c:pt>
                <c:pt idx="18">
                  <c:v>6.4797935403794943E-2</c:v>
                </c:pt>
                <c:pt idx="19">
                  <c:v>1.5453033102819951E-4</c:v>
                </c:pt>
                <c:pt idx="20">
                  <c:v>6.7389642254881976E-2</c:v>
                </c:pt>
                <c:pt idx="21">
                  <c:v>5.2896443835889241E-4</c:v>
                </c:pt>
                <c:pt idx="22">
                  <c:v>2.6048412642448677E-4</c:v>
                </c:pt>
                <c:pt idx="23">
                  <c:v>1.8304062799622364E-5</c:v>
                </c:pt>
                <c:pt idx="24">
                  <c:v>4.3313721642172431E-3</c:v>
                </c:pt>
                <c:pt idx="25">
                  <c:v>2.975481855671805E-3</c:v>
                </c:pt>
                <c:pt idx="26">
                  <c:v>8.4701453837320428E-3</c:v>
                </c:pt>
                <c:pt idx="27">
                  <c:v>2.2576220236202293</c:v>
                </c:pt>
                <c:pt idx="28">
                  <c:v>0.90801081488083368</c:v>
                </c:pt>
                <c:pt idx="29">
                  <c:v>3.4399052550637089E-3</c:v>
                </c:pt>
                <c:pt idx="30">
                  <c:v>0.74043973971643295</c:v>
                </c:pt>
                <c:pt idx="31">
                  <c:v>4.2241909779964663E-2</c:v>
                </c:pt>
                <c:pt idx="32">
                  <c:v>9.2288701026696611E-3</c:v>
                </c:pt>
                <c:pt idx="33">
                  <c:v>0.32878939387999556</c:v>
                </c:pt>
                <c:pt idx="34">
                  <c:v>5.6369905698223401E-3</c:v>
                </c:pt>
                <c:pt idx="35">
                  <c:v>8.9869268269326139E-4</c:v>
                </c:pt>
                <c:pt idx="36">
                  <c:v>3.1806967532375251E-3</c:v>
                </c:pt>
                <c:pt idx="37">
                  <c:v>1.4724497310113459E-3</c:v>
                </c:pt>
                <c:pt idx="38">
                  <c:v>5.5024472991049497E-3</c:v>
                </c:pt>
                <c:pt idx="39">
                  <c:v>2.7401287056246816E-2</c:v>
                </c:pt>
                <c:pt idx="40">
                  <c:v>7.8626004770843243E-3</c:v>
                </c:pt>
                <c:pt idx="41">
                  <c:v>1.8485100225180055E-3</c:v>
                </c:pt>
                <c:pt idx="42">
                  <c:v>5.391803577583875E-2</c:v>
                </c:pt>
                <c:pt idx="43">
                  <c:v>4.7281251059060189E-3</c:v>
                </c:pt>
                <c:pt idx="44">
                  <c:v>6.9098080782359946E-4</c:v>
                </c:pt>
                <c:pt idx="45">
                  <c:v>1.8576080144366684E-3</c:v>
                </c:pt>
                <c:pt idx="46">
                  <c:v>3.0831160254146813E-4</c:v>
                </c:pt>
                <c:pt idx="47">
                  <c:v>3.0434434439292532E-4</c:v>
                </c:pt>
                <c:pt idx="48">
                  <c:v>1.3492521991249055E-2</c:v>
                </c:pt>
                <c:pt idx="49">
                  <c:v>1.4094426551967906E-2</c:v>
                </c:pt>
                <c:pt idx="50">
                  <c:v>1.5088968859308359E-4</c:v>
                </c:pt>
                <c:pt idx="51">
                  <c:v>2.5182236143202287E-2</c:v>
                </c:pt>
                <c:pt idx="52">
                  <c:v>5.4797814589328632E-5</c:v>
                </c:pt>
                <c:pt idx="53">
                  <c:v>6.3917572694877148E-3</c:v>
                </c:pt>
                <c:pt idx="54">
                  <c:v>6.2783898083398662E-5</c:v>
                </c:pt>
                <c:pt idx="55">
                  <c:v>2.9277003022563741E-5</c:v>
                </c:pt>
                <c:pt idx="56">
                  <c:v>3.0028290790738758E-2</c:v>
                </c:pt>
                <c:pt idx="57">
                  <c:v>0.18295161162195964</c:v>
                </c:pt>
                <c:pt idx="58">
                  <c:v>2.4779690397098563E-4</c:v>
                </c:pt>
                <c:pt idx="59">
                  <c:v>4.4177657297878574E-4</c:v>
                </c:pt>
                <c:pt idx="60">
                  <c:v>1.8083381639800412E-6</c:v>
                </c:pt>
                <c:pt idx="61">
                  <c:v>1.1035658660712165E-4</c:v>
                </c:pt>
                <c:pt idx="62">
                  <c:v>2.6448446388980883E-4</c:v>
                </c:pt>
                <c:pt idx="63">
                  <c:v>7.3410639328322772E-2</c:v>
                </c:pt>
                <c:pt idx="64">
                  <c:v>5.5629194437668318E-4</c:v>
                </c:pt>
                <c:pt idx="65">
                  <c:v>4.6629582664319816E-7</c:v>
                </c:pt>
                <c:pt idx="66">
                  <c:v>4.313760546710597E-4</c:v>
                </c:pt>
                <c:pt idx="67">
                  <c:v>1.9602990091964386E-6</c:v>
                </c:pt>
                <c:pt idx="68">
                  <c:v>5.7688834744412925E-3</c:v>
                </c:pt>
                <c:pt idx="69">
                  <c:v>1.7073212599968436E-4</c:v>
                </c:pt>
                <c:pt idx="70">
                  <c:v>2.8000333020243692E-4</c:v>
                </c:pt>
                <c:pt idx="71">
                  <c:v>2.5443778737178321E-4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B39-4528-9A2F-5F15421B09D6}"/>
            </c:ext>
          </c:extLst>
        </c:ser>
        <c:ser>
          <c:idx val="5"/>
          <c:order val="5"/>
          <c:tx>
            <c:strRef>
              <c:f>'cav1'!$R$1</c:f>
              <c:strCache>
                <c:ptCount val="1"/>
                <c:pt idx="0">
                  <c:v>Rz PL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strRef>
              <c:f>'cav1'!$B$2:$B$150</c:f>
              <c:strCache>
                <c:ptCount val="149"/>
                <c:pt idx="0">
                  <c:v>2,5</c:v>
                </c:pt>
                <c:pt idx="1">
                  <c:v>4,00339</c:v>
                </c:pt>
                <c:pt idx="2">
                  <c:v>4,00342</c:v>
                </c:pt>
                <c:pt idx="3">
                  <c:v>4,12988</c:v>
                </c:pt>
                <c:pt idx="4">
                  <c:v>4,13006</c:v>
                </c:pt>
                <c:pt idx="5">
                  <c:v>4,131501</c:v>
                </c:pt>
                <c:pt idx="6">
                  <c:v>4,31594</c:v>
                </c:pt>
                <c:pt idx="7">
                  <c:v>4,461</c:v>
                </c:pt>
                <c:pt idx="8">
                  <c:v>4,46217</c:v>
                </c:pt>
                <c:pt idx="9">
                  <c:v>4,51462</c:v>
                </c:pt>
                <c:pt idx="10">
                  <c:v>4,51521</c:v>
                </c:pt>
                <c:pt idx="11">
                  <c:v>4,54567</c:v>
                </c:pt>
                <c:pt idx="12">
                  <c:v>4,54662</c:v>
                </c:pt>
                <c:pt idx="13">
                  <c:v>4,5859</c:v>
                </c:pt>
                <c:pt idx="14">
                  <c:v>4,58721</c:v>
                </c:pt>
                <c:pt idx="15">
                  <c:v>4,60188</c:v>
                </c:pt>
                <c:pt idx="16">
                  <c:v>4,61081</c:v>
                </c:pt>
                <c:pt idx="17">
                  <c:v>4,71604</c:v>
                </c:pt>
                <c:pt idx="18">
                  <c:v>4,74485</c:v>
                </c:pt>
                <c:pt idx="19">
                  <c:v>4,79829</c:v>
                </c:pt>
                <c:pt idx="20">
                  <c:v>4,81804</c:v>
                </c:pt>
                <c:pt idx="21">
                  <c:v>4,86716</c:v>
                </c:pt>
                <c:pt idx="22">
                  <c:v>4,87886</c:v>
                </c:pt>
                <c:pt idx="23">
                  <c:v>4,98213</c:v>
                </c:pt>
                <c:pt idx="24">
                  <c:v>5,06826</c:v>
                </c:pt>
                <c:pt idx="25">
                  <c:v>5,18973</c:v>
                </c:pt>
                <c:pt idx="26">
                  <c:v>5,29648</c:v>
                </c:pt>
                <c:pt idx="27">
                  <c:v>5,36156</c:v>
                </c:pt>
                <c:pt idx="28">
                  <c:v>5,36331</c:v>
                </c:pt>
                <c:pt idx="29">
                  <c:v>5,45907</c:v>
                </c:pt>
                <c:pt idx="30">
                  <c:v>5,48027</c:v>
                </c:pt>
                <c:pt idx="31">
                  <c:v>5,50368</c:v>
                </c:pt>
                <c:pt idx="32">
                  <c:v>5,50394</c:v>
                </c:pt>
                <c:pt idx="33">
                  <c:v>5,56003</c:v>
                </c:pt>
                <c:pt idx="34">
                  <c:v>5,58601</c:v>
                </c:pt>
                <c:pt idx="35">
                  <c:v>5,60832</c:v>
                </c:pt>
                <c:pt idx="36">
                  <c:v>5,61629</c:v>
                </c:pt>
                <c:pt idx="37">
                  <c:v>5,63154</c:v>
                </c:pt>
                <c:pt idx="38">
                  <c:v>5,6458</c:v>
                </c:pt>
                <c:pt idx="39">
                  <c:v>5,64647</c:v>
                </c:pt>
                <c:pt idx="40">
                  <c:v>5,66092</c:v>
                </c:pt>
                <c:pt idx="41">
                  <c:v>5,70044</c:v>
                </c:pt>
                <c:pt idx="42">
                  <c:v>5,76828</c:v>
                </c:pt>
                <c:pt idx="43">
                  <c:v>5,76888</c:v>
                </c:pt>
                <c:pt idx="44">
                  <c:v>5,78258</c:v>
                </c:pt>
                <c:pt idx="45">
                  <c:v>5,78661</c:v>
                </c:pt>
                <c:pt idx="46">
                  <c:v>5,81846</c:v>
                </c:pt>
                <c:pt idx="47">
                  <c:v>5,83854</c:v>
                </c:pt>
                <c:pt idx="48">
                  <c:v>5,94898</c:v>
                </c:pt>
                <c:pt idx="49">
                  <c:v>5,95793</c:v>
                </c:pt>
                <c:pt idx="50">
                  <c:v>5,96191</c:v>
                </c:pt>
                <c:pt idx="51">
                  <c:v>5,97308</c:v>
                </c:pt>
                <c:pt idx="52">
                  <c:v>5,98808</c:v>
                </c:pt>
                <c:pt idx="53">
                  <c:v>6,04083</c:v>
                </c:pt>
                <c:pt idx="54">
                  <c:v>6,14215</c:v>
                </c:pt>
                <c:pt idx="55">
                  <c:v>6,18032</c:v>
                </c:pt>
                <c:pt idx="56">
                  <c:v>6,19021</c:v>
                </c:pt>
                <c:pt idx="57">
                  <c:v>6,21318</c:v>
                </c:pt>
                <c:pt idx="58">
                  <c:v>6,22693</c:v>
                </c:pt>
                <c:pt idx="59">
                  <c:v>6,34095</c:v>
                </c:pt>
                <c:pt idx="60">
                  <c:v>6,36985</c:v>
                </c:pt>
                <c:pt idx="61">
                  <c:v>6,44023</c:v>
                </c:pt>
                <c:pt idx="62">
                  <c:v>6,45866</c:v>
                </c:pt>
                <c:pt idx="63">
                  <c:v>6,52222</c:v>
                </c:pt>
                <c:pt idx="64">
                  <c:v>6,53342</c:v>
                </c:pt>
                <c:pt idx="65">
                  <c:v>6,59718</c:v>
                </c:pt>
                <c:pt idx="66">
                  <c:v>6,71014</c:v>
                </c:pt>
                <c:pt idx="67">
                  <c:v>6,79891</c:v>
                </c:pt>
                <c:pt idx="68">
                  <c:v>6,84481</c:v>
                </c:pt>
                <c:pt idx="69">
                  <c:v>6,88115</c:v>
                </c:pt>
                <c:pt idx="70">
                  <c:v>6,91227</c:v>
                </c:pt>
                <c:pt idx="71">
                  <c:v>6,95619</c:v>
                </c:pt>
                <c:pt idx="72">
                  <c:v>6,96824</c:v>
                </c:pt>
                <c:pt idx="130">
                  <c:v>Freq PEC</c:v>
                </c:pt>
                <c:pt idx="131">
                  <c:v>2,67826</c:v>
                </c:pt>
                <c:pt idx="132">
                  <c:v>2,67827</c:v>
                </c:pt>
                <c:pt idx="133">
                  <c:v>2,78806</c:v>
                </c:pt>
                <c:pt idx="134">
                  <c:v>2,85597</c:v>
                </c:pt>
                <c:pt idx="135">
                  <c:v>2,85597</c:v>
                </c:pt>
                <c:pt idx="136">
                  <c:v>2,9987</c:v>
                </c:pt>
                <c:pt idx="137">
                  <c:v>2,9987</c:v>
                </c:pt>
                <c:pt idx="138">
                  <c:v>3,03499</c:v>
                </c:pt>
                <c:pt idx="139">
                  <c:v>3,24838</c:v>
                </c:pt>
                <c:pt idx="140">
                  <c:v>4,01274</c:v>
                </c:pt>
                <c:pt idx="141">
                  <c:v>4,01341</c:v>
                </c:pt>
                <c:pt idx="142">
                  <c:v>4,16613</c:v>
                </c:pt>
                <c:pt idx="143">
                  <c:v>4,1689</c:v>
                </c:pt>
                <c:pt idx="144">
                  <c:v>4,39913</c:v>
                </c:pt>
                <c:pt idx="145">
                  <c:v>4,40817</c:v>
                </c:pt>
                <c:pt idx="146">
                  <c:v>4,64344</c:v>
                </c:pt>
                <c:pt idx="147">
                  <c:v>4,70467</c:v>
                </c:pt>
                <c:pt idx="148">
                  <c:v>4,77055</c:v>
                </c:pt>
              </c:strCache>
            </c:strRef>
          </c:xVal>
          <c:yVal>
            <c:numRef>
              <c:f>'cav1'!$R$2:$R$150</c:f>
              <c:numCache>
                <c:formatCode>General</c:formatCode>
                <c:ptCount val="149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  <c:pt idx="96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B39-4528-9A2F-5F15421B09D6}"/>
            </c:ext>
          </c:extLst>
        </c:ser>
        <c:ser>
          <c:idx val="8"/>
          <c:order val="8"/>
          <c:tx>
            <c:v>Rz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'cav1'!$B$133:$B$250</c:f>
              <c:numCache>
                <c:formatCode>General</c:formatCode>
                <c:ptCount val="118"/>
                <c:pt idx="0">
                  <c:v>2.6782599999999999</c:v>
                </c:pt>
                <c:pt idx="1">
                  <c:v>2.6782699999999999</c:v>
                </c:pt>
                <c:pt idx="2">
                  <c:v>2.7880600000000002</c:v>
                </c:pt>
                <c:pt idx="3">
                  <c:v>2.8559700000000001</c:v>
                </c:pt>
                <c:pt idx="4">
                  <c:v>2.8559700000000001</c:v>
                </c:pt>
                <c:pt idx="5">
                  <c:v>2.9986999999999999</c:v>
                </c:pt>
                <c:pt idx="6">
                  <c:v>2.9986999999999999</c:v>
                </c:pt>
                <c:pt idx="7">
                  <c:v>3.0349900000000001</c:v>
                </c:pt>
                <c:pt idx="8">
                  <c:v>3.24838</c:v>
                </c:pt>
                <c:pt idx="9">
                  <c:v>4.01274</c:v>
                </c:pt>
                <c:pt idx="10">
                  <c:v>4.0134100000000004</c:v>
                </c:pt>
                <c:pt idx="11">
                  <c:v>4.1661299999999999</c:v>
                </c:pt>
                <c:pt idx="12">
                  <c:v>4.1688999999999998</c:v>
                </c:pt>
                <c:pt idx="13">
                  <c:v>4.3991300000000004</c:v>
                </c:pt>
                <c:pt idx="14">
                  <c:v>4.4081700000000001</c:v>
                </c:pt>
                <c:pt idx="15">
                  <c:v>4.64344</c:v>
                </c:pt>
                <c:pt idx="16">
                  <c:v>4.7046700000000001</c:v>
                </c:pt>
                <c:pt idx="17">
                  <c:v>4.7705500000000001</c:v>
                </c:pt>
                <c:pt idx="18">
                  <c:v>5.0504199999999999</c:v>
                </c:pt>
                <c:pt idx="19">
                  <c:v>5.0782299999999996</c:v>
                </c:pt>
                <c:pt idx="20">
                  <c:v>5.3528200000000004</c:v>
                </c:pt>
                <c:pt idx="21">
                  <c:v>5.3878899999999996</c:v>
                </c:pt>
                <c:pt idx="22">
                  <c:v>5.62148</c:v>
                </c:pt>
                <c:pt idx="23">
                  <c:v>5.6643499999999998</c:v>
                </c:pt>
                <c:pt idx="24">
                  <c:v>5.8760399999999997</c:v>
                </c:pt>
                <c:pt idx="25">
                  <c:v>5.9104299999999999</c:v>
                </c:pt>
                <c:pt idx="26">
                  <c:v>6.14595</c:v>
                </c:pt>
                <c:pt idx="27">
                  <c:v>6.1459700000000002</c:v>
                </c:pt>
                <c:pt idx="28">
                  <c:v>6.2295400000000001</c:v>
                </c:pt>
                <c:pt idx="29">
                  <c:v>6.2295600000000002</c:v>
                </c:pt>
                <c:pt idx="30">
                  <c:v>6.2439499999999999</c:v>
                </c:pt>
                <c:pt idx="31">
                  <c:v>6.2529399999999997</c:v>
                </c:pt>
                <c:pt idx="32">
                  <c:v>6.2529399999999997</c:v>
                </c:pt>
                <c:pt idx="33">
                  <c:v>6.2542299999999997</c:v>
                </c:pt>
                <c:pt idx="34">
                  <c:v>6.2654699999999997</c:v>
                </c:pt>
                <c:pt idx="35">
                  <c:v>6.43485</c:v>
                </c:pt>
                <c:pt idx="36">
                  <c:v>6.4817999999999998</c:v>
                </c:pt>
                <c:pt idx="37">
                  <c:v>6.6757799999999996</c:v>
                </c:pt>
                <c:pt idx="38">
                  <c:v>6.6811800000000003</c:v>
                </c:pt>
              </c:numCache>
            </c:numRef>
          </c:xVal>
          <c:yVal>
            <c:numRef>
              <c:f>'cav1'!$O$133:$O$250</c:f>
              <c:numCache>
                <c:formatCode>0.00E+00</c:formatCode>
                <c:ptCount val="118"/>
                <c:pt idx="0">
                  <c:v>1.6125655500274928E-8</c:v>
                </c:pt>
                <c:pt idx="1">
                  <c:v>5.0724938466912393E-7</c:v>
                </c:pt>
                <c:pt idx="2">
                  <c:v>1.1356240388414575E-7</c:v>
                </c:pt>
                <c:pt idx="3">
                  <c:v>3.6651303039406884E-7</c:v>
                </c:pt>
                <c:pt idx="4">
                  <c:v>1.2844331242761911E-8</c:v>
                </c:pt>
                <c:pt idx="5">
                  <c:v>8.4765820948010458E-6</c:v>
                </c:pt>
                <c:pt idx="6">
                  <c:v>3.9191111043246804E-6</c:v>
                </c:pt>
                <c:pt idx="7">
                  <c:v>5.5183214481541308E-7</c:v>
                </c:pt>
                <c:pt idx="8">
                  <c:v>1.3799652877100831E-5</c:v>
                </c:pt>
                <c:pt idx="9">
                  <c:v>7.1787492579613382E-7</c:v>
                </c:pt>
                <c:pt idx="10">
                  <c:v>2.6551354097215544E-8</c:v>
                </c:pt>
                <c:pt idx="11">
                  <c:v>1.0046811357522863E-7</c:v>
                </c:pt>
                <c:pt idx="12">
                  <c:v>7.1716600279147628E-7</c:v>
                </c:pt>
                <c:pt idx="13">
                  <c:v>9.2482287419314591E-9</c:v>
                </c:pt>
                <c:pt idx="14">
                  <c:v>3.9597558152708512E-8</c:v>
                </c:pt>
                <c:pt idx="15">
                  <c:v>9.5846242113824292E-9</c:v>
                </c:pt>
                <c:pt idx="16">
                  <c:v>4.7153534515415985E-8</c:v>
                </c:pt>
                <c:pt idx="17">
                  <c:v>1.4289695530508526E-9</c:v>
                </c:pt>
                <c:pt idx="18">
                  <c:v>1.0412247677556452E-11</c:v>
                </c:pt>
                <c:pt idx="19">
                  <c:v>4.6185680582237282E-9</c:v>
                </c:pt>
                <c:pt idx="20">
                  <c:v>3.8292308072378079E-9</c:v>
                </c:pt>
                <c:pt idx="21">
                  <c:v>1.6693675234210971E-9</c:v>
                </c:pt>
                <c:pt idx="22">
                  <c:v>3.2773263952864197E-10</c:v>
                </c:pt>
                <c:pt idx="23">
                  <c:v>2.0683118538786718E-8</c:v>
                </c:pt>
                <c:pt idx="24">
                  <c:v>2.1378114619976351E-10</c:v>
                </c:pt>
                <c:pt idx="25">
                  <c:v>2.6803724292763238E-8</c:v>
                </c:pt>
                <c:pt idx="26">
                  <c:v>5.2685138458149506E-10</c:v>
                </c:pt>
                <c:pt idx="27">
                  <c:v>1.1786723882212364E-10</c:v>
                </c:pt>
                <c:pt idx="28">
                  <c:v>4.791225719107799E-9</c:v>
                </c:pt>
                <c:pt idx="29">
                  <c:v>1.0695553793887452E-8</c:v>
                </c:pt>
                <c:pt idx="30">
                  <c:v>7.1983728478308883E-9</c:v>
                </c:pt>
                <c:pt idx="31">
                  <c:v>7.7536219947054026E-7</c:v>
                </c:pt>
                <c:pt idx="32">
                  <c:v>3.9917951807849681E-8</c:v>
                </c:pt>
                <c:pt idx="33">
                  <c:v>4.9934473734710025E-9</c:v>
                </c:pt>
                <c:pt idx="34">
                  <c:v>3.2904167632992466E-11</c:v>
                </c:pt>
                <c:pt idx="35">
                  <c:v>1.8547436136777027E-12</c:v>
                </c:pt>
                <c:pt idx="36">
                  <c:v>1.3574926699230949E-7</c:v>
                </c:pt>
                <c:pt idx="37">
                  <c:v>6.9916087003142887E-10</c:v>
                </c:pt>
                <c:pt idx="38">
                  <c:v>3.0689189799738187E-9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B39-4528-9A2F-5F15421B09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30112"/>
        <c:axId val="1867614720"/>
      </c:scatterChart>
      <c:scatterChart>
        <c:scatterStyle val="lineMarker"/>
        <c:varyColors val="0"/>
        <c:ser>
          <c:idx val="0"/>
          <c:order val="0"/>
          <c:tx>
            <c:strRef>
              <c:f>'cav1'!$M$1</c:f>
              <c:strCache>
                <c:ptCount val="1"/>
                <c:pt idx="0">
                  <c:v>Rx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'cav1'!$B$3:$B$126</c:f>
              <c:numCache>
                <c:formatCode>General</c:formatCode>
                <c:ptCount val="124"/>
                <c:pt idx="0">
                  <c:v>4.0033899999999996</c:v>
                </c:pt>
                <c:pt idx="1">
                  <c:v>4.0034200000000002</c:v>
                </c:pt>
                <c:pt idx="2">
                  <c:v>4.12988</c:v>
                </c:pt>
                <c:pt idx="3">
                  <c:v>4.1300600000000003</c:v>
                </c:pt>
                <c:pt idx="4">
                  <c:v>4.1315010000000001</c:v>
                </c:pt>
                <c:pt idx="5">
                  <c:v>4.3159400000000003</c:v>
                </c:pt>
                <c:pt idx="6">
                  <c:v>4.4610000000000003</c:v>
                </c:pt>
                <c:pt idx="7">
                  <c:v>4.4621700000000004</c:v>
                </c:pt>
                <c:pt idx="8">
                  <c:v>4.5146199999999999</c:v>
                </c:pt>
                <c:pt idx="9">
                  <c:v>4.5152099999999997</c:v>
                </c:pt>
                <c:pt idx="10">
                  <c:v>4.5456700000000003</c:v>
                </c:pt>
                <c:pt idx="11">
                  <c:v>4.5466199999999999</c:v>
                </c:pt>
                <c:pt idx="12">
                  <c:v>4.5858999999999996</c:v>
                </c:pt>
                <c:pt idx="13">
                  <c:v>4.5872099999999998</c:v>
                </c:pt>
                <c:pt idx="14">
                  <c:v>4.6018800000000004</c:v>
                </c:pt>
                <c:pt idx="15">
                  <c:v>4.6108099999999999</c:v>
                </c:pt>
                <c:pt idx="16">
                  <c:v>4.7160399999999996</c:v>
                </c:pt>
                <c:pt idx="17">
                  <c:v>4.7448499999999996</c:v>
                </c:pt>
                <c:pt idx="18">
                  <c:v>4.7982899999999997</c:v>
                </c:pt>
                <c:pt idx="19">
                  <c:v>4.8180399999999999</c:v>
                </c:pt>
                <c:pt idx="20">
                  <c:v>4.8671600000000002</c:v>
                </c:pt>
                <c:pt idx="21">
                  <c:v>4.8788600000000004</c:v>
                </c:pt>
                <c:pt idx="22">
                  <c:v>4.9821299999999997</c:v>
                </c:pt>
                <c:pt idx="23">
                  <c:v>5.0682600000000004</c:v>
                </c:pt>
                <c:pt idx="24">
                  <c:v>5.18973</c:v>
                </c:pt>
                <c:pt idx="25">
                  <c:v>5.2964799999999999</c:v>
                </c:pt>
                <c:pt idx="26">
                  <c:v>5.3615599999999999</c:v>
                </c:pt>
                <c:pt idx="27">
                  <c:v>5.3633100000000002</c:v>
                </c:pt>
                <c:pt idx="28">
                  <c:v>5.4590699999999996</c:v>
                </c:pt>
                <c:pt idx="29">
                  <c:v>5.48027</c:v>
                </c:pt>
                <c:pt idx="30">
                  <c:v>5.5036800000000001</c:v>
                </c:pt>
                <c:pt idx="31">
                  <c:v>5.5039400000000001</c:v>
                </c:pt>
                <c:pt idx="32">
                  <c:v>5.5600300000000002</c:v>
                </c:pt>
                <c:pt idx="33">
                  <c:v>5.5860099999999999</c:v>
                </c:pt>
                <c:pt idx="34">
                  <c:v>5.60832</c:v>
                </c:pt>
                <c:pt idx="35">
                  <c:v>5.6162900000000002</c:v>
                </c:pt>
                <c:pt idx="36">
                  <c:v>5.6315400000000002</c:v>
                </c:pt>
                <c:pt idx="37">
                  <c:v>5.6458000000000004</c:v>
                </c:pt>
                <c:pt idx="38">
                  <c:v>5.6464699999999999</c:v>
                </c:pt>
                <c:pt idx="39">
                  <c:v>5.66092</c:v>
                </c:pt>
                <c:pt idx="40">
                  <c:v>5.7004400000000004</c:v>
                </c:pt>
                <c:pt idx="41">
                  <c:v>5.7682799999999999</c:v>
                </c:pt>
                <c:pt idx="42">
                  <c:v>5.7688800000000002</c:v>
                </c:pt>
                <c:pt idx="43">
                  <c:v>5.7825800000000003</c:v>
                </c:pt>
                <c:pt idx="44">
                  <c:v>5.7866099999999996</c:v>
                </c:pt>
                <c:pt idx="45">
                  <c:v>5.81846</c:v>
                </c:pt>
                <c:pt idx="46">
                  <c:v>5.8385400000000001</c:v>
                </c:pt>
                <c:pt idx="47">
                  <c:v>5.9489799999999997</c:v>
                </c:pt>
                <c:pt idx="48">
                  <c:v>5.9579300000000002</c:v>
                </c:pt>
                <c:pt idx="49">
                  <c:v>5.9619099999999996</c:v>
                </c:pt>
                <c:pt idx="50">
                  <c:v>5.9730800000000004</c:v>
                </c:pt>
                <c:pt idx="51">
                  <c:v>5.9880800000000001</c:v>
                </c:pt>
                <c:pt idx="52">
                  <c:v>6.0408299999999997</c:v>
                </c:pt>
                <c:pt idx="53">
                  <c:v>6.14215</c:v>
                </c:pt>
                <c:pt idx="54">
                  <c:v>6.18032</c:v>
                </c:pt>
                <c:pt idx="55">
                  <c:v>6.1902100000000004</c:v>
                </c:pt>
                <c:pt idx="56">
                  <c:v>6.2131800000000004</c:v>
                </c:pt>
                <c:pt idx="57">
                  <c:v>6.2269300000000003</c:v>
                </c:pt>
                <c:pt idx="58">
                  <c:v>6.3409500000000003</c:v>
                </c:pt>
                <c:pt idx="59">
                  <c:v>6.3698499999999996</c:v>
                </c:pt>
                <c:pt idx="60">
                  <c:v>6.4402299999999997</c:v>
                </c:pt>
                <c:pt idx="61">
                  <c:v>6.4586600000000001</c:v>
                </c:pt>
                <c:pt idx="62">
                  <c:v>6.5222199999999999</c:v>
                </c:pt>
                <c:pt idx="63">
                  <c:v>6.5334199999999996</c:v>
                </c:pt>
                <c:pt idx="64">
                  <c:v>6.5971799999999998</c:v>
                </c:pt>
                <c:pt idx="65">
                  <c:v>6.71014</c:v>
                </c:pt>
                <c:pt idx="66">
                  <c:v>6.7989100000000002</c:v>
                </c:pt>
                <c:pt idx="67">
                  <c:v>6.8448099999999998</c:v>
                </c:pt>
                <c:pt idx="68">
                  <c:v>6.8811499999999999</c:v>
                </c:pt>
                <c:pt idx="69">
                  <c:v>6.9122700000000004</c:v>
                </c:pt>
                <c:pt idx="70">
                  <c:v>6.9561900000000003</c:v>
                </c:pt>
                <c:pt idx="71">
                  <c:v>6.9682399999999998</c:v>
                </c:pt>
              </c:numCache>
            </c:numRef>
          </c:xVal>
          <c:yVal>
            <c:numRef>
              <c:f>'cav1'!$M$3:$M$126</c:f>
              <c:numCache>
                <c:formatCode>0.00E+00</c:formatCode>
                <c:ptCount val="124"/>
                <c:pt idx="0">
                  <c:v>83.259200835308548</c:v>
                </c:pt>
                <c:pt idx="1">
                  <c:v>36.486745117605231</c:v>
                </c:pt>
                <c:pt idx="2">
                  <c:v>75.246086839072348</c:v>
                </c:pt>
                <c:pt idx="3">
                  <c:v>34.04990471464582</c:v>
                </c:pt>
                <c:pt idx="4">
                  <c:v>5.0654573299277986E-2</c:v>
                </c:pt>
                <c:pt idx="5">
                  <c:v>1.0851018694925243</c:v>
                </c:pt>
                <c:pt idx="6">
                  <c:v>7.1448735031634054E-3</c:v>
                </c:pt>
                <c:pt idx="7">
                  <c:v>0.12666401308517256</c:v>
                </c:pt>
                <c:pt idx="8">
                  <c:v>0.33180187016229445</c:v>
                </c:pt>
                <c:pt idx="9">
                  <c:v>1.5870328104022153E-3</c:v>
                </c:pt>
                <c:pt idx="10">
                  <c:v>0.23520383808554843</c:v>
                </c:pt>
                <c:pt idx="11">
                  <c:v>3.6434010315581092E-2</c:v>
                </c:pt>
                <c:pt idx="12" formatCode="General">
                  <c:v>1.2440848310879897E-2</c:v>
                </c:pt>
                <c:pt idx="13">
                  <c:v>0.11034031161608956</c:v>
                </c:pt>
                <c:pt idx="14">
                  <c:v>7.7325778176191972E-3</c:v>
                </c:pt>
                <c:pt idx="15">
                  <c:v>6.5920801287938768E-3</c:v>
                </c:pt>
                <c:pt idx="16" formatCode="General">
                  <c:v>6.0173434982602039E-2</c:v>
                </c:pt>
                <c:pt idx="17">
                  <c:v>2.0198571582672766E-2</c:v>
                </c:pt>
                <c:pt idx="18">
                  <c:v>5.7399814102166942E-2</c:v>
                </c:pt>
                <c:pt idx="19">
                  <c:v>3.1392429327064793E-3</c:v>
                </c:pt>
                <c:pt idx="20">
                  <c:v>8.2175083503773129E-5</c:v>
                </c:pt>
                <c:pt idx="21">
                  <c:v>1.3263312400353368E-4</c:v>
                </c:pt>
                <c:pt idx="22">
                  <c:v>3.7101793184544679E-2</c:v>
                </c:pt>
                <c:pt idx="23">
                  <c:v>2.0799942641466781E-2</c:v>
                </c:pt>
                <c:pt idx="24">
                  <c:v>1.7522950451394355E-2</c:v>
                </c:pt>
                <c:pt idx="25">
                  <c:v>1.2362306551988564E-3</c:v>
                </c:pt>
                <c:pt idx="26">
                  <c:v>5.8427109278441224E-4</c:v>
                </c:pt>
                <c:pt idx="27">
                  <c:v>1.0895865043975368</c:v>
                </c:pt>
                <c:pt idx="28">
                  <c:v>0.68760341157546956</c:v>
                </c:pt>
                <c:pt idx="29">
                  <c:v>1.1826345583806606E-3</c:v>
                </c:pt>
                <c:pt idx="30">
                  <c:v>1.0157388373589302</c:v>
                </c:pt>
                <c:pt idx="31">
                  <c:v>2.7062965638903928E-2</c:v>
                </c:pt>
                <c:pt idx="32">
                  <c:v>3.0590391565026548E-2</c:v>
                </c:pt>
                <c:pt idx="33">
                  <c:v>0.14967165497962756</c:v>
                </c:pt>
                <c:pt idx="34">
                  <c:v>2.4764519496699167E-3</c:v>
                </c:pt>
                <c:pt idx="35">
                  <c:v>1.1331542365141513E-3</c:v>
                </c:pt>
                <c:pt idx="36">
                  <c:v>1.7835552613268107E-4</c:v>
                </c:pt>
                <c:pt idx="37">
                  <c:v>1.7806366744891427E-6</c:v>
                </c:pt>
                <c:pt idx="38">
                  <c:v>5.8828058476992507E-3</c:v>
                </c:pt>
                <c:pt idx="39">
                  <c:v>1.9685748686704675E-2</c:v>
                </c:pt>
                <c:pt idx="40">
                  <c:v>1.8151611071682701E-4</c:v>
                </c:pt>
                <c:pt idx="41">
                  <c:v>2.1380529332663024E-3</c:v>
                </c:pt>
                <c:pt idx="42">
                  <c:v>4.2109502967260286E-2</c:v>
                </c:pt>
                <c:pt idx="43">
                  <c:v>5.0496043439427215E-6</c:v>
                </c:pt>
                <c:pt idx="44">
                  <c:v>1.349046175107321E-3</c:v>
                </c:pt>
                <c:pt idx="45">
                  <c:v>8.8612110843193526E-3</c:v>
                </c:pt>
                <c:pt idx="46">
                  <c:v>7.016921702971962E-5</c:v>
                </c:pt>
                <c:pt idx="47">
                  <c:v>9.1265933284415968E-6</c:v>
                </c:pt>
                <c:pt idx="48">
                  <c:v>1.0114233329188432E-2</c:v>
                </c:pt>
                <c:pt idx="49">
                  <c:v>6.7804031024970796E-4</c:v>
                </c:pt>
                <c:pt idx="50">
                  <c:v>5.182623821688115E-3</c:v>
                </c:pt>
                <c:pt idx="51">
                  <c:v>3.5767443694275626E-2</c:v>
                </c:pt>
                <c:pt idx="52">
                  <c:v>3.2268407565714559E-5</c:v>
                </c:pt>
                <c:pt idx="53">
                  <c:v>2.5776185732374452E-3</c:v>
                </c:pt>
                <c:pt idx="54">
                  <c:v>9.4247573141177806E-4</c:v>
                </c:pt>
                <c:pt idx="55">
                  <c:v>4.167676395392019E-3</c:v>
                </c:pt>
                <c:pt idx="56">
                  <c:v>3.5602874160328812E-2</c:v>
                </c:pt>
                <c:pt idx="57">
                  <c:v>0.10402534450030688</c:v>
                </c:pt>
                <c:pt idx="58">
                  <c:v>4.8355011016561233E-4</c:v>
                </c:pt>
                <c:pt idx="59">
                  <c:v>1.2669620398003327E-3</c:v>
                </c:pt>
                <c:pt idx="60">
                  <c:v>1.0263850751216031E-4</c:v>
                </c:pt>
                <c:pt idx="61">
                  <c:v>8.7621783282824711E-4</c:v>
                </c:pt>
                <c:pt idx="62">
                  <c:v>8.6890891122852467E-6</c:v>
                </c:pt>
                <c:pt idx="63">
                  <c:v>4.0928588217790454E-2</c:v>
                </c:pt>
                <c:pt idx="64">
                  <c:v>7.3894036199751124E-6</c:v>
                </c:pt>
                <c:pt idx="65">
                  <c:v>8.7260437777056886E-4</c:v>
                </c:pt>
                <c:pt idx="66">
                  <c:v>2.9946151454463547E-4</c:v>
                </c:pt>
                <c:pt idx="67">
                  <c:v>3.5968306429360719E-4</c:v>
                </c:pt>
                <c:pt idx="68">
                  <c:v>1.7828618383476491E-3</c:v>
                </c:pt>
                <c:pt idx="69">
                  <c:v>1.0237144921354522E-3</c:v>
                </c:pt>
                <c:pt idx="70">
                  <c:v>4.8097129612011879E-6</c:v>
                </c:pt>
                <c:pt idx="71">
                  <c:v>4.3670634397619554E-6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B39-4528-9A2F-5F15421B09D6}"/>
            </c:ext>
          </c:extLst>
        </c:ser>
        <c:ser>
          <c:idx val="1"/>
          <c:order val="1"/>
          <c:tx>
            <c:strRef>
              <c:f>'cav1'!$N$1</c:f>
              <c:strCache>
                <c:ptCount val="1"/>
                <c:pt idx="0">
                  <c:v>Ry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'cav1'!$B$3:$B$126</c:f>
              <c:numCache>
                <c:formatCode>General</c:formatCode>
                <c:ptCount val="124"/>
                <c:pt idx="0">
                  <c:v>4.0033899999999996</c:v>
                </c:pt>
                <c:pt idx="1">
                  <c:v>4.0034200000000002</c:v>
                </c:pt>
                <c:pt idx="2">
                  <c:v>4.12988</c:v>
                </c:pt>
                <c:pt idx="3">
                  <c:v>4.1300600000000003</c:v>
                </c:pt>
                <c:pt idx="4">
                  <c:v>4.1315010000000001</c:v>
                </c:pt>
                <c:pt idx="5">
                  <c:v>4.3159400000000003</c:v>
                </c:pt>
                <c:pt idx="6">
                  <c:v>4.4610000000000003</c:v>
                </c:pt>
                <c:pt idx="7">
                  <c:v>4.4621700000000004</c:v>
                </c:pt>
                <c:pt idx="8">
                  <c:v>4.5146199999999999</c:v>
                </c:pt>
                <c:pt idx="9">
                  <c:v>4.5152099999999997</c:v>
                </c:pt>
                <c:pt idx="10">
                  <c:v>4.5456700000000003</c:v>
                </c:pt>
                <c:pt idx="11">
                  <c:v>4.5466199999999999</c:v>
                </c:pt>
                <c:pt idx="12">
                  <c:v>4.5858999999999996</c:v>
                </c:pt>
                <c:pt idx="13">
                  <c:v>4.5872099999999998</c:v>
                </c:pt>
                <c:pt idx="14">
                  <c:v>4.6018800000000004</c:v>
                </c:pt>
                <c:pt idx="15">
                  <c:v>4.6108099999999999</c:v>
                </c:pt>
                <c:pt idx="16">
                  <c:v>4.7160399999999996</c:v>
                </c:pt>
                <c:pt idx="17">
                  <c:v>4.7448499999999996</c:v>
                </c:pt>
                <c:pt idx="18">
                  <c:v>4.7982899999999997</c:v>
                </c:pt>
                <c:pt idx="19">
                  <c:v>4.8180399999999999</c:v>
                </c:pt>
                <c:pt idx="20">
                  <c:v>4.8671600000000002</c:v>
                </c:pt>
                <c:pt idx="21">
                  <c:v>4.8788600000000004</c:v>
                </c:pt>
                <c:pt idx="22">
                  <c:v>4.9821299999999997</c:v>
                </c:pt>
                <c:pt idx="23">
                  <c:v>5.0682600000000004</c:v>
                </c:pt>
                <c:pt idx="24">
                  <c:v>5.18973</c:v>
                </c:pt>
                <c:pt idx="25">
                  <c:v>5.2964799999999999</c:v>
                </c:pt>
                <c:pt idx="26">
                  <c:v>5.3615599999999999</c:v>
                </c:pt>
                <c:pt idx="27">
                  <c:v>5.3633100000000002</c:v>
                </c:pt>
                <c:pt idx="28">
                  <c:v>5.4590699999999996</c:v>
                </c:pt>
                <c:pt idx="29">
                  <c:v>5.48027</c:v>
                </c:pt>
                <c:pt idx="30">
                  <c:v>5.5036800000000001</c:v>
                </c:pt>
                <c:pt idx="31">
                  <c:v>5.5039400000000001</c:v>
                </c:pt>
                <c:pt idx="32">
                  <c:v>5.5600300000000002</c:v>
                </c:pt>
                <c:pt idx="33">
                  <c:v>5.5860099999999999</c:v>
                </c:pt>
                <c:pt idx="34">
                  <c:v>5.60832</c:v>
                </c:pt>
                <c:pt idx="35">
                  <c:v>5.6162900000000002</c:v>
                </c:pt>
                <c:pt idx="36">
                  <c:v>5.6315400000000002</c:v>
                </c:pt>
                <c:pt idx="37">
                  <c:v>5.6458000000000004</c:v>
                </c:pt>
                <c:pt idx="38">
                  <c:v>5.6464699999999999</c:v>
                </c:pt>
                <c:pt idx="39">
                  <c:v>5.66092</c:v>
                </c:pt>
                <c:pt idx="40">
                  <c:v>5.7004400000000004</c:v>
                </c:pt>
                <c:pt idx="41">
                  <c:v>5.7682799999999999</c:v>
                </c:pt>
                <c:pt idx="42">
                  <c:v>5.7688800000000002</c:v>
                </c:pt>
                <c:pt idx="43">
                  <c:v>5.7825800000000003</c:v>
                </c:pt>
                <c:pt idx="44">
                  <c:v>5.7866099999999996</c:v>
                </c:pt>
                <c:pt idx="45">
                  <c:v>5.81846</c:v>
                </c:pt>
                <c:pt idx="46">
                  <c:v>5.8385400000000001</c:v>
                </c:pt>
                <c:pt idx="47">
                  <c:v>5.9489799999999997</c:v>
                </c:pt>
                <c:pt idx="48">
                  <c:v>5.9579300000000002</c:v>
                </c:pt>
                <c:pt idx="49">
                  <c:v>5.9619099999999996</c:v>
                </c:pt>
                <c:pt idx="50">
                  <c:v>5.9730800000000004</c:v>
                </c:pt>
                <c:pt idx="51">
                  <c:v>5.9880800000000001</c:v>
                </c:pt>
                <c:pt idx="52">
                  <c:v>6.0408299999999997</c:v>
                </c:pt>
                <c:pt idx="53">
                  <c:v>6.14215</c:v>
                </c:pt>
                <c:pt idx="54">
                  <c:v>6.18032</c:v>
                </c:pt>
                <c:pt idx="55">
                  <c:v>6.1902100000000004</c:v>
                </c:pt>
                <c:pt idx="56">
                  <c:v>6.2131800000000004</c:v>
                </c:pt>
                <c:pt idx="57">
                  <c:v>6.2269300000000003</c:v>
                </c:pt>
                <c:pt idx="58">
                  <c:v>6.3409500000000003</c:v>
                </c:pt>
                <c:pt idx="59">
                  <c:v>6.3698499999999996</c:v>
                </c:pt>
                <c:pt idx="60">
                  <c:v>6.4402299999999997</c:v>
                </c:pt>
                <c:pt idx="61">
                  <c:v>6.4586600000000001</c:v>
                </c:pt>
                <c:pt idx="62">
                  <c:v>6.5222199999999999</c:v>
                </c:pt>
                <c:pt idx="63">
                  <c:v>6.5334199999999996</c:v>
                </c:pt>
                <c:pt idx="64">
                  <c:v>6.5971799999999998</c:v>
                </c:pt>
                <c:pt idx="65">
                  <c:v>6.71014</c:v>
                </c:pt>
                <c:pt idx="66">
                  <c:v>6.7989100000000002</c:v>
                </c:pt>
                <c:pt idx="67">
                  <c:v>6.8448099999999998</c:v>
                </c:pt>
                <c:pt idx="68">
                  <c:v>6.8811499999999999</c:v>
                </c:pt>
                <c:pt idx="69">
                  <c:v>6.9122700000000004</c:v>
                </c:pt>
                <c:pt idx="70">
                  <c:v>6.9561900000000003</c:v>
                </c:pt>
                <c:pt idx="71">
                  <c:v>6.9682399999999998</c:v>
                </c:pt>
              </c:numCache>
            </c:numRef>
          </c:xVal>
          <c:yVal>
            <c:numRef>
              <c:f>'cav1'!$N$3:$N$126</c:f>
              <c:numCache>
                <c:formatCode>0.00E+00</c:formatCode>
                <c:ptCount val="124"/>
                <c:pt idx="0">
                  <c:v>4.5486888568241124E-2</c:v>
                </c:pt>
                <c:pt idx="1">
                  <c:v>4.0392573551072272E-2</c:v>
                </c:pt>
                <c:pt idx="2">
                  <c:v>1.0989212576858016E-3</c:v>
                </c:pt>
                <c:pt idx="3">
                  <c:v>7.2394430427243578E-3</c:v>
                </c:pt>
                <c:pt idx="4">
                  <c:v>5.8870865694547789E-5</c:v>
                </c:pt>
                <c:pt idx="5">
                  <c:v>1.0166475979005536E-5</c:v>
                </c:pt>
                <c:pt idx="6">
                  <c:v>3.3750915240397115E-5</c:v>
                </c:pt>
                <c:pt idx="7">
                  <c:v>6.778146906945024E-5</c:v>
                </c:pt>
                <c:pt idx="8">
                  <c:v>2.6496447934110351E-2</c:v>
                </c:pt>
                <c:pt idx="9">
                  <c:v>6.7568299767829174E-2</c:v>
                </c:pt>
                <c:pt idx="10">
                  <c:v>3.7335869031414504E-2</c:v>
                </c:pt>
                <c:pt idx="11">
                  <c:v>4.4829804367246618E-3</c:v>
                </c:pt>
                <c:pt idx="12" formatCode="General">
                  <c:v>4.746887049885685E-3</c:v>
                </c:pt>
                <c:pt idx="13">
                  <c:v>1.2735937496320189E-2</c:v>
                </c:pt>
                <c:pt idx="14">
                  <c:v>1.2147455459682658E-4</c:v>
                </c:pt>
                <c:pt idx="15">
                  <c:v>2.3850037491358468E-3</c:v>
                </c:pt>
                <c:pt idx="16" formatCode="General">
                  <c:v>4.5662861859193315E-4</c:v>
                </c:pt>
                <c:pt idx="17">
                  <c:v>8.6317293355962603E-4</c:v>
                </c:pt>
                <c:pt idx="18">
                  <c:v>1.5330437642547242E-2</c:v>
                </c:pt>
                <c:pt idx="19">
                  <c:v>4.0090645616275045E-5</c:v>
                </c:pt>
                <c:pt idx="20">
                  <c:v>4.3102960993319176E-3</c:v>
                </c:pt>
                <c:pt idx="21">
                  <c:v>3.5004627572914992E-4</c:v>
                </c:pt>
                <c:pt idx="22">
                  <c:v>1.4279010541880718E-4</c:v>
                </c:pt>
                <c:pt idx="23">
                  <c:v>6.9039357637636922E-7</c:v>
                </c:pt>
                <c:pt idx="24">
                  <c:v>4.3210855586535285E-3</c:v>
                </c:pt>
                <c:pt idx="25">
                  <c:v>4.1959721976743527E-3</c:v>
                </c:pt>
                <c:pt idx="26">
                  <c:v>9.9842325300536303E-3</c:v>
                </c:pt>
                <c:pt idx="27">
                  <c:v>2.0564420701325772</c:v>
                </c:pt>
                <c:pt idx="28">
                  <c:v>0.52826191638107589</c:v>
                </c:pt>
                <c:pt idx="29">
                  <c:v>1.2936788433866048E-3</c:v>
                </c:pt>
                <c:pt idx="30">
                  <c:v>0.90944058693764684</c:v>
                </c:pt>
                <c:pt idx="31">
                  <c:v>7.0770762941859008E-2</c:v>
                </c:pt>
                <c:pt idx="32">
                  <c:v>7.9351114374305136E-3</c:v>
                </c:pt>
                <c:pt idx="33">
                  <c:v>0.35578158060111204</c:v>
                </c:pt>
                <c:pt idx="34">
                  <c:v>2.261882146085021E-3</c:v>
                </c:pt>
                <c:pt idx="35">
                  <c:v>2.9134961568910597E-4</c:v>
                </c:pt>
                <c:pt idx="36">
                  <c:v>3.9306377096756454E-3</c:v>
                </c:pt>
                <c:pt idx="37">
                  <c:v>1.1762452126844309E-3</c:v>
                </c:pt>
                <c:pt idx="38">
                  <c:v>2.9406163823778763E-4</c:v>
                </c:pt>
                <c:pt idx="39">
                  <c:v>2.6905942998346595E-2</c:v>
                </c:pt>
                <c:pt idx="40">
                  <c:v>3.2860675215977305E-4</c:v>
                </c:pt>
                <c:pt idx="41">
                  <c:v>2.7827974886622227E-3</c:v>
                </c:pt>
                <c:pt idx="42">
                  <c:v>8.9751171852919434E-2</c:v>
                </c:pt>
                <c:pt idx="43">
                  <c:v>2.0718126306858175E-4</c:v>
                </c:pt>
                <c:pt idx="44">
                  <c:v>9.6146816651051367E-10</c:v>
                </c:pt>
                <c:pt idx="45">
                  <c:v>2.2967472222351496E-3</c:v>
                </c:pt>
                <c:pt idx="46">
                  <c:v>1.3351736483903339E-5</c:v>
                </c:pt>
                <c:pt idx="47">
                  <c:v>1.0116588776268979E-2</c:v>
                </c:pt>
                <c:pt idx="48">
                  <c:v>8.1277630964442602E-3</c:v>
                </c:pt>
                <c:pt idx="49">
                  <c:v>1.6414098008307409E-4</c:v>
                </c:pt>
                <c:pt idx="50">
                  <c:v>1.8209853285604458E-5</c:v>
                </c:pt>
                <c:pt idx="51">
                  <c:v>2.9725762241338955E-2</c:v>
                </c:pt>
                <c:pt idx="52">
                  <c:v>4.8631646147842306E-5</c:v>
                </c:pt>
                <c:pt idx="53">
                  <c:v>5.0925738603398293E-4</c:v>
                </c:pt>
                <c:pt idx="54">
                  <c:v>9.7301856660966945E-5</c:v>
                </c:pt>
                <c:pt idx="55">
                  <c:v>5.1483512289223447E-5</c:v>
                </c:pt>
                <c:pt idx="56">
                  <c:v>1.0674330817108878E-2</c:v>
                </c:pt>
                <c:pt idx="57">
                  <c:v>0.1757093440817484</c:v>
                </c:pt>
                <c:pt idx="58">
                  <c:v>3.0933887983816554E-6</c:v>
                </c:pt>
                <c:pt idx="59">
                  <c:v>2.1236275826789406E-5</c:v>
                </c:pt>
                <c:pt idx="60">
                  <c:v>1.0283531104187738E-4</c:v>
                </c:pt>
                <c:pt idx="61">
                  <c:v>3.7094218613086707E-5</c:v>
                </c:pt>
                <c:pt idx="62">
                  <c:v>9.5354811419646568E-4</c:v>
                </c:pt>
                <c:pt idx="63">
                  <c:v>4.7280505954614908E-2</c:v>
                </c:pt>
                <c:pt idx="64">
                  <c:v>1.1899513749610244E-4</c:v>
                </c:pt>
                <c:pt idx="65">
                  <c:v>1.0886059669286333E-4</c:v>
                </c:pt>
                <c:pt idx="66">
                  <c:v>2.9247513774719971E-4</c:v>
                </c:pt>
                <c:pt idx="67">
                  <c:v>1.5387656864421315E-5</c:v>
                </c:pt>
                <c:pt idx="68">
                  <c:v>1.8389140456651749E-3</c:v>
                </c:pt>
                <c:pt idx="69">
                  <c:v>1.4683925188151202E-3</c:v>
                </c:pt>
                <c:pt idx="70">
                  <c:v>1.8114658280242212E-5</c:v>
                </c:pt>
                <c:pt idx="71">
                  <c:v>1.6454471174817369E-5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B39-4528-9A2F-5F15421B09D6}"/>
            </c:ext>
          </c:extLst>
        </c:ser>
        <c:ser>
          <c:idx val="3"/>
          <c:order val="3"/>
          <c:tx>
            <c:strRef>
              <c:f>'cav1'!$P$1</c:f>
              <c:strCache>
                <c:ptCount val="1"/>
                <c:pt idx="0">
                  <c:v>Rx PL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strRef>
              <c:f>'cav1'!$B$2:$B$150</c:f>
              <c:strCache>
                <c:ptCount val="149"/>
                <c:pt idx="0">
                  <c:v>2,5</c:v>
                </c:pt>
                <c:pt idx="1">
                  <c:v>4,00339</c:v>
                </c:pt>
                <c:pt idx="2">
                  <c:v>4,00342</c:v>
                </c:pt>
                <c:pt idx="3">
                  <c:v>4,12988</c:v>
                </c:pt>
                <c:pt idx="4">
                  <c:v>4,13006</c:v>
                </c:pt>
                <c:pt idx="5">
                  <c:v>4,131501</c:v>
                </c:pt>
                <c:pt idx="6">
                  <c:v>4,31594</c:v>
                </c:pt>
                <c:pt idx="7">
                  <c:v>4,461</c:v>
                </c:pt>
                <c:pt idx="8">
                  <c:v>4,46217</c:v>
                </c:pt>
                <c:pt idx="9">
                  <c:v>4,51462</c:v>
                </c:pt>
                <c:pt idx="10">
                  <c:v>4,51521</c:v>
                </c:pt>
                <c:pt idx="11">
                  <c:v>4,54567</c:v>
                </c:pt>
                <c:pt idx="12">
                  <c:v>4,54662</c:v>
                </c:pt>
                <c:pt idx="13">
                  <c:v>4,5859</c:v>
                </c:pt>
                <c:pt idx="14">
                  <c:v>4,58721</c:v>
                </c:pt>
                <c:pt idx="15">
                  <c:v>4,60188</c:v>
                </c:pt>
                <c:pt idx="16">
                  <c:v>4,61081</c:v>
                </c:pt>
                <c:pt idx="17">
                  <c:v>4,71604</c:v>
                </c:pt>
                <c:pt idx="18">
                  <c:v>4,74485</c:v>
                </c:pt>
                <c:pt idx="19">
                  <c:v>4,79829</c:v>
                </c:pt>
                <c:pt idx="20">
                  <c:v>4,81804</c:v>
                </c:pt>
                <c:pt idx="21">
                  <c:v>4,86716</c:v>
                </c:pt>
                <c:pt idx="22">
                  <c:v>4,87886</c:v>
                </c:pt>
                <c:pt idx="23">
                  <c:v>4,98213</c:v>
                </c:pt>
                <c:pt idx="24">
                  <c:v>5,06826</c:v>
                </c:pt>
                <c:pt idx="25">
                  <c:v>5,18973</c:v>
                </c:pt>
                <c:pt idx="26">
                  <c:v>5,29648</c:v>
                </c:pt>
                <c:pt idx="27">
                  <c:v>5,36156</c:v>
                </c:pt>
                <c:pt idx="28">
                  <c:v>5,36331</c:v>
                </c:pt>
                <c:pt idx="29">
                  <c:v>5,45907</c:v>
                </c:pt>
                <c:pt idx="30">
                  <c:v>5,48027</c:v>
                </c:pt>
                <c:pt idx="31">
                  <c:v>5,50368</c:v>
                </c:pt>
                <c:pt idx="32">
                  <c:v>5,50394</c:v>
                </c:pt>
                <c:pt idx="33">
                  <c:v>5,56003</c:v>
                </c:pt>
                <c:pt idx="34">
                  <c:v>5,58601</c:v>
                </c:pt>
                <c:pt idx="35">
                  <c:v>5,60832</c:v>
                </c:pt>
                <c:pt idx="36">
                  <c:v>5,61629</c:v>
                </c:pt>
                <c:pt idx="37">
                  <c:v>5,63154</c:v>
                </c:pt>
                <c:pt idx="38">
                  <c:v>5,6458</c:v>
                </c:pt>
                <c:pt idx="39">
                  <c:v>5,64647</c:v>
                </c:pt>
                <c:pt idx="40">
                  <c:v>5,66092</c:v>
                </c:pt>
                <c:pt idx="41">
                  <c:v>5,70044</c:v>
                </c:pt>
                <c:pt idx="42">
                  <c:v>5,76828</c:v>
                </c:pt>
                <c:pt idx="43">
                  <c:v>5,76888</c:v>
                </c:pt>
                <c:pt idx="44">
                  <c:v>5,78258</c:v>
                </c:pt>
                <c:pt idx="45">
                  <c:v>5,78661</c:v>
                </c:pt>
                <c:pt idx="46">
                  <c:v>5,81846</c:v>
                </c:pt>
                <c:pt idx="47">
                  <c:v>5,83854</c:v>
                </c:pt>
                <c:pt idx="48">
                  <c:v>5,94898</c:v>
                </c:pt>
                <c:pt idx="49">
                  <c:v>5,95793</c:v>
                </c:pt>
                <c:pt idx="50">
                  <c:v>5,96191</c:v>
                </c:pt>
                <c:pt idx="51">
                  <c:v>5,97308</c:v>
                </c:pt>
                <c:pt idx="52">
                  <c:v>5,98808</c:v>
                </c:pt>
                <c:pt idx="53">
                  <c:v>6,04083</c:v>
                </c:pt>
                <c:pt idx="54">
                  <c:v>6,14215</c:v>
                </c:pt>
                <c:pt idx="55">
                  <c:v>6,18032</c:v>
                </c:pt>
                <c:pt idx="56">
                  <c:v>6,19021</c:v>
                </c:pt>
                <c:pt idx="57">
                  <c:v>6,21318</c:v>
                </c:pt>
                <c:pt idx="58">
                  <c:v>6,22693</c:v>
                </c:pt>
                <c:pt idx="59">
                  <c:v>6,34095</c:v>
                </c:pt>
                <c:pt idx="60">
                  <c:v>6,36985</c:v>
                </c:pt>
                <c:pt idx="61">
                  <c:v>6,44023</c:v>
                </c:pt>
                <c:pt idx="62">
                  <c:v>6,45866</c:v>
                </c:pt>
                <c:pt idx="63">
                  <c:v>6,52222</c:v>
                </c:pt>
                <c:pt idx="64">
                  <c:v>6,53342</c:v>
                </c:pt>
                <c:pt idx="65">
                  <c:v>6,59718</c:v>
                </c:pt>
                <c:pt idx="66">
                  <c:v>6,71014</c:v>
                </c:pt>
                <c:pt idx="67">
                  <c:v>6,79891</c:v>
                </c:pt>
                <c:pt idx="68">
                  <c:v>6,84481</c:v>
                </c:pt>
                <c:pt idx="69">
                  <c:v>6,88115</c:v>
                </c:pt>
                <c:pt idx="70">
                  <c:v>6,91227</c:v>
                </c:pt>
                <c:pt idx="71">
                  <c:v>6,95619</c:v>
                </c:pt>
                <c:pt idx="72">
                  <c:v>6,96824</c:v>
                </c:pt>
                <c:pt idx="130">
                  <c:v>Freq PEC</c:v>
                </c:pt>
                <c:pt idx="131">
                  <c:v>2,67826</c:v>
                </c:pt>
                <c:pt idx="132">
                  <c:v>2,67827</c:v>
                </c:pt>
                <c:pt idx="133">
                  <c:v>2,78806</c:v>
                </c:pt>
                <c:pt idx="134">
                  <c:v>2,85597</c:v>
                </c:pt>
                <c:pt idx="135">
                  <c:v>2,85597</c:v>
                </c:pt>
                <c:pt idx="136">
                  <c:v>2,9987</c:v>
                </c:pt>
                <c:pt idx="137">
                  <c:v>2,9987</c:v>
                </c:pt>
                <c:pt idx="138">
                  <c:v>3,03499</c:v>
                </c:pt>
                <c:pt idx="139">
                  <c:v>3,24838</c:v>
                </c:pt>
                <c:pt idx="140">
                  <c:v>4,01274</c:v>
                </c:pt>
                <c:pt idx="141">
                  <c:v>4,01341</c:v>
                </c:pt>
                <c:pt idx="142">
                  <c:v>4,16613</c:v>
                </c:pt>
                <c:pt idx="143">
                  <c:v>4,1689</c:v>
                </c:pt>
                <c:pt idx="144">
                  <c:v>4,39913</c:v>
                </c:pt>
                <c:pt idx="145">
                  <c:v>4,40817</c:v>
                </c:pt>
                <c:pt idx="146">
                  <c:v>4,64344</c:v>
                </c:pt>
                <c:pt idx="147">
                  <c:v>4,70467</c:v>
                </c:pt>
                <c:pt idx="148">
                  <c:v>4,77055</c:v>
                </c:pt>
              </c:strCache>
            </c:strRef>
          </c:xVal>
          <c:yVal>
            <c:numRef>
              <c:f>'cav1'!$P$2:$P$150</c:f>
              <c:numCache>
                <c:formatCode>General</c:formatCode>
                <c:ptCount val="149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1">
                  <c:v>4.5</c:v>
                </c:pt>
                <c:pt idx="12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6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6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4">
                  <c:v>4.5</c:v>
                </c:pt>
                <c:pt idx="45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1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59">
                  <c:v>4.5</c:v>
                </c:pt>
                <c:pt idx="60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0">
                  <c:v>4.5</c:v>
                </c:pt>
                <c:pt idx="71">
                  <c:v>4.5</c:v>
                </c:pt>
                <c:pt idx="72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6">
                  <c:v>4.5</c:v>
                </c:pt>
                <c:pt idx="77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4">
                  <c:v>4.5</c:v>
                </c:pt>
                <c:pt idx="95">
                  <c:v>4.5</c:v>
                </c:pt>
                <c:pt idx="96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0">
                  <c:v>4.5</c:v>
                </c:pt>
                <c:pt idx="101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3">
                  <c:v>4.5</c:v>
                </c:pt>
                <c:pt idx="114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4.5</c:v>
                </c:pt>
                <c:pt idx="119">
                  <c:v>4.5</c:v>
                </c:pt>
                <c:pt idx="120">
                  <c:v>4.5</c:v>
                </c:pt>
                <c:pt idx="121">
                  <c:v>4.5</c:v>
                </c:pt>
                <c:pt idx="122">
                  <c:v>4.5</c:v>
                </c:pt>
                <c:pt idx="123">
                  <c:v>4.5</c:v>
                </c:pt>
                <c:pt idx="124">
                  <c:v>4.5</c:v>
                </c:pt>
                <c:pt idx="125">
                  <c:v>4.5</c:v>
                </c:pt>
                <c:pt idx="126">
                  <c:v>4.5</c:v>
                </c:pt>
                <c:pt idx="127">
                  <c:v>4.5</c:v>
                </c:pt>
                <c:pt idx="128">
                  <c:v>4.5</c:v>
                </c:pt>
                <c:pt idx="129">
                  <c:v>4.5</c:v>
                </c:pt>
                <c:pt idx="130">
                  <c:v>4.5</c:v>
                </c:pt>
                <c:pt idx="131">
                  <c:v>4.5</c:v>
                </c:pt>
                <c:pt idx="132">
                  <c:v>4.5</c:v>
                </c:pt>
                <c:pt idx="133">
                  <c:v>4.5</c:v>
                </c:pt>
                <c:pt idx="134">
                  <c:v>4.5</c:v>
                </c:pt>
                <c:pt idx="135">
                  <c:v>4.5</c:v>
                </c:pt>
                <c:pt idx="136">
                  <c:v>4.5</c:v>
                </c:pt>
                <c:pt idx="137">
                  <c:v>4.5</c:v>
                </c:pt>
                <c:pt idx="138">
                  <c:v>4.5</c:v>
                </c:pt>
                <c:pt idx="139">
                  <c:v>4.5</c:v>
                </c:pt>
                <c:pt idx="140">
                  <c:v>4.5</c:v>
                </c:pt>
                <c:pt idx="141">
                  <c:v>4.5</c:v>
                </c:pt>
                <c:pt idx="142">
                  <c:v>4.5</c:v>
                </c:pt>
                <c:pt idx="143">
                  <c:v>4.5</c:v>
                </c:pt>
                <c:pt idx="144">
                  <c:v>4.5</c:v>
                </c:pt>
                <c:pt idx="145">
                  <c:v>4.5</c:v>
                </c:pt>
                <c:pt idx="146">
                  <c:v>4.5</c:v>
                </c:pt>
                <c:pt idx="147">
                  <c:v>4.5</c:v>
                </c:pt>
                <c:pt idx="148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B39-4528-9A2F-5F15421B09D6}"/>
            </c:ext>
          </c:extLst>
        </c:ser>
        <c:ser>
          <c:idx val="4"/>
          <c:order val="4"/>
          <c:tx>
            <c:strRef>
              <c:f>'cav1'!$Q$1</c:f>
              <c:strCache>
                <c:ptCount val="1"/>
                <c:pt idx="0">
                  <c:v>Ry PL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'cav1'!$B$2:$B$150</c:f>
              <c:strCache>
                <c:ptCount val="149"/>
                <c:pt idx="0">
                  <c:v>2,5</c:v>
                </c:pt>
                <c:pt idx="1">
                  <c:v>4,00339</c:v>
                </c:pt>
                <c:pt idx="2">
                  <c:v>4,00342</c:v>
                </c:pt>
                <c:pt idx="3">
                  <c:v>4,12988</c:v>
                </c:pt>
                <c:pt idx="4">
                  <c:v>4,13006</c:v>
                </c:pt>
                <c:pt idx="5">
                  <c:v>4,131501</c:v>
                </c:pt>
                <c:pt idx="6">
                  <c:v>4,31594</c:v>
                </c:pt>
                <c:pt idx="7">
                  <c:v>4,461</c:v>
                </c:pt>
                <c:pt idx="8">
                  <c:v>4,46217</c:v>
                </c:pt>
                <c:pt idx="9">
                  <c:v>4,51462</c:v>
                </c:pt>
                <c:pt idx="10">
                  <c:v>4,51521</c:v>
                </c:pt>
                <c:pt idx="11">
                  <c:v>4,54567</c:v>
                </c:pt>
                <c:pt idx="12">
                  <c:v>4,54662</c:v>
                </c:pt>
                <c:pt idx="13">
                  <c:v>4,5859</c:v>
                </c:pt>
                <c:pt idx="14">
                  <c:v>4,58721</c:v>
                </c:pt>
                <c:pt idx="15">
                  <c:v>4,60188</c:v>
                </c:pt>
                <c:pt idx="16">
                  <c:v>4,61081</c:v>
                </c:pt>
                <c:pt idx="17">
                  <c:v>4,71604</c:v>
                </c:pt>
                <c:pt idx="18">
                  <c:v>4,74485</c:v>
                </c:pt>
                <c:pt idx="19">
                  <c:v>4,79829</c:v>
                </c:pt>
                <c:pt idx="20">
                  <c:v>4,81804</c:v>
                </c:pt>
                <c:pt idx="21">
                  <c:v>4,86716</c:v>
                </c:pt>
                <c:pt idx="22">
                  <c:v>4,87886</c:v>
                </c:pt>
                <c:pt idx="23">
                  <c:v>4,98213</c:v>
                </c:pt>
                <c:pt idx="24">
                  <c:v>5,06826</c:v>
                </c:pt>
                <c:pt idx="25">
                  <c:v>5,18973</c:v>
                </c:pt>
                <c:pt idx="26">
                  <c:v>5,29648</c:v>
                </c:pt>
                <c:pt idx="27">
                  <c:v>5,36156</c:v>
                </c:pt>
                <c:pt idx="28">
                  <c:v>5,36331</c:v>
                </c:pt>
                <c:pt idx="29">
                  <c:v>5,45907</c:v>
                </c:pt>
                <c:pt idx="30">
                  <c:v>5,48027</c:v>
                </c:pt>
                <c:pt idx="31">
                  <c:v>5,50368</c:v>
                </c:pt>
                <c:pt idx="32">
                  <c:v>5,50394</c:v>
                </c:pt>
                <c:pt idx="33">
                  <c:v>5,56003</c:v>
                </c:pt>
                <c:pt idx="34">
                  <c:v>5,58601</c:v>
                </c:pt>
                <c:pt idx="35">
                  <c:v>5,60832</c:v>
                </c:pt>
                <c:pt idx="36">
                  <c:v>5,61629</c:v>
                </c:pt>
                <c:pt idx="37">
                  <c:v>5,63154</c:v>
                </c:pt>
                <c:pt idx="38">
                  <c:v>5,6458</c:v>
                </c:pt>
                <c:pt idx="39">
                  <c:v>5,64647</c:v>
                </c:pt>
                <c:pt idx="40">
                  <c:v>5,66092</c:v>
                </c:pt>
                <c:pt idx="41">
                  <c:v>5,70044</c:v>
                </c:pt>
                <c:pt idx="42">
                  <c:v>5,76828</c:v>
                </c:pt>
                <c:pt idx="43">
                  <c:v>5,76888</c:v>
                </c:pt>
                <c:pt idx="44">
                  <c:v>5,78258</c:v>
                </c:pt>
                <c:pt idx="45">
                  <c:v>5,78661</c:v>
                </c:pt>
                <c:pt idx="46">
                  <c:v>5,81846</c:v>
                </c:pt>
                <c:pt idx="47">
                  <c:v>5,83854</c:v>
                </c:pt>
                <c:pt idx="48">
                  <c:v>5,94898</c:v>
                </c:pt>
                <c:pt idx="49">
                  <c:v>5,95793</c:v>
                </c:pt>
                <c:pt idx="50">
                  <c:v>5,96191</c:v>
                </c:pt>
                <c:pt idx="51">
                  <c:v>5,97308</c:v>
                </c:pt>
                <c:pt idx="52">
                  <c:v>5,98808</c:v>
                </c:pt>
                <c:pt idx="53">
                  <c:v>6,04083</c:v>
                </c:pt>
                <c:pt idx="54">
                  <c:v>6,14215</c:v>
                </c:pt>
                <c:pt idx="55">
                  <c:v>6,18032</c:v>
                </c:pt>
                <c:pt idx="56">
                  <c:v>6,19021</c:v>
                </c:pt>
                <c:pt idx="57">
                  <c:v>6,21318</c:v>
                </c:pt>
                <c:pt idx="58">
                  <c:v>6,22693</c:v>
                </c:pt>
                <c:pt idx="59">
                  <c:v>6,34095</c:v>
                </c:pt>
                <c:pt idx="60">
                  <c:v>6,36985</c:v>
                </c:pt>
                <c:pt idx="61">
                  <c:v>6,44023</c:v>
                </c:pt>
                <c:pt idx="62">
                  <c:v>6,45866</c:v>
                </c:pt>
                <c:pt idx="63">
                  <c:v>6,52222</c:v>
                </c:pt>
                <c:pt idx="64">
                  <c:v>6,53342</c:v>
                </c:pt>
                <c:pt idx="65">
                  <c:v>6,59718</c:v>
                </c:pt>
                <c:pt idx="66">
                  <c:v>6,71014</c:v>
                </c:pt>
                <c:pt idx="67">
                  <c:v>6,79891</c:v>
                </c:pt>
                <c:pt idx="68">
                  <c:v>6,84481</c:v>
                </c:pt>
                <c:pt idx="69">
                  <c:v>6,88115</c:v>
                </c:pt>
                <c:pt idx="70">
                  <c:v>6,91227</c:v>
                </c:pt>
                <c:pt idx="71">
                  <c:v>6,95619</c:v>
                </c:pt>
                <c:pt idx="72">
                  <c:v>6,96824</c:v>
                </c:pt>
                <c:pt idx="130">
                  <c:v>Freq PEC</c:v>
                </c:pt>
                <c:pt idx="131">
                  <c:v>2,67826</c:v>
                </c:pt>
                <c:pt idx="132">
                  <c:v>2,67827</c:v>
                </c:pt>
                <c:pt idx="133">
                  <c:v>2,78806</c:v>
                </c:pt>
                <c:pt idx="134">
                  <c:v>2,85597</c:v>
                </c:pt>
                <c:pt idx="135">
                  <c:v>2,85597</c:v>
                </c:pt>
                <c:pt idx="136">
                  <c:v>2,9987</c:v>
                </c:pt>
                <c:pt idx="137">
                  <c:v>2,9987</c:v>
                </c:pt>
                <c:pt idx="138">
                  <c:v>3,03499</c:v>
                </c:pt>
                <c:pt idx="139">
                  <c:v>3,24838</c:v>
                </c:pt>
                <c:pt idx="140">
                  <c:v>4,01274</c:v>
                </c:pt>
                <c:pt idx="141">
                  <c:v>4,01341</c:v>
                </c:pt>
                <c:pt idx="142">
                  <c:v>4,16613</c:v>
                </c:pt>
                <c:pt idx="143">
                  <c:v>4,1689</c:v>
                </c:pt>
                <c:pt idx="144">
                  <c:v>4,39913</c:v>
                </c:pt>
                <c:pt idx="145">
                  <c:v>4,40817</c:v>
                </c:pt>
                <c:pt idx="146">
                  <c:v>4,64344</c:v>
                </c:pt>
                <c:pt idx="147">
                  <c:v>4,70467</c:v>
                </c:pt>
                <c:pt idx="148">
                  <c:v>4,77055</c:v>
                </c:pt>
              </c:strCache>
            </c:strRef>
          </c:xVal>
          <c:yVal>
            <c:numRef>
              <c:f>'cav1'!$Q$2:$Q$150</c:f>
              <c:numCache>
                <c:formatCode>General</c:formatCode>
                <c:ptCount val="149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1.5</c:v>
                </c:pt>
                <c:pt idx="9">
                  <c:v>1.5</c:v>
                </c:pt>
                <c:pt idx="10">
                  <c:v>1.5</c:v>
                </c:pt>
                <c:pt idx="11">
                  <c:v>1.5</c:v>
                </c:pt>
                <c:pt idx="12">
                  <c:v>1.5</c:v>
                </c:pt>
                <c:pt idx="13">
                  <c:v>1.5</c:v>
                </c:pt>
                <c:pt idx="14">
                  <c:v>1.5</c:v>
                </c:pt>
                <c:pt idx="15">
                  <c:v>1.5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19">
                  <c:v>1.5</c:v>
                </c:pt>
                <c:pt idx="20">
                  <c:v>1.5</c:v>
                </c:pt>
                <c:pt idx="21">
                  <c:v>1.5</c:v>
                </c:pt>
                <c:pt idx="22">
                  <c:v>1.5</c:v>
                </c:pt>
                <c:pt idx="23">
                  <c:v>1.5</c:v>
                </c:pt>
                <c:pt idx="24">
                  <c:v>1.5</c:v>
                </c:pt>
                <c:pt idx="25">
                  <c:v>1.5</c:v>
                </c:pt>
                <c:pt idx="26">
                  <c:v>1.5</c:v>
                </c:pt>
                <c:pt idx="27">
                  <c:v>1.5</c:v>
                </c:pt>
                <c:pt idx="28">
                  <c:v>1.5</c:v>
                </c:pt>
                <c:pt idx="29">
                  <c:v>1.5</c:v>
                </c:pt>
                <c:pt idx="30">
                  <c:v>1.5</c:v>
                </c:pt>
                <c:pt idx="31">
                  <c:v>1.5</c:v>
                </c:pt>
                <c:pt idx="32">
                  <c:v>1.5</c:v>
                </c:pt>
                <c:pt idx="33">
                  <c:v>1.5</c:v>
                </c:pt>
                <c:pt idx="34">
                  <c:v>1.5</c:v>
                </c:pt>
                <c:pt idx="35">
                  <c:v>1.5</c:v>
                </c:pt>
                <c:pt idx="36">
                  <c:v>1.5</c:v>
                </c:pt>
                <c:pt idx="37">
                  <c:v>1.5</c:v>
                </c:pt>
                <c:pt idx="38">
                  <c:v>1.5</c:v>
                </c:pt>
                <c:pt idx="39">
                  <c:v>1.5</c:v>
                </c:pt>
                <c:pt idx="40">
                  <c:v>1.5</c:v>
                </c:pt>
                <c:pt idx="41">
                  <c:v>1.5</c:v>
                </c:pt>
                <c:pt idx="42">
                  <c:v>1.5</c:v>
                </c:pt>
                <c:pt idx="43">
                  <c:v>1.5</c:v>
                </c:pt>
                <c:pt idx="44">
                  <c:v>1.5</c:v>
                </c:pt>
                <c:pt idx="45">
                  <c:v>1.5</c:v>
                </c:pt>
                <c:pt idx="46">
                  <c:v>1.5</c:v>
                </c:pt>
                <c:pt idx="47">
                  <c:v>1.5</c:v>
                </c:pt>
                <c:pt idx="48">
                  <c:v>1.5</c:v>
                </c:pt>
                <c:pt idx="49">
                  <c:v>1.5</c:v>
                </c:pt>
                <c:pt idx="50">
                  <c:v>1.5</c:v>
                </c:pt>
                <c:pt idx="51">
                  <c:v>1.5</c:v>
                </c:pt>
                <c:pt idx="52">
                  <c:v>1.5</c:v>
                </c:pt>
                <c:pt idx="53">
                  <c:v>1.5</c:v>
                </c:pt>
                <c:pt idx="54">
                  <c:v>1.5</c:v>
                </c:pt>
                <c:pt idx="55">
                  <c:v>1.5</c:v>
                </c:pt>
                <c:pt idx="56">
                  <c:v>1.5</c:v>
                </c:pt>
                <c:pt idx="57">
                  <c:v>1.5</c:v>
                </c:pt>
                <c:pt idx="58">
                  <c:v>1.5</c:v>
                </c:pt>
                <c:pt idx="59">
                  <c:v>1.5</c:v>
                </c:pt>
                <c:pt idx="60">
                  <c:v>1.5</c:v>
                </c:pt>
                <c:pt idx="61">
                  <c:v>1.5</c:v>
                </c:pt>
                <c:pt idx="62">
                  <c:v>1.5</c:v>
                </c:pt>
                <c:pt idx="63">
                  <c:v>1.5</c:v>
                </c:pt>
                <c:pt idx="64">
                  <c:v>1.5</c:v>
                </c:pt>
                <c:pt idx="65">
                  <c:v>1.5</c:v>
                </c:pt>
                <c:pt idx="66">
                  <c:v>1.5</c:v>
                </c:pt>
                <c:pt idx="67">
                  <c:v>1.5</c:v>
                </c:pt>
                <c:pt idx="68">
                  <c:v>1.5</c:v>
                </c:pt>
                <c:pt idx="69">
                  <c:v>1.5</c:v>
                </c:pt>
                <c:pt idx="70">
                  <c:v>1.5</c:v>
                </c:pt>
                <c:pt idx="71">
                  <c:v>1.5</c:v>
                </c:pt>
                <c:pt idx="72">
                  <c:v>1.5</c:v>
                </c:pt>
                <c:pt idx="73">
                  <c:v>1.5</c:v>
                </c:pt>
                <c:pt idx="74">
                  <c:v>1.5</c:v>
                </c:pt>
                <c:pt idx="75">
                  <c:v>1.5</c:v>
                </c:pt>
                <c:pt idx="76">
                  <c:v>1.5</c:v>
                </c:pt>
                <c:pt idx="77">
                  <c:v>1.5</c:v>
                </c:pt>
                <c:pt idx="78">
                  <c:v>1.5</c:v>
                </c:pt>
                <c:pt idx="79">
                  <c:v>1.5</c:v>
                </c:pt>
                <c:pt idx="80">
                  <c:v>1.5</c:v>
                </c:pt>
                <c:pt idx="81">
                  <c:v>1.5</c:v>
                </c:pt>
                <c:pt idx="82">
                  <c:v>1.5</c:v>
                </c:pt>
                <c:pt idx="83">
                  <c:v>1.5</c:v>
                </c:pt>
                <c:pt idx="84">
                  <c:v>1.5</c:v>
                </c:pt>
                <c:pt idx="85">
                  <c:v>1.5</c:v>
                </c:pt>
                <c:pt idx="86">
                  <c:v>1.5</c:v>
                </c:pt>
                <c:pt idx="87">
                  <c:v>1.5</c:v>
                </c:pt>
                <c:pt idx="88">
                  <c:v>1.5</c:v>
                </c:pt>
                <c:pt idx="89">
                  <c:v>1.5</c:v>
                </c:pt>
                <c:pt idx="90">
                  <c:v>1.5</c:v>
                </c:pt>
                <c:pt idx="91">
                  <c:v>1.5</c:v>
                </c:pt>
                <c:pt idx="92">
                  <c:v>1.5</c:v>
                </c:pt>
                <c:pt idx="93">
                  <c:v>1.5</c:v>
                </c:pt>
                <c:pt idx="94">
                  <c:v>1.5</c:v>
                </c:pt>
                <c:pt idx="95">
                  <c:v>1.5</c:v>
                </c:pt>
                <c:pt idx="96">
                  <c:v>1.5</c:v>
                </c:pt>
                <c:pt idx="97">
                  <c:v>1.5</c:v>
                </c:pt>
                <c:pt idx="98">
                  <c:v>1.5</c:v>
                </c:pt>
                <c:pt idx="99">
                  <c:v>1.5</c:v>
                </c:pt>
                <c:pt idx="100">
                  <c:v>1.5</c:v>
                </c:pt>
                <c:pt idx="101">
                  <c:v>1.5</c:v>
                </c:pt>
                <c:pt idx="102">
                  <c:v>1.5</c:v>
                </c:pt>
                <c:pt idx="103">
                  <c:v>1.5</c:v>
                </c:pt>
                <c:pt idx="104">
                  <c:v>1.5</c:v>
                </c:pt>
                <c:pt idx="105">
                  <c:v>1.5</c:v>
                </c:pt>
                <c:pt idx="106">
                  <c:v>1.5</c:v>
                </c:pt>
                <c:pt idx="107">
                  <c:v>1.5</c:v>
                </c:pt>
                <c:pt idx="108">
                  <c:v>1.5</c:v>
                </c:pt>
                <c:pt idx="109">
                  <c:v>1.5</c:v>
                </c:pt>
                <c:pt idx="110">
                  <c:v>1.5</c:v>
                </c:pt>
                <c:pt idx="111">
                  <c:v>1.5</c:v>
                </c:pt>
                <c:pt idx="112">
                  <c:v>1.5</c:v>
                </c:pt>
                <c:pt idx="113">
                  <c:v>1.5</c:v>
                </c:pt>
                <c:pt idx="114">
                  <c:v>1.5</c:v>
                </c:pt>
                <c:pt idx="115">
                  <c:v>1.5</c:v>
                </c:pt>
                <c:pt idx="116">
                  <c:v>1.5</c:v>
                </c:pt>
                <c:pt idx="117">
                  <c:v>1.5</c:v>
                </c:pt>
                <c:pt idx="118">
                  <c:v>1.5</c:v>
                </c:pt>
                <c:pt idx="119">
                  <c:v>1.5</c:v>
                </c:pt>
                <c:pt idx="120">
                  <c:v>1.5</c:v>
                </c:pt>
                <c:pt idx="121">
                  <c:v>1.5</c:v>
                </c:pt>
                <c:pt idx="122">
                  <c:v>1.5</c:v>
                </c:pt>
                <c:pt idx="123">
                  <c:v>1.5</c:v>
                </c:pt>
                <c:pt idx="124">
                  <c:v>1.5</c:v>
                </c:pt>
                <c:pt idx="125">
                  <c:v>1.5</c:v>
                </c:pt>
                <c:pt idx="126">
                  <c:v>1.5</c:v>
                </c:pt>
                <c:pt idx="127">
                  <c:v>1.5</c:v>
                </c:pt>
                <c:pt idx="128">
                  <c:v>1.5</c:v>
                </c:pt>
                <c:pt idx="129">
                  <c:v>1.5</c:v>
                </c:pt>
                <c:pt idx="130">
                  <c:v>1.5</c:v>
                </c:pt>
                <c:pt idx="131">
                  <c:v>1.5</c:v>
                </c:pt>
                <c:pt idx="132">
                  <c:v>1.5</c:v>
                </c:pt>
                <c:pt idx="133">
                  <c:v>1.5</c:v>
                </c:pt>
                <c:pt idx="134">
                  <c:v>1.5</c:v>
                </c:pt>
                <c:pt idx="135">
                  <c:v>1.5</c:v>
                </c:pt>
                <c:pt idx="136">
                  <c:v>1.5</c:v>
                </c:pt>
                <c:pt idx="137">
                  <c:v>1.5</c:v>
                </c:pt>
                <c:pt idx="138">
                  <c:v>1.5</c:v>
                </c:pt>
                <c:pt idx="139">
                  <c:v>1.5</c:v>
                </c:pt>
                <c:pt idx="140">
                  <c:v>1.5</c:v>
                </c:pt>
                <c:pt idx="141">
                  <c:v>1.5</c:v>
                </c:pt>
                <c:pt idx="142">
                  <c:v>1.5</c:v>
                </c:pt>
                <c:pt idx="143">
                  <c:v>1.5</c:v>
                </c:pt>
                <c:pt idx="144">
                  <c:v>1.5</c:v>
                </c:pt>
                <c:pt idx="145">
                  <c:v>1.5</c:v>
                </c:pt>
                <c:pt idx="146">
                  <c:v>1.5</c:v>
                </c:pt>
                <c:pt idx="147">
                  <c:v>1.5</c:v>
                </c:pt>
                <c:pt idx="148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B39-4528-9A2F-5F15421B09D6}"/>
            </c:ext>
          </c:extLst>
        </c:ser>
        <c:ser>
          <c:idx val="6"/>
          <c:order val="6"/>
          <c:tx>
            <c:v>Rx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'cav1'!$B$133:$B$251</c:f>
              <c:numCache>
                <c:formatCode>General</c:formatCode>
                <c:ptCount val="119"/>
                <c:pt idx="0">
                  <c:v>2.6782599999999999</c:v>
                </c:pt>
                <c:pt idx="1">
                  <c:v>2.6782699999999999</c:v>
                </c:pt>
                <c:pt idx="2">
                  <c:v>2.7880600000000002</c:v>
                </c:pt>
                <c:pt idx="3">
                  <c:v>2.8559700000000001</c:v>
                </c:pt>
                <c:pt idx="4">
                  <c:v>2.8559700000000001</c:v>
                </c:pt>
                <c:pt idx="5">
                  <c:v>2.9986999999999999</c:v>
                </c:pt>
                <c:pt idx="6">
                  <c:v>2.9986999999999999</c:v>
                </c:pt>
                <c:pt idx="7">
                  <c:v>3.0349900000000001</c:v>
                </c:pt>
                <c:pt idx="8">
                  <c:v>3.24838</c:v>
                </c:pt>
                <c:pt idx="9">
                  <c:v>4.01274</c:v>
                </c:pt>
                <c:pt idx="10">
                  <c:v>4.0134100000000004</c:v>
                </c:pt>
                <c:pt idx="11">
                  <c:v>4.1661299999999999</c:v>
                </c:pt>
                <c:pt idx="12">
                  <c:v>4.1688999999999998</c:v>
                </c:pt>
                <c:pt idx="13">
                  <c:v>4.3991300000000004</c:v>
                </c:pt>
                <c:pt idx="14">
                  <c:v>4.4081700000000001</c:v>
                </c:pt>
                <c:pt idx="15">
                  <c:v>4.64344</c:v>
                </c:pt>
                <c:pt idx="16">
                  <c:v>4.7046700000000001</c:v>
                </c:pt>
                <c:pt idx="17">
                  <c:v>4.7705500000000001</c:v>
                </c:pt>
                <c:pt idx="18">
                  <c:v>5.0504199999999999</c:v>
                </c:pt>
                <c:pt idx="19">
                  <c:v>5.0782299999999996</c:v>
                </c:pt>
                <c:pt idx="20">
                  <c:v>5.3528200000000004</c:v>
                </c:pt>
                <c:pt idx="21">
                  <c:v>5.3878899999999996</c:v>
                </c:pt>
                <c:pt idx="22">
                  <c:v>5.62148</c:v>
                </c:pt>
                <c:pt idx="23">
                  <c:v>5.6643499999999998</c:v>
                </c:pt>
                <c:pt idx="24">
                  <c:v>5.8760399999999997</c:v>
                </c:pt>
                <c:pt idx="25">
                  <c:v>5.9104299999999999</c:v>
                </c:pt>
                <c:pt idx="26">
                  <c:v>6.14595</c:v>
                </c:pt>
                <c:pt idx="27">
                  <c:v>6.1459700000000002</c:v>
                </c:pt>
                <c:pt idx="28">
                  <c:v>6.2295400000000001</c:v>
                </c:pt>
                <c:pt idx="29">
                  <c:v>6.2295600000000002</c:v>
                </c:pt>
                <c:pt idx="30">
                  <c:v>6.2439499999999999</c:v>
                </c:pt>
                <c:pt idx="31">
                  <c:v>6.2529399999999997</c:v>
                </c:pt>
                <c:pt idx="32">
                  <c:v>6.2529399999999997</c:v>
                </c:pt>
                <c:pt idx="33">
                  <c:v>6.2542299999999997</c:v>
                </c:pt>
                <c:pt idx="34">
                  <c:v>6.2654699999999997</c:v>
                </c:pt>
                <c:pt idx="35">
                  <c:v>6.43485</c:v>
                </c:pt>
                <c:pt idx="36">
                  <c:v>6.4817999999999998</c:v>
                </c:pt>
                <c:pt idx="37">
                  <c:v>6.6757799999999996</c:v>
                </c:pt>
                <c:pt idx="38">
                  <c:v>6.6811800000000003</c:v>
                </c:pt>
              </c:numCache>
            </c:numRef>
          </c:xVal>
          <c:yVal>
            <c:numRef>
              <c:f>'cav1'!$M$133:$M$251</c:f>
              <c:numCache>
                <c:formatCode>0.00E+00</c:formatCode>
                <c:ptCount val="119"/>
                <c:pt idx="0">
                  <c:v>1.2098287659240001E-4</c:v>
                </c:pt>
                <c:pt idx="1">
                  <c:v>4.4148574373031176E-8</c:v>
                </c:pt>
                <c:pt idx="2">
                  <c:v>5.8078318520116399E-5</c:v>
                </c:pt>
                <c:pt idx="3">
                  <c:v>4.9861535604631809E-5</c:v>
                </c:pt>
                <c:pt idx="4">
                  <c:v>2.5501703560386395E-4</c:v>
                </c:pt>
                <c:pt idx="5">
                  <c:v>3.4520328936304481E-3</c:v>
                </c:pt>
                <c:pt idx="6">
                  <c:v>9.2784799469008874E-4</c:v>
                </c:pt>
                <c:pt idx="7">
                  <c:v>3.7379009641728201E-5</c:v>
                </c:pt>
                <c:pt idx="8">
                  <c:v>3.2916081706154787E-4</c:v>
                </c:pt>
                <c:pt idx="9">
                  <c:v>3.9055455037697082E-5</c:v>
                </c:pt>
                <c:pt idx="10">
                  <c:v>1.4436854295831335E-7</c:v>
                </c:pt>
                <c:pt idx="11">
                  <c:v>1.4561378841594248E-5</c:v>
                </c:pt>
                <c:pt idx="12">
                  <c:v>8.149306080459362E-5</c:v>
                </c:pt>
                <c:pt idx="13">
                  <c:v>4.3224445646080056E-7</c:v>
                </c:pt>
                <c:pt idx="14">
                  <c:v>4.2116410537948331E-6</c:v>
                </c:pt>
                <c:pt idx="15">
                  <c:v>2.7825905455832644E-7</c:v>
                </c:pt>
                <c:pt idx="16">
                  <c:v>4.998272193684707E-6</c:v>
                </c:pt>
                <c:pt idx="17">
                  <c:v>2.6178390741137562E-7</c:v>
                </c:pt>
                <c:pt idx="18">
                  <c:v>4.2319234316759558E-9</c:v>
                </c:pt>
                <c:pt idx="19">
                  <c:v>1.7466604305129458E-7</c:v>
                </c:pt>
                <c:pt idx="20">
                  <c:v>2.3373570189805051E-7</c:v>
                </c:pt>
                <c:pt idx="21">
                  <c:v>3.7059035401698647E-9</c:v>
                </c:pt>
                <c:pt idx="22">
                  <c:v>4.1784595285141469E-9</c:v>
                </c:pt>
                <c:pt idx="23">
                  <c:v>1.6983829108206277E-6</c:v>
                </c:pt>
                <c:pt idx="24">
                  <c:v>2.2387109279239426E-7</c:v>
                </c:pt>
                <c:pt idx="25">
                  <c:v>9.9259205833232191E-8</c:v>
                </c:pt>
                <c:pt idx="26">
                  <c:v>3.285784101790637E-8</c:v>
                </c:pt>
                <c:pt idx="27">
                  <c:v>2.0972947406435654E-7</c:v>
                </c:pt>
                <c:pt idx="28">
                  <c:v>5.9197626892510393E-11</c:v>
                </c:pt>
                <c:pt idx="29">
                  <c:v>3.1303563944612708E-8</c:v>
                </c:pt>
                <c:pt idx="30">
                  <c:v>1.6180723052913076E-7</c:v>
                </c:pt>
                <c:pt idx="31">
                  <c:v>1.5247444241044702E-5</c:v>
                </c:pt>
                <c:pt idx="32">
                  <c:v>3.5354374999141783E-6</c:v>
                </c:pt>
                <c:pt idx="33">
                  <c:v>2.7425485287733824E-6</c:v>
                </c:pt>
                <c:pt idx="34">
                  <c:v>1.4155189896567383E-8</c:v>
                </c:pt>
                <c:pt idx="35">
                  <c:v>1.0525920613459923E-8</c:v>
                </c:pt>
                <c:pt idx="36">
                  <c:v>2.6785239678761323E-7</c:v>
                </c:pt>
                <c:pt idx="37">
                  <c:v>7.409104619573954E-8</c:v>
                </c:pt>
                <c:pt idx="38">
                  <c:v>2.2685396051642422E-7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B39-4528-9A2F-5F15421B09D6}"/>
            </c:ext>
          </c:extLst>
        </c:ser>
        <c:ser>
          <c:idx val="7"/>
          <c:order val="7"/>
          <c:tx>
            <c:v>Ry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'cav1'!$B$133:$B$251</c:f>
              <c:numCache>
                <c:formatCode>General</c:formatCode>
                <c:ptCount val="119"/>
                <c:pt idx="0">
                  <c:v>2.6782599999999999</c:v>
                </c:pt>
                <c:pt idx="1">
                  <c:v>2.6782699999999999</c:v>
                </c:pt>
                <c:pt idx="2">
                  <c:v>2.7880600000000002</c:v>
                </c:pt>
                <c:pt idx="3">
                  <c:v>2.8559700000000001</c:v>
                </c:pt>
                <c:pt idx="4">
                  <c:v>2.8559700000000001</c:v>
                </c:pt>
                <c:pt idx="5">
                  <c:v>2.9986999999999999</c:v>
                </c:pt>
                <c:pt idx="6">
                  <c:v>2.9986999999999999</c:v>
                </c:pt>
                <c:pt idx="7">
                  <c:v>3.0349900000000001</c:v>
                </c:pt>
                <c:pt idx="8">
                  <c:v>3.24838</c:v>
                </c:pt>
                <c:pt idx="9">
                  <c:v>4.01274</c:v>
                </c:pt>
                <c:pt idx="10">
                  <c:v>4.0134100000000004</c:v>
                </c:pt>
                <c:pt idx="11">
                  <c:v>4.1661299999999999</c:v>
                </c:pt>
                <c:pt idx="12">
                  <c:v>4.1688999999999998</c:v>
                </c:pt>
                <c:pt idx="13">
                  <c:v>4.3991300000000004</c:v>
                </c:pt>
                <c:pt idx="14">
                  <c:v>4.4081700000000001</c:v>
                </c:pt>
                <c:pt idx="15">
                  <c:v>4.64344</c:v>
                </c:pt>
                <c:pt idx="16">
                  <c:v>4.7046700000000001</c:v>
                </c:pt>
                <c:pt idx="17">
                  <c:v>4.7705500000000001</c:v>
                </c:pt>
                <c:pt idx="18">
                  <c:v>5.0504199999999999</c:v>
                </c:pt>
                <c:pt idx="19">
                  <c:v>5.0782299999999996</c:v>
                </c:pt>
                <c:pt idx="20">
                  <c:v>5.3528200000000004</c:v>
                </c:pt>
                <c:pt idx="21">
                  <c:v>5.3878899999999996</c:v>
                </c:pt>
                <c:pt idx="22">
                  <c:v>5.62148</c:v>
                </c:pt>
                <c:pt idx="23">
                  <c:v>5.6643499999999998</c:v>
                </c:pt>
                <c:pt idx="24">
                  <c:v>5.8760399999999997</c:v>
                </c:pt>
                <c:pt idx="25">
                  <c:v>5.9104299999999999</c:v>
                </c:pt>
                <c:pt idx="26">
                  <c:v>6.14595</c:v>
                </c:pt>
                <c:pt idx="27">
                  <c:v>6.1459700000000002</c:v>
                </c:pt>
                <c:pt idx="28">
                  <c:v>6.2295400000000001</c:v>
                </c:pt>
                <c:pt idx="29">
                  <c:v>6.2295600000000002</c:v>
                </c:pt>
                <c:pt idx="30">
                  <c:v>6.2439499999999999</c:v>
                </c:pt>
                <c:pt idx="31">
                  <c:v>6.2529399999999997</c:v>
                </c:pt>
                <c:pt idx="32">
                  <c:v>6.2529399999999997</c:v>
                </c:pt>
                <c:pt idx="33">
                  <c:v>6.2542299999999997</c:v>
                </c:pt>
                <c:pt idx="34">
                  <c:v>6.2654699999999997</c:v>
                </c:pt>
                <c:pt idx="35">
                  <c:v>6.43485</c:v>
                </c:pt>
                <c:pt idx="36">
                  <c:v>6.4817999999999998</c:v>
                </c:pt>
                <c:pt idx="37">
                  <c:v>6.6757799999999996</c:v>
                </c:pt>
                <c:pt idx="38">
                  <c:v>6.6811800000000003</c:v>
                </c:pt>
              </c:numCache>
            </c:numRef>
          </c:xVal>
          <c:yVal>
            <c:numRef>
              <c:f>'cav1'!$N$133:$N$251</c:f>
              <c:numCache>
                <c:formatCode>0.00E+00</c:formatCode>
                <c:ptCount val="119"/>
                <c:pt idx="0">
                  <c:v>0.15244851507837426</c:v>
                </c:pt>
                <c:pt idx="1">
                  <c:v>1.3890208174720324</c:v>
                </c:pt>
                <c:pt idx="2">
                  <c:v>1.0288159280706333</c:v>
                </c:pt>
                <c:pt idx="3">
                  <c:v>3.4765853803458402</c:v>
                </c:pt>
                <c:pt idx="4">
                  <c:v>25.012592570416277</c:v>
                </c:pt>
                <c:pt idx="5">
                  <c:v>6974.1278085166368</c:v>
                </c:pt>
                <c:pt idx="6">
                  <c:v>7010.4030121641581</c:v>
                </c:pt>
                <c:pt idx="7">
                  <c:v>7.9310350081742937</c:v>
                </c:pt>
                <c:pt idx="8">
                  <c:v>11837.345529668273</c:v>
                </c:pt>
                <c:pt idx="9">
                  <c:v>5.6618280781357138</c:v>
                </c:pt>
                <c:pt idx="10">
                  <c:v>0.32379801777793144</c:v>
                </c:pt>
                <c:pt idx="11">
                  <c:v>5.0326765526559463</c:v>
                </c:pt>
                <c:pt idx="12">
                  <c:v>27.437595040699552</c:v>
                </c:pt>
                <c:pt idx="13">
                  <c:v>0.2956789952568859</c:v>
                </c:pt>
                <c:pt idx="14">
                  <c:v>2.2904047953044739</c:v>
                </c:pt>
                <c:pt idx="15">
                  <c:v>0.89974284314878417</c:v>
                </c:pt>
                <c:pt idx="16">
                  <c:v>4.5378033495611941E-4</c:v>
                </c:pt>
                <c:pt idx="17">
                  <c:v>1.1081912533504927</c:v>
                </c:pt>
                <c:pt idx="18">
                  <c:v>1.8844582309684389E-3</c:v>
                </c:pt>
                <c:pt idx="19">
                  <c:v>1.4676761247416455E-2</c:v>
                </c:pt>
                <c:pt idx="20">
                  <c:v>1.1857262051791471E-2</c:v>
                </c:pt>
                <c:pt idx="21">
                  <c:v>1.285157808660449E-3</c:v>
                </c:pt>
                <c:pt idx="22">
                  <c:v>5.1155437146324381E-2</c:v>
                </c:pt>
                <c:pt idx="23">
                  <c:v>0.4652245394606917</c:v>
                </c:pt>
                <c:pt idx="24">
                  <c:v>7.2692260718471541E-2</c:v>
                </c:pt>
                <c:pt idx="25">
                  <c:v>3.2688967686820201</c:v>
                </c:pt>
                <c:pt idx="26">
                  <c:v>2.608601980314631E-3</c:v>
                </c:pt>
                <c:pt idx="27">
                  <c:v>5.1591818483846767E-5</c:v>
                </c:pt>
                <c:pt idx="28">
                  <c:v>3.3785962665481544E-3</c:v>
                </c:pt>
                <c:pt idx="29">
                  <c:v>2.4267441773575902E-3</c:v>
                </c:pt>
                <c:pt idx="30">
                  <c:v>0.73172211758054029</c:v>
                </c:pt>
                <c:pt idx="31">
                  <c:v>0.26250396686858751</c:v>
                </c:pt>
                <c:pt idx="32">
                  <c:v>1.0270929507729402E-2</c:v>
                </c:pt>
                <c:pt idx="33">
                  <c:v>0.32464461117933463</c:v>
                </c:pt>
                <c:pt idx="34">
                  <c:v>2.7272332534053159E-4</c:v>
                </c:pt>
                <c:pt idx="35">
                  <c:v>1.4504467988190308E-7</c:v>
                </c:pt>
                <c:pt idx="36">
                  <c:v>6.2349254373280554E-4</c:v>
                </c:pt>
                <c:pt idx="37">
                  <c:v>6.1571409570853171E-2</c:v>
                </c:pt>
                <c:pt idx="38">
                  <c:v>0.21632714076965329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5B39-4528-9A2F-5F15421B09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88784"/>
        <c:axId val="1751880464"/>
      </c:scatterChart>
      <c:valAx>
        <c:axId val="1867630112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14720"/>
        <c:crosses val="autoZero"/>
        <c:crossBetween val="midCat"/>
      </c:valAx>
      <c:valAx>
        <c:axId val="1867614720"/>
        <c:scaling>
          <c:logBase val="10"/>
          <c:orientation val="minMax"/>
          <c:max val="100000"/>
          <c:min val="1.0000000000000002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Rz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*GHz]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30112"/>
        <c:crosses val="autoZero"/>
        <c:crossBetween val="midCat"/>
      </c:valAx>
      <c:valAx>
        <c:axId val="1751880464"/>
        <c:scaling>
          <c:logBase val="10"/>
          <c:orientation val="minMax"/>
          <c:max val="100000"/>
          <c:min val="1.0000000000000002E-3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Rx, Ry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/m]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8784"/>
        <c:crosses val="max"/>
        <c:crossBetween val="midCat"/>
      </c:valAx>
      <c:valAx>
        <c:axId val="1751888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1880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2"/>
          <c:tx>
            <c:strRef>
              <c:f>cav1ncav2nT2CPRtaper_long!$O$1</c:f>
              <c:strCache>
                <c:ptCount val="1"/>
                <c:pt idx="0">
                  <c:v>Rz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cav1ncav2nT2CPRtaper_long!$B$3:$B$190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4.0034200000000002</c:v>
                </c:pt>
                <c:pt idx="2">
                  <c:v>4.0139100000000001</c:v>
                </c:pt>
                <c:pt idx="3">
                  <c:v>4.0156599999999996</c:v>
                </c:pt>
                <c:pt idx="4">
                  <c:v>4.12988</c:v>
                </c:pt>
                <c:pt idx="5">
                  <c:v>4.1300600000000003</c:v>
                </c:pt>
                <c:pt idx="6">
                  <c:v>4.1586499999999997</c:v>
                </c:pt>
                <c:pt idx="7">
                  <c:v>4.1659100000000002</c:v>
                </c:pt>
                <c:pt idx="8">
                  <c:v>4.3146500000000003</c:v>
                </c:pt>
                <c:pt idx="9">
                  <c:v>4.3156400000000001</c:v>
                </c:pt>
                <c:pt idx="10">
                  <c:v>4.3443300000000002</c:v>
                </c:pt>
                <c:pt idx="11" formatCode="#,##0">
                  <c:v>4.3591499999999996</c:v>
                </c:pt>
                <c:pt idx="12">
                  <c:v>4.4584400000000004</c:v>
                </c:pt>
                <c:pt idx="13">
                  <c:v>4.4624899999999998</c:v>
                </c:pt>
                <c:pt idx="14">
                  <c:v>4.5138600000000002</c:v>
                </c:pt>
                <c:pt idx="15">
                  <c:v>4.5148799999999998</c:v>
                </c:pt>
                <c:pt idx="16">
                  <c:v>4.5315700000000003</c:v>
                </c:pt>
                <c:pt idx="17">
                  <c:v>4.5389799999999996</c:v>
                </c:pt>
                <c:pt idx="18">
                  <c:v>4.5583400000000003</c:v>
                </c:pt>
                <c:pt idx="19">
                  <c:v>4.5674999999999999</c:v>
                </c:pt>
                <c:pt idx="20">
                  <c:v>4.5877699999999999</c:v>
                </c:pt>
                <c:pt idx="21">
                  <c:v>4.5893499999999996</c:v>
                </c:pt>
                <c:pt idx="22">
                  <c:v>4.6120200000000002</c:v>
                </c:pt>
                <c:pt idx="23">
                  <c:v>4.6257999999999999</c:v>
                </c:pt>
                <c:pt idx="24">
                  <c:v>4.6314000000000002</c:v>
                </c:pt>
                <c:pt idx="25">
                  <c:v>4.6995899999999997</c:v>
                </c:pt>
                <c:pt idx="26">
                  <c:v>4.7242899999999999</c:v>
                </c:pt>
                <c:pt idx="27">
                  <c:v>4.7418199999999997</c:v>
                </c:pt>
                <c:pt idx="28">
                  <c:v>4.7636099999999999</c:v>
                </c:pt>
                <c:pt idx="29">
                  <c:v>4.7928699999999997</c:v>
                </c:pt>
                <c:pt idx="30">
                  <c:v>4.8294899999999998</c:v>
                </c:pt>
                <c:pt idx="31">
                  <c:v>4.8593999999999999</c:v>
                </c:pt>
                <c:pt idx="32">
                  <c:v>4.8709899999999999</c:v>
                </c:pt>
                <c:pt idx="33">
                  <c:v>4.9310999999999998</c:v>
                </c:pt>
                <c:pt idx="34">
                  <c:v>4.9606599999999998</c:v>
                </c:pt>
                <c:pt idx="35">
                  <c:v>5.0084900000000001</c:v>
                </c:pt>
                <c:pt idx="36">
                  <c:v>5.0664800000000003</c:v>
                </c:pt>
                <c:pt idx="37">
                  <c:v>5.1461100000000002</c:v>
                </c:pt>
                <c:pt idx="38">
                  <c:v>5.18492</c:v>
                </c:pt>
                <c:pt idx="39">
                  <c:v>5.2229299999999999</c:v>
                </c:pt>
                <c:pt idx="40">
                  <c:v>5.2965200000000001</c:v>
                </c:pt>
                <c:pt idx="41">
                  <c:v>5.3590999999999998</c:v>
                </c:pt>
                <c:pt idx="42">
                  <c:v>5.3620099999999997</c:v>
                </c:pt>
                <c:pt idx="43">
                  <c:v>5.3810599999999997</c:v>
                </c:pt>
                <c:pt idx="44">
                  <c:v>5.4485099999999997</c:v>
                </c:pt>
                <c:pt idx="45">
                  <c:v>5.4596099999999996</c:v>
                </c:pt>
                <c:pt idx="46">
                  <c:v>5.4755500000000001</c:v>
                </c:pt>
                <c:pt idx="47">
                  <c:v>5.4916200000000002</c:v>
                </c:pt>
                <c:pt idx="48">
                  <c:v>5.5037700000000003</c:v>
                </c:pt>
                <c:pt idx="49">
                  <c:v>5.5060500000000001</c:v>
                </c:pt>
                <c:pt idx="50">
                  <c:v>5.5572600000000003</c:v>
                </c:pt>
                <c:pt idx="51">
                  <c:v>5.5860000000000003</c:v>
                </c:pt>
                <c:pt idx="52">
                  <c:v>5.6089099999999998</c:v>
                </c:pt>
                <c:pt idx="53">
                  <c:v>5.6176500000000003</c:v>
                </c:pt>
                <c:pt idx="54">
                  <c:v>5.6274600000000001</c:v>
                </c:pt>
                <c:pt idx="55">
                  <c:v>5.6314399999999996</c:v>
                </c:pt>
                <c:pt idx="56">
                  <c:v>5.6433499999999999</c:v>
                </c:pt>
                <c:pt idx="57">
                  <c:v>5.6434499999999996</c:v>
                </c:pt>
                <c:pt idx="58">
                  <c:v>5.6468999999999996</c:v>
                </c:pt>
                <c:pt idx="59">
                  <c:v>5.6478400000000004</c:v>
                </c:pt>
                <c:pt idx="60">
                  <c:v>5.6581900000000003</c:v>
                </c:pt>
                <c:pt idx="62">
                  <c:v>5.6769400000000001</c:v>
                </c:pt>
                <c:pt idx="63">
                  <c:v>5.6841600000000003</c:v>
                </c:pt>
                <c:pt idx="64">
                  <c:v>5.6977399999999996</c:v>
                </c:pt>
                <c:pt idx="65">
                  <c:v>5.7188400000000001</c:v>
                </c:pt>
                <c:pt idx="67">
                  <c:v>5.7627899999999999</c:v>
                </c:pt>
                <c:pt idx="68">
                  <c:v>5.7647700000000004</c:v>
                </c:pt>
                <c:pt idx="69">
                  <c:v>5.7690900000000003</c:v>
                </c:pt>
                <c:pt idx="70">
                  <c:v>5.7718699999999998</c:v>
                </c:pt>
                <c:pt idx="71">
                  <c:v>5.7782299999999998</c:v>
                </c:pt>
                <c:pt idx="72">
                  <c:v>5.7847</c:v>
                </c:pt>
                <c:pt idx="73">
                  <c:v>5.8093899999999996</c:v>
                </c:pt>
                <c:pt idx="74">
                  <c:v>5.8174999999999999</c:v>
                </c:pt>
                <c:pt idx="75">
                  <c:v>5.8266799999999996</c:v>
                </c:pt>
                <c:pt idx="76">
                  <c:v>5.8357200000000002</c:v>
                </c:pt>
                <c:pt idx="77">
                  <c:v>5.8849299999999998</c:v>
                </c:pt>
                <c:pt idx="81">
                  <c:v>5.9252799999999999</c:v>
                </c:pt>
                <c:pt idx="82">
                  <c:v>5.93025</c:v>
                </c:pt>
                <c:pt idx="83">
                  <c:v>5.9521300000000004</c:v>
                </c:pt>
                <c:pt idx="84">
                  <c:v>5.95641</c:v>
                </c:pt>
                <c:pt idx="85">
                  <c:v>5.9598599999999999</c:v>
                </c:pt>
                <c:pt idx="86">
                  <c:v>5.9627699999999999</c:v>
                </c:pt>
                <c:pt idx="87">
                  <c:v>5.9862200000000003</c:v>
                </c:pt>
                <c:pt idx="88">
                  <c:v>5.9971899999999998</c:v>
                </c:pt>
                <c:pt idx="89">
                  <c:v>6.0083099999999998</c:v>
                </c:pt>
                <c:pt idx="90">
                  <c:v>6.0116500000000004</c:v>
                </c:pt>
                <c:pt idx="91">
                  <c:v>6.0735299999999999</c:v>
                </c:pt>
                <c:pt idx="92">
                  <c:v>6.0958300000000003</c:v>
                </c:pt>
                <c:pt idx="93">
                  <c:v>6.10954</c:v>
                </c:pt>
                <c:pt idx="94">
                  <c:v>6.1410299999999998</c:v>
                </c:pt>
                <c:pt idx="95">
                  <c:v>6.1488699999999996</c:v>
                </c:pt>
                <c:pt idx="96">
                  <c:v>6.1714700000000002</c:v>
                </c:pt>
                <c:pt idx="97">
                  <c:v>6.1989400000000003</c:v>
                </c:pt>
                <c:pt idx="98">
                  <c:v>6.2026500000000002</c:v>
                </c:pt>
                <c:pt idx="99">
                  <c:v>6.2116199999999999</c:v>
                </c:pt>
                <c:pt idx="100">
                  <c:v>6.2202200000000003</c:v>
                </c:pt>
                <c:pt idx="101">
                  <c:v>6.2272999999999996</c:v>
                </c:pt>
                <c:pt idx="102">
                  <c:v>6.2717200000000002</c:v>
                </c:pt>
                <c:pt idx="103">
                  <c:v>6.2822699999999996</c:v>
                </c:pt>
                <c:pt idx="104">
                  <c:v>6.29291</c:v>
                </c:pt>
                <c:pt idx="105">
                  <c:v>6.3441400000000003</c:v>
                </c:pt>
                <c:pt idx="106">
                  <c:v>6.3523300000000003</c:v>
                </c:pt>
                <c:pt idx="107">
                  <c:v>6.3779000000000003</c:v>
                </c:pt>
                <c:pt idx="108">
                  <c:v>6.4032200000000001</c:v>
                </c:pt>
                <c:pt idx="109">
                  <c:v>6.4112400000000003</c:v>
                </c:pt>
                <c:pt idx="110">
                  <c:v>6.4391699999999998</c:v>
                </c:pt>
                <c:pt idx="111">
                  <c:v>6.4643899999999999</c:v>
                </c:pt>
                <c:pt idx="112">
                  <c:v>6.4647500000000004</c:v>
                </c:pt>
                <c:pt idx="113">
                  <c:v>6.4869300000000001</c:v>
                </c:pt>
                <c:pt idx="114">
                  <c:v>6.5209900000000003</c:v>
                </c:pt>
                <c:pt idx="115">
                  <c:v>6.53301</c:v>
                </c:pt>
                <c:pt idx="116">
                  <c:v>6.5472799999999998</c:v>
                </c:pt>
                <c:pt idx="117">
                  <c:v>6.5716999999999999</c:v>
                </c:pt>
                <c:pt idx="118">
                  <c:v>6.5873699999999999</c:v>
                </c:pt>
                <c:pt idx="119">
                  <c:v>6.5986099999999999</c:v>
                </c:pt>
                <c:pt idx="121">
                  <c:v>6.6251800000000003</c:v>
                </c:pt>
                <c:pt idx="122">
                  <c:v>6.6724600000000001</c:v>
                </c:pt>
                <c:pt idx="123">
                  <c:v>6.6789800000000001</c:v>
                </c:pt>
                <c:pt idx="124">
                  <c:v>6.6950200000000004</c:v>
                </c:pt>
                <c:pt idx="125">
                  <c:v>6.7153799999999997</c:v>
                </c:pt>
                <c:pt idx="126">
                  <c:v>6.7247500000000002</c:v>
                </c:pt>
                <c:pt idx="127">
                  <c:v>6.7619999999999996</c:v>
                </c:pt>
                <c:pt idx="128">
                  <c:v>6.7984799999999996</c:v>
                </c:pt>
                <c:pt idx="129">
                  <c:v>6.8248899999999999</c:v>
                </c:pt>
                <c:pt idx="130">
                  <c:v>6.8452799999999998</c:v>
                </c:pt>
                <c:pt idx="131">
                  <c:v>6.8791599999999997</c:v>
                </c:pt>
                <c:pt idx="132">
                  <c:v>6.88652</c:v>
                </c:pt>
                <c:pt idx="133">
                  <c:v>6.9092399999999996</c:v>
                </c:pt>
                <c:pt idx="134">
                  <c:v>6.9121100000000002</c:v>
                </c:pt>
                <c:pt idx="135">
                  <c:v>6.93933</c:v>
                </c:pt>
                <c:pt idx="136">
                  <c:v>6.9408200000000004</c:v>
                </c:pt>
                <c:pt idx="137">
                  <c:v>6.95526</c:v>
                </c:pt>
                <c:pt idx="138">
                  <c:v>6.9896500000000001</c:v>
                </c:pt>
                <c:pt idx="139">
                  <c:v>6.9911799999999999</c:v>
                </c:pt>
              </c:numCache>
            </c:numRef>
          </c:xVal>
          <c:yVal>
            <c:numRef>
              <c:f>cav1ncav2nT2CPRtaper_long!$O$3:$O$190</c:f>
              <c:numCache>
                <c:formatCode>0.00E+00</c:formatCode>
                <c:ptCount val="188"/>
                <c:pt idx="0">
                  <c:v>3.0186753228520196E-4</c:v>
                </c:pt>
                <c:pt idx="1">
                  <c:v>1.055277493371934E-5</c:v>
                </c:pt>
                <c:pt idx="2">
                  <c:v>4.3718651740222761E-5</c:v>
                </c:pt>
                <c:pt idx="3">
                  <c:v>3.8040770560927444E-4</c:v>
                </c:pt>
                <c:pt idx="4">
                  <c:v>1.2502718976161429E-2</c:v>
                </c:pt>
                <c:pt idx="5">
                  <c:v>0.12007603239797801</c:v>
                </c:pt>
                <c:pt idx="6">
                  <c:v>1.8753739596905786E-3</c:v>
                </c:pt>
                <c:pt idx="7">
                  <c:v>3.0468328994251113E-5</c:v>
                </c:pt>
                <c:pt idx="8">
                  <c:v>4.3961117267415438E-2</c:v>
                </c:pt>
                <c:pt idx="9">
                  <c:v>1.866113505855797E-2</c:v>
                </c:pt>
                <c:pt idx="10">
                  <c:v>1.6213351012997887E-3</c:v>
                </c:pt>
                <c:pt idx="11">
                  <c:v>5.4550417563950307E-2</c:v>
                </c:pt>
                <c:pt idx="12">
                  <c:v>3.8263691656778707</c:v>
                </c:pt>
                <c:pt idx="13">
                  <c:v>0.18321811469426574</c:v>
                </c:pt>
                <c:pt idx="14">
                  <c:v>37.402438994775167</c:v>
                </c:pt>
                <c:pt idx="15">
                  <c:v>420.1913726929003</c:v>
                </c:pt>
                <c:pt idx="16">
                  <c:v>16.957539795364056</c:v>
                </c:pt>
                <c:pt idx="17">
                  <c:v>9.992203524763692</c:v>
                </c:pt>
                <c:pt idx="18">
                  <c:v>46.524412042941961</c:v>
                </c:pt>
                <c:pt idx="19">
                  <c:v>0.48890064432159847</c:v>
                </c:pt>
                <c:pt idx="20">
                  <c:v>0.75591485680549042</c:v>
                </c:pt>
                <c:pt idx="21">
                  <c:v>107.8802190521216</c:v>
                </c:pt>
                <c:pt idx="22">
                  <c:v>0.76997301063349066</c:v>
                </c:pt>
                <c:pt idx="23">
                  <c:v>2.0538870005001217</c:v>
                </c:pt>
                <c:pt idx="24">
                  <c:v>3.2468682906688264</c:v>
                </c:pt>
                <c:pt idx="25">
                  <c:v>1.5153112230489738</c:v>
                </c:pt>
                <c:pt idx="26">
                  <c:v>0.78790961105991908</c:v>
                </c:pt>
                <c:pt idx="27">
                  <c:v>1.9777330250743361</c:v>
                </c:pt>
                <c:pt idx="28">
                  <c:v>3.7271206226229014</c:v>
                </c:pt>
                <c:pt idx="29">
                  <c:v>72.674772287334676</c:v>
                </c:pt>
                <c:pt idx="30">
                  <c:v>3.1823287991739817</c:v>
                </c:pt>
                <c:pt idx="31">
                  <c:v>8.6717485131391159E-2</c:v>
                </c:pt>
                <c:pt idx="32">
                  <c:v>17.95351707371433</c:v>
                </c:pt>
                <c:pt idx="33">
                  <c:v>0.33030254031788336</c:v>
                </c:pt>
                <c:pt idx="34">
                  <c:v>1.4993234152423509E-2</c:v>
                </c:pt>
                <c:pt idx="35">
                  <c:v>0.21792644966349811</c:v>
                </c:pt>
                <c:pt idx="36">
                  <c:v>1.3098932958552113E-2</c:v>
                </c:pt>
                <c:pt idx="37">
                  <c:v>2.9217928899490128E-3</c:v>
                </c:pt>
                <c:pt idx="38">
                  <c:v>0.60567913301259535</c:v>
                </c:pt>
                <c:pt idx="39">
                  <c:v>0.59396971916213837</c:v>
                </c:pt>
                <c:pt idx="40">
                  <c:v>2.9388125587547425</c:v>
                </c:pt>
                <c:pt idx="41">
                  <c:v>72.125656968247867</c:v>
                </c:pt>
                <c:pt idx="42">
                  <c:v>787.82362286248474</c:v>
                </c:pt>
                <c:pt idx="43">
                  <c:v>6.4367472645953026</c:v>
                </c:pt>
                <c:pt idx="44">
                  <c:v>7.1442237638430744E-2</c:v>
                </c:pt>
                <c:pt idx="45">
                  <c:v>544.69380181021984</c:v>
                </c:pt>
                <c:pt idx="46">
                  <c:v>24.332589367791538</c:v>
                </c:pt>
                <c:pt idx="47">
                  <c:v>7.7446003925535365</c:v>
                </c:pt>
                <c:pt idx="48">
                  <c:v>100.41057313839737</c:v>
                </c:pt>
                <c:pt idx="49">
                  <c:v>36.337556939863525</c:v>
                </c:pt>
                <c:pt idx="50">
                  <c:v>6.4808528437000765</c:v>
                </c:pt>
                <c:pt idx="51">
                  <c:v>123.70676826801001</c:v>
                </c:pt>
                <c:pt idx="52">
                  <c:v>2.02632905206237E-2</c:v>
                </c:pt>
                <c:pt idx="53">
                  <c:v>0.41834398912181298</c:v>
                </c:pt>
                <c:pt idx="54">
                  <c:v>5.9424477145808299E-2</c:v>
                </c:pt>
                <c:pt idx="55">
                  <c:v>3.0904381305187916</c:v>
                </c:pt>
                <c:pt idx="56">
                  <c:v>0.1588943599641762</c:v>
                </c:pt>
                <c:pt idx="57">
                  <c:v>0.34394455523523193</c:v>
                </c:pt>
                <c:pt idx="58">
                  <c:v>8.5564167966019969E-2</c:v>
                </c:pt>
                <c:pt idx="59">
                  <c:v>2.470569867948302E-2</c:v>
                </c:pt>
                <c:pt idx="60">
                  <c:v>12.303334546126235</c:v>
                </c:pt>
                <c:pt idx="61">
                  <c:v>0</c:v>
                </c:pt>
                <c:pt idx="62">
                  <c:v>0.32327712151217397</c:v>
                </c:pt>
                <c:pt idx="63">
                  <c:v>1.8859770992998235E-5</c:v>
                </c:pt>
                <c:pt idx="64">
                  <c:v>0.14986461379155316</c:v>
                </c:pt>
                <c:pt idx="65">
                  <c:v>6.7873245322903814E-2</c:v>
                </c:pt>
                <c:pt idx="66">
                  <c:v>0</c:v>
                </c:pt>
                <c:pt idx="67">
                  <c:v>0.23377750394512173</c:v>
                </c:pt>
                <c:pt idx="68">
                  <c:v>9.5117049840190565E-2</c:v>
                </c:pt>
                <c:pt idx="69">
                  <c:v>3.3272958245473081</c:v>
                </c:pt>
                <c:pt idx="70">
                  <c:v>0.38780111795717676</c:v>
                </c:pt>
                <c:pt idx="71">
                  <c:v>5.1967651972710908E-2</c:v>
                </c:pt>
                <c:pt idx="72">
                  <c:v>0.33735919589464974</c:v>
                </c:pt>
                <c:pt idx="73">
                  <c:v>2.0824883909793923E-2</c:v>
                </c:pt>
                <c:pt idx="74">
                  <c:v>0.14562223680524619</c:v>
                </c:pt>
                <c:pt idx="75">
                  <c:v>0.26642111571338145</c:v>
                </c:pt>
                <c:pt idx="76">
                  <c:v>1.5727707332961051E-3</c:v>
                </c:pt>
                <c:pt idx="77">
                  <c:v>0.12147585760935556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0.12480877993650799</c:v>
                </c:pt>
                <c:pt idx="82">
                  <c:v>2.1243728993430577E-2</c:v>
                </c:pt>
                <c:pt idx="83">
                  <c:v>0.47884150325761021</c:v>
                </c:pt>
                <c:pt idx="84">
                  <c:v>1.3014721617917394E-2</c:v>
                </c:pt>
                <c:pt idx="85">
                  <c:v>0.5095648730666722</c:v>
                </c:pt>
                <c:pt idx="86">
                  <c:v>0.58802499576022815</c:v>
                </c:pt>
                <c:pt idx="87">
                  <c:v>0.90958066618792766</c:v>
                </c:pt>
                <c:pt idx="88">
                  <c:v>0.42633586964085929</c:v>
                </c:pt>
                <c:pt idx="89">
                  <c:v>0.92689429862954376</c:v>
                </c:pt>
                <c:pt idx="90">
                  <c:v>3.6215721707902104E-2</c:v>
                </c:pt>
                <c:pt idx="91">
                  <c:v>4.4832793766182225E-2</c:v>
                </c:pt>
                <c:pt idx="92">
                  <c:v>0.1257435893679536</c:v>
                </c:pt>
                <c:pt idx="93">
                  <c:v>8.0480408859247815E-2</c:v>
                </c:pt>
                <c:pt idx="94">
                  <c:v>0.1640062063172093</c:v>
                </c:pt>
                <c:pt idx="95">
                  <c:v>0.36642331109811371</c:v>
                </c:pt>
                <c:pt idx="96">
                  <c:v>1.6167182932683558E-2</c:v>
                </c:pt>
                <c:pt idx="97">
                  <c:v>3.9433999200018735E-2</c:v>
                </c:pt>
                <c:pt idx="98">
                  <c:v>3.7036013945215121E-2</c:v>
                </c:pt>
                <c:pt idx="99">
                  <c:v>0.62352013776554938</c:v>
                </c:pt>
                <c:pt idx="100">
                  <c:v>1.1215978383884455</c:v>
                </c:pt>
                <c:pt idx="101">
                  <c:v>25.482308204854832</c:v>
                </c:pt>
                <c:pt idx="102">
                  <c:v>1.9357882175637451E-3</c:v>
                </c:pt>
                <c:pt idx="103">
                  <c:v>9.6931194111723167E-3</c:v>
                </c:pt>
                <c:pt idx="104">
                  <c:v>9.7165880770344552E-3</c:v>
                </c:pt>
                <c:pt idx="105">
                  <c:v>6.8293912532143381E-3</c:v>
                </c:pt>
                <c:pt idx="106">
                  <c:v>1.9341657509567772E-2</c:v>
                </c:pt>
                <c:pt idx="107">
                  <c:v>1.4596173728678148E-2</c:v>
                </c:pt>
                <c:pt idx="108">
                  <c:v>2.7879815681531093E-3</c:v>
                </c:pt>
                <c:pt idx="109">
                  <c:v>5.3056286251052008E-3</c:v>
                </c:pt>
                <c:pt idx="110">
                  <c:v>5.0454593008210799E-2</c:v>
                </c:pt>
                <c:pt idx="111">
                  <c:v>0.22502641503324175</c:v>
                </c:pt>
                <c:pt idx="112">
                  <c:v>4.584746536814379E-2</c:v>
                </c:pt>
                <c:pt idx="113">
                  <c:v>0.62915085145849392</c:v>
                </c:pt>
                <c:pt idx="114">
                  <c:v>3.678264768929549E-2</c:v>
                </c:pt>
                <c:pt idx="115">
                  <c:v>20.71413384256779</c:v>
                </c:pt>
                <c:pt idx="116">
                  <c:v>9.6331450717557027E-2</c:v>
                </c:pt>
                <c:pt idx="117">
                  <c:v>3.9274558620013353E-4</c:v>
                </c:pt>
                <c:pt idx="118">
                  <c:v>6.2491775708862198E-2</c:v>
                </c:pt>
                <c:pt idx="119">
                  <c:v>6.3937978536242083E-3</c:v>
                </c:pt>
                <c:pt idx="120">
                  <c:v>0</c:v>
                </c:pt>
                <c:pt idx="121">
                  <c:v>8.5842554824230484E-3</c:v>
                </c:pt>
                <c:pt idx="122">
                  <c:v>0.2003404570650108</c:v>
                </c:pt>
                <c:pt idx="123">
                  <c:v>2.1601183892262102E-3</c:v>
                </c:pt>
                <c:pt idx="124">
                  <c:v>1.0452592655542646E-2</c:v>
                </c:pt>
                <c:pt idx="125">
                  <c:v>7.6499843922570712E-2</c:v>
                </c:pt>
                <c:pt idx="126">
                  <c:v>1.729067306438936E-3</c:v>
                </c:pt>
                <c:pt idx="127">
                  <c:v>0.17260326078996865</c:v>
                </c:pt>
                <c:pt idx="128">
                  <c:v>8.866990451615267E-2</c:v>
                </c:pt>
                <c:pt idx="129">
                  <c:v>1.355574945080067E-2</c:v>
                </c:pt>
                <c:pt idx="130">
                  <c:v>7.0870017718781153E-2</c:v>
                </c:pt>
                <c:pt idx="131">
                  <c:v>2.0417306876321288</c:v>
                </c:pt>
                <c:pt idx="132">
                  <c:v>0.18335083600491578</c:v>
                </c:pt>
                <c:pt idx="133">
                  <c:v>8.8595304544834205E-2</c:v>
                </c:pt>
                <c:pt idx="134">
                  <c:v>3.3254598873749146E-2</c:v>
                </c:pt>
                <c:pt idx="135">
                  <c:v>0.16034949160573839</c:v>
                </c:pt>
                <c:pt idx="136">
                  <c:v>2.170706813947577E-3</c:v>
                </c:pt>
                <c:pt idx="137">
                  <c:v>0.11717049298440578</c:v>
                </c:pt>
                <c:pt idx="138">
                  <c:v>5.9414283680080549E-3</c:v>
                </c:pt>
                <c:pt idx="139">
                  <c:v>9.0830298295943961E-3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21E-4014-AA5E-63CD5DF265F8}"/>
            </c:ext>
          </c:extLst>
        </c:ser>
        <c:ser>
          <c:idx val="5"/>
          <c:order val="5"/>
          <c:tx>
            <c:strRef>
              <c:f>cav1ncav2nT2CPRtaper_long!$R$1</c:f>
              <c:strCache>
                <c:ptCount val="1"/>
                <c:pt idx="0">
                  <c:v>Rz PL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strRef>
              <c:f>cav1ncav2nT2CPRtaper_long!$B$2:$B$225</c:f>
              <c:strCache>
                <c:ptCount val="224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4,01391</c:v>
                </c:pt>
                <c:pt idx="4">
                  <c:v>4,01566</c:v>
                </c:pt>
                <c:pt idx="5">
                  <c:v>4,12988</c:v>
                </c:pt>
                <c:pt idx="6">
                  <c:v>4,13006</c:v>
                </c:pt>
                <c:pt idx="7">
                  <c:v>4,15865</c:v>
                </c:pt>
                <c:pt idx="8">
                  <c:v>4,16591</c:v>
                </c:pt>
                <c:pt idx="9">
                  <c:v>4,31465</c:v>
                </c:pt>
                <c:pt idx="10">
                  <c:v>4,31564</c:v>
                </c:pt>
                <c:pt idx="11">
                  <c:v>4,34433</c:v>
                </c:pt>
                <c:pt idx="12">
                  <c:v>4</c:v>
                </c:pt>
                <c:pt idx="13">
                  <c:v>4,45844</c:v>
                </c:pt>
                <c:pt idx="14">
                  <c:v>4,46249</c:v>
                </c:pt>
                <c:pt idx="15">
                  <c:v>4,51386</c:v>
                </c:pt>
                <c:pt idx="16">
                  <c:v>4,51488</c:v>
                </c:pt>
                <c:pt idx="17">
                  <c:v>4,53157</c:v>
                </c:pt>
                <c:pt idx="18">
                  <c:v>4,53898</c:v>
                </c:pt>
                <c:pt idx="19">
                  <c:v>4,55834</c:v>
                </c:pt>
                <c:pt idx="20">
                  <c:v>4,5675</c:v>
                </c:pt>
                <c:pt idx="21">
                  <c:v>4,58777</c:v>
                </c:pt>
                <c:pt idx="22">
                  <c:v>4,58935</c:v>
                </c:pt>
                <c:pt idx="23">
                  <c:v>4,61202</c:v>
                </c:pt>
                <c:pt idx="24">
                  <c:v>4,6258</c:v>
                </c:pt>
                <c:pt idx="25">
                  <c:v>4,6314</c:v>
                </c:pt>
                <c:pt idx="26">
                  <c:v>4,69959</c:v>
                </c:pt>
                <c:pt idx="27">
                  <c:v>4,72429</c:v>
                </c:pt>
                <c:pt idx="28">
                  <c:v>4,74182</c:v>
                </c:pt>
                <c:pt idx="29">
                  <c:v>4,76361</c:v>
                </c:pt>
                <c:pt idx="30">
                  <c:v>4,79287</c:v>
                </c:pt>
                <c:pt idx="31">
                  <c:v>4,82949</c:v>
                </c:pt>
                <c:pt idx="32">
                  <c:v>4,8594</c:v>
                </c:pt>
                <c:pt idx="33">
                  <c:v>4,87099</c:v>
                </c:pt>
                <c:pt idx="34">
                  <c:v>4,9311</c:v>
                </c:pt>
                <c:pt idx="35">
                  <c:v>4,96066</c:v>
                </c:pt>
                <c:pt idx="36">
                  <c:v>5,00849</c:v>
                </c:pt>
                <c:pt idx="37">
                  <c:v>5,06648</c:v>
                </c:pt>
                <c:pt idx="38">
                  <c:v>5,14611</c:v>
                </c:pt>
                <c:pt idx="39">
                  <c:v>5,18492</c:v>
                </c:pt>
                <c:pt idx="40">
                  <c:v>5,22293</c:v>
                </c:pt>
                <c:pt idx="41">
                  <c:v>5,29652</c:v>
                </c:pt>
                <c:pt idx="42">
                  <c:v>5,3591</c:v>
                </c:pt>
                <c:pt idx="43">
                  <c:v>5,36201</c:v>
                </c:pt>
                <c:pt idx="44">
                  <c:v>5,38106</c:v>
                </c:pt>
                <c:pt idx="45">
                  <c:v>5,44851</c:v>
                </c:pt>
                <c:pt idx="46">
                  <c:v>5,45961</c:v>
                </c:pt>
                <c:pt idx="47">
                  <c:v>5,47555</c:v>
                </c:pt>
                <c:pt idx="48">
                  <c:v>5,49162</c:v>
                </c:pt>
                <c:pt idx="49">
                  <c:v>5,50377</c:v>
                </c:pt>
                <c:pt idx="50">
                  <c:v>5,50605</c:v>
                </c:pt>
                <c:pt idx="51">
                  <c:v>5,55726</c:v>
                </c:pt>
                <c:pt idx="52">
                  <c:v>5,586</c:v>
                </c:pt>
                <c:pt idx="53">
                  <c:v>5,60891</c:v>
                </c:pt>
                <c:pt idx="54">
                  <c:v>5,61765</c:v>
                </c:pt>
                <c:pt idx="55">
                  <c:v>5,62746</c:v>
                </c:pt>
                <c:pt idx="56">
                  <c:v>5,63144</c:v>
                </c:pt>
                <c:pt idx="57">
                  <c:v>5,64335</c:v>
                </c:pt>
                <c:pt idx="58">
                  <c:v>5,64345</c:v>
                </c:pt>
                <c:pt idx="59">
                  <c:v>5,6469</c:v>
                </c:pt>
                <c:pt idx="60">
                  <c:v>5,64784</c:v>
                </c:pt>
                <c:pt idx="61">
                  <c:v>5,65819</c:v>
                </c:pt>
                <c:pt idx="63">
                  <c:v>5,67694</c:v>
                </c:pt>
                <c:pt idx="64">
                  <c:v>5,68416</c:v>
                </c:pt>
                <c:pt idx="65">
                  <c:v>5,69774</c:v>
                </c:pt>
                <c:pt idx="66">
                  <c:v>5,71884</c:v>
                </c:pt>
                <c:pt idx="68">
                  <c:v>5,76279</c:v>
                </c:pt>
                <c:pt idx="69">
                  <c:v>5,76477</c:v>
                </c:pt>
                <c:pt idx="70">
                  <c:v>5,76909</c:v>
                </c:pt>
                <c:pt idx="71">
                  <c:v>5,77187</c:v>
                </c:pt>
                <c:pt idx="72">
                  <c:v>5,77823</c:v>
                </c:pt>
                <c:pt idx="73">
                  <c:v>5,7847</c:v>
                </c:pt>
                <c:pt idx="74">
                  <c:v>5,80939</c:v>
                </c:pt>
                <c:pt idx="75">
                  <c:v>5,8175</c:v>
                </c:pt>
                <c:pt idx="76">
                  <c:v>5,82668</c:v>
                </c:pt>
                <c:pt idx="77">
                  <c:v>5,83572</c:v>
                </c:pt>
                <c:pt idx="78">
                  <c:v>5,88493</c:v>
                </c:pt>
                <c:pt idx="82">
                  <c:v>5,92528</c:v>
                </c:pt>
                <c:pt idx="83">
                  <c:v>5,93025</c:v>
                </c:pt>
                <c:pt idx="84">
                  <c:v>5,95213</c:v>
                </c:pt>
                <c:pt idx="85">
                  <c:v>5,95641</c:v>
                </c:pt>
                <c:pt idx="86">
                  <c:v>5,95986</c:v>
                </c:pt>
                <c:pt idx="87">
                  <c:v>5,96277</c:v>
                </c:pt>
                <c:pt idx="88">
                  <c:v>5,98622</c:v>
                </c:pt>
                <c:pt idx="89">
                  <c:v>5,99719</c:v>
                </c:pt>
                <c:pt idx="90">
                  <c:v>6,00831</c:v>
                </c:pt>
                <c:pt idx="91">
                  <c:v>6,01165</c:v>
                </c:pt>
                <c:pt idx="92">
                  <c:v>6,07353</c:v>
                </c:pt>
                <c:pt idx="93">
                  <c:v>6,09583</c:v>
                </c:pt>
                <c:pt idx="94">
                  <c:v>6,10954</c:v>
                </c:pt>
                <c:pt idx="95">
                  <c:v>6,14103</c:v>
                </c:pt>
                <c:pt idx="96">
                  <c:v>6,14887</c:v>
                </c:pt>
                <c:pt idx="97">
                  <c:v>6,17147</c:v>
                </c:pt>
                <c:pt idx="98">
                  <c:v>6,19894</c:v>
                </c:pt>
                <c:pt idx="99">
                  <c:v>6,20265</c:v>
                </c:pt>
                <c:pt idx="100">
                  <c:v>6,21162</c:v>
                </c:pt>
                <c:pt idx="101">
                  <c:v>6,22022</c:v>
                </c:pt>
                <c:pt idx="102">
                  <c:v>6,2273</c:v>
                </c:pt>
                <c:pt idx="103">
                  <c:v>6,27172</c:v>
                </c:pt>
                <c:pt idx="104">
                  <c:v>6,28227</c:v>
                </c:pt>
                <c:pt idx="105">
                  <c:v>6,29291</c:v>
                </c:pt>
                <c:pt idx="106">
                  <c:v>6,34414</c:v>
                </c:pt>
                <c:pt idx="107">
                  <c:v>6,35233</c:v>
                </c:pt>
                <c:pt idx="108">
                  <c:v>6,3779</c:v>
                </c:pt>
                <c:pt idx="109">
                  <c:v>6,40322</c:v>
                </c:pt>
                <c:pt idx="110">
                  <c:v>6,41124</c:v>
                </c:pt>
                <c:pt idx="111">
                  <c:v>6,43917</c:v>
                </c:pt>
                <c:pt idx="112">
                  <c:v>6,46439</c:v>
                </c:pt>
                <c:pt idx="113">
                  <c:v>6,46475</c:v>
                </c:pt>
                <c:pt idx="114">
                  <c:v>6,48693</c:v>
                </c:pt>
                <c:pt idx="115">
                  <c:v>6,52099</c:v>
                </c:pt>
                <c:pt idx="116">
                  <c:v>6,53301</c:v>
                </c:pt>
                <c:pt idx="117">
                  <c:v>6,54728</c:v>
                </c:pt>
                <c:pt idx="118">
                  <c:v>6,5717</c:v>
                </c:pt>
                <c:pt idx="119">
                  <c:v>6,58737</c:v>
                </c:pt>
                <c:pt idx="120">
                  <c:v>6,59861</c:v>
                </c:pt>
                <c:pt idx="122">
                  <c:v>6,62518</c:v>
                </c:pt>
                <c:pt idx="123">
                  <c:v>6,67246</c:v>
                </c:pt>
                <c:pt idx="124">
                  <c:v>6,67898</c:v>
                </c:pt>
                <c:pt idx="125">
                  <c:v>6,69502</c:v>
                </c:pt>
                <c:pt idx="126">
                  <c:v>6,71538</c:v>
                </c:pt>
                <c:pt idx="127">
                  <c:v>6,72475</c:v>
                </c:pt>
                <c:pt idx="128">
                  <c:v>6,762</c:v>
                </c:pt>
                <c:pt idx="129">
                  <c:v>6,79848</c:v>
                </c:pt>
                <c:pt idx="130">
                  <c:v>6,82489</c:v>
                </c:pt>
                <c:pt idx="131">
                  <c:v>6,84528</c:v>
                </c:pt>
                <c:pt idx="132">
                  <c:v>6,87916</c:v>
                </c:pt>
                <c:pt idx="133">
                  <c:v>6,88652</c:v>
                </c:pt>
                <c:pt idx="134">
                  <c:v>6,90924</c:v>
                </c:pt>
                <c:pt idx="135">
                  <c:v>6,91211</c:v>
                </c:pt>
                <c:pt idx="136">
                  <c:v>6,93933</c:v>
                </c:pt>
                <c:pt idx="137">
                  <c:v>6,94082</c:v>
                </c:pt>
                <c:pt idx="138">
                  <c:v>6,95526</c:v>
                </c:pt>
                <c:pt idx="139">
                  <c:v>6,98965</c:v>
                </c:pt>
                <c:pt idx="140">
                  <c:v>6,99118</c:v>
                </c:pt>
                <c:pt idx="194">
                  <c:v>Freq PEC</c:v>
                </c:pt>
                <c:pt idx="195">
                  <c:v>2,67824</c:v>
                </c:pt>
                <c:pt idx="196">
                  <c:v>2,676824</c:v>
                </c:pt>
                <c:pt idx="197">
                  <c:v>2,78803</c:v>
                </c:pt>
                <c:pt idx="198">
                  <c:v>2,85595</c:v>
                </c:pt>
                <c:pt idx="199">
                  <c:v>2,85595</c:v>
                </c:pt>
                <c:pt idx="200">
                  <c:v>2,9986</c:v>
                </c:pt>
                <c:pt idx="201">
                  <c:v>2,99861</c:v>
                </c:pt>
                <c:pt idx="202">
                  <c:v>3,03491</c:v>
                </c:pt>
                <c:pt idx="203">
                  <c:v>3,24829</c:v>
                </c:pt>
                <c:pt idx="204">
                  <c:v>4,01279</c:v>
                </c:pt>
                <c:pt idx="205">
                  <c:v>4,01564</c:v>
                </c:pt>
                <c:pt idx="206">
                  <c:v>4,04878</c:v>
                </c:pt>
                <c:pt idx="207">
                  <c:v>4,04878</c:v>
                </c:pt>
                <c:pt idx="208">
                  <c:v>4,15534</c:v>
                </c:pt>
                <c:pt idx="209">
                  <c:v>4,16616</c:v>
                </c:pt>
                <c:pt idx="210">
                  <c:v>4,16892</c:v>
                </c:pt>
                <c:pt idx="211">
                  <c:v>4,33033</c:v>
                </c:pt>
                <c:pt idx="212">
                  <c:v>4,34164</c:v>
                </c:pt>
                <c:pt idx="213">
                  <c:v>4,39918</c:v>
                </c:pt>
                <c:pt idx="214">
                  <c:v>4,40818</c:v>
                </c:pt>
                <c:pt idx="215">
                  <c:v>4,51686</c:v>
                </c:pt>
                <c:pt idx="216">
                  <c:v>4,53539</c:v>
                </c:pt>
                <c:pt idx="217">
                  <c:v>4,62657</c:v>
                </c:pt>
                <c:pt idx="218">
                  <c:v>4,63196</c:v>
                </c:pt>
                <c:pt idx="219">
                  <c:v>4,64329</c:v>
                </c:pt>
                <c:pt idx="220">
                  <c:v>4,69951</c:v>
                </c:pt>
                <c:pt idx="221">
                  <c:v>4,70814</c:v>
                </c:pt>
                <c:pt idx="222">
                  <c:v>4,73029</c:v>
                </c:pt>
                <c:pt idx="223">
                  <c:v>4,77039</c:v>
                </c:pt>
              </c:strCache>
            </c:strRef>
          </c:xVal>
          <c:yVal>
            <c:numRef>
              <c:f>cav1ncav2nT2CPRtaper_long!$R$2:$R$225</c:f>
              <c:numCache>
                <c:formatCode>General</c:formatCode>
                <c:ptCount val="22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5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5</c:v>
                </c:pt>
                <c:pt idx="186">
                  <c:v>5</c:v>
                </c:pt>
                <c:pt idx="187">
                  <c:v>5</c:v>
                </c:pt>
                <c:pt idx="188">
                  <c:v>5</c:v>
                </c:pt>
                <c:pt idx="189">
                  <c:v>5</c:v>
                </c:pt>
                <c:pt idx="190">
                  <c:v>5</c:v>
                </c:pt>
                <c:pt idx="191">
                  <c:v>5</c:v>
                </c:pt>
                <c:pt idx="192">
                  <c:v>5</c:v>
                </c:pt>
                <c:pt idx="193">
                  <c:v>5</c:v>
                </c:pt>
                <c:pt idx="194">
                  <c:v>5</c:v>
                </c:pt>
                <c:pt idx="195">
                  <c:v>5</c:v>
                </c:pt>
                <c:pt idx="196">
                  <c:v>5</c:v>
                </c:pt>
                <c:pt idx="197">
                  <c:v>5</c:v>
                </c:pt>
                <c:pt idx="198">
                  <c:v>5</c:v>
                </c:pt>
                <c:pt idx="199">
                  <c:v>5</c:v>
                </c:pt>
                <c:pt idx="200">
                  <c:v>5</c:v>
                </c:pt>
                <c:pt idx="201">
                  <c:v>5</c:v>
                </c:pt>
                <c:pt idx="202">
                  <c:v>5</c:v>
                </c:pt>
                <c:pt idx="203">
                  <c:v>5</c:v>
                </c:pt>
                <c:pt idx="204">
                  <c:v>5</c:v>
                </c:pt>
                <c:pt idx="205">
                  <c:v>5</c:v>
                </c:pt>
                <c:pt idx="206">
                  <c:v>5</c:v>
                </c:pt>
                <c:pt idx="207">
                  <c:v>5</c:v>
                </c:pt>
                <c:pt idx="208">
                  <c:v>5</c:v>
                </c:pt>
                <c:pt idx="209">
                  <c:v>5</c:v>
                </c:pt>
                <c:pt idx="211">
                  <c:v>5</c:v>
                </c:pt>
                <c:pt idx="212">
                  <c:v>5</c:v>
                </c:pt>
                <c:pt idx="213">
                  <c:v>5</c:v>
                </c:pt>
                <c:pt idx="214">
                  <c:v>5</c:v>
                </c:pt>
                <c:pt idx="217">
                  <c:v>5</c:v>
                </c:pt>
                <c:pt idx="218">
                  <c:v>5</c:v>
                </c:pt>
                <c:pt idx="219">
                  <c:v>5</c:v>
                </c:pt>
                <c:pt idx="220">
                  <c:v>5</c:v>
                </c:pt>
                <c:pt idx="223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21E-4014-AA5E-63CD5DF265F8}"/>
            </c:ext>
          </c:extLst>
        </c:ser>
        <c:ser>
          <c:idx val="8"/>
          <c:order val="8"/>
          <c:tx>
            <c:v>Rz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cav1ncav2nT2CPRtaper_long!$B$197:$B$349</c:f>
              <c:numCache>
                <c:formatCode>General</c:formatCode>
                <c:ptCount val="153"/>
                <c:pt idx="0">
                  <c:v>2.6782400000000002</c:v>
                </c:pt>
                <c:pt idx="1">
                  <c:v>2.6768239999999999</c:v>
                </c:pt>
                <c:pt idx="2">
                  <c:v>2.78803</c:v>
                </c:pt>
                <c:pt idx="3">
                  <c:v>2.85595</c:v>
                </c:pt>
                <c:pt idx="4">
                  <c:v>2.85595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4.0156400000000003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4.1553399999999998</c:v>
                </c:pt>
                <c:pt idx="14">
                  <c:v>4.1661599999999996</c:v>
                </c:pt>
                <c:pt idx="15">
                  <c:v>4.16892</c:v>
                </c:pt>
                <c:pt idx="16">
                  <c:v>4.33033</c:v>
                </c:pt>
                <c:pt idx="17">
                  <c:v>4.3416399999999999</c:v>
                </c:pt>
                <c:pt idx="18">
                  <c:v>4.3991800000000003</c:v>
                </c:pt>
                <c:pt idx="19">
                  <c:v>4.4081799999999998</c:v>
                </c:pt>
                <c:pt idx="20">
                  <c:v>4.5168600000000003</c:v>
                </c:pt>
                <c:pt idx="21">
                  <c:v>4.5353899999999996</c:v>
                </c:pt>
                <c:pt idx="22">
                  <c:v>4.6265700000000001</c:v>
                </c:pt>
                <c:pt idx="23">
                  <c:v>4.6319600000000003</c:v>
                </c:pt>
                <c:pt idx="24">
                  <c:v>4.6432900000000004</c:v>
                </c:pt>
                <c:pt idx="25">
                  <c:v>4.6995100000000001</c:v>
                </c:pt>
                <c:pt idx="26">
                  <c:v>4.7081400000000002</c:v>
                </c:pt>
                <c:pt idx="27">
                  <c:v>4.7302900000000001</c:v>
                </c:pt>
                <c:pt idx="28">
                  <c:v>4.7703899999999999</c:v>
                </c:pt>
                <c:pt idx="29">
                  <c:v>4.8490700000000002</c:v>
                </c:pt>
                <c:pt idx="30">
                  <c:v>4.8608500000000001</c:v>
                </c:pt>
                <c:pt idx="31">
                  <c:v>4.9400700000000004</c:v>
                </c:pt>
                <c:pt idx="32">
                  <c:v>4.9696800000000003</c:v>
                </c:pt>
                <c:pt idx="34">
                  <c:v>5.0515699999999999</c:v>
                </c:pt>
                <c:pt idx="35">
                  <c:v>5.0763100000000003</c:v>
                </c:pt>
                <c:pt idx="36">
                  <c:v>5.12303</c:v>
                </c:pt>
                <c:pt idx="37">
                  <c:v>5.1642000000000001</c:v>
                </c:pt>
                <c:pt idx="38">
                  <c:v>5.2946200000000001</c:v>
                </c:pt>
                <c:pt idx="39">
                  <c:v>5.3336300000000003</c:v>
                </c:pt>
                <c:pt idx="40">
                  <c:v>5.3656100000000002</c:v>
                </c:pt>
                <c:pt idx="41">
                  <c:v>5.3941400000000002</c:v>
                </c:pt>
                <c:pt idx="42">
                  <c:v>5.4727300000000003</c:v>
                </c:pt>
                <c:pt idx="43">
                  <c:v>5.5210499999999998</c:v>
                </c:pt>
                <c:pt idx="44">
                  <c:v>5.5925200000000004</c:v>
                </c:pt>
                <c:pt idx="45">
                  <c:v>5.6296499999999998</c:v>
                </c:pt>
                <c:pt idx="46">
                  <c:v>5.6581999999999999</c:v>
                </c:pt>
                <c:pt idx="47">
                  <c:v>5.7007399999999997</c:v>
                </c:pt>
                <c:pt idx="48">
                  <c:v>5.7234499999999997</c:v>
                </c:pt>
                <c:pt idx="49">
                  <c:v>5.7913600000000001</c:v>
                </c:pt>
                <c:pt idx="50">
                  <c:v>5.86233</c:v>
                </c:pt>
                <c:pt idx="51">
                  <c:v>5.8780200000000002</c:v>
                </c:pt>
                <c:pt idx="52">
                  <c:v>5.9102800000000002</c:v>
                </c:pt>
                <c:pt idx="53">
                  <c:v>5.9657799999999996</c:v>
                </c:pt>
                <c:pt idx="54">
                  <c:v>6.0583600000000004</c:v>
                </c:pt>
                <c:pt idx="55">
                  <c:v>6.1394599999999997</c:v>
                </c:pt>
                <c:pt idx="56">
                  <c:v>6.1448499999999999</c:v>
                </c:pt>
                <c:pt idx="57">
                  <c:v>6.1462300000000001</c:v>
                </c:pt>
                <c:pt idx="58">
                  <c:v>6.2295999999999996</c:v>
                </c:pt>
                <c:pt idx="59">
                  <c:v>6.2302299999999997</c:v>
                </c:pt>
                <c:pt idx="60">
                  <c:v>6.2391300000000003</c:v>
                </c:pt>
                <c:pt idx="61">
                  <c:v>6.2494699999999996</c:v>
                </c:pt>
                <c:pt idx="62">
                  <c:v>6.25284</c:v>
                </c:pt>
                <c:pt idx="63">
                  <c:v>6.2528800000000002</c:v>
                </c:pt>
                <c:pt idx="64">
                  <c:v>6.2535600000000002</c:v>
                </c:pt>
                <c:pt idx="65">
                  <c:v>6.3073699999999997</c:v>
                </c:pt>
                <c:pt idx="66">
                  <c:v>6.4311800000000003</c:v>
                </c:pt>
                <c:pt idx="67">
                  <c:v>6.4346800000000002</c:v>
                </c:pt>
                <c:pt idx="68">
                  <c:v>6.4679599999999997</c:v>
                </c:pt>
                <c:pt idx="69">
                  <c:v>6.4816200000000004</c:v>
                </c:pt>
                <c:pt idx="70">
                  <c:v>6.6094999999999997</c:v>
                </c:pt>
                <c:pt idx="71">
                  <c:v>6.6100700000000003</c:v>
                </c:pt>
                <c:pt idx="72">
                  <c:v>6.7793999999999999</c:v>
                </c:pt>
                <c:pt idx="73">
                  <c:v>6.68093</c:v>
                </c:pt>
                <c:pt idx="74">
                  <c:v>6.9312899999999997</c:v>
                </c:pt>
              </c:numCache>
            </c:numRef>
          </c:xVal>
          <c:yVal>
            <c:numRef>
              <c:f>cav1ncav2nT2CPRtaper_long!$O$197:$O$349</c:f>
              <c:numCache>
                <c:formatCode>0.00E+00</c:formatCode>
                <c:ptCount val="153"/>
                <c:pt idx="0">
                  <c:v>5.0289751404972302E-7</c:v>
                </c:pt>
                <c:pt idx="1">
                  <c:v>2.4780031736434484E-7</c:v>
                </c:pt>
                <c:pt idx="2">
                  <c:v>5.6191593443640237E-11</c:v>
                </c:pt>
                <c:pt idx="3">
                  <c:v>6.0593077813381817E-8</c:v>
                </c:pt>
                <c:pt idx="4">
                  <c:v>6.883932072334359E-7</c:v>
                </c:pt>
                <c:pt idx="5">
                  <c:v>4.0087008242584607E-8</c:v>
                </c:pt>
                <c:pt idx="6">
                  <c:v>8.748476969654277E-6</c:v>
                </c:pt>
                <c:pt idx="7">
                  <c:v>1.1717511268857583E-6</c:v>
                </c:pt>
                <c:pt idx="8">
                  <c:v>3.2091171252106947E-7</c:v>
                </c:pt>
                <c:pt idx="9">
                  <c:v>5.9034327744877345E-8</c:v>
                </c:pt>
                <c:pt idx="10">
                  <c:v>1.5257137192657209E-7</c:v>
                </c:pt>
                <c:pt idx="11">
                  <c:v>1.1068867701351227E-5</c:v>
                </c:pt>
                <c:pt idx="12">
                  <c:v>2.6013179750094502E-5</c:v>
                </c:pt>
                <c:pt idx="13">
                  <c:v>8.1012638508994098E-9</c:v>
                </c:pt>
                <c:pt idx="14">
                  <c:v>1.0574111522085107E-7</c:v>
                </c:pt>
                <c:pt idx="15">
                  <c:v>3.063186009161102E-6</c:v>
                </c:pt>
                <c:pt idx="16">
                  <c:v>5.2143540639419096E-8</c:v>
                </c:pt>
                <c:pt idx="17">
                  <c:v>2.7648932705161933E-8</c:v>
                </c:pt>
                <c:pt idx="18">
                  <c:v>1.1457526316855425E-8</c:v>
                </c:pt>
                <c:pt idx="19">
                  <c:v>3.3315811398851772E-7</c:v>
                </c:pt>
                <c:pt idx="20">
                  <c:v>8.9135075079943358E-8</c:v>
                </c:pt>
                <c:pt idx="21">
                  <c:v>9.0999125637669971E-8</c:v>
                </c:pt>
                <c:pt idx="22">
                  <c:v>1.5885721555033381E-8</c:v>
                </c:pt>
                <c:pt idx="23">
                  <c:v>3.2591182691794987E-7</c:v>
                </c:pt>
                <c:pt idx="24">
                  <c:v>1.5018079890190412E-8</c:v>
                </c:pt>
                <c:pt idx="25">
                  <c:v>5.7270366629773329E-9</c:v>
                </c:pt>
                <c:pt idx="26">
                  <c:v>5.5676366548571202E-10</c:v>
                </c:pt>
                <c:pt idx="27">
                  <c:v>5.8613859283846335E-8</c:v>
                </c:pt>
                <c:pt idx="28">
                  <c:v>1.5496902376554523E-8</c:v>
                </c:pt>
                <c:pt idx="29">
                  <c:v>5.7996296653795912E-12</c:v>
                </c:pt>
                <c:pt idx="30">
                  <c:v>9.9495347968216234E-9</c:v>
                </c:pt>
                <c:pt idx="31">
                  <c:v>7.5054513561502905E-10</c:v>
                </c:pt>
                <c:pt idx="32">
                  <c:v>2.7135036572860442E-8</c:v>
                </c:pt>
                <c:pt idx="33">
                  <c:v>0</c:v>
                </c:pt>
                <c:pt idx="34">
                  <c:v>9.656423919793459E-8</c:v>
                </c:pt>
                <c:pt idx="35">
                  <c:v>4.9357064133626977E-9</c:v>
                </c:pt>
                <c:pt idx="36">
                  <c:v>1.3678946463971479E-8</c:v>
                </c:pt>
                <c:pt idx="37">
                  <c:v>1.2942664135305587E-8</c:v>
                </c:pt>
                <c:pt idx="38">
                  <c:v>4.9599450846858681E-8</c:v>
                </c:pt>
                <c:pt idx="39">
                  <c:v>8.21811154758649E-9</c:v>
                </c:pt>
                <c:pt idx="40">
                  <c:v>5.6482504855935238E-9</c:v>
                </c:pt>
                <c:pt idx="41">
                  <c:v>2.7152995633358478E-9</c:v>
                </c:pt>
                <c:pt idx="42">
                  <c:v>6.1013019000956206E-10</c:v>
                </c:pt>
                <c:pt idx="43">
                  <c:v>8.1980062667448619E-11</c:v>
                </c:pt>
                <c:pt idx="44">
                  <c:v>5.7688740961343557E-9</c:v>
                </c:pt>
                <c:pt idx="45">
                  <c:v>1.1948091457819818E-11</c:v>
                </c:pt>
                <c:pt idx="46">
                  <c:v>4.7834169437429853E-9</c:v>
                </c:pt>
                <c:pt idx="47">
                  <c:v>1.7278628708147601E-8</c:v>
                </c:pt>
                <c:pt idx="48">
                  <c:v>1.3080531827969203E-7</c:v>
                </c:pt>
                <c:pt idx="49">
                  <c:v>3.4955183732633515E-9</c:v>
                </c:pt>
                <c:pt idx="50">
                  <c:v>1.2155141732658331E-11</c:v>
                </c:pt>
                <c:pt idx="51">
                  <c:v>1.4425064072319608E-9</c:v>
                </c:pt>
                <c:pt idx="52">
                  <c:v>2.6655991247405897E-8</c:v>
                </c:pt>
                <c:pt idx="53">
                  <c:v>8.2048348165800413E-9</c:v>
                </c:pt>
                <c:pt idx="54">
                  <c:v>1.8677657410787247E-9</c:v>
                </c:pt>
                <c:pt idx="55">
                  <c:v>6.6244686706293799E-8</c:v>
                </c:pt>
                <c:pt idx="56">
                  <c:v>5.5137689372923342E-9</c:v>
                </c:pt>
                <c:pt idx="57">
                  <c:v>6.8168135025360001E-10</c:v>
                </c:pt>
                <c:pt idx="58">
                  <c:v>1.2322757799305603E-7</c:v>
                </c:pt>
                <c:pt idx="59">
                  <c:v>6.0275343131025795E-8</c:v>
                </c:pt>
                <c:pt idx="60">
                  <c:v>1.9304415287091304E-10</c:v>
                </c:pt>
                <c:pt idx="61">
                  <c:v>8.7078356603668865E-9</c:v>
                </c:pt>
                <c:pt idx="62">
                  <c:v>3.7004634800601369E-6</c:v>
                </c:pt>
                <c:pt idx="63">
                  <c:v>1.3420373533603711E-6</c:v>
                </c:pt>
                <c:pt idx="64">
                  <c:v>2.8047328997411799E-9</c:v>
                </c:pt>
                <c:pt idx="65">
                  <c:v>8.8060831650126867E-10</c:v>
                </c:pt>
                <c:pt idx="66">
                  <c:v>2.3698165400846144E-12</c:v>
                </c:pt>
                <c:pt idx="67">
                  <c:v>1.1091560982618401E-9</c:v>
                </c:pt>
                <c:pt idx="68">
                  <c:v>8.875065046759348E-9</c:v>
                </c:pt>
                <c:pt idx="69">
                  <c:v>1.023977968630969E-7</c:v>
                </c:pt>
                <c:pt idx="70">
                  <c:v>4.8219418859206357E-8</c:v>
                </c:pt>
                <c:pt idx="71">
                  <c:v>5.0632277164532198E-8</c:v>
                </c:pt>
                <c:pt idx="72">
                  <c:v>2.3942180626783619E-11</c:v>
                </c:pt>
                <c:pt idx="73">
                  <c:v>2.7768172077540162E-8</c:v>
                </c:pt>
                <c:pt idx="74">
                  <c:v>6.5495232362336054E-10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21E-4014-AA5E-63CD5DF26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30112"/>
        <c:axId val="1867614720"/>
      </c:scatterChart>
      <c:scatterChart>
        <c:scatterStyle val="lineMarker"/>
        <c:varyColors val="0"/>
        <c:ser>
          <c:idx val="0"/>
          <c:order val="0"/>
          <c:tx>
            <c:strRef>
              <c:f>cav1ncav2nT2CPRtaper_long!$M$1</c:f>
              <c:strCache>
                <c:ptCount val="1"/>
                <c:pt idx="0">
                  <c:v>Rx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cav1ncav2nT2CPRtaper_long!$B$3:$B$190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4.0034200000000002</c:v>
                </c:pt>
                <c:pt idx="2">
                  <c:v>4.0139100000000001</c:v>
                </c:pt>
                <c:pt idx="3">
                  <c:v>4.0156599999999996</c:v>
                </c:pt>
                <c:pt idx="4">
                  <c:v>4.12988</c:v>
                </c:pt>
                <c:pt idx="5">
                  <c:v>4.1300600000000003</c:v>
                </c:pt>
                <c:pt idx="6">
                  <c:v>4.1586499999999997</c:v>
                </c:pt>
                <c:pt idx="7">
                  <c:v>4.1659100000000002</c:v>
                </c:pt>
                <c:pt idx="8">
                  <c:v>4.3146500000000003</c:v>
                </c:pt>
                <c:pt idx="9">
                  <c:v>4.3156400000000001</c:v>
                </c:pt>
                <c:pt idx="10">
                  <c:v>4.3443300000000002</c:v>
                </c:pt>
                <c:pt idx="11" formatCode="#,##0">
                  <c:v>4.3591499999999996</c:v>
                </c:pt>
                <c:pt idx="12">
                  <c:v>4.4584400000000004</c:v>
                </c:pt>
                <c:pt idx="13">
                  <c:v>4.4624899999999998</c:v>
                </c:pt>
                <c:pt idx="14">
                  <c:v>4.5138600000000002</c:v>
                </c:pt>
                <c:pt idx="15">
                  <c:v>4.5148799999999998</c:v>
                </c:pt>
                <c:pt idx="16">
                  <c:v>4.5315700000000003</c:v>
                </c:pt>
                <c:pt idx="17">
                  <c:v>4.5389799999999996</c:v>
                </c:pt>
                <c:pt idx="18">
                  <c:v>4.5583400000000003</c:v>
                </c:pt>
                <c:pt idx="19">
                  <c:v>4.5674999999999999</c:v>
                </c:pt>
                <c:pt idx="20">
                  <c:v>4.5877699999999999</c:v>
                </c:pt>
                <c:pt idx="21">
                  <c:v>4.5893499999999996</c:v>
                </c:pt>
                <c:pt idx="22">
                  <c:v>4.6120200000000002</c:v>
                </c:pt>
                <c:pt idx="23">
                  <c:v>4.6257999999999999</c:v>
                </c:pt>
                <c:pt idx="24">
                  <c:v>4.6314000000000002</c:v>
                </c:pt>
                <c:pt idx="25">
                  <c:v>4.6995899999999997</c:v>
                </c:pt>
                <c:pt idx="26">
                  <c:v>4.7242899999999999</c:v>
                </c:pt>
                <c:pt idx="27">
                  <c:v>4.7418199999999997</c:v>
                </c:pt>
                <c:pt idx="28">
                  <c:v>4.7636099999999999</c:v>
                </c:pt>
                <c:pt idx="29">
                  <c:v>4.7928699999999997</c:v>
                </c:pt>
                <c:pt idx="30">
                  <c:v>4.8294899999999998</c:v>
                </c:pt>
                <c:pt idx="31">
                  <c:v>4.8593999999999999</c:v>
                </c:pt>
                <c:pt idx="32">
                  <c:v>4.8709899999999999</c:v>
                </c:pt>
                <c:pt idx="33">
                  <c:v>4.9310999999999998</c:v>
                </c:pt>
                <c:pt idx="34">
                  <c:v>4.9606599999999998</c:v>
                </c:pt>
                <c:pt idx="35">
                  <c:v>5.0084900000000001</c:v>
                </c:pt>
                <c:pt idx="36">
                  <c:v>5.0664800000000003</c:v>
                </c:pt>
                <c:pt idx="37">
                  <c:v>5.1461100000000002</c:v>
                </c:pt>
                <c:pt idx="38">
                  <c:v>5.18492</c:v>
                </c:pt>
                <c:pt idx="39">
                  <c:v>5.2229299999999999</c:v>
                </c:pt>
                <c:pt idx="40">
                  <c:v>5.2965200000000001</c:v>
                </c:pt>
                <c:pt idx="41">
                  <c:v>5.3590999999999998</c:v>
                </c:pt>
                <c:pt idx="42">
                  <c:v>5.3620099999999997</c:v>
                </c:pt>
                <c:pt idx="43">
                  <c:v>5.3810599999999997</c:v>
                </c:pt>
                <c:pt idx="44">
                  <c:v>5.4485099999999997</c:v>
                </c:pt>
                <c:pt idx="45">
                  <c:v>5.4596099999999996</c:v>
                </c:pt>
                <c:pt idx="46">
                  <c:v>5.4755500000000001</c:v>
                </c:pt>
                <c:pt idx="47">
                  <c:v>5.4916200000000002</c:v>
                </c:pt>
                <c:pt idx="48">
                  <c:v>5.5037700000000003</c:v>
                </c:pt>
                <c:pt idx="49">
                  <c:v>5.5060500000000001</c:v>
                </c:pt>
                <c:pt idx="50">
                  <c:v>5.5572600000000003</c:v>
                </c:pt>
                <c:pt idx="51">
                  <c:v>5.5860000000000003</c:v>
                </c:pt>
                <c:pt idx="52">
                  <c:v>5.6089099999999998</c:v>
                </c:pt>
                <c:pt idx="53">
                  <c:v>5.6176500000000003</c:v>
                </c:pt>
                <c:pt idx="54">
                  <c:v>5.6274600000000001</c:v>
                </c:pt>
                <c:pt idx="55">
                  <c:v>5.6314399999999996</c:v>
                </c:pt>
                <c:pt idx="56">
                  <c:v>5.6433499999999999</c:v>
                </c:pt>
                <c:pt idx="57">
                  <c:v>5.6434499999999996</c:v>
                </c:pt>
                <c:pt idx="58">
                  <c:v>5.6468999999999996</c:v>
                </c:pt>
                <c:pt idx="59">
                  <c:v>5.6478400000000004</c:v>
                </c:pt>
                <c:pt idx="60">
                  <c:v>5.6581900000000003</c:v>
                </c:pt>
                <c:pt idx="62">
                  <c:v>5.6769400000000001</c:v>
                </c:pt>
                <c:pt idx="63">
                  <c:v>5.6841600000000003</c:v>
                </c:pt>
                <c:pt idx="64">
                  <c:v>5.6977399999999996</c:v>
                </c:pt>
                <c:pt idx="65">
                  <c:v>5.7188400000000001</c:v>
                </c:pt>
                <c:pt idx="67">
                  <c:v>5.7627899999999999</c:v>
                </c:pt>
                <c:pt idx="68">
                  <c:v>5.7647700000000004</c:v>
                </c:pt>
                <c:pt idx="69">
                  <c:v>5.7690900000000003</c:v>
                </c:pt>
                <c:pt idx="70">
                  <c:v>5.7718699999999998</c:v>
                </c:pt>
                <c:pt idx="71">
                  <c:v>5.7782299999999998</c:v>
                </c:pt>
                <c:pt idx="72">
                  <c:v>5.7847</c:v>
                </c:pt>
                <c:pt idx="73">
                  <c:v>5.8093899999999996</c:v>
                </c:pt>
                <c:pt idx="74">
                  <c:v>5.8174999999999999</c:v>
                </c:pt>
                <c:pt idx="75">
                  <c:v>5.8266799999999996</c:v>
                </c:pt>
                <c:pt idx="76">
                  <c:v>5.8357200000000002</c:v>
                </c:pt>
                <c:pt idx="77">
                  <c:v>5.8849299999999998</c:v>
                </c:pt>
                <c:pt idx="81">
                  <c:v>5.9252799999999999</c:v>
                </c:pt>
                <c:pt idx="82">
                  <c:v>5.93025</c:v>
                </c:pt>
                <c:pt idx="83">
                  <c:v>5.9521300000000004</c:v>
                </c:pt>
                <c:pt idx="84">
                  <c:v>5.95641</c:v>
                </c:pt>
                <c:pt idx="85">
                  <c:v>5.9598599999999999</c:v>
                </c:pt>
                <c:pt idx="86">
                  <c:v>5.9627699999999999</c:v>
                </c:pt>
                <c:pt idx="87">
                  <c:v>5.9862200000000003</c:v>
                </c:pt>
                <c:pt idx="88">
                  <c:v>5.9971899999999998</c:v>
                </c:pt>
                <c:pt idx="89">
                  <c:v>6.0083099999999998</c:v>
                </c:pt>
                <c:pt idx="90">
                  <c:v>6.0116500000000004</c:v>
                </c:pt>
                <c:pt idx="91">
                  <c:v>6.0735299999999999</c:v>
                </c:pt>
                <c:pt idx="92">
                  <c:v>6.0958300000000003</c:v>
                </c:pt>
                <c:pt idx="93">
                  <c:v>6.10954</c:v>
                </c:pt>
                <c:pt idx="94">
                  <c:v>6.1410299999999998</c:v>
                </c:pt>
                <c:pt idx="95">
                  <c:v>6.1488699999999996</c:v>
                </c:pt>
                <c:pt idx="96">
                  <c:v>6.1714700000000002</c:v>
                </c:pt>
                <c:pt idx="97">
                  <c:v>6.1989400000000003</c:v>
                </c:pt>
                <c:pt idx="98">
                  <c:v>6.2026500000000002</c:v>
                </c:pt>
                <c:pt idx="99">
                  <c:v>6.2116199999999999</c:v>
                </c:pt>
                <c:pt idx="100">
                  <c:v>6.2202200000000003</c:v>
                </c:pt>
                <c:pt idx="101">
                  <c:v>6.2272999999999996</c:v>
                </c:pt>
                <c:pt idx="102">
                  <c:v>6.2717200000000002</c:v>
                </c:pt>
                <c:pt idx="103">
                  <c:v>6.2822699999999996</c:v>
                </c:pt>
                <c:pt idx="104">
                  <c:v>6.29291</c:v>
                </c:pt>
                <c:pt idx="105">
                  <c:v>6.3441400000000003</c:v>
                </c:pt>
                <c:pt idx="106">
                  <c:v>6.3523300000000003</c:v>
                </c:pt>
                <c:pt idx="107">
                  <c:v>6.3779000000000003</c:v>
                </c:pt>
                <c:pt idx="108">
                  <c:v>6.4032200000000001</c:v>
                </c:pt>
                <c:pt idx="109">
                  <c:v>6.4112400000000003</c:v>
                </c:pt>
                <c:pt idx="110">
                  <c:v>6.4391699999999998</c:v>
                </c:pt>
                <c:pt idx="111">
                  <c:v>6.4643899999999999</c:v>
                </c:pt>
                <c:pt idx="112">
                  <c:v>6.4647500000000004</c:v>
                </c:pt>
                <c:pt idx="113">
                  <c:v>6.4869300000000001</c:v>
                </c:pt>
                <c:pt idx="114">
                  <c:v>6.5209900000000003</c:v>
                </c:pt>
                <c:pt idx="115">
                  <c:v>6.53301</c:v>
                </c:pt>
                <c:pt idx="116">
                  <c:v>6.5472799999999998</c:v>
                </c:pt>
                <c:pt idx="117">
                  <c:v>6.5716999999999999</c:v>
                </c:pt>
                <c:pt idx="118">
                  <c:v>6.5873699999999999</c:v>
                </c:pt>
                <c:pt idx="119">
                  <c:v>6.5986099999999999</c:v>
                </c:pt>
                <c:pt idx="121">
                  <c:v>6.6251800000000003</c:v>
                </c:pt>
                <c:pt idx="122">
                  <c:v>6.6724600000000001</c:v>
                </c:pt>
                <c:pt idx="123">
                  <c:v>6.6789800000000001</c:v>
                </c:pt>
                <c:pt idx="124">
                  <c:v>6.6950200000000004</c:v>
                </c:pt>
                <c:pt idx="125">
                  <c:v>6.7153799999999997</c:v>
                </c:pt>
                <c:pt idx="126">
                  <c:v>6.7247500000000002</c:v>
                </c:pt>
                <c:pt idx="127">
                  <c:v>6.7619999999999996</c:v>
                </c:pt>
                <c:pt idx="128">
                  <c:v>6.7984799999999996</c:v>
                </c:pt>
                <c:pt idx="129">
                  <c:v>6.8248899999999999</c:v>
                </c:pt>
                <c:pt idx="130">
                  <c:v>6.8452799999999998</c:v>
                </c:pt>
                <c:pt idx="131">
                  <c:v>6.8791599999999997</c:v>
                </c:pt>
                <c:pt idx="132">
                  <c:v>6.88652</c:v>
                </c:pt>
                <c:pt idx="133">
                  <c:v>6.9092399999999996</c:v>
                </c:pt>
                <c:pt idx="134">
                  <c:v>6.9121100000000002</c:v>
                </c:pt>
                <c:pt idx="135">
                  <c:v>6.93933</c:v>
                </c:pt>
                <c:pt idx="136">
                  <c:v>6.9408200000000004</c:v>
                </c:pt>
                <c:pt idx="137">
                  <c:v>6.95526</c:v>
                </c:pt>
                <c:pt idx="138">
                  <c:v>6.9896500000000001</c:v>
                </c:pt>
                <c:pt idx="139">
                  <c:v>6.9911799999999999</c:v>
                </c:pt>
              </c:numCache>
            </c:numRef>
          </c:xVal>
          <c:yVal>
            <c:numRef>
              <c:f>cav1ncav2nT2CPRtaper_long!$M$3:$M$190</c:f>
              <c:numCache>
                <c:formatCode>0.00E+00</c:formatCode>
                <c:ptCount val="188"/>
                <c:pt idx="0">
                  <c:v>2.030782850581585</c:v>
                </c:pt>
                <c:pt idx="1">
                  <c:v>0.90467483268172721</c:v>
                </c:pt>
                <c:pt idx="2">
                  <c:v>4.124135067655902E-2</c:v>
                </c:pt>
                <c:pt idx="3">
                  <c:v>0.89530175519234245</c:v>
                </c:pt>
                <c:pt idx="4">
                  <c:v>1774.5215637290419</c:v>
                </c:pt>
                <c:pt idx="5">
                  <c:v>803.74629171642141</c:v>
                </c:pt>
                <c:pt idx="6">
                  <c:v>1.4672002484921518</c:v>
                </c:pt>
                <c:pt idx="7">
                  <c:v>0.33181741836015305</c:v>
                </c:pt>
                <c:pt idx="8">
                  <c:v>2.1722363944933822</c:v>
                </c:pt>
                <c:pt idx="9">
                  <c:v>71.281100538879897</c:v>
                </c:pt>
                <c:pt idx="10">
                  <c:v>0.17047517071471069</c:v>
                </c:pt>
                <c:pt idx="11">
                  <c:v>8.2445070677989545</c:v>
                </c:pt>
                <c:pt idx="12">
                  <c:v>65.030508787742676</c:v>
                </c:pt>
                <c:pt idx="13">
                  <c:v>122.51120981947078</c:v>
                </c:pt>
                <c:pt idx="14">
                  <c:v>161.73221650352951</c:v>
                </c:pt>
                <c:pt idx="15">
                  <c:v>20.851714933552866</c:v>
                </c:pt>
                <c:pt idx="16">
                  <c:v>55.610330897400921</c:v>
                </c:pt>
                <c:pt idx="17">
                  <c:v>23.123008927000843</c:v>
                </c:pt>
                <c:pt idx="18" formatCode="General">
                  <c:v>2.7642283245994617</c:v>
                </c:pt>
                <c:pt idx="19">
                  <c:v>0.41756640347609364</c:v>
                </c:pt>
                <c:pt idx="20">
                  <c:v>3.9333773265085047E-2</c:v>
                </c:pt>
                <c:pt idx="21">
                  <c:v>38.521036984129658</c:v>
                </c:pt>
                <c:pt idx="22">
                  <c:v>28.712402368145113</c:v>
                </c:pt>
                <c:pt idx="23">
                  <c:v>2.3921776047564691</c:v>
                </c:pt>
                <c:pt idx="24">
                  <c:v>1.2143259010879566</c:v>
                </c:pt>
                <c:pt idx="25">
                  <c:v>4.4776643421392488E-2</c:v>
                </c:pt>
                <c:pt idx="26" formatCode="General">
                  <c:v>96.973553587064657</c:v>
                </c:pt>
                <c:pt idx="27">
                  <c:v>51.405197717783921</c:v>
                </c:pt>
                <c:pt idx="28">
                  <c:v>43.567050025095007</c:v>
                </c:pt>
                <c:pt idx="29">
                  <c:v>33.138745699984234</c:v>
                </c:pt>
                <c:pt idx="30">
                  <c:v>7.7643248856800584</c:v>
                </c:pt>
                <c:pt idx="31">
                  <c:v>3.6418729332370088</c:v>
                </c:pt>
                <c:pt idx="32">
                  <c:v>1.0507888601237891</c:v>
                </c:pt>
                <c:pt idx="33">
                  <c:v>13.553783721790996</c:v>
                </c:pt>
                <c:pt idx="34">
                  <c:v>0.38058928487578669</c:v>
                </c:pt>
                <c:pt idx="35">
                  <c:v>21.00909887915747</c:v>
                </c:pt>
                <c:pt idx="36">
                  <c:v>18.60764000632637</c:v>
                </c:pt>
                <c:pt idx="37">
                  <c:v>0.63641642676731336</c:v>
                </c:pt>
                <c:pt idx="38">
                  <c:v>0.5795621359474451</c:v>
                </c:pt>
                <c:pt idx="39">
                  <c:v>2.3107956286891738</c:v>
                </c:pt>
                <c:pt idx="40">
                  <c:v>0.92711818693168069</c:v>
                </c:pt>
                <c:pt idx="41">
                  <c:v>40.890822592161626</c:v>
                </c:pt>
                <c:pt idx="42">
                  <c:v>345.5275162195781</c:v>
                </c:pt>
                <c:pt idx="43">
                  <c:v>2.8747351319302878</c:v>
                </c:pt>
                <c:pt idx="44">
                  <c:v>1.0165307012245807E-2</c:v>
                </c:pt>
                <c:pt idx="45">
                  <c:v>406.35839283395302</c:v>
                </c:pt>
                <c:pt idx="46">
                  <c:v>6.1304049080292716E-2</c:v>
                </c:pt>
                <c:pt idx="47">
                  <c:v>0.96953097024247148</c:v>
                </c:pt>
                <c:pt idx="48">
                  <c:v>180.31631777081546</c:v>
                </c:pt>
                <c:pt idx="49">
                  <c:v>55.422970742435979</c:v>
                </c:pt>
                <c:pt idx="50">
                  <c:v>17.476606395673642</c:v>
                </c:pt>
                <c:pt idx="51">
                  <c:v>62.062806017427711</c:v>
                </c:pt>
                <c:pt idx="52">
                  <c:v>1.9455345507811086</c:v>
                </c:pt>
                <c:pt idx="53">
                  <c:v>0.34757829240390392</c:v>
                </c:pt>
                <c:pt idx="54">
                  <c:v>1.2694064038191752</c:v>
                </c:pt>
                <c:pt idx="55">
                  <c:v>0.41380950190295368</c:v>
                </c:pt>
                <c:pt idx="56">
                  <c:v>0.42109419202845944</c:v>
                </c:pt>
                <c:pt idx="57">
                  <c:v>0.40163216391241263</c:v>
                </c:pt>
                <c:pt idx="58">
                  <c:v>4.2014270743332263E-2</c:v>
                </c:pt>
                <c:pt idx="59">
                  <c:v>0.1838474637255304</c:v>
                </c:pt>
                <c:pt idx="60">
                  <c:v>7.8053614927774948</c:v>
                </c:pt>
                <c:pt idx="61">
                  <c:v>0</c:v>
                </c:pt>
                <c:pt idx="62">
                  <c:v>7.5096497339270981E-3</c:v>
                </c:pt>
                <c:pt idx="63">
                  <c:v>1.631069823103149E-3</c:v>
                </c:pt>
                <c:pt idx="64">
                  <c:v>0.68604707410759458</c:v>
                </c:pt>
                <c:pt idx="65">
                  <c:v>0.50472678929440651</c:v>
                </c:pt>
                <c:pt idx="66">
                  <c:v>0</c:v>
                </c:pt>
                <c:pt idx="67">
                  <c:v>0.33044861797697894</c:v>
                </c:pt>
                <c:pt idx="68">
                  <c:v>0.26929651823324635</c:v>
                </c:pt>
                <c:pt idx="69">
                  <c:v>2.564182839429864</c:v>
                </c:pt>
                <c:pt idx="70">
                  <c:v>0.10610890330246739</c:v>
                </c:pt>
                <c:pt idx="71">
                  <c:v>7.1729262752008333E-2</c:v>
                </c:pt>
                <c:pt idx="72">
                  <c:v>3.5358653979711422E-3</c:v>
                </c:pt>
                <c:pt idx="73">
                  <c:v>0.69057930208583818</c:v>
                </c:pt>
                <c:pt idx="74">
                  <c:v>1.1082391722875702E-2</c:v>
                </c:pt>
                <c:pt idx="75">
                  <c:v>0.62564632216125637</c:v>
                </c:pt>
                <c:pt idx="76">
                  <c:v>0.19280235420987829</c:v>
                </c:pt>
                <c:pt idx="77">
                  <c:v>0.98626315607477066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0.37591549157081211</c:v>
                </c:pt>
                <c:pt idx="82">
                  <c:v>0.39230826973134303</c:v>
                </c:pt>
                <c:pt idx="83">
                  <c:v>2.188832597559261E-2</c:v>
                </c:pt>
                <c:pt idx="84">
                  <c:v>1.1844527054269214</c:v>
                </c:pt>
                <c:pt idx="85">
                  <c:v>2.4874619802629323</c:v>
                </c:pt>
                <c:pt idx="86">
                  <c:v>1.2513739399339681</c:v>
                </c:pt>
                <c:pt idx="87">
                  <c:v>2.2193043398553312</c:v>
                </c:pt>
                <c:pt idx="88">
                  <c:v>5.2990588591884337E-3</c:v>
                </c:pt>
                <c:pt idx="89">
                  <c:v>2.1861536110170832</c:v>
                </c:pt>
                <c:pt idx="90">
                  <c:v>1.4456258398493662</c:v>
                </c:pt>
                <c:pt idx="91">
                  <c:v>0.98243293335317872</c:v>
                </c:pt>
                <c:pt idx="92">
                  <c:v>3.2555842288394581E-2</c:v>
                </c:pt>
                <c:pt idx="93">
                  <c:v>0.32086878798391055</c:v>
                </c:pt>
                <c:pt idx="94">
                  <c:v>0.74802876394677653</c:v>
                </c:pt>
                <c:pt idx="95">
                  <c:v>3.6306468811455508E-2</c:v>
                </c:pt>
                <c:pt idx="96">
                  <c:v>6.1364232406811562E-4</c:v>
                </c:pt>
                <c:pt idx="97">
                  <c:v>4.458262887894078E-2</c:v>
                </c:pt>
                <c:pt idx="98">
                  <c:v>4.7014196302084219</c:v>
                </c:pt>
                <c:pt idx="99">
                  <c:v>1.0085186598087419</c:v>
                </c:pt>
                <c:pt idx="100">
                  <c:v>0.43494495847778963</c:v>
                </c:pt>
                <c:pt idx="101">
                  <c:v>9.7832498190347437</c:v>
                </c:pt>
                <c:pt idx="102">
                  <c:v>0.61821700872315211</c:v>
                </c:pt>
                <c:pt idx="103">
                  <c:v>0.2479873365286473</c:v>
                </c:pt>
                <c:pt idx="104">
                  <c:v>6.126255590367443E-2</c:v>
                </c:pt>
                <c:pt idx="105">
                  <c:v>0.647060543495528</c:v>
                </c:pt>
                <c:pt idx="106">
                  <c:v>0.74212836484333633</c:v>
                </c:pt>
                <c:pt idx="107">
                  <c:v>0.25121139666057046</c:v>
                </c:pt>
                <c:pt idx="108">
                  <c:v>0.41613254420638135</c:v>
                </c:pt>
                <c:pt idx="109">
                  <c:v>0.44689728833169384</c:v>
                </c:pt>
                <c:pt idx="110">
                  <c:v>1.0467442484874424E-2</c:v>
                </c:pt>
                <c:pt idx="111">
                  <c:v>0.36580965260717951</c:v>
                </c:pt>
                <c:pt idx="112">
                  <c:v>0.17585553884370544</c:v>
                </c:pt>
                <c:pt idx="113">
                  <c:v>0.98997976800646836</c:v>
                </c:pt>
                <c:pt idx="114">
                  <c:v>2.2911122016538828E-2</c:v>
                </c:pt>
                <c:pt idx="115">
                  <c:v>10.472315404558248</c:v>
                </c:pt>
                <c:pt idx="116">
                  <c:v>7.0493101675773565E-2</c:v>
                </c:pt>
                <c:pt idx="117">
                  <c:v>0.37477405395913621</c:v>
                </c:pt>
                <c:pt idx="118">
                  <c:v>4.3569046942594806E-4</c:v>
                </c:pt>
                <c:pt idx="119">
                  <c:v>5.5393064568804596E-3</c:v>
                </c:pt>
                <c:pt idx="120">
                  <c:v>0</c:v>
                </c:pt>
                <c:pt idx="121">
                  <c:v>1.078729358404726E-2</c:v>
                </c:pt>
                <c:pt idx="122">
                  <c:v>7.3595725952884786E-2</c:v>
                </c:pt>
                <c:pt idx="123">
                  <c:v>1.2091109847847943</c:v>
                </c:pt>
                <c:pt idx="124">
                  <c:v>0.32227610954784214</c:v>
                </c:pt>
                <c:pt idx="125">
                  <c:v>0.45419763621763493</c:v>
                </c:pt>
                <c:pt idx="126">
                  <c:v>9.9020602883041445E-2</c:v>
                </c:pt>
                <c:pt idx="127">
                  <c:v>0.15981356433693472</c:v>
                </c:pt>
                <c:pt idx="128">
                  <c:v>0.74228259592887413</c:v>
                </c:pt>
                <c:pt idx="129">
                  <c:v>0.27780607827749698</c:v>
                </c:pt>
                <c:pt idx="130">
                  <c:v>0.1636010963327878</c:v>
                </c:pt>
                <c:pt idx="131">
                  <c:v>1.5448147982320636E-3</c:v>
                </c:pt>
                <c:pt idx="132">
                  <c:v>1.5879673028796177</c:v>
                </c:pt>
                <c:pt idx="133">
                  <c:v>4.9361641618351791E-2</c:v>
                </c:pt>
                <c:pt idx="134">
                  <c:v>0.20145972112450697</c:v>
                </c:pt>
                <c:pt idx="135">
                  <c:v>4.8538290860219374E-3</c:v>
                </c:pt>
                <c:pt idx="136">
                  <c:v>0.67957657700511853</c:v>
                </c:pt>
                <c:pt idx="137">
                  <c:v>3.5879413526939623E-2</c:v>
                </c:pt>
                <c:pt idx="138">
                  <c:v>7.2655850039640341E-2</c:v>
                </c:pt>
                <c:pt idx="139">
                  <c:v>0.13583447941305227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21E-4014-AA5E-63CD5DF265F8}"/>
            </c:ext>
          </c:extLst>
        </c:ser>
        <c:ser>
          <c:idx val="1"/>
          <c:order val="1"/>
          <c:tx>
            <c:strRef>
              <c:f>cav1ncav2nT2CPRtaper_long!$N$1</c:f>
              <c:strCache>
                <c:ptCount val="1"/>
                <c:pt idx="0">
                  <c:v>Ry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cav1ncav2nT2CPRtaper_long!$B$3:$B$190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4.0034200000000002</c:v>
                </c:pt>
                <c:pt idx="2">
                  <c:v>4.0139100000000001</c:v>
                </c:pt>
                <c:pt idx="3">
                  <c:v>4.0156599999999996</c:v>
                </c:pt>
                <c:pt idx="4">
                  <c:v>4.12988</c:v>
                </c:pt>
                <c:pt idx="5">
                  <c:v>4.1300600000000003</c:v>
                </c:pt>
                <c:pt idx="6">
                  <c:v>4.1586499999999997</c:v>
                </c:pt>
                <c:pt idx="7">
                  <c:v>4.1659100000000002</c:v>
                </c:pt>
                <c:pt idx="8">
                  <c:v>4.3146500000000003</c:v>
                </c:pt>
                <c:pt idx="9">
                  <c:v>4.3156400000000001</c:v>
                </c:pt>
                <c:pt idx="10">
                  <c:v>4.3443300000000002</c:v>
                </c:pt>
                <c:pt idx="11" formatCode="#,##0">
                  <c:v>4.3591499999999996</c:v>
                </c:pt>
                <c:pt idx="12">
                  <c:v>4.4584400000000004</c:v>
                </c:pt>
                <c:pt idx="13">
                  <c:v>4.4624899999999998</c:v>
                </c:pt>
                <c:pt idx="14">
                  <c:v>4.5138600000000002</c:v>
                </c:pt>
                <c:pt idx="15">
                  <c:v>4.5148799999999998</c:v>
                </c:pt>
                <c:pt idx="16">
                  <c:v>4.5315700000000003</c:v>
                </c:pt>
                <c:pt idx="17">
                  <c:v>4.5389799999999996</c:v>
                </c:pt>
                <c:pt idx="18">
                  <c:v>4.5583400000000003</c:v>
                </c:pt>
                <c:pt idx="19">
                  <c:v>4.5674999999999999</c:v>
                </c:pt>
                <c:pt idx="20">
                  <c:v>4.5877699999999999</c:v>
                </c:pt>
                <c:pt idx="21">
                  <c:v>4.5893499999999996</c:v>
                </c:pt>
                <c:pt idx="22">
                  <c:v>4.6120200000000002</c:v>
                </c:pt>
                <c:pt idx="23">
                  <c:v>4.6257999999999999</c:v>
                </c:pt>
                <c:pt idx="24">
                  <c:v>4.6314000000000002</c:v>
                </c:pt>
                <c:pt idx="25">
                  <c:v>4.6995899999999997</c:v>
                </c:pt>
                <c:pt idx="26">
                  <c:v>4.7242899999999999</c:v>
                </c:pt>
                <c:pt idx="27">
                  <c:v>4.7418199999999997</c:v>
                </c:pt>
                <c:pt idx="28">
                  <c:v>4.7636099999999999</c:v>
                </c:pt>
                <c:pt idx="29">
                  <c:v>4.7928699999999997</c:v>
                </c:pt>
                <c:pt idx="30">
                  <c:v>4.8294899999999998</c:v>
                </c:pt>
                <c:pt idx="31">
                  <c:v>4.8593999999999999</c:v>
                </c:pt>
                <c:pt idx="32">
                  <c:v>4.8709899999999999</c:v>
                </c:pt>
                <c:pt idx="33">
                  <c:v>4.9310999999999998</c:v>
                </c:pt>
                <c:pt idx="34">
                  <c:v>4.9606599999999998</c:v>
                </c:pt>
                <c:pt idx="35">
                  <c:v>5.0084900000000001</c:v>
                </c:pt>
                <c:pt idx="36">
                  <c:v>5.0664800000000003</c:v>
                </c:pt>
                <c:pt idx="37">
                  <c:v>5.1461100000000002</c:v>
                </c:pt>
                <c:pt idx="38">
                  <c:v>5.18492</c:v>
                </c:pt>
                <c:pt idx="39">
                  <c:v>5.2229299999999999</c:v>
                </c:pt>
                <c:pt idx="40">
                  <c:v>5.2965200000000001</c:v>
                </c:pt>
                <c:pt idx="41">
                  <c:v>5.3590999999999998</c:v>
                </c:pt>
                <c:pt idx="42">
                  <c:v>5.3620099999999997</c:v>
                </c:pt>
                <c:pt idx="43">
                  <c:v>5.3810599999999997</c:v>
                </c:pt>
                <c:pt idx="44">
                  <c:v>5.4485099999999997</c:v>
                </c:pt>
                <c:pt idx="45">
                  <c:v>5.4596099999999996</c:v>
                </c:pt>
                <c:pt idx="46">
                  <c:v>5.4755500000000001</c:v>
                </c:pt>
                <c:pt idx="47">
                  <c:v>5.4916200000000002</c:v>
                </c:pt>
                <c:pt idx="48">
                  <c:v>5.5037700000000003</c:v>
                </c:pt>
                <c:pt idx="49">
                  <c:v>5.5060500000000001</c:v>
                </c:pt>
                <c:pt idx="50">
                  <c:v>5.5572600000000003</c:v>
                </c:pt>
                <c:pt idx="51">
                  <c:v>5.5860000000000003</c:v>
                </c:pt>
                <c:pt idx="52">
                  <c:v>5.6089099999999998</c:v>
                </c:pt>
                <c:pt idx="53">
                  <c:v>5.6176500000000003</c:v>
                </c:pt>
                <c:pt idx="54">
                  <c:v>5.6274600000000001</c:v>
                </c:pt>
                <c:pt idx="55">
                  <c:v>5.6314399999999996</c:v>
                </c:pt>
                <c:pt idx="56">
                  <c:v>5.6433499999999999</c:v>
                </c:pt>
                <c:pt idx="57">
                  <c:v>5.6434499999999996</c:v>
                </c:pt>
                <c:pt idx="58">
                  <c:v>5.6468999999999996</c:v>
                </c:pt>
                <c:pt idx="59">
                  <c:v>5.6478400000000004</c:v>
                </c:pt>
                <c:pt idx="60">
                  <c:v>5.6581900000000003</c:v>
                </c:pt>
                <c:pt idx="62">
                  <c:v>5.6769400000000001</c:v>
                </c:pt>
                <c:pt idx="63">
                  <c:v>5.6841600000000003</c:v>
                </c:pt>
                <c:pt idx="64">
                  <c:v>5.6977399999999996</c:v>
                </c:pt>
                <c:pt idx="65">
                  <c:v>5.7188400000000001</c:v>
                </c:pt>
                <c:pt idx="67">
                  <c:v>5.7627899999999999</c:v>
                </c:pt>
                <c:pt idx="68">
                  <c:v>5.7647700000000004</c:v>
                </c:pt>
                <c:pt idx="69">
                  <c:v>5.7690900000000003</c:v>
                </c:pt>
                <c:pt idx="70">
                  <c:v>5.7718699999999998</c:v>
                </c:pt>
                <c:pt idx="71">
                  <c:v>5.7782299999999998</c:v>
                </c:pt>
                <c:pt idx="72">
                  <c:v>5.7847</c:v>
                </c:pt>
                <c:pt idx="73">
                  <c:v>5.8093899999999996</c:v>
                </c:pt>
                <c:pt idx="74">
                  <c:v>5.8174999999999999</c:v>
                </c:pt>
                <c:pt idx="75">
                  <c:v>5.8266799999999996</c:v>
                </c:pt>
                <c:pt idx="76">
                  <c:v>5.8357200000000002</c:v>
                </c:pt>
                <c:pt idx="77">
                  <c:v>5.8849299999999998</c:v>
                </c:pt>
                <c:pt idx="81">
                  <c:v>5.9252799999999999</c:v>
                </c:pt>
                <c:pt idx="82">
                  <c:v>5.93025</c:v>
                </c:pt>
                <c:pt idx="83">
                  <c:v>5.9521300000000004</c:v>
                </c:pt>
                <c:pt idx="84">
                  <c:v>5.95641</c:v>
                </c:pt>
                <c:pt idx="85">
                  <c:v>5.9598599999999999</c:v>
                </c:pt>
                <c:pt idx="86">
                  <c:v>5.9627699999999999</c:v>
                </c:pt>
                <c:pt idx="87">
                  <c:v>5.9862200000000003</c:v>
                </c:pt>
                <c:pt idx="88">
                  <c:v>5.9971899999999998</c:v>
                </c:pt>
                <c:pt idx="89">
                  <c:v>6.0083099999999998</c:v>
                </c:pt>
                <c:pt idx="90">
                  <c:v>6.0116500000000004</c:v>
                </c:pt>
                <c:pt idx="91">
                  <c:v>6.0735299999999999</c:v>
                </c:pt>
                <c:pt idx="92">
                  <c:v>6.0958300000000003</c:v>
                </c:pt>
                <c:pt idx="93">
                  <c:v>6.10954</c:v>
                </c:pt>
                <c:pt idx="94">
                  <c:v>6.1410299999999998</c:v>
                </c:pt>
                <c:pt idx="95">
                  <c:v>6.1488699999999996</c:v>
                </c:pt>
                <c:pt idx="96">
                  <c:v>6.1714700000000002</c:v>
                </c:pt>
                <c:pt idx="97">
                  <c:v>6.1989400000000003</c:v>
                </c:pt>
                <c:pt idx="98">
                  <c:v>6.2026500000000002</c:v>
                </c:pt>
                <c:pt idx="99">
                  <c:v>6.2116199999999999</c:v>
                </c:pt>
                <c:pt idx="100">
                  <c:v>6.2202200000000003</c:v>
                </c:pt>
                <c:pt idx="101">
                  <c:v>6.2272999999999996</c:v>
                </c:pt>
                <c:pt idx="102">
                  <c:v>6.2717200000000002</c:v>
                </c:pt>
                <c:pt idx="103">
                  <c:v>6.2822699999999996</c:v>
                </c:pt>
                <c:pt idx="104">
                  <c:v>6.29291</c:v>
                </c:pt>
                <c:pt idx="105">
                  <c:v>6.3441400000000003</c:v>
                </c:pt>
                <c:pt idx="106">
                  <c:v>6.3523300000000003</c:v>
                </c:pt>
                <c:pt idx="107">
                  <c:v>6.3779000000000003</c:v>
                </c:pt>
                <c:pt idx="108">
                  <c:v>6.4032200000000001</c:v>
                </c:pt>
                <c:pt idx="109">
                  <c:v>6.4112400000000003</c:v>
                </c:pt>
                <c:pt idx="110">
                  <c:v>6.4391699999999998</c:v>
                </c:pt>
                <c:pt idx="111">
                  <c:v>6.4643899999999999</c:v>
                </c:pt>
                <c:pt idx="112">
                  <c:v>6.4647500000000004</c:v>
                </c:pt>
                <c:pt idx="113">
                  <c:v>6.4869300000000001</c:v>
                </c:pt>
                <c:pt idx="114">
                  <c:v>6.5209900000000003</c:v>
                </c:pt>
                <c:pt idx="115">
                  <c:v>6.53301</c:v>
                </c:pt>
                <c:pt idx="116">
                  <c:v>6.5472799999999998</c:v>
                </c:pt>
                <c:pt idx="117">
                  <c:v>6.5716999999999999</c:v>
                </c:pt>
                <c:pt idx="118">
                  <c:v>6.5873699999999999</c:v>
                </c:pt>
                <c:pt idx="119">
                  <c:v>6.5986099999999999</c:v>
                </c:pt>
                <c:pt idx="121">
                  <c:v>6.6251800000000003</c:v>
                </c:pt>
                <c:pt idx="122">
                  <c:v>6.6724600000000001</c:v>
                </c:pt>
                <c:pt idx="123">
                  <c:v>6.6789800000000001</c:v>
                </c:pt>
                <c:pt idx="124">
                  <c:v>6.6950200000000004</c:v>
                </c:pt>
                <c:pt idx="125">
                  <c:v>6.7153799999999997</c:v>
                </c:pt>
                <c:pt idx="126">
                  <c:v>6.7247500000000002</c:v>
                </c:pt>
                <c:pt idx="127">
                  <c:v>6.7619999999999996</c:v>
                </c:pt>
                <c:pt idx="128">
                  <c:v>6.7984799999999996</c:v>
                </c:pt>
                <c:pt idx="129">
                  <c:v>6.8248899999999999</c:v>
                </c:pt>
                <c:pt idx="130">
                  <c:v>6.8452799999999998</c:v>
                </c:pt>
                <c:pt idx="131">
                  <c:v>6.8791599999999997</c:v>
                </c:pt>
                <c:pt idx="132">
                  <c:v>6.88652</c:v>
                </c:pt>
                <c:pt idx="133">
                  <c:v>6.9092399999999996</c:v>
                </c:pt>
                <c:pt idx="134">
                  <c:v>6.9121100000000002</c:v>
                </c:pt>
                <c:pt idx="135">
                  <c:v>6.93933</c:v>
                </c:pt>
                <c:pt idx="136">
                  <c:v>6.9408200000000004</c:v>
                </c:pt>
                <c:pt idx="137">
                  <c:v>6.95526</c:v>
                </c:pt>
                <c:pt idx="138">
                  <c:v>6.9896500000000001</c:v>
                </c:pt>
                <c:pt idx="139">
                  <c:v>6.9911799999999999</c:v>
                </c:pt>
              </c:numCache>
            </c:numRef>
          </c:xVal>
          <c:yVal>
            <c:numRef>
              <c:f>cav1ncav2nT2CPRtaper_long!$N$3:$N$190</c:f>
              <c:numCache>
                <c:formatCode>0.00E+00</c:formatCode>
                <c:ptCount val="188"/>
                <c:pt idx="0">
                  <c:v>96.923726959575632</c:v>
                </c:pt>
                <c:pt idx="1">
                  <c:v>2.230775640952095E-4</c:v>
                </c:pt>
                <c:pt idx="2">
                  <c:v>5.9445866076211838E-4</c:v>
                </c:pt>
                <c:pt idx="3">
                  <c:v>1.4133974415806712E-6</c:v>
                </c:pt>
                <c:pt idx="4">
                  <c:v>0.14554636034883617</c:v>
                </c:pt>
                <c:pt idx="5">
                  <c:v>0.18002779557619933</c:v>
                </c:pt>
                <c:pt idx="6">
                  <c:v>2.0449363236774471E-4</c:v>
                </c:pt>
                <c:pt idx="7">
                  <c:v>3.6626364181672609E-4</c:v>
                </c:pt>
                <c:pt idx="8">
                  <c:v>5.7338219550079133E-4</c:v>
                </c:pt>
                <c:pt idx="9">
                  <c:v>8.638302861915106E-4</c:v>
                </c:pt>
                <c:pt idx="10">
                  <c:v>8.8186496877132054E-4</c:v>
                </c:pt>
                <c:pt idx="11">
                  <c:v>1.2242048107214147E-4</c:v>
                </c:pt>
                <c:pt idx="12">
                  <c:v>6.8829634703224576E-2</c:v>
                </c:pt>
                <c:pt idx="13">
                  <c:v>2.9517778621952682E-2</c:v>
                </c:pt>
                <c:pt idx="14">
                  <c:v>1.9780892099700771</c:v>
                </c:pt>
                <c:pt idx="15">
                  <c:v>28.581015701532532</c:v>
                </c:pt>
                <c:pt idx="16">
                  <c:v>1.9720425209910706</c:v>
                </c:pt>
                <c:pt idx="17">
                  <c:v>1.1821313552567843</c:v>
                </c:pt>
                <c:pt idx="18" formatCode="General">
                  <c:v>6.7686293227589909</c:v>
                </c:pt>
                <c:pt idx="19">
                  <c:v>6.6680135055088696</c:v>
                </c:pt>
                <c:pt idx="20">
                  <c:v>7.3516695269266102E-2</c:v>
                </c:pt>
                <c:pt idx="21">
                  <c:v>9.7473076610093354</c:v>
                </c:pt>
                <c:pt idx="22">
                  <c:v>0.27231936005918583</c:v>
                </c:pt>
                <c:pt idx="23">
                  <c:v>0.7396540912441929</c:v>
                </c:pt>
                <c:pt idx="24">
                  <c:v>1.4077185445945573</c:v>
                </c:pt>
                <c:pt idx="25">
                  <c:v>0.18759869571376506</c:v>
                </c:pt>
                <c:pt idx="26" formatCode="General">
                  <c:v>0.13148956418585039</c:v>
                </c:pt>
                <c:pt idx="27">
                  <c:v>0.17673191942643066</c:v>
                </c:pt>
                <c:pt idx="28">
                  <c:v>0.30965010761637773</c:v>
                </c:pt>
                <c:pt idx="29">
                  <c:v>16.180849624544024</c:v>
                </c:pt>
                <c:pt idx="30">
                  <c:v>0.99512956806033537</c:v>
                </c:pt>
                <c:pt idx="31">
                  <c:v>0.2904038936373407</c:v>
                </c:pt>
                <c:pt idx="32">
                  <c:v>2.6990851112983605</c:v>
                </c:pt>
                <c:pt idx="33">
                  <c:v>0.13258156858505865</c:v>
                </c:pt>
                <c:pt idx="34">
                  <c:v>2.0892635110342967E-2</c:v>
                </c:pt>
                <c:pt idx="35">
                  <c:v>0.13805979263446339</c:v>
                </c:pt>
                <c:pt idx="36">
                  <c:v>6.6200257714814955E-4</c:v>
                </c:pt>
                <c:pt idx="37">
                  <c:v>5.5380467906194098E-4</c:v>
                </c:pt>
                <c:pt idx="38">
                  <c:v>0.66235672679708002</c:v>
                </c:pt>
                <c:pt idx="39">
                  <c:v>0.52123209669680615</c:v>
                </c:pt>
                <c:pt idx="40">
                  <c:v>3.7342260306970463</c:v>
                </c:pt>
                <c:pt idx="41">
                  <c:v>63.600546539925652</c:v>
                </c:pt>
                <c:pt idx="42">
                  <c:v>684.79169377656558</c:v>
                </c:pt>
                <c:pt idx="43">
                  <c:v>5.6848348915152487</c:v>
                </c:pt>
                <c:pt idx="44">
                  <c:v>2.7756334749749188E-3</c:v>
                </c:pt>
                <c:pt idx="45">
                  <c:v>304.57031060282475</c:v>
                </c:pt>
                <c:pt idx="46">
                  <c:v>10.453872969416917</c:v>
                </c:pt>
                <c:pt idx="47">
                  <c:v>6.2922559968736396</c:v>
                </c:pt>
                <c:pt idx="48">
                  <c:v>108.1847704150255</c:v>
                </c:pt>
                <c:pt idx="49">
                  <c:v>50.015851645612962</c:v>
                </c:pt>
                <c:pt idx="50">
                  <c:v>5.4705425937677106</c:v>
                </c:pt>
                <c:pt idx="51">
                  <c:v>138.47026617100832</c:v>
                </c:pt>
                <c:pt idx="52">
                  <c:v>0.10177200094094073</c:v>
                </c:pt>
                <c:pt idx="53">
                  <c:v>0.66740638243039951</c:v>
                </c:pt>
                <c:pt idx="54">
                  <c:v>9.1078081593795601E-2</c:v>
                </c:pt>
                <c:pt idx="55">
                  <c:v>1.4344946028446599</c:v>
                </c:pt>
                <c:pt idx="56">
                  <c:v>0.1684900843026132</c:v>
                </c:pt>
                <c:pt idx="57">
                  <c:v>0.40628485693139471</c:v>
                </c:pt>
                <c:pt idx="58">
                  <c:v>0.12772212160667715</c:v>
                </c:pt>
                <c:pt idx="59">
                  <c:v>9.0675898398564769E-2</c:v>
                </c:pt>
                <c:pt idx="60">
                  <c:v>12.846618177232642</c:v>
                </c:pt>
                <c:pt idx="61">
                  <c:v>0</c:v>
                </c:pt>
                <c:pt idx="62">
                  <c:v>0.42792988043810171</c:v>
                </c:pt>
                <c:pt idx="63">
                  <c:v>0.18660256013789681</c:v>
                </c:pt>
                <c:pt idx="64">
                  <c:v>3.9055595426774503E-2</c:v>
                </c:pt>
                <c:pt idx="65">
                  <c:v>9.7988910702592164E-2</c:v>
                </c:pt>
                <c:pt idx="66">
                  <c:v>0</c:v>
                </c:pt>
                <c:pt idx="67">
                  <c:v>0.15028430809122043</c:v>
                </c:pt>
                <c:pt idx="68">
                  <c:v>0.16077702910133593</c:v>
                </c:pt>
                <c:pt idx="69">
                  <c:v>2.7045533960008239</c:v>
                </c:pt>
                <c:pt idx="70">
                  <c:v>0.44469977333573663</c:v>
                </c:pt>
                <c:pt idx="71">
                  <c:v>1.4301490970202994E-2</c:v>
                </c:pt>
                <c:pt idx="72">
                  <c:v>0.23233074192531072</c:v>
                </c:pt>
                <c:pt idx="73">
                  <c:v>1.9741018233000739E-2</c:v>
                </c:pt>
                <c:pt idx="74">
                  <c:v>0.26165894907619142</c:v>
                </c:pt>
                <c:pt idx="75">
                  <c:v>0.27967303334752391</c:v>
                </c:pt>
                <c:pt idx="76">
                  <c:v>1.3517508228736853E-4</c:v>
                </c:pt>
                <c:pt idx="77">
                  <c:v>5.7011836448204053E-2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0.21972774320137708</c:v>
                </c:pt>
                <c:pt idx="82">
                  <c:v>6.9397491757530002E-7</c:v>
                </c:pt>
                <c:pt idx="83">
                  <c:v>0.57024696919354656</c:v>
                </c:pt>
                <c:pt idx="84">
                  <c:v>1.838995413164709E-3</c:v>
                </c:pt>
                <c:pt idx="85">
                  <c:v>0.76863534806209566</c:v>
                </c:pt>
                <c:pt idx="86">
                  <c:v>0.18374263724430187</c:v>
                </c:pt>
                <c:pt idx="87">
                  <c:v>1.5173108134560207</c:v>
                </c:pt>
                <c:pt idx="88">
                  <c:v>0.28069000617432044</c:v>
                </c:pt>
                <c:pt idx="89">
                  <c:v>1.0702042646512324</c:v>
                </c:pt>
                <c:pt idx="90">
                  <c:v>6.8804354149363395E-2</c:v>
                </c:pt>
                <c:pt idx="91">
                  <c:v>4.2622170306628113E-2</c:v>
                </c:pt>
                <c:pt idx="92">
                  <c:v>2.2325305256427016E-4</c:v>
                </c:pt>
                <c:pt idx="93">
                  <c:v>6.4065950223277338E-2</c:v>
                </c:pt>
                <c:pt idx="94">
                  <c:v>4.56964524250782E-2</c:v>
                </c:pt>
                <c:pt idx="95">
                  <c:v>0.14524028257471547</c:v>
                </c:pt>
                <c:pt idx="96">
                  <c:v>1.536728213264597E-2</c:v>
                </c:pt>
                <c:pt idx="97">
                  <c:v>1.364200315854024E-4</c:v>
                </c:pt>
                <c:pt idx="98">
                  <c:v>2.9046107947809537E-2</c:v>
                </c:pt>
                <c:pt idx="99">
                  <c:v>0.63254411259641585</c:v>
                </c:pt>
                <c:pt idx="100">
                  <c:v>0.74827498093859868</c:v>
                </c:pt>
                <c:pt idx="101">
                  <c:v>23.33759292468438</c:v>
                </c:pt>
                <c:pt idx="102">
                  <c:v>2.9118692524487317E-3</c:v>
                </c:pt>
                <c:pt idx="103">
                  <c:v>3.1124941217371034E-3</c:v>
                </c:pt>
                <c:pt idx="104">
                  <c:v>6.2584008792019433E-2</c:v>
                </c:pt>
                <c:pt idx="105">
                  <c:v>1.1654657742492549E-6</c:v>
                </c:pt>
                <c:pt idx="106">
                  <c:v>0.27379668042420569</c:v>
                </c:pt>
                <c:pt idx="107">
                  <c:v>8.25737775220956E-3</c:v>
                </c:pt>
                <c:pt idx="108">
                  <c:v>2.4675054109329392E-3</c:v>
                </c:pt>
                <c:pt idx="109">
                  <c:v>1.2921610355018716E-3</c:v>
                </c:pt>
                <c:pt idx="110">
                  <c:v>6.3695882869387278E-3</c:v>
                </c:pt>
                <c:pt idx="111">
                  <c:v>7.940054475194594E-2</c:v>
                </c:pt>
                <c:pt idx="112">
                  <c:v>2.88068120772546E-2</c:v>
                </c:pt>
                <c:pt idx="113">
                  <c:v>0.55460388307666719</c:v>
                </c:pt>
                <c:pt idx="114">
                  <c:v>1.7168334227240453E-3</c:v>
                </c:pt>
                <c:pt idx="115">
                  <c:v>13.211228664211944</c:v>
                </c:pt>
                <c:pt idx="116">
                  <c:v>3.1114196601720746E-2</c:v>
                </c:pt>
                <c:pt idx="117">
                  <c:v>3.2941347018684071E-2</c:v>
                </c:pt>
                <c:pt idx="118">
                  <c:v>1.748898363188664E-2</c:v>
                </c:pt>
                <c:pt idx="119">
                  <c:v>2.4054181613284964E-3</c:v>
                </c:pt>
                <c:pt idx="120">
                  <c:v>0</c:v>
                </c:pt>
                <c:pt idx="121">
                  <c:v>1.5022305139265814E-2</c:v>
                </c:pt>
                <c:pt idx="122">
                  <c:v>8.3968277932821564E-2</c:v>
                </c:pt>
                <c:pt idx="123">
                  <c:v>8.7274885753096741E-8</c:v>
                </c:pt>
                <c:pt idx="124">
                  <c:v>3.0648602411111445E-3</c:v>
                </c:pt>
                <c:pt idx="125">
                  <c:v>9.6204066253971515E-2</c:v>
                </c:pt>
                <c:pt idx="126">
                  <c:v>2.490504833865989E-3</c:v>
                </c:pt>
                <c:pt idx="127">
                  <c:v>0.11415254595495336</c:v>
                </c:pt>
                <c:pt idx="128">
                  <c:v>6.1880541004307101E-2</c:v>
                </c:pt>
                <c:pt idx="129">
                  <c:v>3.9578791892868091E-4</c:v>
                </c:pt>
                <c:pt idx="130">
                  <c:v>8.0134194646433912E-2</c:v>
                </c:pt>
                <c:pt idx="131">
                  <c:v>0.64413960042308682</c:v>
                </c:pt>
                <c:pt idx="132">
                  <c:v>7.9745867001510651E-2</c:v>
                </c:pt>
                <c:pt idx="133">
                  <c:v>4.9361641618351791E-2</c:v>
                </c:pt>
                <c:pt idx="134">
                  <c:v>4.0238364511836367E-3</c:v>
                </c:pt>
                <c:pt idx="135">
                  <c:v>9.0151785557714095E-2</c:v>
                </c:pt>
                <c:pt idx="136">
                  <c:v>3.2441431453992804E-4</c:v>
                </c:pt>
                <c:pt idx="137">
                  <c:v>4.9947152336644228E-2</c:v>
                </c:pt>
                <c:pt idx="138">
                  <c:v>3.2638669921232731E-3</c:v>
                </c:pt>
                <c:pt idx="139">
                  <c:v>1.5510530596392837E-3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21E-4014-AA5E-63CD5DF265F8}"/>
            </c:ext>
          </c:extLst>
        </c:ser>
        <c:ser>
          <c:idx val="3"/>
          <c:order val="3"/>
          <c:tx>
            <c:strRef>
              <c:f>cav1ncav2nT2CPRtaper_long!$P$1</c:f>
              <c:strCache>
                <c:ptCount val="1"/>
                <c:pt idx="0">
                  <c:v>Rx PL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strRef>
              <c:f>cav1ncav2nT2CPRtaper_long!$B$2:$B$225</c:f>
              <c:strCache>
                <c:ptCount val="224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4,01391</c:v>
                </c:pt>
                <c:pt idx="4">
                  <c:v>4,01566</c:v>
                </c:pt>
                <c:pt idx="5">
                  <c:v>4,12988</c:v>
                </c:pt>
                <c:pt idx="6">
                  <c:v>4,13006</c:v>
                </c:pt>
                <c:pt idx="7">
                  <c:v>4,15865</c:v>
                </c:pt>
                <c:pt idx="8">
                  <c:v>4,16591</c:v>
                </c:pt>
                <c:pt idx="9">
                  <c:v>4,31465</c:v>
                </c:pt>
                <c:pt idx="10">
                  <c:v>4,31564</c:v>
                </c:pt>
                <c:pt idx="11">
                  <c:v>4,34433</c:v>
                </c:pt>
                <c:pt idx="12">
                  <c:v>4</c:v>
                </c:pt>
                <c:pt idx="13">
                  <c:v>4,45844</c:v>
                </c:pt>
                <c:pt idx="14">
                  <c:v>4,46249</c:v>
                </c:pt>
                <c:pt idx="15">
                  <c:v>4,51386</c:v>
                </c:pt>
                <c:pt idx="16">
                  <c:v>4,51488</c:v>
                </c:pt>
                <c:pt idx="17">
                  <c:v>4,53157</c:v>
                </c:pt>
                <c:pt idx="18">
                  <c:v>4,53898</c:v>
                </c:pt>
                <c:pt idx="19">
                  <c:v>4,55834</c:v>
                </c:pt>
                <c:pt idx="20">
                  <c:v>4,5675</c:v>
                </c:pt>
                <c:pt idx="21">
                  <c:v>4,58777</c:v>
                </c:pt>
                <c:pt idx="22">
                  <c:v>4,58935</c:v>
                </c:pt>
                <c:pt idx="23">
                  <c:v>4,61202</c:v>
                </c:pt>
                <c:pt idx="24">
                  <c:v>4,6258</c:v>
                </c:pt>
                <c:pt idx="25">
                  <c:v>4,6314</c:v>
                </c:pt>
                <c:pt idx="26">
                  <c:v>4,69959</c:v>
                </c:pt>
                <c:pt idx="27">
                  <c:v>4,72429</c:v>
                </c:pt>
                <c:pt idx="28">
                  <c:v>4,74182</c:v>
                </c:pt>
                <c:pt idx="29">
                  <c:v>4,76361</c:v>
                </c:pt>
                <c:pt idx="30">
                  <c:v>4,79287</c:v>
                </c:pt>
                <c:pt idx="31">
                  <c:v>4,82949</c:v>
                </c:pt>
                <c:pt idx="32">
                  <c:v>4,8594</c:v>
                </c:pt>
                <c:pt idx="33">
                  <c:v>4,87099</c:v>
                </c:pt>
                <c:pt idx="34">
                  <c:v>4,9311</c:v>
                </c:pt>
                <c:pt idx="35">
                  <c:v>4,96066</c:v>
                </c:pt>
                <c:pt idx="36">
                  <c:v>5,00849</c:v>
                </c:pt>
                <c:pt idx="37">
                  <c:v>5,06648</c:v>
                </c:pt>
                <c:pt idx="38">
                  <c:v>5,14611</c:v>
                </c:pt>
                <c:pt idx="39">
                  <c:v>5,18492</c:v>
                </c:pt>
                <c:pt idx="40">
                  <c:v>5,22293</c:v>
                </c:pt>
                <c:pt idx="41">
                  <c:v>5,29652</c:v>
                </c:pt>
                <c:pt idx="42">
                  <c:v>5,3591</c:v>
                </c:pt>
                <c:pt idx="43">
                  <c:v>5,36201</c:v>
                </c:pt>
                <c:pt idx="44">
                  <c:v>5,38106</c:v>
                </c:pt>
                <c:pt idx="45">
                  <c:v>5,44851</c:v>
                </c:pt>
                <c:pt idx="46">
                  <c:v>5,45961</c:v>
                </c:pt>
                <c:pt idx="47">
                  <c:v>5,47555</c:v>
                </c:pt>
                <c:pt idx="48">
                  <c:v>5,49162</c:v>
                </c:pt>
                <c:pt idx="49">
                  <c:v>5,50377</c:v>
                </c:pt>
                <c:pt idx="50">
                  <c:v>5,50605</c:v>
                </c:pt>
                <c:pt idx="51">
                  <c:v>5,55726</c:v>
                </c:pt>
                <c:pt idx="52">
                  <c:v>5,586</c:v>
                </c:pt>
                <c:pt idx="53">
                  <c:v>5,60891</c:v>
                </c:pt>
                <c:pt idx="54">
                  <c:v>5,61765</c:v>
                </c:pt>
                <c:pt idx="55">
                  <c:v>5,62746</c:v>
                </c:pt>
                <c:pt idx="56">
                  <c:v>5,63144</c:v>
                </c:pt>
                <c:pt idx="57">
                  <c:v>5,64335</c:v>
                </c:pt>
                <c:pt idx="58">
                  <c:v>5,64345</c:v>
                </c:pt>
                <c:pt idx="59">
                  <c:v>5,6469</c:v>
                </c:pt>
                <c:pt idx="60">
                  <c:v>5,64784</c:v>
                </c:pt>
                <c:pt idx="61">
                  <c:v>5,65819</c:v>
                </c:pt>
                <c:pt idx="63">
                  <c:v>5,67694</c:v>
                </c:pt>
                <c:pt idx="64">
                  <c:v>5,68416</c:v>
                </c:pt>
                <c:pt idx="65">
                  <c:v>5,69774</c:v>
                </c:pt>
                <c:pt idx="66">
                  <c:v>5,71884</c:v>
                </c:pt>
                <c:pt idx="68">
                  <c:v>5,76279</c:v>
                </c:pt>
                <c:pt idx="69">
                  <c:v>5,76477</c:v>
                </c:pt>
                <c:pt idx="70">
                  <c:v>5,76909</c:v>
                </c:pt>
                <c:pt idx="71">
                  <c:v>5,77187</c:v>
                </c:pt>
                <c:pt idx="72">
                  <c:v>5,77823</c:v>
                </c:pt>
                <c:pt idx="73">
                  <c:v>5,7847</c:v>
                </c:pt>
                <c:pt idx="74">
                  <c:v>5,80939</c:v>
                </c:pt>
                <c:pt idx="75">
                  <c:v>5,8175</c:v>
                </c:pt>
                <c:pt idx="76">
                  <c:v>5,82668</c:v>
                </c:pt>
                <c:pt idx="77">
                  <c:v>5,83572</c:v>
                </c:pt>
                <c:pt idx="78">
                  <c:v>5,88493</c:v>
                </c:pt>
                <c:pt idx="82">
                  <c:v>5,92528</c:v>
                </c:pt>
                <c:pt idx="83">
                  <c:v>5,93025</c:v>
                </c:pt>
                <c:pt idx="84">
                  <c:v>5,95213</c:v>
                </c:pt>
                <c:pt idx="85">
                  <c:v>5,95641</c:v>
                </c:pt>
                <c:pt idx="86">
                  <c:v>5,95986</c:v>
                </c:pt>
                <c:pt idx="87">
                  <c:v>5,96277</c:v>
                </c:pt>
                <c:pt idx="88">
                  <c:v>5,98622</c:v>
                </c:pt>
                <c:pt idx="89">
                  <c:v>5,99719</c:v>
                </c:pt>
                <c:pt idx="90">
                  <c:v>6,00831</c:v>
                </c:pt>
                <c:pt idx="91">
                  <c:v>6,01165</c:v>
                </c:pt>
                <c:pt idx="92">
                  <c:v>6,07353</c:v>
                </c:pt>
                <c:pt idx="93">
                  <c:v>6,09583</c:v>
                </c:pt>
                <c:pt idx="94">
                  <c:v>6,10954</c:v>
                </c:pt>
                <c:pt idx="95">
                  <c:v>6,14103</c:v>
                </c:pt>
                <c:pt idx="96">
                  <c:v>6,14887</c:v>
                </c:pt>
                <c:pt idx="97">
                  <c:v>6,17147</c:v>
                </c:pt>
                <c:pt idx="98">
                  <c:v>6,19894</c:v>
                </c:pt>
                <c:pt idx="99">
                  <c:v>6,20265</c:v>
                </c:pt>
                <c:pt idx="100">
                  <c:v>6,21162</c:v>
                </c:pt>
                <c:pt idx="101">
                  <c:v>6,22022</c:v>
                </c:pt>
                <c:pt idx="102">
                  <c:v>6,2273</c:v>
                </c:pt>
                <c:pt idx="103">
                  <c:v>6,27172</c:v>
                </c:pt>
                <c:pt idx="104">
                  <c:v>6,28227</c:v>
                </c:pt>
                <c:pt idx="105">
                  <c:v>6,29291</c:v>
                </c:pt>
                <c:pt idx="106">
                  <c:v>6,34414</c:v>
                </c:pt>
                <c:pt idx="107">
                  <c:v>6,35233</c:v>
                </c:pt>
                <c:pt idx="108">
                  <c:v>6,3779</c:v>
                </c:pt>
                <c:pt idx="109">
                  <c:v>6,40322</c:v>
                </c:pt>
                <c:pt idx="110">
                  <c:v>6,41124</c:v>
                </c:pt>
                <c:pt idx="111">
                  <c:v>6,43917</c:v>
                </c:pt>
                <c:pt idx="112">
                  <c:v>6,46439</c:v>
                </c:pt>
                <c:pt idx="113">
                  <c:v>6,46475</c:v>
                </c:pt>
                <c:pt idx="114">
                  <c:v>6,48693</c:v>
                </c:pt>
                <c:pt idx="115">
                  <c:v>6,52099</c:v>
                </c:pt>
                <c:pt idx="116">
                  <c:v>6,53301</c:v>
                </c:pt>
                <c:pt idx="117">
                  <c:v>6,54728</c:v>
                </c:pt>
                <c:pt idx="118">
                  <c:v>6,5717</c:v>
                </c:pt>
                <c:pt idx="119">
                  <c:v>6,58737</c:v>
                </c:pt>
                <c:pt idx="120">
                  <c:v>6,59861</c:v>
                </c:pt>
                <c:pt idx="122">
                  <c:v>6,62518</c:v>
                </c:pt>
                <c:pt idx="123">
                  <c:v>6,67246</c:v>
                </c:pt>
                <c:pt idx="124">
                  <c:v>6,67898</c:v>
                </c:pt>
                <c:pt idx="125">
                  <c:v>6,69502</c:v>
                </c:pt>
                <c:pt idx="126">
                  <c:v>6,71538</c:v>
                </c:pt>
                <c:pt idx="127">
                  <c:v>6,72475</c:v>
                </c:pt>
                <c:pt idx="128">
                  <c:v>6,762</c:v>
                </c:pt>
                <c:pt idx="129">
                  <c:v>6,79848</c:v>
                </c:pt>
                <c:pt idx="130">
                  <c:v>6,82489</c:v>
                </c:pt>
                <c:pt idx="131">
                  <c:v>6,84528</c:v>
                </c:pt>
                <c:pt idx="132">
                  <c:v>6,87916</c:v>
                </c:pt>
                <c:pt idx="133">
                  <c:v>6,88652</c:v>
                </c:pt>
                <c:pt idx="134">
                  <c:v>6,90924</c:v>
                </c:pt>
                <c:pt idx="135">
                  <c:v>6,91211</c:v>
                </c:pt>
                <c:pt idx="136">
                  <c:v>6,93933</c:v>
                </c:pt>
                <c:pt idx="137">
                  <c:v>6,94082</c:v>
                </c:pt>
                <c:pt idx="138">
                  <c:v>6,95526</c:v>
                </c:pt>
                <c:pt idx="139">
                  <c:v>6,98965</c:v>
                </c:pt>
                <c:pt idx="140">
                  <c:v>6,99118</c:v>
                </c:pt>
                <c:pt idx="194">
                  <c:v>Freq PEC</c:v>
                </c:pt>
                <c:pt idx="195">
                  <c:v>2,67824</c:v>
                </c:pt>
                <c:pt idx="196">
                  <c:v>2,676824</c:v>
                </c:pt>
                <c:pt idx="197">
                  <c:v>2,78803</c:v>
                </c:pt>
                <c:pt idx="198">
                  <c:v>2,85595</c:v>
                </c:pt>
                <c:pt idx="199">
                  <c:v>2,85595</c:v>
                </c:pt>
                <c:pt idx="200">
                  <c:v>2,9986</c:v>
                </c:pt>
                <c:pt idx="201">
                  <c:v>2,99861</c:v>
                </c:pt>
                <c:pt idx="202">
                  <c:v>3,03491</c:v>
                </c:pt>
                <c:pt idx="203">
                  <c:v>3,24829</c:v>
                </c:pt>
                <c:pt idx="204">
                  <c:v>4,01279</c:v>
                </c:pt>
                <c:pt idx="205">
                  <c:v>4,01564</c:v>
                </c:pt>
                <c:pt idx="206">
                  <c:v>4,04878</c:v>
                </c:pt>
                <c:pt idx="207">
                  <c:v>4,04878</c:v>
                </c:pt>
                <c:pt idx="208">
                  <c:v>4,15534</c:v>
                </c:pt>
                <c:pt idx="209">
                  <c:v>4,16616</c:v>
                </c:pt>
                <c:pt idx="210">
                  <c:v>4,16892</c:v>
                </c:pt>
                <c:pt idx="211">
                  <c:v>4,33033</c:v>
                </c:pt>
                <c:pt idx="212">
                  <c:v>4,34164</c:v>
                </c:pt>
                <c:pt idx="213">
                  <c:v>4,39918</c:v>
                </c:pt>
                <c:pt idx="214">
                  <c:v>4,40818</c:v>
                </c:pt>
                <c:pt idx="215">
                  <c:v>4,51686</c:v>
                </c:pt>
                <c:pt idx="216">
                  <c:v>4,53539</c:v>
                </c:pt>
                <c:pt idx="217">
                  <c:v>4,62657</c:v>
                </c:pt>
                <c:pt idx="218">
                  <c:v>4,63196</c:v>
                </c:pt>
                <c:pt idx="219">
                  <c:v>4,64329</c:v>
                </c:pt>
                <c:pt idx="220">
                  <c:v>4,69951</c:v>
                </c:pt>
                <c:pt idx="221">
                  <c:v>4,70814</c:v>
                </c:pt>
                <c:pt idx="222">
                  <c:v>4,73029</c:v>
                </c:pt>
                <c:pt idx="223">
                  <c:v>4,77039</c:v>
                </c:pt>
              </c:strCache>
            </c:strRef>
          </c:xVal>
          <c:yVal>
            <c:numRef>
              <c:f>cav1ncav2nT2CPRtaper_long!$P$2:$P$225</c:f>
              <c:numCache>
                <c:formatCode>General</c:formatCode>
                <c:ptCount val="224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4.5</c:v>
                </c:pt>
                <c:pt idx="121">
                  <c:v>4.5</c:v>
                </c:pt>
                <c:pt idx="122">
                  <c:v>4.5</c:v>
                </c:pt>
                <c:pt idx="123">
                  <c:v>4.5</c:v>
                </c:pt>
                <c:pt idx="125">
                  <c:v>4.5</c:v>
                </c:pt>
                <c:pt idx="128">
                  <c:v>4.5</c:v>
                </c:pt>
                <c:pt idx="129">
                  <c:v>4.5</c:v>
                </c:pt>
                <c:pt idx="130">
                  <c:v>4.5</c:v>
                </c:pt>
                <c:pt idx="131">
                  <c:v>4.5</c:v>
                </c:pt>
                <c:pt idx="132">
                  <c:v>4.5</c:v>
                </c:pt>
                <c:pt idx="133">
                  <c:v>4.5</c:v>
                </c:pt>
                <c:pt idx="134">
                  <c:v>4.5</c:v>
                </c:pt>
                <c:pt idx="135">
                  <c:v>4.5</c:v>
                </c:pt>
                <c:pt idx="136">
                  <c:v>4.5</c:v>
                </c:pt>
                <c:pt idx="137">
                  <c:v>4.5</c:v>
                </c:pt>
                <c:pt idx="138">
                  <c:v>4.5</c:v>
                </c:pt>
                <c:pt idx="139">
                  <c:v>4.5</c:v>
                </c:pt>
                <c:pt idx="140">
                  <c:v>4.5</c:v>
                </c:pt>
                <c:pt idx="141">
                  <c:v>4.5</c:v>
                </c:pt>
                <c:pt idx="142">
                  <c:v>4.5</c:v>
                </c:pt>
                <c:pt idx="143">
                  <c:v>4.5</c:v>
                </c:pt>
                <c:pt idx="144">
                  <c:v>4.5</c:v>
                </c:pt>
                <c:pt idx="145">
                  <c:v>4.5</c:v>
                </c:pt>
                <c:pt idx="146">
                  <c:v>4.5</c:v>
                </c:pt>
                <c:pt idx="147">
                  <c:v>4.5</c:v>
                </c:pt>
                <c:pt idx="148">
                  <c:v>4.5</c:v>
                </c:pt>
                <c:pt idx="149">
                  <c:v>4.5</c:v>
                </c:pt>
                <c:pt idx="150">
                  <c:v>4.5</c:v>
                </c:pt>
                <c:pt idx="151">
                  <c:v>4.5</c:v>
                </c:pt>
                <c:pt idx="152">
                  <c:v>4.5</c:v>
                </c:pt>
                <c:pt idx="153">
                  <c:v>4.5</c:v>
                </c:pt>
                <c:pt idx="154">
                  <c:v>4.5</c:v>
                </c:pt>
                <c:pt idx="155">
                  <c:v>4.5</c:v>
                </c:pt>
                <c:pt idx="156">
                  <c:v>4.5</c:v>
                </c:pt>
                <c:pt idx="157">
                  <c:v>4.5</c:v>
                </c:pt>
                <c:pt idx="158">
                  <c:v>4.5</c:v>
                </c:pt>
                <c:pt idx="159">
                  <c:v>4.5</c:v>
                </c:pt>
                <c:pt idx="160">
                  <c:v>4.5</c:v>
                </c:pt>
                <c:pt idx="161">
                  <c:v>4.5</c:v>
                </c:pt>
                <c:pt idx="162">
                  <c:v>4.5</c:v>
                </c:pt>
                <c:pt idx="163">
                  <c:v>4.5</c:v>
                </c:pt>
                <c:pt idx="164">
                  <c:v>4.5</c:v>
                </c:pt>
                <c:pt idx="165">
                  <c:v>4.5</c:v>
                </c:pt>
                <c:pt idx="166">
                  <c:v>4.5</c:v>
                </c:pt>
                <c:pt idx="167">
                  <c:v>4.5</c:v>
                </c:pt>
                <c:pt idx="168">
                  <c:v>4.5</c:v>
                </c:pt>
                <c:pt idx="169">
                  <c:v>4.5</c:v>
                </c:pt>
                <c:pt idx="170">
                  <c:v>4.5</c:v>
                </c:pt>
                <c:pt idx="171">
                  <c:v>4.5</c:v>
                </c:pt>
                <c:pt idx="172">
                  <c:v>4.5</c:v>
                </c:pt>
                <c:pt idx="173">
                  <c:v>4.5</c:v>
                </c:pt>
                <c:pt idx="174">
                  <c:v>4.5</c:v>
                </c:pt>
                <c:pt idx="175">
                  <c:v>4.5</c:v>
                </c:pt>
                <c:pt idx="176">
                  <c:v>4.5</c:v>
                </c:pt>
                <c:pt idx="177">
                  <c:v>4.5</c:v>
                </c:pt>
                <c:pt idx="178">
                  <c:v>4.5</c:v>
                </c:pt>
                <c:pt idx="179">
                  <c:v>4.5</c:v>
                </c:pt>
                <c:pt idx="180">
                  <c:v>4.5</c:v>
                </c:pt>
                <c:pt idx="181">
                  <c:v>4.5</c:v>
                </c:pt>
                <c:pt idx="182">
                  <c:v>4.5</c:v>
                </c:pt>
                <c:pt idx="183">
                  <c:v>4.5</c:v>
                </c:pt>
                <c:pt idx="184">
                  <c:v>4.5</c:v>
                </c:pt>
                <c:pt idx="185">
                  <c:v>4.5</c:v>
                </c:pt>
                <c:pt idx="186">
                  <c:v>4.5</c:v>
                </c:pt>
                <c:pt idx="187">
                  <c:v>4.5</c:v>
                </c:pt>
                <c:pt idx="188">
                  <c:v>4.5</c:v>
                </c:pt>
                <c:pt idx="189">
                  <c:v>4.5</c:v>
                </c:pt>
                <c:pt idx="190">
                  <c:v>4.5</c:v>
                </c:pt>
                <c:pt idx="191">
                  <c:v>4.5</c:v>
                </c:pt>
                <c:pt idx="192">
                  <c:v>4.5</c:v>
                </c:pt>
                <c:pt idx="193">
                  <c:v>4.5</c:v>
                </c:pt>
                <c:pt idx="194">
                  <c:v>4.5</c:v>
                </c:pt>
                <c:pt idx="195">
                  <c:v>4.5</c:v>
                </c:pt>
                <c:pt idx="196">
                  <c:v>4.5</c:v>
                </c:pt>
                <c:pt idx="197">
                  <c:v>4.5</c:v>
                </c:pt>
                <c:pt idx="198">
                  <c:v>4.5</c:v>
                </c:pt>
                <c:pt idx="199">
                  <c:v>4.5</c:v>
                </c:pt>
                <c:pt idx="200">
                  <c:v>4.5</c:v>
                </c:pt>
                <c:pt idx="201">
                  <c:v>4.5</c:v>
                </c:pt>
                <c:pt idx="202">
                  <c:v>4.5</c:v>
                </c:pt>
                <c:pt idx="203">
                  <c:v>4.5</c:v>
                </c:pt>
                <c:pt idx="204">
                  <c:v>4.5</c:v>
                </c:pt>
                <c:pt idx="205">
                  <c:v>4.5</c:v>
                </c:pt>
                <c:pt idx="206">
                  <c:v>4.5</c:v>
                </c:pt>
                <c:pt idx="207">
                  <c:v>4.5</c:v>
                </c:pt>
                <c:pt idx="208">
                  <c:v>4.5</c:v>
                </c:pt>
                <c:pt idx="209">
                  <c:v>4.5</c:v>
                </c:pt>
                <c:pt idx="211">
                  <c:v>4.5</c:v>
                </c:pt>
                <c:pt idx="212">
                  <c:v>4.5</c:v>
                </c:pt>
                <c:pt idx="213">
                  <c:v>4.5</c:v>
                </c:pt>
                <c:pt idx="214">
                  <c:v>4.5</c:v>
                </c:pt>
                <c:pt idx="217">
                  <c:v>4.5</c:v>
                </c:pt>
                <c:pt idx="218">
                  <c:v>4.5</c:v>
                </c:pt>
                <c:pt idx="219">
                  <c:v>4.5</c:v>
                </c:pt>
                <c:pt idx="220">
                  <c:v>4.5</c:v>
                </c:pt>
                <c:pt idx="223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21E-4014-AA5E-63CD5DF265F8}"/>
            </c:ext>
          </c:extLst>
        </c:ser>
        <c:ser>
          <c:idx val="4"/>
          <c:order val="4"/>
          <c:tx>
            <c:strRef>
              <c:f>cav1ncav2nT2CPRtaper_long!$Q$1</c:f>
              <c:strCache>
                <c:ptCount val="1"/>
                <c:pt idx="0">
                  <c:v>Ry PL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cav1ncav2nT2CPRtaper_long!$B$2:$B$225</c:f>
              <c:strCache>
                <c:ptCount val="224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4,01391</c:v>
                </c:pt>
                <c:pt idx="4">
                  <c:v>4,01566</c:v>
                </c:pt>
                <c:pt idx="5">
                  <c:v>4,12988</c:v>
                </c:pt>
                <c:pt idx="6">
                  <c:v>4,13006</c:v>
                </c:pt>
                <c:pt idx="7">
                  <c:v>4,15865</c:v>
                </c:pt>
                <c:pt idx="8">
                  <c:v>4,16591</c:v>
                </c:pt>
                <c:pt idx="9">
                  <c:v>4,31465</c:v>
                </c:pt>
                <c:pt idx="10">
                  <c:v>4,31564</c:v>
                </c:pt>
                <c:pt idx="11">
                  <c:v>4,34433</c:v>
                </c:pt>
                <c:pt idx="12">
                  <c:v>4</c:v>
                </c:pt>
                <c:pt idx="13">
                  <c:v>4,45844</c:v>
                </c:pt>
                <c:pt idx="14">
                  <c:v>4,46249</c:v>
                </c:pt>
                <c:pt idx="15">
                  <c:v>4,51386</c:v>
                </c:pt>
                <c:pt idx="16">
                  <c:v>4,51488</c:v>
                </c:pt>
                <c:pt idx="17">
                  <c:v>4,53157</c:v>
                </c:pt>
                <c:pt idx="18">
                  <c:v>4,53898</c:v>
                </c:pt>
                <c:pt idx="19">
                  <c:v>4,55834</c:v>
                </c:pt>
                <c:pt idx="20">
                  <c:v>4,5675</c:v>
                </c:pt>
                <c:pt idx="21">
                  <c:v>4,58777</c:v>
                </c:pt>
                <c:pt idx="22">
                  <c:v>4,58935</c:v>
                </c:pt>
                <c:pt idx="23">
                  <c:v>4,61202</c:v>
                </c:pt>
                <c:pt idx="24">
                  <c:v>4,6258</c:v>
                </c:pt>
                <c:pt idx="25">
                  <c:v>4,6314</c:v>
                </c:pt>
                <c:pt idx="26">
                  <c:v>4,69959</c:v>
                </c:pt>
                <c:pt idx="27">
                  <c:v>4,72429</c:v>
                </c:pt>
                <c:pt idx="28">
                  <c:v>4,74182</c:v>
                </c:pt>
                <c:pt idx="29">
                  <c:v>4,76361</c:v>
                </c:pt>
                <c:pt idx="30">
                  <c:v>4,79287</c:v>
                </c:pt>
                <c:pt idx="31">
                  <c:v>4,82949</c:v>
                </c:pt>
                <c:pt idx="32">
                  <c:v>4,8594</c:v>
                </c:pt>
                <c:pt idx="33">
                  <c:v>4,87099</c:v>
                </c:pt>
                <c:pt idx="34">
                  <c:v>4,9311</c:v>
                </c:pt>
                <c:pt idx="35">
                  <c:v>4,96066</c:v>
                </c:pt>
                <c:pt idx="36">
                  <c:v>5,00849</c:v>
                </c:pt>
                <c:pt idx="37">
                  <c:v>5,06648</c:v>
                </c:pt>
                <c:pt idx="38">
                  <c:v>5,14611</c:v>
                </c:pt>
                <c:pt idx="39">
                  <c:v>5,18492</c:v>
                </c:pt>
                <c:pt idx="40">
                  <c:v>5,22293</c:v>
                </c:pt>
                <c:pt idx="41">
                  <c:v>5,29652</c:v>
                </c:pt>
                <c:pt idx="42">
                  <c:v>5,3591</c:v>
                </c:pt>
                <c:pt idx="43">
                  <c:v>5,36201</c:v>
                </c:pt>
                <c:pt idx="44">
                  <c:v>5,38106</c:v>
                </c:pt>
                <c:pt idx="45">
                  <c:v>5,44851</c:v>
                </c:pt>
                <c:pt idx="46">
                  <c:v>5,45961</c:v>
                </c:pt>
                <c:pt idx="47">
                  <c:v>5,47555</c:v>
                </c:pt>
                <c:pt idx="48">
                  <c:v>5,49162</c:v>
                </c:pt>
                <c:pt idx="49">
                  <c:v>5,50377</c:v>
                </c:pt>
                <c:pt idx="50">
                  <c:v>5,50605</c:v>
                </c:pt>
                <c:pt idx="51">
                  <c:v>5,55726</c:v>
                </c:pt>
                <c:pt idx="52">
                  <c:v>5,586</c:v>
                </c:pt>
                <c:pt idx="53">
                  <c:v>5,60891</c:v>
                </c:pt>
                <c:pt idx="54">
                  <c:v>5,61765</c:v>
                </c:pt>
                <c:pt idx="55">
                  <c:v>5,62746</c:v>
                </c:pt>
                <c:pt idx="56">
                  <c:v>5,63144</c:v>
                </c:pt>
                <c:pt idx="57">
                  <c:v>5,64335</c:v>
                </c:pt>
                <c:pt idx="58">
                  <c:v>5,64345</c:v>
                </c:pt>
                <c:pt idx="59">
                  <c:v>5,6469</c:v>
                </c:pt>
                <c:pt idx="60">
                  <c:v>5,64784</c:v>
                </c:pt>
                <c:pt idx="61">
                  <c:v>5,65819</c:v>
                </c:pt>
                <c:pt idx="63">
                  <c:v>5,67694</c:v>
                </c:pt>
                <c:pt idx="64">
                  <c:v>5,68416</c:v>
                </c:pt>
                <c:pt idx="65">
                  <c:v>5,69774</c:v>
                </c:pt>
                <c:pt idx="66">
                  <c:v>5,71884</c:v>
                </c:pt>
                <c:pt idx="68">
                  <c:v>5,76279</c:v>
                </c:pt>
                <c:pt idx="69">
                  <c:v>5,76477</c:v>
                </c:pt>
                <c:pt idx="70">
                  <c:v>5,76909</c:v>
                </c:pt>
                <c:pt idx="71">
                  <c:v>5,77187</c:v>
                </c:pt>
                <c:pt idx="72">
                  <c:v>5,77823</c:v>
                </c:pt>
                <c:pt idx="73">
                  <c:v>5,7847</c:v>
                </c:pt>
                <c:pt idx="74">
                  <c:v>5,80939</c:v>
                </c:pt>
                <c:pt idx="75">
                  <c:v>5,8175</c:v>
                </c:pt>
                <c:pt idx="76">
                  <c:v>5,82668</c:v>
                </c:pt>
                <c:pt idx="77">
                  <c:v>5,83572</c:v>
                </c:pt>
                <c:pt idx="78">
                  <c:v>5,88493</c:v>
                </c:pt>
                <c:pt idx="82">
                  <c:v>5,92528</c:v>
                </c:pt>
                <c:pt idx="83">
                  <c:v>5,93025</c:v>
                </c:pt>
                <c:pt idx="84">
                  <c:v>5,95213</c:v>
                </c:pt>
                <c:pt idx="85">
                  <c:v>5,95641</c:v>
                </c:pt>
                <c:pt idx="86">
                  <c:v>5,95986</c:v>
                </c:pt>
                <c:pt idx="87">
                  <c:v>5,96277</c:v>
                </c:pt>
                <c:pt idx="88">
                  <c:v>5,98622</c:v>
                </c:pt>
                <c:pt idx="89">
                  <c:v>5,99719</c:v>
                </c:pt>
                <c:pt idx="90">
                  <c:v>6,00831</c:v>
                </c:pt>
                <c:pt idx="91">
                  <c:v>6,01165</c:v>
                </c:pt>
                <c:pt idx="92">
                  <c:v>6,07353</c:v>
                </c:pt>
                <c:pt idx="93">
                  <c:v>6,09583</c:v>
                </c:pt>
                <c:pt idx="94">
                  <c:v>6,10954</c:v>
                </c:pt>
                <c:pt idx="95">
                  <c:v>6,14103</c:v>
                </c:pt>
                <c:pt idx="96">
                  <c:v>6,14887</c:v>
                </c:pt>
                <c:pt idx="97">
                  <c:v>6,17147</c:v>
                </c:pt>
                <c:pt idx="98">
                  <c:v>6,19894</c:v>
                </c:pt>
                <c:pt idx="99">
                  <c:v>6,20265</c:v>
                </c:pt>
                <c:pt idx="100">
                  <c:v>6,21162</c:v>
                </c:pt>
                <c:pt idx="101">
                  <c:v>6,22022</c:v>
                </c:pt>
                <c:pt idx="102">
                  <c:v>6,2273</c:v>
                </c:pt>
                <c:pt idx="103">
                  <c:v>6,27172</c:v>
                </c:pt>
                <c:pt idx="104">
                  <c:v>6,28227</c:v>
                </c:pt>
                <c:pt idx="105">
                  <c:v>6,29291</c:v>
                </c:pt>
                <c:pt idx="106">
                  <c:v>6,34414</c:v>
                </c:pt>
                <c:pt idx="107">
                  <c:v>6,35233</c:v>
                </c:pt>
                <c:pt idx="108">
                  <c:v>6,3779</c:v>
                </c:pt>
                <c:pt idx="109">
                  <c:v>6,40322</c:v>
                </c:pt>
                <c:pt idx="110">
                  <c:v>6,41124</c:v>
                </c:pt>
                <c:pt idx="111">
                  <c:v>6,43917</c:v>
                </c:pt>
                <c:pt idx="112">
                  <c:v>6,46439</c:v>
                </c:pt>
                <c:pt idx="113">
                  <c:v>6,46475</c:v>
                </c:pt>
                <c:pt idx="114">
                  <c:v>6,48693</c:v>
                </c:pt>
                <c:pt idx="115">
                  <c:v>6,52099</c:v>
                </c:pt>
                <c:pt idx="116">
                  <c:v>6,53301</c:v>
                </c:pt>
                <c:pt idx="117">
                  <c:v>6,54728</c:v>
                </c:pt>
                <c:pt idx="118">
                  <c:v>6,5717</c:v>
                </c:pt>
                <c:pt idx="119">
                  <c:v>6,58737</c:v>
                </c:pt>
                <c:pt idx="120">
                  <c:v>6,59861</c:v>
                </c:pt>
                <c:pt idx="122">
                  <c:v>6,62518</c:v>
                </c:pt>
                <c:pt idx="123">
                  <c:v>6,67246</c:v>
                </c:pt>
                <c:pt idx="124">
                  <c:v>6,67898</c:v>
                </c:pt>
                <c:pt idx="125">
                  <c:v>6,69502</c:v>
                </c:pt>
                <c:pt idx="126">
                  <c:v>6,71538</c:v>
                </c:pt>
                <c:pt idx="127">
                  <c:v>6,72475</c:v>
                </c:pt>
                <c:pt idx="128">
                  <c:v>6,762</c:v>
                </c:pt>
                <c:pt idx="129">
                  <c:v>6,79848</c:v>
                </c:pt>
                <c:pt idx="130">
                  <c:v>6,82489</c:v>
                </c:pt>
                <c:pt idx="131">
                  <c:v>6,84528</c:v>
                </c:pt>
                <c:pt idx="132">
                  <c:v>6,87916</c:v>
                </c:pt>
                <c:pt idx="133">
                  <c:v>6,88652</c:v>
                </c:pt>
                <c:pt idx="134">
                  <c:v>6,90924</c:v>
                </c:pt>
                <c:pt idx="135">
                  <c:v>6,91211</c:v>
                </c:pt>
                <c:pt idx="136">
                  <c:v>6,93933</c:v>
                </c:pt>
                <c:pt idx="137">
                  <c:v>6,94082</c:v>
                </c:pt>
                <c:pt idx="138">
                  <c:v>6,95526</c:v>
                </c:pt>
                <c:pt idx="139">
                  <c:v>6,98965</c:v>
                </c:pt>
                <c:pt idx="140">
                  <c:v>6,99118</c:v>
                </c:pt>
                <c:pt idx="194">
                  <c:v>Freq PEC</c:v>
                </c:pt>
                <c:pt idx="195">
                  <c:v>2,67824</c:v>
                </c:pt>
                <c:pt idx="196">
                  <c:v>2,676824</c:v>
                </c:pt>
                <c:pt idx="197">
                  <c:v>2,78803</c:v>
                </c:pt>
                <c:pt idx="198">
                  <c:v>2,85595</c:v>
                </c:pt>
                <c:pt idx="199">
                  <c:v>2,85595</c:v>
                </c:pt>
                <c:pt idx="200">
                  <c:v>2,9986</c:v>
                </c:pt>
                <c:pt idx="201">
                  <c:v>2,99861</c:v>
                </c:pt>
                <c:pt idx="202">
                  <c:v>3,03491</c:v>
                </c:pt>
                <c:pt idx="203">
                  <c:v>3,24829</c:v>
                </c:pt>
                <c:pt idx="204">
                  <c:v>4,01279</c:v>
                </c:pt>
                <c:pt idx="205">
                  <c:v>4,01564</c:v>
                </c:pt>
                <c:pt idx="206">
                  <c:v>4,04878</c:v>
                </c:pt>
                <c:pt idx="207">
                  <c:v>4,04878</c:v>
                </c:pt>
                <c:pt idx="208">
                  <c:v>4,15534</c:v>
                </c:pt>
                <c:pt idx="209">
                  <c:v>4,16616</c:v>
                </c:pt>
                <c:pt idx="210">
                  <c:v>4,16892</c:v>
                </c:pt>
                <c:pt idx="211">
                  <c:v>4,33033</c:v>
                </c:pt>
                <c:pt idx="212">
                  <c:v>4,34164</c:v>
                </c:pt>
                <c:pt idx="213">
                  <c:v>4,39918</c:v>
                </c:pt>
                <c:pt idx="214">
                  <c:v>4,40818</c:v>
                </c:pt>
                <c:pt idx="215">
                  <c:v>4,51686</c:v>
                </c:pt>
                <c:pt idx="216">
                  <c:v>4,53539</c:v>
                </c:pt>
                <c:pt idx="217">
                  <c:v>4,62657</c:v>
                </c:pt>
                <c:pt idx="218">
                  <c:v>4,63196</c:v>
                </c:pt>
                <c:pt idx="219">
                  <c:v>4,64329</c:v>
                </c:pt>
                <c:pt idx="220">
                  <c:v>4,69951</c:v>
                </c:pt>
                <c:pt idx="221">
                  <c:v>4,70814</c:v>
                </c:pt>
                <c:pt idx="222">
                  <c:v>4,73029</c:v>
                </c:pt>
                <c:pt idx="223">
                  <c:v>4,77039</c:v>
                </c:pt>
              </c:strCache>
            </c:strRef>
          </c:xVal>
          <c:yVal>
            <c:numRef>
              <c:f>cav1ncav2nT2CPRtaper_long!$Q$2:$Q$225</c:f>
              <c:numCache>
                <c:formatCode>General</c:formatCode>
                <c:ptCount val="224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1.5</c:v>
                </c:pt>
                <c:pt idx="9">
                  <c:v>1.5</c:v>
                </c:pt>
                <c:pt idx="13">
                  <c:v>1.5</c:v>
                </c:pt>
                <c:pt idx="14">
                  <c:v>1.5</c:v>
                </c:pt>
                <c:pt idx="15">
                  <c:v>1.5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19">
                  <c:v>1.5</c:v>
                </c:pt>
                <c:pt idx="20">
                  <c:v>1.5</c:v>
                </c:pt>
                <c:pt idx="21">
                  <c:v>1.5</c:v>
                </c:pt>
                <c:pt idx="22">
                  <c:v>1.5</c:v>
                </c:pt>
                <c:pt idx="23">
                  <c:v>1.5</c:v>
                </c:pt>
                <c:pt idx="25">
                  <c:v>1.5</c:v>
                </c:pt>
                <c:pt idx="27">
                  <c:v>1.5</c:v>
                </c:pt>
                <c:pt idx="28">
                  <c:v>1.5</c:v>
                </c:pt>
                <c:pt idx="30">
                  <c:v>1.5</c:v>
                </c:pt>
                <c:pt idx="31">
                  <c:v>1.5</c:v>
                </c:pt>
                <c:pt idx="32">
                  <c:v>1.5</c:v>
                </c:pt>
                <c:pt idx="33">
                  <c:v>1.5</c:v>
                </c:pt>
                <c:pt idx="35">
                  <c:v>1.5</c:v>
                </c:pt>
                <c:pt idx="37">
                  <c:v>1.5</c:v>
                </c:pt>
                <c:pt idx="38">
                  <c:v>1.5</c:v>
                </c:pt>
                <c:pt idx="41">
                  <c:v>1.5</c:v>
                </c:pt>
                <c:pt idx="42">
                  <c:v>1.5</c:v>
                </c:pt>
                <c:pt idx="43">
                  <c:v>1.5</c:v>
                </c:pt>
                <c:pt idx="46">
                  <c:v>1.5</c:v>
                </c:pt>
                <c:pt idx="47">
                  <c:v>1.5</c:v>
                </c:pt>
                <c:pt idx="48">
                  <c:v>1.5</c:v>
                </c:pt>
                <c:pt idx="49">
                  <c:v>1.5</c:v>
                </c:pt>
                <c:pt idx="50">
                  <c:v>1.5</c:v>
                </c:pt>
                <c:pt idx="52">
                  <c:v>1.5</c:v>
                </c:pt>
                <c:pt idx="53">
                  <c:v>1.5</c:v>
                </c:pt>
                <c:pt idx="54">
                  <c:v>1.5</c:v>
                </c:pt>
                <c:pt idx="55">
                  <c:v>1.5</c:v>
                </c:pt>
                <c:pt idx="56">
                  <c:v>1.5</c:v>
                </c:pt>
                <c:pt idx="57">
                  <c:v>1.5</c:v>
                </c:pt>
                <c:pt idx="58">
                  <c:v>1.5</c:v>
                </c:pt>
                <c:pt idx="66">
                  <c:v>1.5</c:v>
                </c:pt>
                <c:pt idx="68">
                  <c:v>1.5</c:v>
                </c:pt>
                <c:pt idx="69">
                  <c:v>1.5</c:v>
                </c:pt>
                <c:pt idx="73">
                  <c:v>1.5</c:v>
                </c:pt>
                <c:pt idx="74">
                  <c:v>1.5</c:v>
                </c:pt>
                <c:pt idx="75">
                  <c:v>1.5</c:v>
                </c:pt>
                <c:pt idx="78">
                  <c:v>1.5</c:v>
                </c:pt>
                <c:pt idx="84">
                  <c:v>1.5</c:v>
                </c:pt>
                <c:pt idx="85">
                  <c:v>1.5</c:v>
                </c:pt>
                <c:pt idx="86">
                  <c:v>1.5</c:v>
                </c:pt>
                <c:pt idx="87">
                  <c:v>1.5</c:v>
                </c:pt>
                <c:pt idx="88">
                  <c:v>1.5</c:v>
                </c:pt>
                <c:pt idx="89">
                  <c:v>1.5</c:v>
                </c:pt>
                <c:pt idx="92">
                  <c:v>1.5</c:v>
                </c:pt>
                <c:pt idx="98">
                  <c:v>1.5</c:v>
                </c:pt>
                <c:pt idx="99">
                  <c:v>1.5</c:v>
                </c:pt>
                <c:pt idx="102">
                  <c:v>1.5</c:v>
                </c:pt>
                <c:pt idx="103">
                  <c:v>1.5</c:v>
                </c:pt>
                <c:pt idx="107">
                  <c:v>1.5</c:v>
                </c:pt>
                <c:pt idx="108">
                  <c:v>1.5</c:v>
                </c:pt>
                <c:pt idx="110">
                  <c:v>1.5</c:v>
                </c:pt>
                <c:pt idx="111">
                  <c:v>1.5</c:v>
                </c:pt>
                <c:pt idx="115">
                  <c:v>1.5</c:v>
                </c:pt>
                <c:pt idx="116">
                  <c:v>1.5</c:v>
                </c:pt>
                <c:pt idx="121">
                  <c:v>1.5</c:v>
                </c:pt>
                <c:pt idx="125">
                  <c:v>1.5</c:v>
                </c:pt>
                <c:pt idx="130">
                  <c:v>1.5</c:v>
                </c:pt>
                <c:pt idx="132">
                  <c:v>1.5</c:v>
                </c:pt>
                <c:pt idx="133">
                  <c:v>1.5</c:v>
                </c:pt>
                <c:pt idx="134">
                  <c:v>1.5</c:v>
                </c:pt>
                <c:pt idx="135">
                  <c:v>1.5</c:v>
                </c:pt>
                <c:pt idx="136">
                  <c:v>1.5</c:v>
                </c:pt>
                <c:pt idx="137">
                  <c:v>1.5</c:v>
                </c:pt>
                <c:pt idx="138">
                  <c:v>1.5</c:v>
                </c:pt>
                <c:pt idx="139">
                  <c:v>1.5</c:v>
                </c:pt>
                <c:pt idx="140">
                  <c:v>1.5</c:v>
                </c:pt>
                <c:pt idx="141">
                  <c:v>1.5</c:v>
                </c:pt>
                <c:pt idx="142">
                  <c:v>1.5</c:v>
                </c:pt>
                <c:pt idx="143">
                  <c:v>1.5</c:v>
                </c:pt>
                <c:pt idx="144">
                  <c:v>1.5</c:v>
                </c:pt>
                <c:pt idx="145">
                  <c:v>1.5</c:v>
                </c:pt>
                <c:pt idx="146">
                  <c:v>1.5</c:v>
                </c:pt>
                <c:pt idx="147">
                  <c:v>1.5</c:v>
                </c:pt>
                <c:pt idx="148">
                  <c:v>1.5</c:v>
                </c:pt>
                <c:pt idx="149">
                  <c:v>1.5</c:v>
                </c:pt>
                <c:pt idx="150">
                  <c:v>1.5</c:v>
                </c:pt>
                <c:pt idx="151">
                  <c:v>1.5</c:v>
                </c:pt>
                <c:pt idx="152">
                  <c:v>1.5</c:v>
                </c:pt>
                <c:pt idx="153">
                  <c:v>1.5</c:v>
                </c:pt>
                <c:pt idx="154">
                  <c:v>1.5</c:v>
                </c:pt>
                <c:pt idx="155">
                  <c:v>1.5</c:v>
                </c:pt>
                <c:pt idx="156">
                  <c:v>1.5</c:v>
                </c:pt>
                <c:pt idx="157">
                  <c:v>1.5</c:v>
                </c:pt>
                <c:pt idx="158">
                  <c:v>1.5</c:v>
                </c:pt>
                <c:pt idx="159">
                  <c:v>1.5</c:v>
                </c:pt>
                <c:pt idx="160">
                  <c:v>1.5</c:v>
                </c:pt>
                <c:pt idx="161">
                  <c:v>1.5</c:v>
                </c:pt>
                <c:pt idx="162">
                  <c:v>1.5</c:v>
                </c:pt>
                <c:pt idx="163">
                  <c:v>1.5</c:v>
                </c:pt>
                <c:pt idx="164">
                  <c:v>1.5</c:v>
                </c:pt>
                <c:pt idx="165">
                  <c:v>1.5</c:v>
                </c:pt>
                <c:pt idx="166">
                  <c:v>1.5</c:v>
                </c:pt>
                <c:pt idx="167">
                  <c:v>1.5</c:v>
                </c:pt>
                <c:pt idx="168">
                  <c:v>1.5</c:v>
                </c:pt>
                <c:pt idx="169">
                  <c:v>1.5</c:v>
                </c:pt>
                <c:pt idx="170">
                  <c:v>1.5</c:v>
                </c:pt>
                <c:pt idx="171">
                  <c:v>1.5</c:v>
                </c:pt>
                <c:pt idx="172">
                  <c:v>1.5</c:v>
                </c:pt>
                <c:pt idx="173">
                  <c:v>1.5</c:v>
                </c:pt>
                <c:pt idx="174">
                  <c:v>1.5</c:v>
                </c:pt>
                <c:pt idx="175">
                  <c:v>1.5</c:v>
                </c:pt>
                <c:pt idx="176">
                  <c:v>1.5</c:v>
                </c:pt>
                <c:pt idx="177">
                  <c:v>1.5</c:v>
                </c:pt>
                <c:pt idx="178">
                  <c:v>1.5</c:v>
                </c:pt>
                <c:pt idx="179">
                  <c:v>1.5</c:v>
                </c:pt>
                <c:pt idx="180">
                  <c:v>1.5</c:v>
                </c:pt>
                <c:pt idx="181">
                  <c:v>1.5</c:v>
                </c:pt>
                <c:pt idx="182">
                  <c:v>1.5</c:v>
                </c:pt>
                <c:pt idx="183">
                  <c:v>1.5</c:v>
                </c:pt>
                <c:pt idx="184">
                  <c:v>1.5</c:v>
                </c:pt>
                <c:pt idx="185">
                  <c:v>1.5</c:v>
                </c:pt>
                <c:pt idx="186">
                  <c:v>1.5</c:v>
                </c:pt>
                <c:pt idx="187">
                  <c:v>1.5</c:v>
                </c:pt>
                <c:pt idx="188">
                  <c:v>1.5</c:v>
                </c:pt>
                <c:pt idx="189">
                  <c:v>1.5</c:v>
                </c:pt>
                <c:pt idx="190">
                  <c:v>1.5</c:v>
                </c:pt>
                <c:pt idx="191">
                  <c:v>1.5</c:v>
                </c:pt>
                <c:pt idx="192">
                  <c:v>1.5</c:v>
                </c:pt>
                <c:pt idx="193">
                  <c:v>1.5</c:v>
                </c:pt>
                <c:pt idx="194">
                  <c:v>1.5</c:v>
                </c:pt>
                <c:pt idx="195">
                  <c:v>1.5</c:v>
                </c:pt>
                <c:pt idx="196">
                  <c:v>1.5</c:v>
                </c:pt>
                <c:pt idx="197">
                  <c:v>1.5</c:v>
                </c:pt>
                <c:pt idx="198">
                  <c:v>1.5</c:v>
                </c:pt>
                <c:pt idx="199">
                  <c:v>1.5</c:v>
                </c:pt>
                <c:pt idx="200">
                  <c:v>1.5</c:v>
                </c:pt>
                <c:pt idx="201">
                  <c:v>1.5</c:v>
                </c:pt>
                <c:pt idx="202">
                  <c:v>1.5</c:v>
                </c:pt>
                <c:pt idx="203">
                  <c:v>1.5</c:v>
                </c:pt>
                <c:pt idx="204">
                  <c:v>1.5</c:v>
                </c:pt>
                <c:pt idx="205">
                  <c:v>1.5</c:v>
                </c:pt>
                <c:pt idx="208">
                  <c:v>1.5</c:v>
                </c:pt>
                <c:pt idx="209">
                  <c:v>1.5</c:v>
                </c:pt>
                <c:pt idx="213">
                  <c:v>1.5</c:v>
                </c:pt>
                <c:pt idx="214">
                  <c:v>1.5</c:v>
                </c:pt>
                <c:pt idx="219">
                  <c:v>1.5</c:v>
                </c:pt>
                <c:pt idx="220">
                  <c:v>1.5</c:v>
                </c:pt>
                <c:pt idx="223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21E-4014-AA5E-63CD5DF265F8}"/>
            </c:ext>
          </c:extLst>
        </c:ser>
        <c:ser>
          <c:idx val="6"/>
          <c:order val="6"/>
          <c:tx>
            <c:v>Rx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cav1ncav2nT2CPRtaper_long!$B$197:$B$350</c:f>
              <c:numCache>
                <c:formatCode>General</c:formatCode>
                <c:ptCount val="154"/>
                <c:pt idx="0">
                  <c:v>2.6782400000000002</c:v>
                </c:pt>
                <c:pt idx="1">
                  <c:v>2.6768239999999999</c:v>
                </c:pt>
                <c:pt idx="2">
                  <c:v>2.78803</c:v>
                </c:pt>
                <c:pt idx="3">
                  <c:v>2.85595</c:v>
                </c:pt>
                <c:pt idx="4">
                  <c:v>2.85595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4.0156400000000003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4.1553399999999998</c:v>
                </c:pt>
                <c:pt idx="14">
                  <c:v>4.1661599999999996</c:v>
                </c:pt>
                <c:pt idx="15">
                  <c:v>4.16892</c:v>
                </c:pt>
                <c:pt idx="16">
                  <c:v>4.33033</c:v>
                </c:pt>
                <c:pt idx="17">
                  <c:v>4.3416399999999999</c:v>
                </c:pt>
                <c:pt idx="18">
                  <c:v>4.3991800000000003</c:v>
                </c:pt>
                <c:pt idx="19">
                  <c:v>4.4081799999999998</c:v>
                </c:pt>
                <c:pt idx="20">
                  <c:v>4.5168600000000003</c:v>
                </c:pt>
                <c:pt idx="21">
                  <c:v>4.5353899999999996</c:v>
                </c:pt>
                <c:pt idx="22">
                  <c:v>4.6265700000000001</c:v>
                </c:pt>
                <c:pt idx="23">
                  <c:v>4.6319600000000003</c:v>
                </c:pt>
                <c:pt idx="24">
                  <c:v>4.6432900000000004</c:v>
                </c:pt>
                <c:pt idx="25">
                  <c:v>4.6995100000000001</c:v>
                </c:pt>
                <c:pt idx="26">
                  <c:v>4.7081400000000002</c:v>
                </c:pt>
                <c:pt idx="27">
                  <c:v>4.7302900000000001</c:v>
                </c:pt>
                <c:pt idx="28">
                  <c:v>4.7703899999999999</c:v>
                </c:pt>
                <c:pt idx="29">
                  <c:v>4.8490700000000002</c:v>
                </c:pt>
                <c:pt idx="30">
                  <c:v>4.8608500000000001</c:v>
                </c:pt>
                <c:pt idx="31">
                  <c:v>4.9400700000000004</c:v>
                </c:pt>
                <c:pt idx="32">
                  <c:v>4.9696800000000003</c:v>
                </c:pt>
                <c:pt idx="34">
                  <c:v>5.0515699999999999</c:v>
                </c:pt>
                <c:pt idx="35">
                  <c:v>5.0763100000000003</c:v>
                </c:pt>
                <c:pt idx="36">
                  <c:v>5.12303</c:v>
                </c:pt>
                <c:pt idx="37">
                  <c:v>5.1642000000000001</c:v>
                </c:pt>
                <c:pt idx="38">
                  <c:v>5.2946200000000001</c:v>
                </c:pt>
                <c:pt idx="39">
                  <c:v>5.3336300000000003</c:v>
                </c:pt>
                <c:pt idx="40">
                  <c:v>5.3656100000000002</c:v>
                </c:pt>
                <c:pt idx="41">
                  <c:v>5.3941400000000002</c:v>
                </c:pt>
                <c:pt idx="42">
                  <c:v>5.4727300000000003</c:v>
                </c:pt>
                <c:pt idx="43">
                  <c:v>5.5210499999999998</c:v>
                </c:pt>
                <c:pt idx="44">
                  <c:v>5.5925200000000004</c:v>
                </c:pt>
                <c:pt idx="45">
                  <c:v>5.6296499999999998</c:v>
                </c:pt>
                <c:pt idx="46">
                  <c:v>5.6581999999999999</c:v>
                </c:pt>
                <c:pt idx="47">
                  <c:v>5.7007399999999997</c:v>
                </c:pt>
                <c:pt idx="48">
                  <c:v>5.7234499999999997</c:v>
                </c:pt>
                <c:pt idx="49">
                  <c:v>5.7913600000000001</c:v>
                </c:pt>
                <c:pt idx="50">
                  <c:v>5.86233</c:v>
                </c:pt>
                <c:pt idx="51">
                  <c:v>5.8780200000000002</c:v>
                </c:pt>
                <c:pt idx="52">
                  <c:v>5.9102800000000002</c:v>
                </c:pt>
                <c:pt idx="53">
                  <c:v>5.9657799999999996</c:v>
                </c:pt>
                <c:pt idx="54">
                  <c:v>6.0583600000000004</c:v>
                </c:pt>
                <c:pt idx="55">
                  <c:v>6.1394599999999997</c:v>
                </c:pt>
                <c:pt idx="56">
                  <c:v>6.1448499999999999</c:v>
                </c:pt>
                <c:pt idx="57">
                  <c:v>6.1462300000000001</c:v>
                </c:pt>
                <c:pt idx="58">
                  <c:v>6.2295999999999996</c:v>
                </c:pt>
                <c:pt idx="59">
                  <c:v>6.2302299999999997</c:v>
                </c:pt>
                <c:pt idx="60">
                  <c:v>6.2391300000000003</c:v>
                </c:pt>
                <c:pt idx="61">
                  <c:v>6.2494699999999996</c:v>
                </c:pt>
                <c:pt idx="62">
                  <c:v>6.25284</c:v>
                </c:pt>
                <c:pt idx="63">
                  <c:v>6.2528800000000002</c:v>
                </c:pt>
                <c:pt idx="64">
                  <c:v>6.2535600000000002</c:v>
                </c:pt>
                <c:pt idx="65">
                  <c:v>6.3073699999999997</c:v>
                </c:pt>
                <c:pt idx="66">
                  <c:v>6.4311800000000003</c:v>
                </c:pt>
                <c:pt idx="67">
                  <c:v>6.4346800000000002</c:v>
                </c:pt>
                <c:pt idx="68">
                  <c:v>6.4679599999999997</c:v>
                </c:pt>
                <c:pt idx="69">
                  <c:v>6.4816200000000004</c:v>
                </c:pt>
                <c:pt idx="70">
                  <c:v>6.6094999999999997</c:v>
                </c:pt>
                <c:pt idx="71">
                  <c:v>6.6100700000000003</c:v>
                </c:pt>
                <c:pt idx="72">
                  <c:v>6.7793999999999999</c:v>
                </c:pt>
                <c:pt idx="73">
                  <c:v>6.68093</c:v>
                </c:pt>
                <c:pt idx="74">
                  <c:v>6.9312899999999997</c:v>
                </c:pt>
              </c:numCache>
            </c:numRef>
          </c:xVal>
          <c:yVal>
            <c:numRef>
              <c:f>cav1ncav2nT2CPRtaper_long!$M$197:$M$350</c:f>
              <c:numCache>
                <c:formatCode>0.00E+00</c:formatCode>
                <c:ptCount val="154"/>
                <c:pt idx="0">
                  <c:v>1.8632425487069085E-6</c:v>
                </c:pt>
                <c:pt idx="1">
                  <c:v>3.7070840789954521E-5</c:v>
                </c:pt>
                <c:pt idx="2">
                  <c:v>1.1584276803970322E-5</c:v>
                </c:pt>
                <c:pt idx="3">
                  <c:v>4.2478773335414476E-4</c:v>
                </c:pt>
                <c:pt idx="4">
                  <c:v>2.7339173557720841E-4</c:v>
                </c:pt>
                <c:pt idx="5">
                  <c:v>1.1535103765037084E-3</c:v>
                </c:pt>
                <c:pt idx="6">
                  <c:v>1.6497790494077489E-2</c:v>
                </c:pt>
                <c:pt idx="7">
                  <c:v>1.1770843487129568E-5</c:v>
                </c:pt>
                <c:pt idx="8">
                  <c:v>3.0386078972968836E-4</c:v>
                </c:pt>
                <c:pt idx="9">
                  <c:v>8.8963332358018668E-6</c:v>
                </c:pt>
                <c:pt idx="10">
                  <c:v>3.8877942652291505E-5</c:v>
                </c:pt>
                <c:pt idx="11">
                  <c:v>6.799510282792208E-4</c:v>
                </c:pt>
                <c:pt idx="12">
                  <c:v>3.3592727610032942E-4</c:v>
                </c:pt>
                <c:pt idx="13">
                  <c:v>1.1902397382513159E-7</c:v>
                </c:pt>
                <c:pt idx="14">
                  <c:v>2.7264035102610908E-6</c:v>
                </c:pt>
                <c:pt idx="15">
                  <c:v>5.0034930592102308E-4</c:v>
                </c:pt>
                <c:pt idx="16">
                  <c:v>3.3278701704629639E-5</c:v>
                </c:pt>
                <c:pt idx="17">
                  <c:v>2.924384778707273E-5</c:v>
                </c:pt>
                <c:pt idx="18">
                  <c:v>8.5321198234891187E-8</c:v>
                </c:pt>
                <c:pt idx="19">
                  <c:v>1.7666808925309051E-5</c:v>
                </c:pt>
                <c:pt idx="20">
                  <c:v>1.116730579795126E-5</c:v>
                </c:pt>
                <c:pt idx="21">
                  <c:v>1.0134188361553294E-5</c:v>
                </c:pt>
                <c:pt idx="22">
                  <c:v>9.3085006086073048E-7</c:v>
                </c:pt>
                <c:pt idx="23">
                  <c:v>1.9831354350247719E-6</c:v>
                </c:pt>
                <c:pt idx="24">
                  <c:v>5.2854707009304706E-7</c:v>
                </c:pt>
                <c:pt idx="25">
                  <c:v>1.1994677538165998E-7</c:v>
                </c:pt>
                <c:pt idx="26">
                  <c:v>3.4895254688790784E-9</c:v>
                </c:pt>
                <c:pt idx="27">
                  <c:v>1.0783023902796432E-5</c:v>
                </c:pt>
                <c:pt idx="28">
                  <c:v>1.5870340612069588E-5</c:v>
                </c:pt>
                <c:pt idx="29">
                  <c:v>9.4553153444694896E-10</c:v>
                </c:pt>
                <c:pt idx="30">
                  <c:v>2.3283562612001532E-8</c:v>
                </c:pt>
                <c:pt idx="31">
                  <c:v>2.00659036690331E-7</c:v>
                </c:pt>
                <c:pt idx="32">
                  <c:v>1.0267112549679124E-6</c:v>
                </c:pt>
                <c:pt idx="33">
                  <c:v>0</c:v>
                </c:pt>
                <c:pt idx="34">
                  <c:v>9.8446119771052026E-9</c:v>
                </c:pt>
                <c:pt idx="35">
                  <c:v>5.0599131170464346E-7</c:v>
                </c:pt>
                <c:pt idx="36">
                  <c:v>3.1664815162150112E-6</c:v>
                </c:pt>
                <c:pt idx="37">
                  <c:v>3.1665841648749984E-9</c:v>
                </c:pt>
                <c:pt idx="38">
                  <c:v>2.0524031409012871E-5</c:v>
                </c:pt>
                <c:pt idx="39">
                  <c:v>4.4959758668704317E-7</c:v>
                </c:pt>
                <c:pt idx="40">
                  <c:v>4.5398537741499904E-7</c:v>
                </c:pt>
                <c:pt idx="41">
                  <c:v>2.1594888379211563E-6</c:v>
                </c:pt>
                <c:pt idx="42">
                  <c:v>1.0335263280710774E-5</c:v>
                </c:pt>
                <c:pt idx="43">
                  <c:v>3.2055850929037765E-8</c:v>
                </c:pt>
                <c:pt idx="44">
                  <c:v>7.4547379234358399E-7</c:v>
                </c:pt>
                <c:pt idx="45">
                  <c:v>1.2628946808775752E-10</c:v>
                </c:pt>
                <c:pt idx="46">
                  <c:v>3.6275027843770003E-7</c:v>
                </c:pt>
                <c:pt idx="47">
                  <c:v>8.2847561992173803E-7</c:v>
                </c:pt>
                <c:pt idx="48">
                  <c:v>1.1172350420419408E-6</c:v>
                </c:pt>
                <c:pt idx="49">
                  <c:v>2.3982574942150982E-8</c:v>
                </c:pt>
                <c:pt idx="50">
                  <c:v>3.1654601975680439E-9</c:v>
                </c:pt>
                <c:pt idx="51">
                  <c:v>1.0668536064248401E-7</c:v>
                </c:pt>
                <c:pt idx="52">
                  <c:v>2.9229271787069741E-6</c:v>
                </c:pt>
                <c:pt idx="53">
                  <c:v>8.0120266964761163E-7</c:v>
                </c:pt>
                <c:pt idx="54">
                  <c:v>2.3195831739844388E-7</c:v>
                </c:pt>
                <c:pt idx="55">
                  <c:v>3.3474392387903929E-6</c:v>
                </c:pt>
                <c:pt idx="56">
                  <c:v>6.2905664419284822E-7</c:v>
                </c:pt>
                <c:pt idx="57">
                  <c:v>9.2252036026591754E-7</c:v>
                </c:pt>
                <c:pt idx="58">
                  <c:v>1.2639656934161672E-6</c:v>
                </c:pt>
                <c:pt idx="59">
                  <c:v>6.2595065337287099E-6</c:v>
                </c:pt>
                <c:pt idx="60">
                  <c:v>4.8667032112410065E-7</c:v>
                </c:pt>
                <c:pt idx="61">
                  <c:v>9.2056701243277444E-7</c:v>
                </c:pt>
                <c:pt idx="62">
                  <c:v>6.6695901366950288E-4</c:v>
                </c:pt>
                <c:pt idx="63">
                  <c:v>2.0604274050782071E-7</c:v>
                </c:pt>
                <c:pt idx="64">
                  <c:v>3.1523035802143896E-7</c:v>
                </c:pt>
                <c:pt idx="65">
                  <c:v>4.4042880875542543E-7</c:v>
                </c:pt>
                <c:pt idx="66">
                  <c:v>3.1462478407054712E-6</c:v>
                </c:pt>
                <c:pt idx="67">
                  <c:v>2.4044104107704341E-6</c:v>
                </c:pt>
                <c:pt idx="68">
                  <c:v>8.3290011307268431E-7</c:v>
                </c:pt>
                <c:pt idx="69">
                  <c:v>4.1449276811335093E-8</c:v>
                </c:pt>
                <c:pt idx="70">
                  <c:v>1.4722050507887687E-6</c:v>
                </c:pt>
                <c:pt idx="71">
                  <c:v>7.059203084494421E-7</c:v>
                </c:pt>
                <c:pt idx="72">
                  <c:v>2.2482873250559434E-6</c:v>
                </c:pt>
                <c:pt idx="73">
                  <c:v>3.5517630485269946E-7</c:v>
                </c:pt>
                <c:pt idx="74">
                  <c:v>2.8069638471890347E-6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D21E-4014-AA5E-63CD5DF265F8}"/>
            </c:ext>
          </c:extLst>
        </c:ser>
        <c:ser>
          <c:idx val="7"/>
          <c:order val="7"/>
          <c:tx>
            <c:v>Ry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cav1ncav2nT2CPRtaper_long!$B$197:$B$350</c:f>
              <c:numCache>
                <c:formatCode>General</c:formatCode>
                <c:ptCount val="154"/>
                <c:pt idx="0">
                  <c:v>2.6782400000000002</c:v>
                </c:pt>
                <c:pt idx="1">
                  <c:v>2.6768239999999999</c:v>
                </c:pt>
                <c:pt idx="2">
                  <c:v>2.78803</c:v>
                </c:pt>
                <c:pt idx="3">
                  <c:v>2.85595</c:v>
                </c:pt>
                <c:pt idx="4">
                  <c:v>2.85595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4.0156400000000003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4.1553399999999998</c:v>
                </c:pt>
                <c:pt idx="14">
                  <c:v>4.1661599999999996</c:v>
                </c:pt>
                <c:pt idx="15">
                  <c:v>4.16892</c:v>
                </c:pt>
                <c:pt idx="16">
                  <c:v>4.33033</c:v>
                </c:pt>
                <c:pt idx="17">
                  <c:v>4.3416399999999999</c:v>
                </c:pt>
                <c:pt idx="18">
                  <c:v>4.3991800000000003</c:v>
                </c:pt>
                <c:pt idx="19">
                  <c:v>4.4081799999999998</c:v>
                </c:pt>
                <c:pt idx="20">
                  <c:v>4.5168600000000003</c:v>
                </c:pt>
                <c:pt idx="21">
                  <c:v>4.5353899999999996</c:v>
                </c:pt>
                <c:pt idx="22">
                  <c:v>4.6265700000000001</c:v>
                </c:pt>
                <c:pt idx="23">
                  <c:v>4.6319600000000003</c:v>
                </c:pt>
                <c:pt idx="24">
                  <c:v>4.6432900000000004</c:v>
                </c:pt>
                <c:pt idx="25">
                  <c:v>4.6995100000000001</c:v>
                </c:pt>
                <c:pt idx="26">
                  <c:v>4.7081400000000002</c:v>
                </c:pt>
                <c:pt idx="27">
                  <c:v>4.7302900000000001</c:v>
                </c:pt>
                <c:pt idx="28">
                  <c:v>4.7703899999999999</c:v>
                </c:pt>
                <c:pt idx="29">
                  <c:v>4.8490700000000002</c:v>
                </c:pt>
                <c:pt idx="30">
                  <c:v>4.8608500000000001</c:v>
                </c:pt>
                <c:pt idx="31">
                  <c:v>4.9400700000000004</c:v>
                </c:pt>
                <c:pt idx="32">
                  <c:v>4.9696800000000003</c:v>
                </c:pt>
                <c:pt idx="34">
                  <c:v>5.0515699999999999</c:v>
                </c:pt>
                <c:pt idx="35">
                  <c:v>5.0763100000000003</c:v>
                </c:pt>
                <c:pt idx="36">
                  <c:v>5.12303</c:v>
                </c:pt>
                <c:pt idx="37">
                  <c:v>5.1642000000000001</c:v>
                </c:pt>
                <c:pt idx="38">
                  <c:v>5.2946200000000001</c:v>
                </c:pt>
                <c:pt idx="39">
                  <c:v>5.3336300000000003</c:v>
                </c:pt>
                <c:pt idx="40">
                  <c:v>5.3656100000000002</c:v>
                </c:pt>
                <c:pt idx="41">
                  <c:v>5.3941400000000002</c:v>
                </c:pt>
                <c:pt idx="42">
                  <c:v>5.4727300000000003</c:v>
                </c:pt>
                <c:pt idx="43">
                  <c:v>5.5210499999999998</c:v>
                </c:pt>
                <c:pt idx="44">
                  <c:v>5.5925200000000004</c:v>
                </c:pt>
                <c:pt idx="45">
                  <c:v>5.6296499999999998</c:v>
                </c:pt>
                <c:pt idx="46">
                  <c:v>5.6581999999999999</c:v>
                </c:pt>
                <c:pt idx="47">
                  <c:v>5.7007399999999997</c:v>
                </c:pt>
                <c:pt idx="48">
                  <c:v>5.7234499999999997</c:v>
                </c:pt>
                <c:pt idx="49">
                  <c:v>5.7913600000000001</c:v>
                </c:pt>
                <c:pt idx="50">
                  <c:v>5.86233</c:v>
                </c:pt>
                <c:pt idx="51">
                  <c:v>5.8780200000000002</c:v>
                </c:pt>
                <c:pt idx="52">
                  <c:v>5.9102800000000002</c:v>
                </c:pt>
                <c:pt idx="53">
                  <c:v>5.9657799999999996</c:v>
                </c:pt>
                <c:pt idx="54">
                  <c:v>6.0583600000000004</c:v>
                </c:pt>
                <c:pt idx="55">
                  <c:v>6.1394599999999997</c:v>
                </c:pt>
                <c:pt idx="56">
                  <c:v>6.1448499999999999</c:v>
                </c:pt>
                <c:pt idx="57">
                  <c:v>6.1462300000000001</c:v>
                </c:pt>
                <c:pt idx="58">
                  <c:v>6.2295999999999996</c:v>
                </c:pt>
                <c:pt idx="59">
                  <c:v>6.2302299999999997</c:v>
                </c:pt>
                <c:pt idx="60">
                  <c:v>6.2391300000000003</c:v>
                </c:pt>
                <c:pt idx="61">
                  <c:v>6.2494699999999996</c:v>
                </c:pt>
                <c:pt idx="62">
                  <c:v>6.25284</c:v>
                </c:pt>
                <c:pt idx="63">
                  <c:v>6.2528800000000002</c:v>
                </c:pt>
                <c:pt idx="64">
                  <c:v>6.2535600000000002</c:v>
                </c:pt>
                <c:pt idx="65">
                  <c:v>6.3073699999999997</c:v>
                </c:pt>
                <c:pt idx="66">
                  <c:v>6.4311800000000003</c:v>
                </c:pt>
                <c:pt idx="67">
                  <c:v>6.4346800000000002</c:v>
                </c:pt>
                <c:pt idx="68">
                  <c:v>6.4679599999999997</c:v>
                </c:pt>
                <c:pt idx="69">
                  <c:v>6.4816200000000004</c:v>
                </c:pt>
                <c:pt idx="70">
                  <c:v>6.6094999999999997</c:v>
                </c:pt>
                <c:pt idx="71">
                  <c:v>6.6100700000000003</c:v>
                </c:pt>
                <c:pt idx="72">
                  <c:v>6.7793999999999999</c:v>
                </c:pt>
                <c:pt idx="73">
                  <c:v>6.68093</c:v>
                </c:pt>
                <c:pt idx="74">
                  <c:v>6.9312899999999997</c:v>
                </c:pt>
              </c:numCache>
            </c:numRef>
          </c:xVal>
          <c:yVal>
            <c:numRef>
              <c:f>cav1ncav2nT2CPRtaper_long!$N$197:$N$350</c:f>
              <c:numCache>
                <c:formatCode>0.00E+00</c:formatCode>
                <c:ptCount val="154"/>
                <c:pt idx="0">
                  <c:v>2.269714251211441</c:v>
                </c:pt>
                <c:pt idx="1">
                  <c:v>0.14176779218257571</c:v>
                </c:pt>
                <c:pt idx="2">
                  <c:v>1.0119197821679657</c:v>
                </c:pt>
                <c:pt idx="3">
                  <c:v>24.570223047590776</c:v>
                </c:pt>
                <c:pt idx="4">
                  <c:v>3.0603552489986008</c:v>
                </c:pt>
                <c:pt idx="5">
                  <c:v>7004.7136634145254</c:v>
                </c:pt>
                <c:pt idx="6">
                  <c:v>6988.4202538474356</c:v>
                </c:pt>
                <c:pt idx="7">
                  <c:v>8.2606891227129129</c:v>
                </c:pt>
                <c:pt idx="8">
                  <c:v>11860.531798856267</c:v>
                </c:pt>
                <c:pt idx="9">
                  <c:v>3.8291503526775617</c:v>
                </c:pt>
                <c:pt idx="10">
                  <c:v>3.1709755403955642E-3</c:v>
                </c:pt>
                <c:pt idx="11">
                  <c:v>3.4856324208732592</c:v>
                </c:pt>
                <c:pt idx="12">
                  <c:v>0.98136476244309823</c:v>
                </c:pt>
                <c:pt idx="13">
                  <c:v>0.11319939638262516</c:v>
                </c:pt>
                <c:pt idx="14">
                  <c:v>5.3214686454431588</c:v>
                </c:pt>
                <c:pt idx="15">
                  <c:v>50.551855887299247</c:v>
                </c:pt>
                <c:pt idx="16">
                  <c:v>0.29090056846664497</c:v>
                </c:pt>
                <c:pt idx="17">
                  <c:v>6.3126946214587615E-2</c:v>
                </c:pt>
                <c:pt idx="18">
                  <c:v>0.33694255338653906</c:v>
                </c:pt>
                <c:pt idx="19">
                  <c:v>4.3993818304200971</c:v>
                </c:pt>
                <c:pt idx="20">
                  <c:v>9.709070834741108E-3</c:v>
                </c:pt>
                <c:pt idx="21">
                  <c:v>1.3403281381409197E-2</c:v>
                </c:pt>
                <c:pt idx="22">
                  <c:v>1.0818136647904214E-2</c:v>
                </c:pt>
                <c:pt idx="23">
                  <c:v>1.7484348976028675E-2</c:v>
                </c:pt>
                <c:pt idx="24">
                  <c:v>0.96149927920077083</c:v>
                </c:pt>
                <c:pt idx="25">
                  <c:v>2.4096770099061839E-2</c:v>
                </c:pt>
                <c:pt idx="26">
                  <c:v>0.15790102746677825</c:v>
                </c:pt>
                <c:pt idx="27">
                  <c:v>7.6279714334474419E-2</c:v>
                </c:pt>
                <c:pt idx="28">
                  <c:v>1.8835588463272066</c:v>
                </c:pt>
                <c:pt idx="29">
                  <c:v>7.1062419942205163E-2</c:v>
                </c:pt>
                <c:pt idx="30">
                  <c:v>4.9331383798943883E-2</c:v>
                </c:pt>
                <c:pt idx="31">
                  <c:v>4.0654697335956322E-2</c:v>
                </c:pt>
                <c:pt idx="32">
                  <c:v>0.42940688369540342</c:v>
                </c:pt>
                <c:pt idx="33">
                  <c:v>0</c:v>
                </c:pt>
                <c:pt idx="34">
                  <c:v>1.6205745870003951E-2</c:v>
                </c:pt>
                <c:pt idx="35">
                  <c:v>5.0061795264229325E-2</c:v>
                </c:pt>
                <c:pt idx="36">
                  <c:v>7.995075857608086E-2</c:v>
                </c:pt>
                <c:pt idx="37">
                  <c:v>0.36852488125700422</c:v>
                </c:pt>
                <c:pt idx="38">
                  <c:v>0.63538770455420668</c:v>
                </c:pt>
                <c:pt idx="39">
                  <c:v>5.5286942214415971E-5</c:v>
                </c:pt>
                <c:pt idx="40">
                  <c:v>0.14661494975533576</c:v>
                </c:pt>
                <c:pt idx="41">
                  <c:v>1.0182643096959191E-2</c:v>
                </c:pt>
                <c:pt idx="42">
                  <c:v>9.6217409203269752E-2</c:v>
                </c:pt>
                <c:pt idx="43">
                  <c:v>0.25390762514369924</c:v>
                </c:pt>
                <c:pt idx="44">
                  <c:v>1.0708942010164361E-2</c:v>
                </c:pt>
                <c:pt idx="45">
                  <c:v>1.882997017433146E-3</c:v>
                </c:pt>
                <c:pt idx="46">
                  <c:v>1.7724434416334214</c:v>
                </c:pt>
                <c:pt idx="47">
                  <c:v>0.15159953183984581</c:v>
                </c:pt>
                <c:pt idx="48">
                  <c:v>1.1536200913038433E-2</c:v>
                </c:pt>
                <c:pt idx="49">
                  <c:v>0.12747159328682056</c:v>
                </c:pt>
                <c:pt idx="50">
                  <c:v>8.0225155271698035E-3</c:v>
                </c:pt>
                <c:pt idx="51">
                  <c:v>5.9741913723319488E-2</c:v>
                </c:pt>
                <c:pt idx="52">
                  <c:v>9.2932443191506202</c:v>
                </c:pt>
                <c:pt idx="53">
                  <c:v>0.18603018846527933</c:v>
                </c:pt>
                <c:pt idx="54">
                  <c:v>2.8786813488527897E-2</c:v>
                </c:pt>
                <c:pt idx="55">
                  <c:v>0.60626088687276791</c:v>
                </c:pt>
                <c:pt idx="56">
                  <c:v>2.6659833829783257E-2</c:v>
                </c:pt>
                <c:pt idx="57">
                  <c:v>8.6760843405961298E-5</c:v>
                </c:pt>
                <c:pt idx="58">
                  <c:v>9.0357003025677205E-4</c:v>
                </c:pt>
                <c:pt idx="59">
                  <c:v>1.6194897776861863E-2</c:v>
                </c:pt>
                <c:pt idx="60">
                  <c:v>0.10451057965247325</c:v>
                </c:pt>
                <c:pt idx="61">
                  <c:v>0.35128605605249152</c:v>
                </c:pt>
                <c:pt idx="62">
                  <c:v>0.55382925692049856</c:v>
                </c:pt>
                <c:pt idx="63">
                  <c:v>0.66243336572514377</c:v>
                </c:pt>
                <c:pt idx="64">
                  <c:v>1.2149734085720849</c:v>
                </c:pt>
                <c:pt idx="65">
                  <c:v>1.7311729357210742E-2</c:v>
                </c:pt>
                <c:pt idx="66">
                  <c:v>2.8170695572648157E-2</c:v>
                </c:pt>
                <c:pt idx="67">
                  <c:v>1.0300143556555637E-7</c:v>
                </c:pt>
                <c:pt idx="68">
                  <c:v>0.20903761374433955</c:v>
                </c:pt>
                <c:pt idx="69">
                  <c:v>5.219722854152523E-4</c:v>
                </c:pt>
                <c:pt idx="70">
                  <c:v>1.0649408498229037E-2</c:v>
                </c:pt>
                <c:pt idx="71">
                  <c:v>0.15063445285896859</c:v>
                </c:pt>
                <c:pt idx="72">
                  <c:v>5.4438867252759079E-2</c:v>
                </c:pt>
                <c:pt idx="73">
                  <c:v>0.21430008919986701</c:v>
                </c:pt>
                <c:pt idx="74">
                  <c:v>3.8229069431571637E-2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D21E-4014-AA5E-63CD5DF26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88784"/>
        <c:axId val="1751880464"/>
      </c:scatterChart>
      <c:valAx>
        <c:axId val="1867630112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14720"/>
        <c:crosses val="autoZero"/>
        <c:crossBetween val="midCat"/>
      </c:valAx>
      <c:valAx>
        <c:axId val="1867614720"/>
        <c:scaling>
          <c:logBase val="10"/>
          <c:orientation val="minMax"/>
          <c:max val="1000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Rz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*GHz]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30112"/>
        <c:crosses val="autoZero"/>
        <c:crossBetween val="midCat"/>
        <c:majorUnit val="100"/>
      </c:valAx>
      <c:valAx>
        <c:axId val="1751880464"/>
        <c:scaling>
          <c:logBase val="10"/>
          <c:orientation val="minMax"/>
          <c:max val="1000000"/>
          <c:min val="1.0000000000000002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Rx, Ry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/m]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8784"/>
        <c:crosses val="max"/>
        <c:crossBetween val="midCat"/>
        <c:majorUnit val="100"/>
      </c:valAx>
      <c:valAx>
        <c:axId val="1751888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1880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2"/>
          <c:tx>
            <c:strRef>
              <c:f>cav1ncav2nT2CPRtaper!$O$1</c:f>
              <c:strCache>
                <c:ptCount val="1"/>
                <c:pt idx="0">
                  <c:v>Rz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cav1ncav2nT2CPRtaper!$B$3:$B$164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cav1ncav2nT2CPRtaper!$O$3:$O$164</c:f>
              <c:numCache>
                <c:formatCode>0.00E+00</c:formatCode>
                <c:ptCount val="162"/>
                <c:pt idx="0">
                  <c:v>2.631881783063556E-4</c:v>
                </c:pt>
                <c:pt idx="1">
                  <c:v>9.0634317773631339E-6</c:v>
                </c:pt>
                <c:pt idx="2">
                  <c:v>1.0343980547273454E-3</c:v>
                </c:pt>
                <c:pt idx="3">
                  <c:v>2.7552164482351287E-4</c:v>
                </c:pt>
                <c:pt idx="4">
                  <c:v>6.900874714457411E-4</c:v>
                </c:pt>
                <c:pt idx="5">
                  <c:v>0.13208385853589608</c:v>
                </c:pt>
                <c:pt idx="6">
                  <c:v>1.1144427697009558E-2</c:v>
                </c:pt>
                <c:pt idx="7">
                  <c:v>3.3836207236307946E-2</c:v>
                </c:pt>
                <c:pt idx="8">
                  <c:v>3.3387743543992182E-2</c:v>
                </c:pt>
                <c:pt idx="9">
                  <c:v>3.4096071405485286E-4</c:v>
                </c:pt>
                <c:pt idx="10">
                  <c:v>10.687522050530422</c:v>
                </c:pt>
                <c:pt idx="11">
                  <c:v>0.36487539862158219</c:v>
                </c:pt>
                <c:pt idx="12">
                  <c:v>104.43674968306077</c:v>
                </c:pt>
                <c:pt idx="13">
                  <c:v>609.03040875754277</c:v>
                </c:pt>
                <c:pt idx="14">
                  <c:v>73.566669578922244</c:v>
                </c:pt>
                <c:pt idx="15">
                  <c:v>13.331140872727772</c:v>
                </c:pt>
                <c:pt idx="16" formatCode="General">
                  <c:v>130.43969118714696</c:v>
                </c:pt>
                <c:pt idx="17">
                  <c:v>0.69775087192092589</c:v>
                </c:pt>
                <c:pt idx="18">
                  <c:v>0.87551783753348333</c:v>
                </c:pt>
                <c:pt idx="19">
                  <c:v>407.07664950794907</c:v>
                </c:pt>
                <c:pt idx="20">
                  <c:v>0.18724358113168768</c:v>
                </c:pt>
                <c:pt idx="21">
                  <c:v>0</c:v>
                </c:pt>
                <c:pt idx="22">
                  <c:v>3.2468682906688264</c:v>
                </c:pt>
                <c:pt idx="23" formatCode="General">
                  <c:v>15.477001012207577</c:v>
                </c:pt>
                <c:pt idx="24">
                  <c:v>9.1247918341656611</c:v>
                </c:pt>
                <c:pt idx="25">
                  <c:v>16.417933505732201</c:v>
                </c:pt>
                <c:pt idx="26">
                  <c:v>69.739370315437711</c:v>
                </c:pt>
                <c:pt idx="27">
                  <c:v>20.409793937328729</c:v>
                </c:pt>
                <c:pt idx="28">
                  <c:v>28.179502441479737</c:v>
                </c:pt>
                <c:pt idx="29">
                  <c:v>5.7364731460029992</c:v>
                </c:pt>
                <c:pt idx="30">
                  <c:v>2.4570873276648584</c:v>
                </c:pt>
                <c:pt idx="31">
                  <c:v>1.4784887494014276</c:v>
                </c:pt>
                <c:pt idx="32">
                  <c:v>0.15008893276583304</c:v>
                </c:pt>
                <c:pt idx="33">
                  <c:v>0.42257100424293487</c:v>
                </c:pt>
                <c:pt idx="34">
                  <c:v>0.25232255524178515</c:v>
                </c:pt>
                <c:pt idx="35">
                  <c:v>2.4496233577312654</c:v>
                </c:pt>
                <c:pt idx="36">
                  <c:v>11.626535232787598</c:v>
                </c:pt>
                <c:pt idx="37">
                  <c:v>11.799821662018811</c:v>
                </c:pt>
                <c:pt idx="38">
                  <c:v>5559.5738510638594</c:v>
                </c:pt>
                <c:pt idx="39">
                  <c:v>1310.5587135399878</c:v>
                </c:pt>
                <c:pt idx="40">
                  <c:v>24.332589367791538</c:v>
                </c:pt>
                <c:pt idx="41">
                  <c:v>20.020692599929355</c:v>
                </c:pt>
                <c:pt idx="42">
                  <c:v>1817.2767682973974</c:v>
                </c:pt>
                <c:pt idx="43">
                  <c:v>9.5695293615648147</c:v>
                </c:pt>
                <c:pt idx="44">
                  <c:v>250.9021281569766</c:v>
                </c:pt>
                <c:pt idx="45">
                  <c:v>9.8383082968433381E-4</c:v>
                </c:pt>
                <c:pt idx="46">
                  <c:v>0.59382021359708714</c:v>
                </c:pt>
                <c:pt idx="47">
                  <c:v>1.0760207934923673</c:v>
                </c:pt>
                <c:pt idx="48">
                  <c:v>1.3728763435369145</c:v>
                </c:pt>
                <c:pt idx="49">
                  <c:v>0.24885108832720329</c:v>
                </c:pt>
                <c:pt idx="50">
                  <c:v>2.6023156366334552</c:v>
                </c:pt>
                <c:pt idx="51">
                  <c:v>0.89978389442617523</c:v>
                </c:pt>
                <c:pt idx="52">
                  <c:v>17.30548935682874</c:v>
                </c:pt>
                <c:pt idx="53">
                  <c:v>0.84193111223587469</c:v>
                </c:pt>
                <c:pt idx="54">
                  <c:v>0.74611272607209522</c:v>
                </c:pt>
                <c:pt idx="55">
                  <c:v>4.5849999250789905E-2</c:v>
                </c:pt>
                <c:pt idx="56">
                  <c:v>6.4221560512196588E-2</c:v>
                </c:pt>
                <c:pt idx="57">
                  <c:v>2.3097641671316653</c:v>
                </c:pt>
                <c:pt idx="58">
                  <c:v>97.728335479812401</c:v>
                </c:pt>
                <c:pt idx="59">
                  <c:v>9.5556070966624877E-3</c:v>
                </c:pt>
                <c:pt idx="60">
                  <c:v>7.2339446066107621E-2</c:v>
                </c:pt>
                <c:pt idx="61">
                  <c:v>1.2970337990889118</c:v>
                </c:pt>
                <c:pt idx="62">
                  <c:v>7.9551178064683301E-2</c:v>
                </c:pt>
                <c:pt idx="63">
                  <c:v>0.11313923955580234</c:v>
                </c:pt>
                <c:pt idx="64">
                  <c:v>0</c:v>
                </c:pt>
                <c:pt idx="65">
                  <c:v>4.7070104216810009E-2</c:v>
                </c:pt>
                <c:pt idx="66">
                  <c:v>0.38633106079085888</c:v>
                </c:pt>
                <c:pt idx="67">
                  <c:v>0.19088242262432653</c:v>
                </c:pt>
                <c:pt idx="68">
                  <c:v>3.3164995816684583E-3</c:v>
                </c:pt>
                <c:pt idx="69">
                  <c:v>2.3109781584988545</c:v>
                </c:pt>
                <c:pt idx="70">
                  <c:v>0.87488835514272756</c:v>
                </c:pt>
                <c:pt idx="71">
                  <c:v>1.1929787612701026E-3</c:v>
                </c:pt>
                <c:pt idx="72">
                  <c:v>4.6630526065542108</c:v>
                </c:pt>
                <c:pt idx="73">
                  <c:v>22.878788661238861</c:v>
                </c:pt>
                <c:pt idx="74">
                  <c:v>0.2768116193955002</c:v>
                </c:pt>
                <c:pt idx="75">
                  <c:v>0.33267281743444554</c:v>
                </c:pt>
                <c:pt idx="76">
                  <c:v>4.4496479251254654E-2</c:v>
                </c:pt>
                <c:pt idx="77">
                  <c:v>8.6994767172230758E-2</c:v>
                </c:pt>
                <c:pt idx="78">
                  <c:v>1.0691861719706626</c:v>
                </c:pt>
                <c:pt idx="79">
                  <c:v>5.6734436762791121E-2</c:v>
                </c:pt>
                <c:pt idx="80">
                  <c:v>2.385708518979679E-4</c:v>
                </c:pt>
                <c:pt idx="81">
                  <c:v>0.64905886750267028</c:v>
                </c:pt>
                <c:pt idx="82">
                  <c:v>19.042113489665404</c:v>
                </c:pt>
                <c:pt idx="83">
                  <c:v>3.8188802218643612</c:v>
                </c:pt>
                <c:pt idx="84">
                  <c:v>2.4216759525718017E-3</c:v>
                </c:pt>
                <c:pt idx="85">
                  <c:v>1.9866329377337794E-3</c:v>
                </c:pt>
                <c:pt idx="86">
                  <c:v>1.1591641440279408E-2</c:v>
                </c:pt>
                <c:pt idx="87">
                  <c:v>0.95427898010873446</c:v>
                </c:pt>
                <c:pt idx="88">
                  <c:v>5.8832872515521849E-2</c:v>
                </c:pt>
                <c:pt idx="89">
                  <c:v>0.21178732817725929</c:v>
                </c:pt>
                <c:pt idx="90">
                  <c:v>5.1468909896561568E-2</c:v>
                </c:pt>
                <c:pt idx="91">
                  <c:v>2.7777374976366009E-2</c:v>
                </c:pt>
                <c:pt idx="92">
                  <c:v>0.36437670695058905</c:v>
                </c:pt>
                <c:pt idx="93">
                  <c:v>0.36708430989940388</c:v>
                </c:pt>
                <c:pt idx="94">
                  <c:v>0.84985935020674286</c:v>
                </c:pt>
                <c:pt idx="95">
                  <c:v>1.0779476522307623</c:v>
                </c:pt>
                <c:pt idx="96">
                  <c:v>0.12815380178431035</c:v>
                </c:pt>
                <c:pt idx="97">
                  <c:v>4.4721915441696423E-2</c:v>
                </c:pt>
                <c:pt idx="98">
                  <c:v>1.5456006281264874E-2</c:v>
                </c:pt>
                <c:pt idx="99">
                  <c:v>1.0044427826726317</c:v>
                </c:pt>
                <c:pt idx="100">
                  <c:v>6.5098355471202834E-3</c:v>
                </c:pt>
                <c:pt idx="101">
                  <c:v>2.2894255105105628E-2</c:v>
                </c:pt>
                <c:pt idx="102">
                  <c:v>1.320465021961333</c:v>
                </c:pt>
                <c:pt idx="103">
                  <c:v>0.29549542598134299</c:v>
                </c:pt>
                <c:pt idx="104">
                  <c:v>0.54833437307167887</c:v>
                </c:pt>
                <c:pt idx="105">
                  <c:v>2.1497178200522455</c:v>
                </c:pt>
                <c:pt idx="106">
                  <c:v>3.0514021603263608E-2</c:v>
                </c:pt>
                <c:pt idx="107">
                  <c:v>1.3756939465068128</c:v>
                </c:pt>
                <c:pt idx="108">
                  <c:v>0.74419159943626356</c:v>
                </c:pt>
                <c:pt idx="109">
                  <c:v>2.3259045707004534E-2</c:v>
                </c:pt>
                <c:pt idx="110">
                  <c:v>1.9259068975145066E-2</c:v>
                </c:pt>
                <c:pt idx="111">
                  <c:v>0.26924485547531807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C4-42B2-A093-3255F3E6DDF7}"/>
            </c:ext>
          </c:extLst>
        </c:ser>
        <c:ser>
          <c:idx val="5"/>
          <c:order val="5"/>
          <c:tx>
            <c:strRef>
              <c:f>cav1ncav2nT2CPRtaper!$R$1</c:f>
              <c:strCache>
                <c:ptCount val="1"/>
                <c:pt idx="0">
                  <c:v>Rz PL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strRef>
              <c:f>cav1ncav2nT2CPRtaper!$B$2:$B$194</c:f>
              <c:strCache>
                <c:ptCount val="193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4,04</c:v>
                </c:pt>
                <c:pt idx="4">
                  <c:v>4,04148</c:v>
                </c:pt>
                <c:pt idx="5">
                  <c:v>4,12989</c:v>
                </c:pt>
                <c:pt idx="6">
                  <c:v>4,13007</c:v>
                </c:pt>
                <c:pt idx="7">
                  <c:v>4,2583</c:v>
                </c:pt>
                <c:pt idx="8">
                  <c:v>4,26365</c:v>
                </c:pt>
                <c:pt idx="9">
                  <c:v>4,31528</c:v>
                </c:pt>
                <c:pt idx="10">
                  <c:v>4,31623</c:v>
                </c:pt>
                <c:pt idx="11">
                  <c:v>4,45328</c:v>
                </c:pt>
                <c:pt idx="12">
                  <c:v>4,45513</c:v>
                </c:pt>
                <c:pt idx="13">
                  <c:v>4,51351</c:v>
                </c:pt>
                <c:pt idx="14">
                  <c:v>4,51456</c:v>
                </c:pt>
                <c:pt idx="15">
                  <c:v>4,53138</c:v>
                </c:pt>
                <c:pt idx="16">
                  <c:v>4,5349</c:v>
                </c:pt>
                <c:pt idx="17">
                  <c:v>4,5616</c:v>
                </c:pt>
                <c:pt idx="18">
                  <c:v>4,56461</c:v>
                </c:pt>
                <c:pt idx="19">
                  <c:v>4,5887</c:v>
                </c:pt>
                <c:pt idx="20">
                  <c:v>4,58927</c:v>
                </c:pt>
                <c:pt idx="21">
                  <c:v>4,61869</c:v>
                </c:pt>
                <c:pt idx="23">
                  <c:v>4,6314</c:v>
                </c:pt>
                <c:pt idx="24">
                  <c:v>4,71152</c:v>
                </c:pt>
                <c:pt idx="25">
                  <c:v>4,74145</c:v>
                </c:pt>
                <c:pt idx="26">
                  <c:v>4,76668</c:v>
                </c:pt>
                <c:pt idx="27">
                  <c:v>4,7914</c:v>
                </c:pt>
                <c:pt idx="28">
                  <c:v>4,81476</c:v>
                </c:pt>
                <c:pt idx="29">
                  <c:v>4,86576</c:v>
                </c:pt>
                <c:pt idx="30">
                  <c:v>4,87553</c:v>
                </c:pt>
                <c:pt idx="31">
                  <c:v>4,91028</c:v>
                </c:pt>
                <c:pt idx="32">
                  <c:v>4,98667</c:v>
                </c:pt>
                <c:pt idx="33">
                  <c:v>5,06126</c:v>
                </c:pt>
                <c:pt idx="34">
                  <c:v>5,16335</c:v>
                </c:pt>
                <c:pt idx="35">
                  <c:v>5,19994</c:v>
                </c:pt>
                <c:pt idx="36">
                  <c:v>5,23286</c:v>
                </c:pt>
                <c:pt idx="37">
                  <c:v>5,30226</c:v>
                </c:pt>
                <c:pt idx="38">
                  <c:v>5,36172</c:v>
                </c:pt>
                <c:pt idx="39">
                  <c:v>5,36388</c:v>
                </c:pt>
                <c:pt idx="40">
                  <c:v>5,45836</c:v>
                </c:pt>
                <c:pt idx="41">
                  <c:v>5,47555</c:v>
                </c:pt>
                <c:pt idx="42">
                  <c:v>5,50235</c:v>
                </c:pt>
                <c:pt idx="43">
                  <c:v>5,50349</c:v>
                </c:pt>
                <c:pt idx="44">
                  <c:v>5,54438</c:v>
                </c:pt>
                <c:pt idx="45">
                  <c:v>5,58514</c:v>
                </c:pt>
                <c:pt idx="46">
                  <c:v>5,60192</c:v>
                </c:pt>
                <c:pt idx="47">
                  <c:v>5,6186</c:v>
                </c:pt>
                <c:pt idx="48">
                  <c:v>5,6301</c:v>
                </c:pt>
                <c:pt idx="49">
                  <c:v>5,63261</c:v>
                </c:pt>
                <c:pt idx="50">
                  <c:v>5,64575</c:v>
                </c:pt>
                <c:pt idx="51">
                  <c:v>5,64685</c:v>
                </c:pt>
                <c:pt idx="52">
                  <c:v>5,6532</c:v>
                </c:pt>
                <c:pt idx="53">
                  <c:v>5,65947</c:v>
                </c:pt>
                <c:pt idx="54">
                  <c:v>5,66702</c:v>
                </c:pt>
                <c:pt idx="55">
                  <c:v>5,66855</c:v>
                </c:pt>
                <c:pt idx="56">
                  <c:v>5,6987</c:v>
                </c:pt>
                <c:pt idx="57">
                  <c:v>5,71316</c:v>
                </c:pt>
                <c:pt idx="58">
                  <c:v>5,72022</c:v>
                </c:pt>
                <c:pt idx="59">
                  <c:v>5,7694</c:v>
                </c:pt>
                <c:pt idx="60">
                  <c:v>5,7697</c:v>
                </c:pt>
                <c:pt idx="61">
                  <c:v>5,78202</c:v>
                </c:pt>
                <c:pt idx="62">
                  <c:v>5,79297</c:v>
                </c:pt>
                <c:pt idx="63">
                  <c:v>5,81887</c:v>
                </c:pt>
                <c:pt idx="64">
                  <c:v>5,84031</c:v>
                </c:pt>
                <c:pt idx="66">
                  <c:v>5,84603</c:v>
                </c:pt>
                <c:pt idx="67">
                  <c:v>5,85061</c:v>
                </c:pt>
                <c:pt idx="68">
                  <c:v>5,91415</c:v>
                </c:pt>
                <c:pt idx="69">
                  <c:v>5,91859</c:v>
                </c:pt>
                <c:pt idx="70">
                  <c:v>5,95284</c:v>
                </c:pt>
                <c:pt idx="71">
                  <c:v>5,95801</c:v>
                </c:pt>
                <c:pt idx="72">
                  <c:v>5,96271</c:v>
                </c:pt>
                <c:pt idx="73">
                  <c:v>5,96644</c:v>
                </c:pt>
                <c:pt idx="74">
                  <c:v>5,98862</c:v>
                </c:pt>
                <c:pt idx="75">
                  <c:v>6,01615</c:v>
                </c:pt>
                <c:pt idx="76">
                  <c:v>6,09356</c:v>
                </c:pt>
                <c:pt idx="77">
                  <c:v>6,0969</c:v>
                </c:pt>
                <c:pt idx="78">
                  <c:v>6,12869</c:v>
                </c:pt>
                <c:pt idx="79">
                  <c:v>6,14753</c:v>
                </c:pt>
                <c:pt idx="80">
                  <c:v>6,17336</c:v>
                </c:pt>
                <c:pt idx="81">
                  <c:v>6,19075</c:v>
                </c:pt>
                <c:pt idx="82">
                  <c:v>6,20632</c:v>
                </c:pt>
                <c:pt idx="83">
                  <c:v>6,22658</c:v>
                </c:pt>
                <c:pt idx="84">
                  <c:v>6,23092</c:v>
                </c:pt>
                <c:pt idx="85">
                  <c:v>6,23587</c:v>
                </c:pt>
                <c:pt idx="86">
                  <c:v>6,24827</c:v>
                </c:pt>
                <c:pt idx="87">
                  <c:v>6,33378</c:v>
                </c:pt>
                <c:pt idx="88">
                  <c:v>6,35536</c:v>
                </c:pt>
                <c:pt idx="89">
                  <c:v>6,36847</c:v>
                </c:pt>
                <c:pt idx="90">
                  <c:v>6,40153</c:v>
                </c:pt>
                <c:pt idx="91">
                  <c:v>6,44322</c:v>
                </c:pt>
                <c:pt idx="92">
                  <c:v>6,45184</c:v>
                </c:pt>
                <c:pt idx="93">
                  <c:v>6,49715</c:v>
                </c:pt>
                <c:pt idx="94">
                  <c:v>6,52838</c:v>
                </c:pt>
                <c:pt idx="95">
                  <c:v>6,54728</c:v>
                </c:pt>
                <c:pt idx="96">
                  <c:v>6,54846</c:v>
                </c:pt>
                <c:pt idx="97">
                  <c:v>6,5579</c:v>
                </c:pt>
                <c:pt idx="98">
                  <c:v>6,60417</c:v>
                </c:pt>
                <c:pt idx="99">
                  <c:v>6,61556</c:v>
                </c:pt>
                <c:pt idx="100">
                  <c:v>6,6694</c:v>
                </c:pt>
                <c:pt idx="101">
                  <c:v>6,70781</c:v>
                </c:pt>
                <c:pt idx="102">
                  <c:v>6,74139</c:v>
                </c:pt>
                <c:pt idx="103">
                  <c:v>6,74821</c:v>
                </c:pt>
                <c:pt idx="104">
                  <c:v>6,80238</c:v>
                </c:pt>
                <c:pt idx="105">
                  <c:v>6,80833</c:v>
                </c:pt>
                <c:pt idx="106">
                  <c:v>6,86116</c:v>
                </c:pt>
                <c:pt idx="107">
                  <c:v>6,89062</c:v>
                </c:pt>
                <c:pt idx="108">
                  <c:v>6,90242</c:v>
                </c:pt>
                <c:pt idx="109">
                  <c:v>6,90628</c:v>
                </c:pt>
                <c:pt idx="110">
                  <c:v>6,91877</c:v>
                </c:pt>
                <c:pt idx="111">
                  <c:v>6,97413</c:v>
                </c:pt>
                <c:pt idx="112">
                  <c:v>6,98735</c:v>
                </c:pt>
                <c:pt idx="168">
                  <c:v>Freq PEC</c:v>
                </c:pt>
                <c:pt idx="169">
                  <c:v>2,67819</c:v>
                </c:pt>
                <c:pt idx="170">
                  <c:v>2,67819</c:v>
                </c:pt>
                <c:pt idx="171">
                  <c:v>2,78799</c:v>
                </c:pt>
                <c:pt idx="172">
                  <c:v>2,85588</c:v>
                </c:pt>
                <c:pt idx="173">
                  <c:v>2,85588</c:v>
                </c:pt>
                <c:pt idx="174">
                  <c:v>2,9986</c:v>
                </c:pt>
                <c:pt idx="175">
                  <c:v>2,99861</c:v>
                </c:pt>
                <c:pt idx="176">
                  <c:v>3,03491</c:v>
                </c:pt>
                <c:pt idx="177">
                  <c:v>3,24829</c:v>
                </c:pt>
                <c:pt idx="178">
                  <c:v>4,01279</c:v>
                </c:pt>
                <c:pt idx="179">
                  <c:v>4,01346</c:v>
                </c:pt>
                <c:pt idx="180">
                  <c:v>4,04878</c:v>
                </c:pt>
                <c:pt idx="181">
                  <c:v>4,04878</c:v>
                </c:pt>
                <c:pt idx="182">
                  <c:v>4,16614</c:v>
                </c:pt>
                <c:pt idx="183">
                  <c:v>4,16891</c:v>
                </c:pt>
                <c:pt idx="184">
                  <c:v>4,29287</c:v>
                </c:pt>
                <c:pt idx="185">
                  <c:v>4,29397</c:v>
                </c:pt>
                <c:pt idx="186">
                  <c:v>4,39918</c:v>
                </c:pt>
                <c:pt idx="187">
                  <c:v>4,40822</c:v>
                </c:pt>
                <c:pt idx="188">
                  <c:v>4,62657</c:v>
                </c:pt>
                <c:pt idx="189">
                  <c:v>4,63196</c:v>
                </c:pt>
                <c:pt idx="190">
                  <c:v>4,64495</c:v>
                </c:pt>
                <c:pt idx="191">
                  <c:v>4,70551</c:v>
                </c:pt>
                <c:pt idx="192">
                  <c:v>4,77017</c:v>
                </c:pt>
              </c:strCache>
            </c:strRef>
          </c:xVal>
          <c:yVal>
            <c:numRef>
              <c:f>cav1ncav2nT2CPRtaper!$R$2:$R$194</c:f>
              <c:numCache>
                <c:formatCode>General</c:formatCode>
                <c:ptCount val="193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  <c:pt idx="96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5</c:v>
                </c:pt>
                <c:pt idx="186">
                  <c:v>5</c:v>
                </c:pt>
                <c:pt idx="187">
                  <c:v>5</c:v>
                </c:pt>
                <c:pt idx="188">
                  <c:v>5</c:v>
                </c:pt>
                <c:pt idx="189">
                  <c:v>5</c:v>
                </c:pt>
                <c:pt idx="190">
                  <c:v>5</c:v>
                </c:pt>
                <c:pt idx="191">
                  <c:v>5</c:v>
                </c:pt>
                <c:pt idx="192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9C4-42B2-A093-3255F3E6DDF7}"/>
            </c:ext>
          </c:extLst>
        </c:ser>
        <c:ser>
          <c:idx val="8"/>
          <c:order val="8"/>
          <c:tx>
            <c:v>Rz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cav1ncav2nT2CPRtaper!$B$171:$B$306</c:f>
              <c:numCache>
                <c:formatCode>General</c:formatCode>
                <c:ptCount val="136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cav1ncav2nT2CPRtaper!$O$171:$O$306</c:f>
              <c:numCache>
                <c:formatCode>0.00E+00</c:formatCode>
                <c:ptCount val="136"/>
                <c:pt idx="0">
                  <c:v>1.7849029450564552E-7</c:v>
                </c:pt>
                <c:pt idx="1">
                  <c:v>3.3007533938059385E-7</c:v>
                </c:pt>
                <c:pt idx="2">
                  <c:v>5.6236882539710173E-11</c:v>
                </c:pt>
                <c:pt idx="3">
                  <c:v>1.2728825658967211E-8</c:v>
                </c:pt>
                <c:pt idx="4">
                  <c:v>4.5458975994779191E-6</c:v>
                </c:pt>
                <c:pt idx="5">
                  <c:v>4.0087008242584607E-8</c:v>
                </c:pt>
                <c:pt idx="6">
                  <c:v>8.748476969654277E-6</c:v>
                </c:pt>
                <c:pt idx="7">
                  <c:v>1.1717511268857583E-6</c:v>
                </c:pt>
                <c:pt idx="8">
                  <c:v>1.2586656988101828E-5</c:v>
                </c:pt>
                <c:pt idx="9">
                  <c:v>9.2102876186740855E-9</c:v>
                </c:pt>
                <c:pt idx="10">
                  <c:v>1.7510256287976185E-8</c:v>
                </c:pt>
                <c:pt idx="11">
                  <c:v>1.1068867701351227E-5</c:v>
                </c:pt>
                <c:pt idx="12">
                  <c:v>2.6013179750094502E-5</c:v>
                </c:pt>
                <c:pt idx="13">
                  <c:v>6.0859819570723577E-7</c:v>
                </c:pt>
                <c:pt idx="14">
                  <c:v>6.644512849655206E-8</c:v>
                </c:pt>
                <c:pt idx="15">
                  <c:v>5.4063198421268453E-9</c:v>
                </c:pt>
                <c:pt idx="16">
                  <c:v>3.5914966913820629E-6</c:v>
                </c:pt>
                <c:pt idx="17">
                  <c:v>3.8555485383703974E-7</c:v>
                </c:pt>
                <c:pt idx="18">
                  <c:v>3.2615214816009288E-7</c:v>
                </c:pt>
                <c:pt idx="19">
                  <c:v>1.5885721555033381E-8</c:v>
                </c:pt>
                <c:pt idx="20">
                  <c:v>3.2591182691794987E-7</c:v>
                </c:pt>
                <c:pt idx="21">
                  <c:v>1.6802772719438007E-8</c:v>
                </c:pt>
                <c:pt idx="22">
                  <c:v>2.9976460703001603E-8</c:v>
                </c:pt>
                <c:pt idx="23">
                  <c:v>1.3785865826885756E-8</c:v>
                </c:pt>
                <c:pt idx="24">
                  <c:v>4.3538861868542696E-12</c:v>
                </c:pt>
                <c:pt idx="25">
                  <c:v>8.3380206474946014E-9</c:v>
                </c:pt>
                <c:pt idx="26">
                  <c:v>2.6964036469153789E-5</c:v>
                </c:pt>
                <c:pt idx="27">
                  <c:v>8.019635525226236E-7</c:v>
                </c:pt>
                <c:pt idx="28">
                  <c:v>2.9090454710574287E-9</c:v>
                </c:pt>
                <c:pt idx="29">
                  <c:v>4.3024377284775959E-9</c:v>
                </c:pt>
                <c:pt idx="30">
                  <c:v>4.1567134186135656E-9</c:v>
                </c:pt>
                <c:pt idx="31">
                  <c:v>4.3971487252233721E-9</c:v>
                </c:pt>
                <c:pt idx="32">
                  <c:v>1.0841226996881492E-9</c:v>
                </c:pt>
                <c:pt idx="33">
                  <c:v>1.9429102896197465E-6</c:v>
                </c:pt>
                <c:pt idx="34">
                  <c:v>2.9224357832047312E-12</c:v>
                </c:pt>
                <c:pt idx="35">
                  <c:v>1.0030733498911856E-9</c:v>
                </c:pt>
                <c:pt idx="36">
                  <c:v>3.0070016229424976E-9</c:v>
                </c:pt>
                <c:pt idx="37">
                  <c:v>1.3080531827969203E-7</c:v>
                </c:pt>
                <c:pt idx="38">
                  <c:v>6.6345638907643299E-11</c:v>
                </c:pt>
                <c:pt idx="39">
                  <c:v>6.4174932616281946E-10</c:v>
                </c:pt>
                <c:pt idx="40">
                  <c:v>2.4102769718054241E-10</c:v>
                </c:pt>
                <c:pt idx="41">
                  <c:v>7.0019816853236574E-10</c:v>
                </c:pt>
                <c:pt idx="42">
                  <c:v>1.5239076997518227E-7</c:v>
                </c:pt>
                <c:pt idx="43">
                  <c:v>2.4373904586905489E-10</c:v>
                </c:pt>
                <c:pt idx="44">
                  <c:v>4.1954994455816322E-9</c:v>
                </c:pt>
                <c:pt idx="45">
                  <c:v>8.9799548690422535E-10</c:v>
                </c:pt>
                <c:pt idx="46">
                  <c:v>1.4584687353533252E-12</c:v>
                </c:pt>
                <c:pt idx="47">
                  <c:v>2.1224640160935992E-6</c:v>
                </c:pt>
                <c:pt idx="48">
                  <c:v>7.0060297850301794E-7</c:v>
                </c:pt>
                <c:pt idx="49">
                  <c:v>2.6552260548269536E-8</c:v>
                </c:pt>
                <c:pt idx="50">
                  <c:v>1.2136205166641978E-10</c:v>
                </c:pt>
                <c:pt idx="51">
                  <c:v>2.0920244212162663E-9</c:v>
                </c:pt>
                <c:pt idx="52">
                  <c:v>3.5876870709620326E-9</c:v>
                </c:pt>
                <c:pt idx="53">
                  <c:v>5.5345367594364849E-10</c:v>
                </c:pt>
                <c:pt idx="54">
                  <c:v>2.6214866916447621E-7</c:v>
                </c:pt>
                <c:pt idx="55">
                  <c:v>6.1416959592904596E-10</c:v>
                </c:pt>
                <c:pt idx="56">
                  <c:v>1.0764040309453817E-9</c:v>
                </c:pt>
                <c:pt idx="57">
                  <c:v>1.5533690140912174E-10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9C4-42B2-A093-3255F3E6DD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30112"/>
        <c:axId val="1867614720"/>
      </c:scatterChart>
      <c:scatterChart>
        <c:scatterStyle val="lineMarker"/>
        <c:varyColors val="0"/>
        <c:ser>
          <c:idx val="0"/>
          <c:order val="0"/>
          <c:tx>
            <c:strRef>
              <c:f>cav1ncav2nT2CPRtaper!$M$1</c:f>
              <c:strCache>
                <c:ptCount val="1"/>
                <c:pt idx="0">
                  <c:v>Rx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cav1ncav2nT2CPRtaper!$B$3:$B$164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cav1ncav2nT2CPRtaper!$M$3:$M$164</c:f>
              <c:numCache>
                <c:formatCode>0.00E+00</c:formatCode>
                <c:ptCount val="162"/>
                <c:pt idx="0">
                  <c:v>1.770571465351845</c:v>
                </c:pt>
                <c:pt idx="1">
                  <c:v>0.90265991924903921</c:v>
                </c:pt>
                <c:pt idx="2">
                  <c:v>6.9180380126342866E-2</c:v>
                </c:pt>
                <c:pt idx="3">
                  <c:v>1.0222447582572671</c:v>
                </c:pt>
                <c:pt idx="4">
                  <c:v>155.82507541052433</c:v>
                </c:pt>
                <c:pt idx="5">
                  <c:v>884.12241288887344</c:v>
                </c:pt>
                <c:pt idx="6">
                  <c:v>11.139312735482212</c:v>
                </c:pt>
                <c:pt idx="7">
                  <c:v>2.5220096450098324</c:v>
                </c:pt>
                <c:pt idx="8">
                  <c:v>3.5677105386988401</c:v>
                </c:pt>
                <c:pt idx="9">
                  <c:v>111.28105849008891</c:v>
                </c:pt>
                <c:pt idx="10">
                  <c:v>190.2986276246979</c:v>
                </c:pt>
                <c:pt idx="11">
                  <c:v>233.04869548097548</c:v>
                </c:pt>
                <c:pt idx="12">
                  <c:v>573.67957075037282</c:v>
                </c:pt>
                <c:pt idx="13">
                  <c:v>61.317214878196538</c:v>
                </c:pt>
                <c:pt idx="14">
                  <c:v>241.10113066020025</c:v>
                </c:pt>
                <c:pt idx="15">
                  <c:v>44.157128177396373</c:v>
                </c:pt>
                <c:pt idx="16" formatCode="General">
                  <c:v>0.55266722173678673</c:v>
                </c:pt>
                <c:pt idx="17">
                  <c:v>2.6828062550378742</c:v>
                </c:pt>
                <c:pt idx="18">
                  <c:v>4.635853642849967</c:v>
                </c:pt>
                <c:pt idx="19">
                  <c:v>141.51334314386077</c:v>
                </c:pt>
                <c:pt idx="20">
                  <c:v>130.63785177499938</c:v>
                </c:pt>
                <c:pt idx="21">
                  <c:v>0</c:v>
                </c:pt>
                <c:pt idx="22">
                  <c:v>1.2143259010879566</c:v>
                </c:pt>
                <c:pt idx="23" formatCode="General">
                  <c:v>171.61985298751071</c:v>
                </c:pt>
                <c:pt idx="24">
                  <c:v>3.7702053018058987</c:v>
                </c:pt>
                <c:pt idx="25">
                  <c:v>179.8880110574716</c:v>
                </c:pt>
                <c:pt idx="26">
                  <c:v>211.5908906148405</c:v>
                </c:pt>
                <c:pt idx="27">
                  <c:v>0.59319790260732197</c:v>
                </c:pt>
                <c:pt idx="28">
                  <c:v>1.4645091660958565E-2</c:v>
                </c:pt>
                <c:pt idx="29">
                  <c:v>0.15138840196084241</c:v>
                </c:pt>
                <c:pt idx="30">
                  <c:v>16.586027885121556</c:v>
                </c:pt>
                <c:pt idx="31">
                  <c:v>180.52481235921246</c:v>
                </c:pt>
                <c:pt idx="32">
                  <c:v>80.224356028350371</c:v>
                </c:pt>
                <c:pt idx="33">
                  <c:v>3.1546453397131566</c:v>
                </c:pt>
                <c:pt idx="34">
                  <c:v>0.93246870868014897</c:v>
                </c:pt>
                <c:pt idx="35">
                  <c:v>6.6980761760721252</c:v>
                </c:pt>
                <c:pt idx="36">
                  <c:v>9.2094248836767765</c:v>
                </c:pt>
                <c:pt idx="37">
                  <c:v>22.566560007430187</c:v>
                </c:pt>
                <c:pt idx="38">
                  <c:v>2699.6461176439179</c:v>
                </c:pt>
                <c:pt idx="39">
                  <c:v>1056.8951337919091</c:v>
                </c:pt>
                <c:pt idx="40">
                  <c:v>6.1304049080292716E-2</c:v>
                </c:pt>
                <c:pt idx="41">
                  <c:v>6.1593912639723447</c:v>
                </c:pt>
                <c:pt idx="42">
                  <c:v>2371.3724353011894</c:v>
                </c:pt>
                <c:pt idx="43">
                  <c:v>24.529228197573616</c:v>
                </c:pt>
                <c:pt idx="44">
                  <c:v>148.34701768354643</c:v>
                </c:pt>
                <c:pt idx="45">
                  <c:v>4.2325553995559133</c:v>
                </c:pt>
                <c:pt idx="46">
                  <c:v>2.8159518345043688</c:v>
                </c:pt>
                <c:pt idx="47">
                  <c:v>4.5782052868552974</c:v>
                </c:pt>
                <c:pt idx="48">
                  <c:v>0.55980177683269217</c:v>
                </c:pt>
                <c:pt idx="49">
                  <c:v>3.1774648640537848E-2</c:v>
                </c:pt>
                <c:pt idx="50">
                  <c:v>5.8395826331210783</c:v>
                </c:pt>
                <c:pt idx="51">
                  <c:v>0.34763812767977753</c:v>
                </c:pt>
                <c:pt idx="52">
                  <c:v>10.938323706656504</c:v>
                </c:pt>
                <c:pt idx="53">
                  <c:v>0.16724227210328901</c:v>
                </c:pt>
                <c:pt idx="54">
                  <c:v>0.59374257104363792</c:v>
                </c:pt>
                <c:pt idx="55">
                  <c:v>0.84516458933533234</c:v>
                </c:pt>
                <c:pt idx="56">
                  <c:v>4.4690477889979534E-2</c:v>
                </c:pt>
                <c:pt idx="57">
                  <c:v>0.44427087972102786</c:v>
                </c:pt>
                <c:pt idx="58">
                  <c:v>69.320138076993189</c:v>
                </c:pt>
                <c:pt idx="59">
                  <c:v>6.061145630246341E-2</c:v>
                </c:pt>
                <c:pt idx="60">
                  <c:v>6.1213049458736153</c:v>
                </c:pt>
                <c:pt idx="61">
                  <c:v>1.8210038416575913</c:v>
                </c:pt>
                <c:pt idx="62">
                  <c:v>7.1951527018954264</c:v>
                </c:pt>
                <c:pt idx="63">
                  <c:v>0.39225295412287992</c:v>
                </c:pt>
                <c:pt idx="64">
                  <c:v>0</c:v>
                </c:pt>
                <c:pt idx="65">
                  <c:v>0.32489819688595539</c:v>
                </c:pt>
                <c:pt idx="66">
                  <c:v>2.1934123657770636E-2</c:v>
                </c:pt>
                <c:pt idx="67">
                  <c:v>0.85840904592390843</c:v>
                </c:pt>
                <c:pt idx="68">
                  <c:v>0.66039239481555378</c:v>
                </c:pt>
                <c:pt idx="69">
                  <c:v>9.0839583062064513</c:v>
                </c:pt>
                <c:pt idx="70">
                  <c:v>4.9751401514908595</c:v>
                </c:pt>
                <c:pt idx="71">
                  <c:v>0.72933743051562461</c:v>
                </c:pt>
                <c:pt idx="72">
                  <c:v>26.602924922583163</c:v>
                </c:pt>
                <c:pt idx="73">
                  <c:v>30.248812160091198</c:v>
                </c:pt>
                <c:pt idx="74">
                  <c:v>8.656845826751438E-3</c:v>
                </c:pt>
                <c:pt idx="75">
                  <c:v>0.54463855239959102</c:v>
                </c:pt>
                <c:pt idx="76">
                  <c:v>3.3580012522700757E-2</c:v>
                </c:pt>
                <c:pt idx="77">
                  <c:v>5.5979712245055895</c:v>
                </c:pt>
                <c:pt idx="78">
                  <c:v>2.389823726812235E-2</c:v>
                </c:pt>
                <c:pt idx="79">
                  <c:v>2.0412936098096135E-2</c:v>
                </c:pt>
                <c:pt idx="80">
                  <c:v>4.295629575704786</c:v>
                </c:pt>
                <c:pt idx="81">
                  <c:v>6.1612152354592196</c:v>
                </c:pt>
                <c:pt idx="82">
                  <c:v>15.552833395566159</c:v>
                </c:pt>
                <c:pt idx="83">
                  <c:v>0.56019342685432694</c:v>
                </c:pt>
                <c:pt idx="84">
                  <c:v>0.32257181722590395</c:v>
                </c:pt>
                <c:pt idx="85">
                  <c:v>3.9828326113390027</c:v>
                </c:pt>
                <c:pt idx="86">
                  <c:v>3.7621229051801719</c:v>
                </c:pt>
                <c:pt idx="87">
                  <c:v>2.7243176007973684</c:v>
                </c:pt>
                <c:pt idx="88">
                  <c:v>8.3985280436337365E-2</c:v>
                </c:pt>
                <c:pt idx="89">
                  <c:v>3.3929515033990825</c:v>
                </c:pt>
                <c:pt idx="90">
                  <c:v>1.352282490484098</c:v>
                </c:pt>
                <c:pt idx="91">
                  <c:v>2.3848873758493521</c:v>
                </c:pt>
                <c:pt idx="92">
                  <c:v>1.1812187076720553</c:v>
                </c:pt>
                <c:pt idx="93">
                  <c:v>1.205979449048674E-2</c:v>
                </c:pt>
                <c:pt idx="94">
                  <c:v>9.027030569351141E-2</c:v>
                </c:pt>
                <c:pt idx="95">
                  <c:v>0.23729324511348213</c:v>
                </c:pt>
                <c:pt idx="96">
                  <c:v>0.29054116448519002</c:v>
                </c:pt>
                <c:pt idx="97">
                  <c:v>8.0142507904914326E-2</c:v>
                </c:pt>
                <c:pt idx="98">
                  <c:v>1.3883415142232773</c:v>
                </c:pt>
                <c:pt idx="99">
                  <c:v>0.10264929235792326</c:v>
                </c:pt>
                <c:pt idx="100">
                  <c:v>8.1978689788449136E-3</c:v>
                </c:pt>
                <c:pt idx="101">
                  <c:v>4.4644980083967214</c:v>
                </c:pt>
                <c:pt idx="102">
                  <c:v>6.3933612921042426</c:v>
                </c:pt>
                <c:pt idx="103">
                  <c:v>0.66678634018792904</c:v>
                </c:pt>
                <c:pt idx="104">
                  <c:v>7.5150642033084672E-4</c:v>
                </c:pt>
                <c:pt idx="105">
                  <c:v>1.2380551703804765</c:v>
                </c:pt>
                <c:pt idx="106">
                  <c:v>3.7784191349769136</c:v>
                </c:pt>
                <c:pt idx="107">
                  <c:v>1.0154263390840801</c:v>
                </c:pt>
                <c:pt idx="108">
                  <c:v>1.4520918904439002E-4</c:v>
                </c:pt>
                <c:pt idx="109">
                  <c:v>2.4423585221098974E-2</c:v>
                </c:pt>
                <c:pt idx="110">
                  <c:v>4.5062490495460974</c:v>
                </c:pt>
                <c:pt idx="111">
                  <c:v>7.0119502726119299E-3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9C4-42B2-A093-3255F3E6DDF7}"/>
            </c:ext>
          </c:extLst>
        </c:ser>
        <c:ser>
          <c:idx val="1"/>
          <c:order val="1"/>
          <c:tx>
            <c:strRef>
              <c:f>cav1ncav2nT2CPRtaper!$N$1</c:f>
              <c:strCache>
                <c:ptCount val="1"/>
                <c:pt idx="0">
                  <c:v>Ry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cav1ncav2nT2CPRtaper!$B$3:$B$164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cav1ncav2nT2CPRtaper!$N$3:$N$164</c:f>
              <c:numCache>
                <c:formatCode>0.00E+00</c:formatCode>
                <c:ptCount val="162"/>
                <c:pt idx="0">
                  <c:v>126.46798516682591</c:v>
                </c:pt>
                <c:pt idx="1">
                  <c:v>1.9159399266413432E-4</c:v>
                </c:pt>
                <c:pt idx="2">
                  <c:v>3.7157146273122579E-3</c:v>
                </c:pt>
                <c:pt idx="3">
                  <c:v>1.5728581944135444E-5</c:v>
                </c:pt>
                <c:pt idx="4">
                  <c:v>1.8030250661105556E-3</c:v>
                </c:pt>
                <c:pt idx="5">
                  <c:v>0.19803090932088749</c:v>
                </c:pt>
                <c:pt idx="6">
                  <c:v>7.1508208897143528E-5</c:v>
                </c:pt>
                <c:pt idx="7">
                  <c:v>1.7446408930891402E-2</c:v>
                </c:pt>
                <c:pt idx="8">
                  <c:v>5.6888766226161514E-4</c:v>
                </c:pt>
                <c:pt idx="9">
                  <c:v>2.4163886986419305E-3</c:v>
                </c:pt>
                <c:pt idx="10">
                  <c:v>0.10399628137742545</c:v>
                </c:pt>
                <c:pt idx="11">
                  <c:v>5.00052573795483E-2</c:v>
                </c:pt>
                <c:pt idx="12">
                  <c:v>6.3718158939495861</c:v>
                </c:pt>
                <c:pt idx="13">
                  <c:v>43.706487887834513</c:v>
                </c:pt>
                <c:pt idx="14">
                  <c:v>9.0329408912492841</c:v>
                </c:pt>
                <c:pt idx="15">
                  <c:v>2.0509072023687192</c:v>
                </c:pt>
                <c:pt idx="16" formatCode="General">
                  <c:v>21.193682619162299</c:v>
                </c:pt>
                <c:pt idx="17">
                  <c:v>1.7885375033585827E-3</c:v>
                </c:pt>
                <c:pt idx="18">
                  <c:v>0.68440179128425682</c:v>
                </c:pt>
                <c:pt idx="19">
                  <c:v>44.956879339080672</c:v>
                </c:pt>
                <c:pt idx="20">
                  <c:v>0.11786750858468813</c:v>
                </c:pt>
                <c:pt idx="21">
                  <c:v>0</c:v>
                </c:pt>
                <c:pt idx="22">
                  <c:v>1.4077185445945573</c:v>
                </c:pt>
                <c:pt idx="23" formatCode="General">
                  <c:v>2.0409993171214111</c:v>
                </c:pt>
                <c:pt idx="24">
                  <c:v>1.3070045046260448</c:v>
                </c:pt>
                <c:pt idx="25">
                  <c:v>3.6064367950286855</c:v>
                </c:pt>
                <c:pt idx="26">
                  <c:v>12.015207824663337</c:v>
                </c:pt>
                <c:pt idx="27">
                  <c:v>7.5430087336201224</c:v>
                </c:pt>
                <c:pt idx="28">
                  <c:v>0.96218959704848539</c:v>
                </c:pt>
                <c:pt idx="29">
                  <c:v>0.85357290467283475</c:v>
                </c:pt>
                <c:pt idx="30">
                  <c:v>1.2412994608002099</c:v>
                </c:pt>
                <c:pt idx="31">
                  <c:v>0.68007126709789412</c:v>
                </c:pt>
                <c:pt idx="32">
                  <c:v>4.5135300124843222E-2</c:v>
                </c:pt>
                <c:pt idx="33">
                  <c:v>0.47604870564517054</c:v>
                </c:pt>
                <c:pt idx="34">
                  <c:v>0.35254575483062023</c:v>
                </c:pt>
                <c:pt idx="35">
                  <c:v>2.1873446692071457</c:v>
                </c:pt>
                <c:pt idx="36">
                  <c:v>12.830451200891893</c:v>
                </c:pt>
                <c:pt idx="37">
                  <c:v>12.732508628045471</c:v>
                </c:pt>
                <c:pt idx="38">
                  <c:v>4817.0156216783635</c:v>
                </c:pt>
                <c:pt idx="39">
                  <c:v>790.73410233012771</c:v>
                </c:pt>
                <c:pt idx="40">
                  <c:v>10.453872969416917</c:v>
                </c:pt>
                <c:pt idx="41">
                  <c:v>33.852961985448012</c:v>
                </c:pt>
                <c:pt idx="42">
                  <c:v>2277.2024107946445</c:v>
                </c:pt>
                <c:pt idx="43">
                  <c:v>6.5158339865780635</c:v>
                </c:pt>
                <c:pt idx="44">
                  <c:v>282.46979873336932</c:v>
                </c:pt>
                <c:pt idx="45">
                  <c:v>1.3830957957868607E-2</c:v>
                </c:pt>
                <c:pt idx="46">
                  <c:v>1.1156328260364636</c:v>
                </c:pt>
                <c:pt idx="47">
                  <c:v>0.99371897699184752</c:v>
                </c:pt>
                <c:pt idx="48">
                  <c:v>0.29686457862339732</c:v>
                </c:pt>
                <c:pt idx="49">
                  <c:v>0.31024413880969592</c:v>
                </c:pt>
                <c:pt idx="50">
                  <c:v>4.0126274950446259</c:v>
                </c:pt>
                <c:pt idx="51">
                  <c:v>0.64295496139562902</c:v>
                </c:pt>
                <c:pt idx="52">
                  <c:v>19.155375096289497</c:v>
                </c:pt>
                <c:pt idx="53">
                  <c:v>0.60771174456137</c:v>
                </c:pt>
                <c:pt idx="54">
                  <c:v>0.91173952856888218</c:v>
                </c:pt>
                <c:pt idx="55">
                  <c:v>1.0212815410128929E-2</c:v>
                </c:pt>
                <c:pt idx="56">
                  <c:v>0.21021880133684551</c:v>
                </c:pt>
                <c:pt idx="57">
                  <c:v>2.0632614496087145</c:v>
                </c:pt>
                <c:pt idx="58">
                  <c:v>80.683375901006627</c:v>
                </c:pt>
                <c:pt idx="59">
                  <c:v>0.1095766499988851</c:v>
                </c:pt>
                <c:pt idx="60">
                  <c:v>4.3723606756240124E-2</c:v>
                </c:pt>
                <c:pt idx="61">
                  <c:v>1.2105924415513947</c:v>
                </c:pt>
                <c:pt idx="62">
                  <c:v>1.7648487759366136</c:v>
                </c:pt>
                <c:pt idx="63">
                  <c:v>0.14324595935545442</c:v>
                </c:pt>
                <c:pt idx="64">
                  <c:v>0</c:v>
                </c:pt>
                <c:pt idx="65">
                  <c:v>2.3207014063282523E-2</c:v>
                </c:pt>
                <c:pt idx="66">
                  <c:v>0.15672928359097926</c:v>
                </c:pt>
                <c:pt idx="67">
                  <c:v>4.6757627131438474E-2</c:v>
                </c:pt>
                <c:pt idx="68">
                  <c:v>0.22502939739890218</c:v>
                </c:pt>
                <c:pt idx="69">
                  <c:v>2.297294475121709</c:v>
                </c:pt>
                <c:pt idx="70">
                  <c:v>0.55013568982831618</c:v>
                </c:pt>
                <c:pt idx="71">
                  <c:v>0.27761876387368933</c:v>
                </c:pt>
                <c:pt idx="72">
                  <c:v>4.7636021395791834</c:v>
                </c:pt>
                <c:pt idx="73">
                  <c:v>29.490395923164368</c:v>
                </c:pt>
                <c:pt idx="74">
                  <c:v>0.28270504019225318</c:v>
                </c:pt>
                <c:pt idx="75">
                  <c:v>1.4491275769203409E-2</c:v>
                </c:pt>
                <c:pt idx="76">
                  <c:v>0.13147150090453802</c:v>
                </c:pt>
                <c:pt idx="77">
                  <c:v>2.5425483339372362E-2</c:v>
                </c:pt>
                <c:pt idx="78">
                  <c:v>0.47071722395143012</c:v>
                </c:pt>
                <c:pt idx="79">
                  <c:v>7.8183251072095214E-2</c:v>
                </c:pt>
                <c:pt idx="80">
                  <c:v>1.1996051510588888E-3</c:v>
                </c:pt>
                <c:pt idx="81">
                  <c:v>1.4204060297713206</c:v>
                </c:pt>
                <c:pt idx="82">
                  <c:v>18.136878856425188</c:v>
                </c:pt>
                <c:pt idx="83">
                  <c:v>3.0001888638890732</c:v>
                </c:pt>
                <c:pt idx="84">
                  <c:v>0.16308798580415815</c:v>
                </c:pt>
                <c:pt idx="85">
                  <c:v>1.2281862678137892E-2</c:v>
                </c:pt>
                <c:pt idx="86">
                  <c:v>0.83287695027540309</c:v>
                </c:pt>
                <c:pt idx="87">
                  <c:v>0.65887517213291669</c:v>
                </c:pt>
                <c:pt idx="88">
                  <c:v>5.9668374421923386E-6</c:v>
                </c:pt>
                <c:pt idx="89">
                  <c:v>0.37372119486220134</c:v>
                </c:pt>
                <c:pt idx="90">
                  <c:v>7.3534224084331355E-3</c:v>
                </c:pt>
                <c:pt idx="91">
                  <c:v>0.14453862883935467</c:v>
                </c:pt>
                <c:pt idx="92">
                  <c:v>0.19670758499543911</c:v>
                </c:pt>
                <c:pt idx="93">
                  <c:v>1.3234522221370268</c:v>
                </c:pt>
                <c:pt idx="94">
                  <c:v>0.2490358692477298</c:v>
                </c:pt>
                <c:pt idx="95">
                  <c:v>0.36122372535493624</c:v>
                </c:pt>
                <c:pt idx="96">
                  <c:v>5.2574115478272468E-2</c:v>
                </c:pt>
                <c:pt idx="97">
                  <c:v>1.7424779165006433E-3</c:v>
                </c:pt>
                <c:pt idx="98">
                  <c:v>1.2498700187331147E-2</c:v>
                </c:pt>
                <c:pt idx="99">
                  <c:v>0.32118991753348358</c:v>
                </c:pt>
                <c:pt idx="100">
                  <c:v>2.162361626835152E-2</c:v>
                </c:pt>
                <c:pt idx="101">
                  <c:v>8.7475650382228931E-2</c:v>
                </c:pt>
                <c:pt idx="102">
                  <c:v>1.3946571600776281</c:v>
                </c:pt>
                <c:pt idx="103">
                  <c:v>0.28282977134800619</c:v>
                </c:pt>
                <c:pt idx="104">
                  <c:v>0.24079959242995444</c:v>
                </c:pt>
                <c:pt idx="105">
                  <c:v>0.61687915687284367</c:v>
                </c:pt>
                <c:pt idx="106">
                  <c:v>2.7747765522486705E-3</c:v>
                </c:pt>
                <c:pt idx="107">
                  <c:v>0.61934869117270763</c:v>
                </c:pt>
                <c:pt idx="108">
                  <c:v>0.21132496714793478</c:v>
                </c:pt>
                <c:pt idx="109">
                  <c:v>1.5901686780643576E-2</c:v>
                </c:pt>
                <c:pt idx="110">
                  <c:v>6.1388842032390691E-4</c:v>
                </c:pt>
                <c:pt idx="111">
                  <c:v>0.12879913313120106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9C4-42B2-A093-3255F3E6DDF7}"/>
            </c:ext>
          </c:extLst>
        </c:ser>
        <c:ser>
          <c:idx val="3"/>
          <c:order val="3"/>
          <c:tx>
            <c:strRef>
              <c:f>cav1ncav2nT2CPRtaper!$P$1</c:f>
              <c:strCache>
                <c:ptCount val="1"/>
                <c:pt idx="0">
                  <c:v>Rx PL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strRef>
              <c:f>cav1ncav2nT2CPRtaper!$B$2:$B$194</c:f>
              <c:strCache>
                <c:ptCount val="193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4,04</c:v>
                </c:pt>
                <c:pt idx="4">
                  <c:v>4,04148</c:v>
                </c:pt>
                <c:pt idx="5">
                  <c:v>4,12989</c:v>
                </c:pt>
                <c:pt idx="6">
                  <c:v>4,13007</c:v>
                </c:pt>
                <c:pt idx="7">
                  <c:v>4,2583</c:v>
                </c:pt>
                <c:pt idx="8">
                  <c:v>4,26365</c:v>
                </c:pt>
                <c:pt idx="9">
                  <c:v>4,31528</c:v>
                </c:pt>
                <c:pt idx="10">
                  <c:v>4,31623</c:v>
                </c:pt>
                <c:pt idx="11">
                  <c:v>4,45328</c:v>
                </c:pt>
                <c:pt idx="12">
                  <c:v>4,45513</c:v>
                </c:pt>
                <c:pt idx="13">
                  <c:v>4,51351</c:v>
                </c:pt>
                <c:pt idx="14">
                  <c:v>4,51456</c:v>
                </c:pt>
                <c:pt idx="15">
                  <c:v>4,53138</c:v>
                </c:pt>
                <c:pt idx="16">
                  <c:v>4,5349</c:v>
                </c:pt>
                <c:pt idx="17">
                  <c:v>4,5616</c:v>
                </c:pt>
                <c:pt idx="18">
                  <c:v>4,56461</c:v>
                </c:pt>
                <c:pt idx="19">
                  <c:v>4,5887</c:v>
                </c:pt>
                <c:pt idx="20">
                  <c:v>4,58927</c:v>
                </c:pt>
                <c:pt idx="21">
                  <c:v>4,61869</c:v>
                </c:pt>
                <c:pt idx="23">
                  <c:v>4,6314</c:v>
                </c:pt>
                <c:pt idx="24">
                  <c:v>4,71152</c:v>
                </c:pt>
                <c:pt idx="25">
                  <c:v>4,74145</c:v>
                </c:pt>
                <c:pt idx="26">
                  <c:v>4,76668</c:v>
                </c:pt>
                <c:pt idx="27">
                  <c:v>4,7914</c:v>
                </c:pt>
                <c:pt idx="28">
                  <c:v>4,81476</c:v>
                </c:pt>
                <c:pt idx="29">
                  <c:v>4,86576</c:v>
                </c:pt>
                <c:pt idx="30">
                  <c:v>4,87553</c:v>
                </c:pt>
                <c:pt idx="31">
                  <c:v>4,91028</c:v>
                </c:pt>
                <c:pt idx="32">
                  <c:v>4,98667</c:v>
                </c:pt>
                <c:pt idx="33">
                  <c:v>5,06126</c:v>
                </c:pt>
                <c:pt idx="34">
                  <c:v>5,16335</c:v>
                </c:pt>
                <c:pt idx="35">
                  <c:v>5,19994</c:v>
                </c:pt>
                <c:pt idx="36">
                  <c:v>5,23286</c:v>
                </c:pt>
                <c:pt idx="37">
                  <c:v>5,30226</c:v>
                </c:pt>
                <c:pt idx="38">
                  <c:v>5,36172</c:v>
                </c:pt>
                <c:pt idx="39">
                  <c:v>5,36388</c:v>
                </c:pt>
                <c:pt idx="40">
                  <c:v>5,45836</c:v>
                </c:pt>
                <c:pt idx="41">
                  <c:v>5,47555</c:v>
                </c:pt>
                <c:pt idx="42">
                  <c:v>5,50235</c:v>
                </c:pt>
                <c:pt idx="43">
                  <c:v>5,50349</c:v>
                </c:pt>
                <c:pt idx="44">
                  <c:v>5,54438</c:v>
                </c:pt>
                <c:pt idx="45">
                  <c:v>5,58514</c:v>
                </c:pt>
                <c:pt idx="46">
                  <c:v>5,60192</c:v>
                </c:pt>
                <c:pt idx="47">
                  <c:v>5,6186</c:v>
                </c:pt>
                <c:pt idx="48">
                  <c:v>5,6301</c:v>
                </c:pt>
                <c:pt idx="49">
                  <c:v>5,63261</c:v>
                </c:pt>
                <c:pt idx="50">
                  <c:v>5,64575</c:v>
                </c:pt>
                <c:pt idx="51">
                  <c:v>5,64685</c:v>
                </c:pt>
                <c:pt idx="52">
                  <c:v>5,6532</c:v>
                </c:pt>
                <c:pt idx="53">
                  <c:v>5,65947</c:v>
                </c:pt>
                <c:pt idx="54">
                  <c:v>5,66702</c:v>
                </c:pt>
                <c:pt idx="55">
                  <c:v>5,66855</c:v>
                </c:pt>
                <c:pt idx="56">
                  <c:v>5,6987</c:v>
                </c:pt>
                <c:pt idx="57">
                  <c:v>5,71316</c:v>
                </c:pt>
                <c:pt idx="58">
                  <c:v>5,72022</c:v>
                </c:pt>
                <c:pt idx="59">
                  <c:v>5,7694</c:v>
                </c:pt>
                <c:pt idx="60">
                  <c:v>5,7697</c:v>
                </c:pt>
                <c:pt idx="61">
                  <c:v>5,78202</c:v>
                </c:pt>
                <c:pt idx="62">
                  <c:v>5,79297</c:v>
                </c:pt>
                <c:pt idx="63">
                  <c:v>5,81887</c:v>
                </c:pt>
                <c:pt idx="64">
                  <c:v>5,84031</c:v>
                </c:pt>
                <c:pt idx="66">
                  <c:v>5,84603</c:v>
                </c:pt>
                <c:pt idx="67">
                  <c:v>5,85061</c:v>
                </c:pt>
                <c:pt idx="68">
                  <c:v>5,91415</c:v>
                </c:pt>
                <c:pt idx="69">
                  <c:v>5,91859</c:v>
                </c:pt>
                <c:pt idx="70">
                  <c:v>5,95284</c:v>
                </c:pt>
                <c:pt idx="71">
                  <c:v>5,95801</c:v>
                </c:pt>
                <c:pt idx="72">
                  <c:v>5,96271</c:v>
                </c:pt>
                <c:pt idx="73">
                  <c:v>5,96644</c:v>
                </c:pt>
                <c:pt idx="74">
                  <c:v>5,98862</c:v>
                </c:pt>
                <c:pt idx="75">
                  <c:v>6,01615</c:v>
                </c:pt>
                <c:pt idx="76">
                  <c:v>6,09356</c:v>
                </c:pt>
                <c:pt idx="77">
                  <c:v>6,0969</c:v>
                </c:pt>
                <c:pt idx="78">
                  <c:v>6,12869</c:v>
                </c:pt>
                <c:pt idx="79">
                  <c:v>6,14753</c:v>
                </c:pt>
                <c:pt idx="80">
                  <c:v>6,17336</c:v>
                </c:pt>
                <c:pt idx="81">
                  <c:v>6,19075</c:v>
                </c:pt>
                <c:pt idx="82">
                  <c:v>6,20632</c:v>
                </c:pt>
                <c:pt idx="83">
                  <c:v>6,22658</c:v>
                </c:pt>
                <c:pt idx="84">
                  <c:v>6,23092</c:v>
                </c:pt>
                <c:pt idx="85">
                  <c:v>6,23587</c:v>
                </c:pt>
                <c:pt idx="86">
                  <c:v>6,24827</c:v>
                </c:pt>
                <c:pt idx="87">
                  <c:v>6,33378</c:v>
                </c:pt>
                <c:pt idx="88">
                  <c:v>6,35536</c:v>
                </c:pt>
                <c:pt idx="89">
                  <c:v>6,36847</c:v>
                </c:pt>
                <c:pt idx="90">
                  <c:v>6,40153</c:v>
                </c:pt>
                <c:pt idx="91">
                  <c:v>6,44322</c:v>
                </c:pt>
                <c:pt idx="92">
                  <c:v>6,45184</c:v>
                </c:pt>
                <c:pt idx="93">
                  <c:v>6,49715</c:v>
                </c:pt>
                <c:pt idx="94">
                  <c:v>6,52838</c:v>
                </c:pt>
                <c:pt idx="95">
                  <c:v>6,54728</c:v>
                </c:pt>
                <c:pt idx="96">
                  <c:v>6,54846</c:v>
                </c:pt>
                <c:pt idx="97">
                  <c:v>6,5579</c:v>
                </c:pt>
                <c:pt idx="98">
                  <c:v>6,60417</c:v>
                </c:pt>
                <c:pt idx="99">
                  <c:v>6,61556</c:v>
                </c:pt>
                <c:pt idx="100">
                  <c:v>6,6694</c:v>
                </c:pt>
                <c:pt idx="101">
                  <c:v>6,70781</c:v>
                </c:pt>
                <c:pt idx="102">
                  <c:v>6,74139</c:v>
                </c:pt>
                <c:pt idx="103">
                  <c:v>6,74821</c:v>
                </c:pt>
                <c:pt idx="104">
                  <c:v>6,80238</c:v>
                </c:pt>
                <c:pt idx="105">
                  <c:v>6,80833</c:v>
                </c:pt>
                <c:pt idx="106">
                  <c:v>6,86116</c:v>
                </c:pt>
                <c:pt idx="107">
                  <c:v>6,89062</c:v>
                </c:pt>
                <c:pt idx="108">
                  <c:v>6,90242</c:v>
                </c:pt>
                <c:pt idx="109">
                  <c:v>6,90628</c:v>
                </c:pt>
                <c:pt idx="110">
                  <c:v>6,91877</c:v>
                </c:pt>
                <c:pt idx="111">
                  <c:v>6,97413</c:v>
                </c:pt>
                <c:pt idx="112">
                  <c:v>6,98735</c:v>
                </c:pt>
                <c:pt idx="168">
                  <c:v>Freq PEC</c:v>
                </c:pt>
                <c:pt idx="169">
                  <c:v>2,67819</c:v>
                </c:pt>
                <c:pt idx="170">
                  <c:v>2,67819</c:v>
                </c:pt>
                <c:pt idx="171">
                  <c:v>2,78799</c:v>
                </c:pt>
                <c:pt idx="172">
                  <c:v>2,85588</c:v>
                </c:pt>
                <c:pt idx="173">
                  <c:v>2,85588</c:v>
                </c:pt>
                <c:pt idx="174">
                  <c:v>2,9986</c:v>
                </c:pt>
                <c:pt idx="175">
                  <c:v>2,99861</c:v>
                </c:pt>
                <c:pt idx="176">
                  <c:v>3,03491</c:v>
                </c:pt>
                <c:pt idx="177">
                  <c:v>3,24829</c:v>
                </c:pt>
                <c:pt idx="178">
                  <c:v>4,01279</c:v>
                </c:pt>
                <c:pt idx="179">
                  <c:v>4,01346</c:v>
                </c:pt>
                <c:pt idx="180">
                  <c:v>4,04878</c:v>
                </c:pt>
                <c:pt idx="181">
                  <c:v>4,04878</c:v>
                </c:pt>
                <c:pt idx="182">
                  <c:v>4,16614</c:v>
                </c:pt>
                <c:pt idx="183">
                  <c:v>4,16891</c:v>
                </c:pt>
                <c:pt idx="184">
                  <c:v>4,29287</c:v>
                </c:pt>
                <c:pt idx="185">
                  <c:v>4,29397</c:v>
                </c:pt>
                <c:pt idx="186">
                  <c:v>4,39918</c:v>
                </c:pt>
                <c:pt idx="187">
                  <c:v>4,40822</c:v>
                </c:pt>
                <c:pt idx="188">
                  <c:v>4,62657</c:v>
                </c:pt>
                <c:pt idx="189">
                  <c:v>4,63196</c:v>
                </c:pt>
                <c:pt idx="190">
                  <c:v>4,64495</c:v>
                </c:pt>
                <c:pt idx="191">
                  <c:v>4,70551</c:v>
                </c:pt>
                <c:pt idx="192">
                  <c:v>4,77017</c:v>
                </c:pt>
              </c:strCache>
            </c:strRef>
          </c:xVal>
          <c:yVal>
            <c:numRef>
              <c:f>cav1ncav2nT2CPRtaper!$P$2:$P$194</c:f>
              <c:numCache>
                <c:formatCode>General</c:formatCode>
                <c:ptCount val="193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1">
                  <c:v>4.5</c:v>
                </c:pt>
                <c:pt idx="12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6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6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4">
                  <c:v>4.5</c:v>
                </c:pt>
                <c:pt idx="45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1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59">
                  <c:v>4.5</c:v>
                </c:pt>
                <c:pt idx="60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0">
                  <c:v>4.5</c:v>
                </c:pt>
                <c:pt idx="71">
                  <c:v>4.5</c:v>
                </c:pt>
                <c:pt idx="72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6">
                  <c:v>4.5</c:v>
                </c:pt>
                <c:pt idx="77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4">
                  <c:v>4.5</c:v>
                </c:pt>
                <c:pt idx="95">
                  <c:v>4.5</c:v>
                </c:pt>
                <c:pt idx="96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0">
                  <c:v>4.5</c:v>
                </c:pt>
                <c:pt idx="101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3">
                  <c:v>4.5</c:v>
                </c:pt>
                <c:pt idx="114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4.5</c:v>
                </c:pt>
                <c:pt idx="119">
                  <c:v>4.5</c:v>
                </c:pt>
                <c:pt idx="120">
                  <c:v>4.5</c:v>
                </c:pt>
                <c:pt idx="121">
                  <c:v>4.5</c:v>
                </c:pt>
                <c:pt idx="122">
                  <c:v>4.5</c:v>
                </c:pt>
                <c:pt idx="123">
                  <c:v>4.5</c:v>
                </c:pt>
                <c:pt idx="124">
                  <c:v>4.5</c:v>
                </c:pt>
                <c:pt idx="125">
                  <c:v>4.5</c:v>
                </c:pt>
                <c:pt idx="126">
                  <c:v>4.5</c:v>
                </c:pt>
                <c:pt idx="127">
                  <c:v>4.5</c:v>
                </c:pt>
                <c:pt idx="128">
                  <c:v>4.5</c:v>
                </c:pt>
                <c:pt idx="129">
                  <c:v>4.5</c:v>
                </c:pt>
                <c:pt idx="130">
                  <c:v>4.5</c:v>
                </c:pt>
                <c:pt idx="131">
                  <c:v>4.5</c:v>
                </c:pt>
                <c:pt idx="132">
                  <c:v>4.5</c:v>
                </c:pt>
                <c:pt idx="133">
                  <c:v>4.5</c:v>
                </c:pt>
                <c:pt idx="134">
                  <c:v>4.5</c:v>
                </c:pt>
                <c:pt idx="135">
                  <c:v>4.5</c:v>
                </c:pt>
                <c:pt idx="136">
                  <c:v>4.5</c:v>
                </c:pt>
                <c:pt idx="137">
                  <c:v>4.5</c:v>
                </c:pt>
                <c:pt idx="138">
                  <c:v>4.5</c:v>
                </c:pt>
                <c:pt idx="139">
                  <c:v>4.5</c:v>
                </c:pt>
                <c:pt idx="140">
                  <c:v>4.5</c:v>
                </c:pt>
                <c:pt idx="141">
                  <c:v>4.5</c:v>
                </c:pt>
                <c:pt idx="142">
                  <c:v>4.5</c:v>
                </c:pt>
                <c:pt idx="143">
                  <c:v>4.5</c:v>
                </c:pt>
                <c:pt idx="144">
                  <c:v>4.5</c:v>
                </c:pt>
                <c:pt idx="145">
                  <c:v>4.5</c:v>
                </c:pt>
                <c:pt idx="146">
                  <c:v>4.5</c:v>
                </c:pt>
                <c:pt idx="147">
                  <c:v>4.5</c:v>
                </c:pt>
                <c:pt idx="148">
                  <c:v>4.5</c:v>
                </c:pt>
                <c:pt idx="149">
                  <c:v>4.5</c:v>
                </c:pt>
                <c:pt idx="150">
                  <c:v>4.5</c:v>
                </c:pt>
                <c:pt idx="151">
                  <c:v>4.5</c:v>
                </c:pt>
                <c:pt idx="152">
                  <c:v>4.5</c:v>
                </c:pt>
                <c:pt idx="153">
                  <c:v>4.5</c:v>
                </c:pt>
                <c:pt idx="154">
                  <c:v>4.5</c:v>
                </c:pt>
                <c:pt idx="155">
                  <c:v>4.5</c:v>
                </c:pt>
                <c:pt idx="156">
                  <c:v>4.5</c:v>
                </c:pt>
                <c:pt idx="157">
                  <c:v>4.5</c:v>
                </c:pt>
                <c:pt idx="158">
                  <c:v>4.5</c:v>
                </c:pt>
                <c:pt idx="159">
                  <c:v>4.5</c:v>
                </c:pt>
                <c:pt idx="160">
                  <c:v>4.5</c:v>
                </c:pt>
                <c:pt idx="161">
                  <c:v>4.5</c:v>
                </c:pt>
                <c:pt idx="162">
                  <c:v>4.5</c:v>
                </c:pt>
                <c:pt idx="163">
                  <c:v>4.5</c:v>
                </c:pt>
                <c:pt idx="164">
                  <c:v>4.5</c:v>
                </c:pt>
                <c:pt idx="165">
                  <c:v>4.5</c:v>
                </c:pt>
                <c:pt idx="166">
                  <c:v>4.5</c:v>
                </c:pt>
                <c:pt idx="167">
                  <c:v>4.5</c:v>
                </c:pt>
                <c:pt idx="168">
                  <c:v>4.5</c:v>
                </c:pt>
                <c:pt idx="169">
                  <c:v>4.5</c:v>
                </c:pt>
                <c:pt idx="170">
                  <c:v>4.5</c:v>
                </c:pt>
                <c:pt idx="171">
                  <c:v>4.5</c:v>
                </c:pt>
                <c:pt idx="172">
                  <c:v>4.5</c:v>
                </c:pt>
                <c:pt idx="173">
                  <c:v>4.5</c:v>
                </c:pt>
                <c:pt idx="174">
                  <c:v>4.5</c:v>
                </c:pt>
                <c:pt idx="175">
                  <c:v>4.5</c:v>
                </c:pt>
                <c:pt idx="176">
                  <c:v>4.5</c:v>
                </c:pt>
                <c:pt idx="177">
                  <c:v>4.5</c:v>
                </c:pt>
                <c:pt idx="178">
                  <c:v>4.5</c:v>
                </c:pt>
                <c:pt idx="179">
                  <c:v>4.5</c:v>
                </c:pt>
                <c:pt idx="180">
                  <c:v>4.5</c:v>
                </c:pt>
                <c:pt idx="181">
                  <c:v>4.5</c:v>
                </c:pt>
                <c:pt idx="182">
                  <c:v>4.5</c:v>
                </c:pt>
                <c:pt idx="183">
                  <c:v>4.5</c:v>
                </c:pt>
                <c:pt idx="184">
                  <c:v>4.5</c:v>
                </c:pt>
                <c:pt idx="185">
                  <c:v>4.5</c:v>
                </c:pt>
                <c:pt idx="186">
                  <c:v>4.5</c:v>
                </c:pt>
                <c:pt idx="187">
                  <c:v>4.5</c:v>
                </c:pt>
                <c:pt idx="188">
                  <c:v>4.5</c:v>
                </c:pt>
                <c:pt idx="189">
                  <c:v>4.5</c:v>
                </c:pt>
                <c:pt idx="190">
                  <c:v>4.5</c:v>
                </c:pt>
                <c:pt idx="191">
                  <c:v>4.5</c:v>
                </c:pt>
                <c:pt idx="192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9C4-42B2-A093-3255F3E6DDF7}"/>
            </c:ext>
          </c:extLst>
        </c:ser>
        <c:ser>
          <c:idx val="4"/>
          <c:order val="4"/>
          <c:tx>
            <c:strRef>
              <c:f>cav1ncav2nT2CPRtaper!$Q$1</c:f>
              <c:strCache>
                <c:ptCount val="1"/>
                <c:pt idx="0">
                  <c:v>Ry PL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cav1ncav2nT2CPRtaper!$B$2:$B$194</c:f>
              <c:strCache>
                <c:ptCount val="193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4,04</c:v>
                </c:pt>
                <c:pt idx="4">
                  <c:v>4,04148</c:v>
                </c:pt>
                <c:pt idx="5">
                  <c:v>4,12989</c:v>
                </c:pt>
                <c:pt idx="6">
                  <c:v>4,13007</c:v>
                </c:pt>
                <c:pt idx="7">
                  <c:v>4,2583</c:v>
                </c:pt>
                <c:pt idx="8">
                  <c:v>4,26365</c:v>
                </c:pt>
                <c:pt idx="9">
                  <c:v>4,31528</c:v>
                </c:pt>
                <c:pt idx="10">
                  <c:v>4,31623</c:v>
                </c:pt>
                <c:pt idx="11">
                  <c:v>4,45328</c:v>
                </c:pt>
                <c:pt idx="12">
                  <c:v>4,45513</c:v>
                </c:pt>
                <c:pt idx="13">
                  <c:v>4,51351</c:v>
                </c:pt>
                <c:pt idx="14">
                  <c:v>4,51456</c:v>
                </c:pt>
                <c:pt idx="15">
                  <c:v>4,53138</c:v>
                </c:pt>
                <c:pt idx="16">
                  <c:v>4,5349</c:v>
                </c:pt>
                <c:pt idx="17">
                  <c:v>4,5616</c:v>
                </c:pt>
                <c:pt idx="18">
                  <c:v>4,56461</c:v>
                </c:pt>
                <c:pt idx="19">
                  <c:v>4,5887</c:v>
                </c:pt>
                <c:pt idx="20">
                  <c:v>4,58927</c:v>
                </c:pt>
                <c:pt idx="21">
                  <c:v>4,61869</c:v>
                </c:pt>
                <c:pt idx="23">
                  <c:v>4,6314</c:v>
                </c:pt>
                <c:pt idx="24">
                  <c:v>4,71152</c:v>
                </c:pt>
                <c:pt idx="25">
                  <c:v>4,74145</c:v>
                </c:pt>
                <c:pt idx="26">
                  <c:v>4,76668</c:v>
                </c:pt>
                <c:pt idx="27">
                  <c:v>4,7914</c:v>
                </c:pt>
                <c:pt idx="28">
                  <c:v>4,81476</c:v>
                </c:pt>
                <c:pt idx="29">
                  <c:v>4,86576</c:v>
                </c:pt>
                <c:pt idx="30">
                  <c:v>4,87553</c:v>
                </c:pt>
                <c:pt idx="31">
                  <c:v>4,91028</c:v>
                </c:pt>
                <c:pt idx="32">
                  <c:v>4,98667</c:v>
                </c:pt>
                <c:pt idx="33">
                  <c:v>5,06126</c:v>
                </c:pt>
                <c:pt idx="34">
                  <c:v>5,16335</c:v>
                </c:pt>
                <c:pt idx="35">
                  <c:v>5,19994</c:v>
                </c:pt>
                <c:pt idx="36">
                  <c:v>5,23286</c:v>
                </c:pt>
                <c:pt idx="37">
                  <c:v>5,30226</c:v>
                </c:pt>
                <c:pt idx="38">
                  <c:v>5,36172</c:v>
                </c:pt>
                <c:pt idx="39">
                  <c:v>5,36388</c:v>
                </c:pt>
                <c:pt idx="40">
                  <c:v>5,45836</c:v>
                </c:pt>
                <c:pt idx="41">
                  <c:v>5,47555</c:v>
                </c:pt>
                <c:pt idx="42">
                  <c:v>5,50235</c:v>
                </c:pt>
                <c:pt idx="43">
                  <c:v>5,50349</c:v>
                </c:pt>
                <c:pt idx="44">
                  <c:v>5,54438</c:v>
                </c:pt>
                <c:pt idx="45">
                  <c:v>5,58514</c:v>
                </c:pt>
                <c:pt idx="46">
                  <c:v>5,60192</c:v>
                </c:pt>
                <c:pt idx="47">
                  <c:v>5,6186</c:v>
                </c:pt>
                <c:pt idx="48">
                  <c:v>5,6301</c:v>
                </c:pt>
                <c:pt idx="49">
                  <c:v>5,63261</c:v>
                </c:pt>
                <c:pt idx="50">
                  <c:v>5,64575</c:v>
                </c:pt>
                <c:pt idx="51">
                  <c:v>5,64685</c:v>
                </c:pt>
                <c:pt idx="52">
                  <c:v>5,6532</c:v>
                </c:pt>
                <c:pt idx="53">
                  <c:v>5,65947</c:v>
                </c:pt>
                <c:pt idx="54">
                  <c:v>5,66702</c:v>
                </c:pt>
                <c:pt idx="55">
                  <c:v>5,66855</c:v>
                </c:pt>
                <c:pt idx="56">
                  <c:v>5,6987</c:v>
                </c:pt>
                <c:pt idx="57">
                  <c:v>5,71316</c:v>
                </c:pt>
                <c:pt idx="58">
                  <c:v>5,72022</c:v>
                </c:pt>
                <c:pt idx="59">
                  <c:v>5,7694</c:v>
                </c:pt>
                <c:pt idx="60">
                  <c:v>5,7697</c:v>
                </c:pt>
                <c:pt idx="61">
                  <c:v>5,78202</c:v>
                </c:pt>
                <c:pt idx="62">
                  <c:v>5,79297</c:v>
                </c:pt>
                <c:pt idx="63">
                  <c:v>5,81887</c:v>
                </c:pt>
                <c:pt idx="64">
                  <c:v>5,84031</c:v>
                </c:pt>
                <c:pt idx="66">
                  <c:v>5,84603</c:v>
                </c:pt>
                <c:pt idx="67">
                  <c:v>5,85061</c:v>
                </c:pt>
                <c:pt idx="68">
                  <c:v>5,91415</c:v>
                </c:pt>
                <c:pt idx="69">
                  <c:v>5,91859</c:v>
                </c:pt>
                <c:pt idx="70">
                  <c:v>5,95284</c:v>
                </c:pt>
                <c:pt idx="71">
                  <c:v>5,95801</c:v>
                </c:pt>
                <c:pt idx="72">
                  <c:v>5,96271</c:v>
                </c:pt>
                <c:pt idx="73">
                  <c:v>5,96644</c:v>
                </c:pt>
                <c:pt idx="74">
                  <c:v>5,98862</c:v>
                </c:pt>
                <c:pt idx="75">
                  <c:v>6,01615</c:v>
                </c:pt>
                <c:pt idx="76">
                  <c:v>6,09356</c:v>
                </c:pt>
                <c:pt idx="77">
                  <c:v>6,0969</c:v>
                </c:pt>
                <c:pt idx="78">
                  <c:v>6,12869</c:v>
                </c:pt>
                <c:pt idx="79">
                  <c:v>6,14753</c:v>
                </c:pt>
                <c:pt idx="80">
                  <c:v>6,17336</c:v>
                </c:pt>
                <c:pt idx="81">
                  <c:v>6,19075</c:v>
                </c:pt>
                <c:pt idx="82">
                  <c:v>6,20632</c:v>
                </c:pt>
                <c:pt idx="83">
                  <c:v>6,22658</c:v>
                </c:pt>
                <c:pt idx="84">
                  <c:v>6,23092</c:v>
                </c:pt>
                <c:pt idx="85">
                  <c:v>6,23587</c:v>
                </c:pt>
                <c:pt idx="86">
                  <c:v>6,24827</c:v>
                </c:pt>
                <c:pt idx="87">
                  <c:v>6,33378</c:v>
                </c:pt>
                <c:pt idx="88">
                  <c:v>6,35536</c:v>
                </c:pt>
                <c:pt idx="89">
                  <c:v>6,36847</c:v>
                </c:pt>
                <c:pt idx="90">
                  <c:v>6,40153</c:v>
                </c:pt>
                <c:pt idx="91">
                  <c:v>6,44322</c:v>
                </c:pt>
                <c:pt idx="92">
                  <c:v>6,45184</c:v>
                </c:pt>
                <c:pt idx="93">
                  <c:v>6,49715</c:v>
                </c:pt>
                <c:pt idx="94">
                  <c:v>6,52838</c:v>
                </c:pt>
                <c:pt idx="95">
                  <c:v>6,54728</c:v>
                </c:pt>
                <c:pt idx="96">
                  <c:v>6,54846</c:v>
                </c:pt>
                <c:pt idx="97">
                  <c:v>6,5579</c:v>
                </c:pt>
                <c:pt idx="98">
                  <c:v>6,60417</c:v>
                </c:pt>
                <c:pt idx="99">
                  <c:v>6,61556</c:v>
                </c:pt>
                <c:pt idx="100">
                  <c:v>6,6694</c:v>
                </c:pt>
                <c:pt idx="101">
                  <c:v>6,70781</c:v>
                </c:pt>
                <c:pt idx="102">
                  <c:v>6,74139</c:v>
                </c:pt>
                <c:pt idx="103">
                  <c:v>6,74821</c:v>
                </c:pt>
                <c:pt idx="104">
                  <c:v>6,80238</c:v>
                </c:pt>
                <c:pt idx="105">
                  <c:v>6,80833</c:v>
                </c:pt>
                <c:pt idx="106">
                  <c:v>6,86116</c:v>
                </c:pt>
                <c:pt idx="107">
                  <c:v>6,89062</c:v>
                </c:pt>
                <c:pt idx="108">
                  <c:v>6,90242</c:v>
                </c:pt>
                <c:pt idx="109">
                  <c:v>6,90628</c:v>
                </c:pt>
                <c:pt idx="110">
                  <c:v>6,91877</c:v>
                </c:pt>
                <c:pt idx="111">
                  <c:v>6,97413</c:v>
                </c:pt>
                <c:pt idx="112">
                  <c:v>6,98735</c:v>
                </c:pt>
                <c:pt idx="168">
                  <c:v>Freq PEC</c:v>
                </c:pt>
                <c:pt idx="169">
                  <c:v>2,67819</c:v>
                </c:pt>
                <c:pt idx="170">
                  <c:v>2,67819</c:v>
                </c:pt>
                <c:pt idx="171">
                  <c:v>2,78799</c:v>
                </c:pt>
                <c:pt idx="172">
                  <c:v>2,85588</c:v>
                </c:pt>
                <c:pt idx="173">
                  <c:v>2,85588</c:v>
                </c:pt>
                <c:pt idx="174">
                  <c:v>2,9986</c:v>
                </c:pt>
                <c:pt idx="175">
                  <c:v>2,99861</c:v>
                </c:pt>
                <c:pt idx="176">
                  <c:v>3,03491</c:v>
                </c:pt>
                <c:pt idx="177">
                  <c:v>3,24829</c:v>
                </c:pt>
                <c:pt idx="178">
                  <c:v>4,01279</c:v>
                </c:pt>
                <c:pt idx="179">
                  <c:v>4,01346</c:v>
                </c:pt>
                <c:pt idx="180">
                  <c:v>4,04878</c:v>
                </c:pt>
                <c:pt idx="181">
                  <c:v>4,04878</c:v>
                </c:pt>
                <c:pt idx="182">
                  <c:v>4,16614</c:v>
                </c:pt>
                <c:pt idx="183">
                  <c:v>4,16891</c:v>
                </c:pt>
                <c:pt idx="184">
                  <c:v>4,29287</c:v>
                </c:pt>
                <c:pt idx="185">
                  <c:v>4,29397</c:v>
                </c:pt>
                <c:pt idx="186">
                  <c:v>4,39918</c:v>
                </c:pt>
                <c:pt idx="187">
                  <c:v>4,40822</c:v>
                </c:pt>
                <c:pt idx="188">
                  <c:v>4,62657</c:v>
                </c:pt>
                <c:pt idx="189">
                  <c:v>4,63196</c:v>
                </c:pt>
                <c:pt idx="190">
                  <c:v>4,64495</c:v>
                </c:pt>
                <c:pt idx="191">
                  <c:v>4,70551</c:v>
                </c:pt>
                <c:pt idx="192">
                  <c:v>4,77017</c:v>
                </c:pt>
              </c:strCache>
            </c:strRef>
          </c:xVal>
          <c:yVal>
            <c:numRef>
              <c:f>cav1ncav2nT2CPRtaper!$Q$2:$Q$194</c:f>
              <c:numCache>
                <c:formatCode>General</c:formatCode>
                <c:ptCount val="193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1.5</c:v>
                </c:pt>
                <c:pt idx="9">
                  <c:v>1.5</c:v>
                </c:pt>
                <c:pt idx="11">
                  <c:v>1.5</c:v>
                </c:pt>
                <c:pt idx="12">
                  <c:v>1.5</c:v>
                </c:pt>
                <c:pt idx="13">
                  <c:v>1.5</c:v>
                </c:pt>
                <c:pt idx="14">
                  <c:v>1.5</c:v>
                </c:pt>
                <c:pt idx="15">
                  <c:v>1.5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19">
                  <c:v>1.5</c:v>
                </c:pt>
                <c:pt idx="20">
                  <c:v>1.5</c:v>
                </c:pt>
                <c:pt idx="21">
                  <c:v>1.5</c:v>
                </c:pt>
                <c:pt idx="23">
                  <c:v>1.5</c:v>
                </c:pt>
                <c:pt idx="24">
                  <c:v>1.5</c:v>
                </c:pt>
                <c:pt idx="25">
                  <c:v>1.5</c:v>
                </c:pt>
                <c:pt idx="27">
                  <c:v>1.5</c:v>
                </c:pt>
                <c:pt idx="28">
                  <c:v>1.5</c:v>
                </c:pt>
                <c:pt idx="29">
                  <c:v>1.5</c:v>
                </c:pt>
                <c:pt idx="30">
                  <c:v>1.5</c:v>
                </c:pt>
                <c:pt idx="32">
                  <c:v>1.5</c:v>
                </c:pt>
                <c:pt idx="33">
                  <c:v>1.5</c:v>
                </c:pt>
                <c:pt idx="34">
                  <c:v>1.5</c:v>
                </c:pt>
                <c:pt idx="37">
                  <c:v>1.5</c:v>
                </c:pt>
                <c:pt idx="38">
                  <c:v>1.5</c:v>
                </c:pt>
                <c:pt idx="39">
                  <c:v>1.5</c:v>
                </c:pt>
                <c:pt idx="40">
                  <c:v>1.5</c:v>
                </c:pt>
                <c:pt idx="41">
                  <c:v>1.5</c:v>
                </c:pt>
                <c:pt idx="42">
                  <c:v>1.5</c:v>
                </c:pt>
                <c:pt idx="43">
                  <c:v>1.5</c:v>
                </c:pt>
                <c:pt idx="44">
                  <c:v>1.5</c:v>
                </c:pt>
                <c:pt idx="45">
                  <c:v>1.5</c:v>
                </c:pt>
                <c:pt idx="46">
                  <c:v>1.5</c:v>
                </c:pt>
                <c:pt idx="47">
                  <c:v>1.5</c:v>
                </c:pt>
                <c:pt idx="48">
                  <c:v>1.5</c:v>
                </c:pt>
                <c:pt idx="49">
                  <c:v>1.5</c:v>
                </c:pt>
                <c:pt idx="50">
                  <c:v>1.5</c:v>
                </c:pt>
                <c:pt idx="51">
                  <c:v>1.5</c:v>
                </c:pt>
                <c:pt idx="57">
                  <c:v>1.5</c:v>
                </c:pt>
                <c:pt idx="59">
                  <c:v>1.5</c:v>
                </c:pt>
                <c:pt idx="60">
                  <c:v>1.5</c:v>
                </c:pt>
                <c:pt idx="61">
                  <c:v>1.5</c:v>
                </c:pt>
                <c:pt idx="62">
                  <c:v>1.5</c:v>
                </c:pt>
                <c:pt idx="63">
                  <c:v>1.5</c:v>
                </c:pt>
                <c:pt idx="64">
                  <c:v>1.5</c:v>
                </c:pt>
                <c:pt idx="70">
                  <c:v>1.5</c:v>
                </c:pt>
                <c:pt idx="71">
                  <c:v>1.5</c:v>
                </c:pt>
                <c:pt idx="72">
                  <c:v>1.5</c:v>
                </c:pt>
                <c:pt idx="73">
                  <c:v>1.5</c:v>
                </c:pt>
                <c:pt idx="74">
                  <c:v>1.5</c:v>
                </c:pt>
                <c:pt idx="75">
                  <c:v>1.5</c:v>
                </c:pt>
                <c:pt idx="78">
                  <c:v>1.5</c:v>
                </c:pt>
                <c:pt idx="81">
                  <c:v>1.5</c:v>
                </c:pt>
                <c:pt idx="82">
                  <c:v>1.5</c:v>
                </c:pt>
                <c:pt idx="83">
                  <c:v>1.5</c:v>
                </c:pt>
                <c:pt idx="84">
                  <c:v>1.5</c:v>
                </c:pt>
                <c:pt idx="88">
                  <c:v>1.5</c:v>
                </c:pt>
                <c:pt idx="89">
                  <c:v>1.5</c:v>
                </c:pt>
                <c:pt idx="91">
                  <c:v>1.5</c:v>
                </c:pt>
                <c:pt idx="92">
                  <c:v>1.5</c:v>
                </c:pt>
                <c:pt idx="94">
                  <c:v>1.5</c:v>
                </c:pt>
                <c:pt idx="95">
                  <c:v>1.5</c:v>
                </c:pt>
                <c:pt idx="98">
                  <c:v>1.5</c:v>
                </c:pt>
                <c:pt idx="101">
                  <c:v>1.5</c:v>
                </c:pt>
                <c:pt idx="104">
                  <c:v>1.5</c:v>
                </c:pt>
                <c:pt idx="106">
                  <c:v>1.5</c:v>
                </c:pt>
                <c:pt idx="107">
                  <c:v>1.5</c:v>
                </c:pt>
                <c:pt idx="108">
                  <c:v>1.5</c:v>
                </c:pt>
                <c:pt idx="109">
                  <c:v>1.5</c:v>
                </c:pt>
                <c:pt idx="110">
                  <c:v>1.5</c:v>
                </c:pt>
                <c:pt idx="111">
                  <c:v>1.5</c:v>
                </c:pt>
                <c:pt idx="112">
                  <c:v>1.5</c:v>
                </c:pt>
                <c:pt idx="113">
                  <c:v>1.5</c:v>
                </c:pt>
                <c:pt idx="114">
                  <c:v>1.5</c:v>
                </c:pt>
                <c:pt idx="115">
                  <c:v>1.5</c:v>
                </c:pt>
                <c:pt idx="116">
                  <c:v>1.5</c:v>
                </c:pt>
                <c:pt idx="117">
                  <c:v>1.5</c:v>
                </c:pt>
                <c:pt idx="118">
                  <c:v>1.5</c:v>
                </c:pt>
                <c:pt idx="119">
                  <c:v>1.5</c:v>
                </c:pt>
                <c:pt idx="120">
                  <c:v>1.5</c:v>
                </c:pt>
                <c:pt idx="121">
                  <c:v>1.5</c:v>
                </c:pt>
                <c:pt idx="122">
                  <c:v>1.5</c:v>
                </c:pt>
                <c:pt idx="123">
                  <c:v>1.5</c:v>
                </c:pt>
                <c:pt idx="124">
                  <c:v>1.5</c:v>
                </c:pt>
                <c:pt idx="125">
                  <c:v>1.5</c:v>
                </c:pt>
                <c:pt idx="126">
                  <c:v>1.5</c:v>
                </c:pt>
                <c:pt idx="127">
                  <c:v>1.5</c:v>
                </c:pt>
                <c:pt idx="128">
                  <c:v>1.5</c:v>
                </c:pt>
                <c:pt idx="129">
                  <c:v>1.5</c:v>
                </c:pt>
                <c:pt idx="130">
                  <c:v>1.5</c:v>
                </c:pt>
                <c:pt idx="131">
                  <c:v>1.5</c:v>
                </c:pt>
                <c:pt idx="132">
                  <c:v>1.5</c:v>
                </c:pt>
                <c:pt idx="133">
                  <c:v>1.5</c:v>
                </c:pt>
                <c:pt idx="134">
                  <c:v>1.5</c:v>
                </c:pt>
                <c:pt idx="135">
                  <c:v>1.5</c:v>
                </c:pt>
                <c:pt idx="136">
                  <c:v>1.5</c:v>
                </c:pt>
                <c:pt idx="137">
                  <c:v>1.5</c:v>
                </c:pt>
                <c:pt idx="138">
                  <c:v>1.5</c:v>
                </c:pt>
                <c:pt idx="139">
                  <c:v>1.5</c:v>
                </c:pt>
                <c:pt idx="140">
                  <c:v>1.5</c:v>
                </c:pt>
                <c:pt idx="141">
                  <c:v>1.5</c:v>
                </c:pt>
                <c:pt idx="142">
                  <c:v>1.5</c:v>
                </c:pt>
                <c:pt idx="143">
                  <c:v>1.5</c:v>
                </c:pt>
                <c:pt idx="144">
                  <c:v>1.5</c:v>
                </c:pt>
                <c:pt idx="145">
                  <c:v>1.5</c:v>
                </c:pt>
                <c:pt idx="146">
                  <c:v>1.5</c:v>
                </c:pt>
                <c:pt idx="147">
                  <c:v>1.5</c:v>
                </c:pt>
                <c:pt idx="148">
                  <c:v>1.5</c:v>
                </c:pt>
                <c:pt idx="149">
                  <c:v>1.5</c:v>
                </c:pt>
                <c:pt idx="150">
                  <c:v>1.5</c:v>
                </c:pt>
                <c:pt idx="151">
                  <c:v>1.5</c:v>
                </c:pt>
                <c:pt idx="152">
                  <c:v>1.5</c:v>
                </c:pt>
                <c:pt idx="153">
                  <c:v>1.5</c:v>
                </c:pt>
                <c:pt idx="154">
                  <c:v>1.5</c:v>
                </c:pt>
                <c:pt idx="155">
                  <c:v>1.5</c:v>
                </c:pt>
                <c:pt idx="156">
                  <c:v>1.5</c:v>
                </c:pt>
                <c:pt idx="157">
                  <c:v>1.5</c:v>
                </c:pt>
                <c:pt idx="158">
                  <c:v>1.5</c:v>
                </c:pt>
                <c:pt idx="159">
                  <c:v>1.5</c:v>
                </c:pt>
                <c:pt idx="160">
                  <c:v>1.5</c:v>
                </c:pt>
                <c:pt idx="161">
                  <c:v>1.5</c:v>
                </c:pt>
                <c:pt idx="162">
                  <c:v>1.5</c:v>
                </c:pt>
                <c:pt idx="163">
                  <c:v>1.5</c:v>
                </c:pt>
                <c:pt idx="164">
                  <c:v>1.5</c:v>
                </c:pt>
                <c:pt idx="165">
                  <c:v>1.5</c:v>
                </c:pt>
                <c:pt idx="166">
                  <c:v>1.5</c:v>
                </c:pt>
                <c:pt idx="167">
                  <c:v>1.5</c:v>
                </c:pt>
                <c:pt idx="168">
                  <c:v>1.5</c:v>
                </c:pt>
                <c:pt idx="169">
                  <c:v>1.5</c:v>
                </c:pt>
                <c:pt idx="170">
                  <c:v>1.5</c:v>
                </c:pt>
                <c:pt idx="171">
                  <c:v>1.5</c:v>
                </c:pt>
                <c:pt idx="172">
                  <c:v>1.5</c:v>
                </c:pt>
                <c:pt idx="173">
                  <c:v>1.5</c:v>
                </c:pt>
                <c:pt idx="174">
                  <c:v>1.5</c:v>
                </c:pt>
                <c:pt idx="175">
                  <c:v>1.5</c:v>
                </c:pt>
                <c:pt idx="176">
                  <c:v>1.5</c:v>
                </c:pt>
                <c:pt idx="177">
                  <c:v>1.5</c:v>
                </c:pt>
                <c:pt idx="178">
                  <c:v>1.5</c:v>
                </c:pt>
                <c:pt idx="179">
                  <c:v>1.5</c:v>
                </c:pt>
                <c:pt idx="182">
                  <c:v>1.5</c:v>
                </c:pt>
                <c:pt idx="183">
                  <c:v>1.5</c:v>
                </c:pt>
                <c:pt idx="186">
                  <c:v>1.5</c:v>
                </c:pt>
                <c:pt idx="187">
                  <c:v>1.5</c:v>
                </c:pt>
                <c:pt idx="190">
                  <c:v>1.5</c:v>
                </c:pt>
                <c:pt idx="191">
                  <c:v>1.5</c:v>
                </c:pt>
                <c:pt idx="192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9C4-42B2-A093-3255F3E6DDF7}"/>
            </c:ext>
          </c:extLst>
        </c:ser>
        <c:ser>
          <c:idx val="6"/>
          <c:order val="6"/>
          <c:tx>
            <c:v>Rx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cav1ncav2nT2CPRtaper!$B$171:$B$307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cav1ncav2nT2CPRtaper!$M$171:$M$307</c:f>
              <c:numCache>
                <c:formatCode>0.00E+00</c:formatCode>
                <c:ptCount val="137"/>
                <c:pt idx="0">
                  <c:v>5.3077812409698962E-5</c:v>
                </c:pt>
                <c:pt idx="1">
                  <c:v>5.544706935542397E-4</c:v>
                </c:pt>
                <c:pt idx="2">
                  <c:v>1.1593613457247505E-5</c:v>
                </c:pt>
                <c:pt idx="3">
                  <c:v>6.882423571630115E-5</c:v>
                </c:pt>
                <c:pt idx="4">
                  <c:v>1.0099776732961851E-3</c:v>
                </c:pt>
                <c:pt idx="5">
                  <c:v>1.1535103765037084E-3</c:v>
                </c:pt>
                <c:pt idx="6">
                  <c:v>1.6497790494077489E-2</c:v>
                </c:pt>
                <c:pt idx="7">
                  <c:v>1.643476260467147E-3</c:v>
                </c:pt>
                <c:pt idx="8">
                  <c:v>6.6607894967236321E-3</c:v>
                </c:pt>
                <c:pt idx="9">
                  <c:v>3.7986424674823267E-5</c:v>
                </c:pt>
                <c:pt idx="10">
                  <c:v>1.2480325899155879E-4</c:v>
                </c:pt>
                <c:pt idx="11">
                  <c:v>6.799510282792208E-4</c:v>
                </c:pt>
                <c:pt idx="12">
                  <c:v>3.3592727610032942E-4</c:v>
                </c:pt>
                <c:pt idx="13">
                  <c:v>1.343484797301071E-4</c:v>
                </c:pt>
                <c:pt idx="14">
                  <c:v>1.6348198597892122E-4</c:v>
                </c:pt>
                <c:pt idx="15">
                  <c:v>3.6823439599474521E-5</c:v>
                </c:pt>
                <c:pt idx="16">
                  <c:v>2.9974226147524069E-4</c:v>
                </c:pt>
                <c:pt idx="17">
                  <c:v>1.3982773157155605E-4</c:v>
                </c:pt>
                <c:pt idx="18">
                  <c:v>1.7295294456859716E-5</c:v>
                </c:pt>
                <c:pt idx="19">
                  <c:v>9.3085006086073048E-7</c:v>
                </c:pt>
                <c:pt idx="20">
                  <c:v>1.9831354350247719E-6</c:v>
                </c:pt>
                <c:pt idx="21">
                  <c:v>5.9135764060619462E-7</c:v>
                </c:pt>
                <c:pt idx="22">
                  <c:v>6.2782552483448637E-7</c:v>
                </c:pt>
                <c:pt idx="23">
                  <c:v>1.4011921260479633E-7</c:v>
                </c:pt>
                <c:pt idx="24">
                  <c:v>7.0982751047678328E-10</c:v>
                </c:pt>
                <c:pt idx="25">
                  <c:v>1.9512352061738586E-8</c:v>
                </c:pt>
                <c:pt idx="26">
                  <c:v>4.2470059913211518E-3</c:v>
                </c:pt>
                <c:pt idx="27">
                  <c:v>8.1759252285756397E-8</c:v>
                </c:pt>
                <c:pt idx="28">
                  <c:v>2.9822513951067027E-7</c:v>
                </c:pt>
                <c:pt idx="29">
                  <c:v>9.9595312970725704E-7</c:v>
                </c:pt>
                <c:pt idx="30">
                  <c:v>2.2740605438814652E-7</c:v>
                </c:pt>
                <c:pt idx="31">
                  <c:v>3.5342646872018945E-7</c:v>
                </c:pt>
                <c:pt idx="32">
                  <c:v>1.8364430597503074E-5</c:v>
                </c:pt>
                <c:pt idx="33">
                  <c:v>1.5689576817715304E-4</c:v>
                </c:pt>
                <c:pt idx="34">
                  <c:v>1.4358782357564774E-8</c:v>
                </c:pt>
                <c:pt idx="35">
                  <c:v>3.4067544508430844E-6</c:v>
                </c:pt>
                <c:pt idx="36">
                  <c:v>8.602944703553228E-7</c:v>
                </c:pt>
                <c:pt idx="37">
                  <c:v>1.1172350420419408E-6</c:v>
                </c:pt>
                <c:pt idx="38">
                  <c:v>7.1334664142022989E-8</c:v>
                </c:pt>
                <c:pt idx="39">
                  <c:v>1.5379981517726104E-5</c:v>
                </c:pt>
                <c:pt idx="40">
                  <c:v>3.0821814933545273E-6</c:v>
                </c:pt>
                <c:pt idx="41">
                  <c:v>8.9159462692773233E-6</c:v>
                </c:pt>
                <c:pt idx="42">
                  <c:v>7.8773004138659951E-6</c:v>
                </c:pt>
                <c:pt idx="43">
                  <c:v>1.8527424012569377E-8</c:v>
                </c:pt>
                <c:pt idx="44">
                  <c:v>5.1837175989597277E-11</c:v>
                </c:pt>
                <c:pt idx="45">
                  <c:v>6.3892395072843244E-7</c:v>
                </c:pt>
                <c:pt idx="46">
                  <c:v>4.6817769071637085E-7</c:v>
                </c:pt>
                <c:pt idx="47">
                  <c:v>7.5540675979162001E-8</c:v>
                </c:pt>
                <c:pt idx="48">
                  <c:v>1.5783146991852698E-4</c:v>
                </c:pt>
                <c:pt idx="49">
                  <c:v>1.6736529930161464E-6</c:v>
                </c:pt>
                <c:pt idx="50">
                  <c:v>6.1484102035338625E-10</c:v>
                </c:pt>
                <c:pt idx="51">
                  <c:v>9.5549971101952068E-8</c:v>
                </c:pt>
                <c:pt idx="52">
                  <c:v>4.3518781584065641E-7</c:v>
                </c:pt>
                <c:pt idx="53">
                  <c:v>3.6373348556933728E-5</c:v>
                </c:pt>
                <c:pt idx="54">
                  <c:v>1.9269190300120952E-8</c:v>
                </c:pt>
                <c:pt idx="55">
                  <c:v>1.8977454625318653E-8</c:v>
                </c:pt>
                <c:pt idx="56">
                  <c:v>2.9346268527745988E-8</c:v>
                </c:pt>
                <c:pt idx="57">
                  <c:v>3.0648374452810446E-9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B9C4-42B2-A093-3255F3E6DDF7}"/>
            </c:ext>
          </c:extLst>
        </c:ser>
        <c:ser>
          <c:idx val="7"/>
          <c:order val="7"/>
          <c:tx>
            <c:v>Ry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cav1ncav2nT2CPRtaper!$B$171:$B$307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cav1ncav2nT2CPRtaper!$N$171:$N$307</c:f>
              <c:numCache>
                <c:formatCode>0.00E+00</c:formatCode>
                <c:ptCount val="137"/>
                <c:pt idx="0">
                  <c:v>2.4947461902079078</c:v>
                </c:pt>
                <c:pt idx="1">
                  <c:v>2.0758827346541064E-2</c:v>
                </c:pt>
                <c:pt idx="2">
                  <c:v>1.0127353655928357</c:v>
                </c:pt>
                <c:pt idx="3">
                  <c:v>3.3391995787256792</c:v>
                </c:pt>
                <c:pt idx="4">
                  <c:v>25.883262124039003</c:v>
                </c:pt>
                <c:pt idx="5">
                  <c:v>7004.7136634145254</c:v>
                </c:pt>
                <c:pt idx="6">
                  <c:v>6988.4202538474356</c:v>
                </c:pt>
                <c:pt idx="7">
                  <c:v>7.7110129410026156</c:v>
                </c:pt>
                <c:pt idx="8">
                  <c:v>11860.531798856267</c:v>
                </c:pt>
                <c:pt idx="9">
                  <c:v>3.5063250588518513</c:v>
                </c:pt>
                <c:pt idx="10">
                  <c:v>0.11002018503356094</c:v>
                </c:pt>
                <c:pt idx="11">
                  <c:v>3.4856324208732592</c:v>
                </c:pt>
                <c:pt idx="12">
                  <c:v>0.98136476244309823</c:v>
                </c:pt>
                <c:pt idx="13">
                  <c:v>5.5873423115524368</c:v>
                </c:pt>
                <c:pt idx="14">
                  <c:v>47.080109780342887</c:v>
                </c:pt>
                <c:pt idx="15">
                  <c:v>0.25607038927675924</c:v>
                </c:pt>
                <c:pt idx="16">
                  <c:v>0.72175280619148952</c:v>
                </c:pt>
                <c:pt idx="17">
                  <c:v>0.30982260109044868</c:v>
                </c:pt>
                <c:pt idx="18">
                  <c:v>4.3068674431787919</c:v>
                </c:pt>
                <c:pt idx="19">
                  <c:v>1.0818136647904214E-2</c:v>
                </c:pt>
                <c:pt idx="20">
                  <c:v>1.7484348976028675E-2</c:v>
                </c:pt>
                <c:pt idx="21">
                  <c:v>1.110675914025357</c:v>
                </c:pt>
                <c:pt idx="22">
                  <c:v>1.8694207791713434E-3</c:v>
                </c:pt>
                <c:pt idx="23">
                  <c:v>1.7504817238328745</c:v>
                </c:pt>
                <c:pt idx="24">
                  <c:v>0.1190135264132734</c:v>
                </c:pt>
                <c:pt idx="25">
                  <c:v>4.713827868124046E-3</c:v>
                </c:pt>
                <c:pt idx="26">
                  <c:v>8.0929789091584183</c:v>
                </c:pt>
                <c:pt idx="27">
                  <c:v>1.8623625619509812</c:v>
                </c:pt>
                <c:pt idx="28">
                  <c:v>5.9648798131457841E-2</c:v>
                </c:pt>
                <c:pt idx="29">
                  <c:v>3.3966744356968448E-2</c:v>
                </c:pt>
                <c:pt idx="30">
                  <c:v>3.6406073672348285E-6</c:v>
                </c:pt>
                <c:pt idx="31">
                  <c:v>4.2584992542514619E-5</c:v>
                </c:pt>
                <c:pt idx="32">
                  <c:v>2.0880895459713216</c:v>
                </c:pt>
                <c:pt idx="33">
                  <c:v>3.1647638372418245</c:v>
                </c:pt>
                <c:pt idx="34">
                  <c:v>1.8131004841331788E-2</c:v>
                </c:pt>
                <c:pt idx="35">
                  <c:v>0.10305432213800332</c:v>
                </c:pt>
                <c:pt idx="36">
                  <c:v>0.78266215594909594</c:v>
                </c:pt>
                <c:pt idx="37">
                  <c:v>1.1536200913038433E-2</c:v>
                </c:pt>
                <c:pt idx="38">
                  <c:v>6.8020277309324223E-2</c:v>
                </c:pt>
                <c:pt idx="39">
                  <c:v>3.9699744466342661</c:v>
                </c:pt>
                <c:pt idx="40">
                  <c:v>0.23341169574893469</c:v>
                </c:pt>
                <c:pt idx="41">
                  <c:v>2.0373542380022845E-5</c:v>
                </c:pt>
                <c:pt idx="42">
                  <c:v>5.4326209750799968E-5</c:v>
                </c:pt>
                <c:pt idx="43">
                  <c:v>4.3194957717165603E-5</c:v>
                </c:pt>
                <c:pt idx="44">
                  <c:v>2.054522219099892E-4</c:v>
                </c:pt>
                <c:pt idx="45">
                  <c:v>3.9015710978719527E-3</c:v>
                </c:pt>
                <c:pt idx="46">
                  <c:v>0.74879059266770132</c:v>
                </c:pt>
                <c:pt idx="47">
                  <c:v>2.208112067083197E-3</c:v>
                </c:pt>
                <c:pt idx="48">
                  <c:v>0.18125957873455836</c:v>
                </c:pt>
                <c:pt idx="49">
                  <c:v>0.32574612503617445</c:v>
                </c:pt>
                <c:pt idx="50">
                  <c:v>2.2828119671891646E-4</c:v>
                </c:pt>
                <c:pt idx="51">
                  <c:v>0.35803219779814299</c:v>
                </c:pt>
                <c:pt idx="52">
                  <c:v>4.5084205382053619E-5</c:v>
                </c:pt>
                <c:pt idx="53">
                  <c:v>5.7957533414894401E-4</c:v>
                </c:pt>
                <c:pt idx="54">
                  <c:v>2.1828379636855761E-2</c:v>
                </c:pt>
                <c:pt idx="55">
                  <c:v>5.2646573971210739E-2</c:v>
                </c:pt>
                <c:pt idx="56">
                  <c:v>0.18484262249496164</c:v>
                </c:pt>
                <c:pt idx="57">
                  <c:v>5.7695323200992528E-2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B9C4-42B2-A093-3255F3E6DD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88784"/>
        <c:axId val="1751880464"/>
      </c:scatterChart>
      <c:valAx>
        <c:axId val="1867630112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14720"/>
        <c:crosses val="autoZero"/>
        <c:crossBetween val="midCat"/>
      </c:valAx>
      <c:valAx>
        <c:axId val="1867614720"/>
        <c:scaling>
          <c:logBase val="10"/>
          <c:orientation val="minMax"/>
          <c:max val="1000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Rz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*GHz]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30112"/>
        <c:crosses val="autoZero"/>
        <c:crossBetween val="midCat"/>
        <c:majorUnit val="100"/>
      </c:valAx>
      <c:valAx>
        <c:axId val="1751880464"/>
        <c:scaling>
          <c:logBase val="10"/>
          <c:orientation val="minMax"/>
          <c:max val="1000000"/>
          <c:min val="1.0000000000000002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Rx, Ry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/m]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8784"/>
        <c:crosses val="max"/>
        <c:crossBetween val="midCat"/>
        <c:majorUnit val="100"/>
      </c:valAx>
      <c:valAx>
        <c:axId val="1751888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1880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2"/>
          <c:tx>
            <c:strRef>
              <c:f>cav1ncav2nT2CPRtaper_300mm!$O$1</c:f>
              <c:strCache>
                <c:ptCount val="1"/>
                <c:pt idx="0">
                  <c:v>Rz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cav1ncav2nT2CPRtaper_300mm!$B$3:$B$190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4.0034299999999998</c:v>
                </c:pt>
                <c:pt idx="2">
                  <c:v>4.0347900000000001</c:v>
                </c:pt>
                <c:pt idx="3">
                  <c:v>4.0372399999999997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4.2288500000000004</c:v>
                </c:pt>
                <c:pt idx="7">
                  <c:v>4.2384899999999996</c:v>
                </c:pt>
                <c:pt idx="8">
                  <c:v>4.3151200000000003</c:v>
                </c:pt>
                <c:pt idx="9">
                  <c:v>4.3160299999999996</c:v>
                </c:pt>
                <c:pt idx="10">
                  <c:v>4.4358399999999998</c:v>
                </c:pt>
                <c:pt idx="11">
                  <c:v>4.4426300000000003</c:v>
                </c:pt>
                <c:pt idx="12">
                  <c:v>4.4930199999999996</c:v>
                </c:pt>
                <c:pt idx="13">
                  <c:v>4.5023499999999999</c:v>
                </c:pt>
                <c:pt idx="14">
                  <c:v>4.5154399999999999</c:v>
                </c:pt>
                <c:pt idx="15">
                  <c:v>4.5160299999999998</c:v>
                </c:pt>
                <c:pt idx="16">
                  <c:v>4.5486300000000002</c:v>
                </c:pt>
                <c:pt idx="17">
                  <c:v>4.5503099999999996</c:v>
                </c:pt>
                <c:pt idx="18">
                  <c:v>4.5855300000000003</c:v>
                </c:pt>
                <c:pt idx="19">
                  <c:v>4.5868099999999998</c:v>
                </c:pt>
                <c:pt idx="20">
                  <c:v>4.6046800000000001</c:v>
                </c:pt>
                <c:pt idx="21">
                  <c:v>4.6119500000000002</c:v>
                </c:pt>
                <c:pt idx="22">
                  <c:v>4.6869699999999996</c:v>
                </c:pt>
                <c:pt idx="23">
                  <c:v>4.7070600000000002</c:v>
                </c:pt>
                <c:pt idx="24">
                  <c:v>4.7293799999999999</c:v>
                </c:pt>
                <c:pt idx="25">
                  <c:v>4.7577699999999998</c:v>
                </c:pt>
                <c:pt idx="26">
                  <c:v>4.7935299999999996</c:v>
                </c:pt>
                <c:pt idx="27">
                  <c:v>4.8166399999999996</c:v>
                </c:pt>
                <c:pt idx="28">
                  <c:v>4.8592000000000004</c:v>
                </c:pt>
                <c:pt idx="29">
                  <c:v>4.87277</c:v>
                </c:pt>
                <c:pt idx="30">
                  <c:v>4.92666</c:v>
                </c:pt>
                <c:pt idx="31">
                  <c:v>4.9721700000000002</c:v>
                </c:pt>
                <c:pt idx="32">
                  <c:v>5.0097300000000002</c:v>
                </c:pt>
                <c:pt idx="33">
                  <c:v>5.0732900000000001</c:v>
                </c:pt>
                <c:pt idx="34">
                  <c:v>5.1757999999999997</c:v>
                </c:pt>
                <c:pt idx="35">
                  <c:v>5.2194200000000004</c:v>
                </c:pt>
                <c:pt idx="36">
                  <c:v>5.2701900000000004</c:v>
                </c:pt>
                <c:pt idx="37">
                  <c:v>5.3063200000000004</c:v>
                </c:pt>
                <c:pt idx="38">
                  <c:v>5.3613900000000001</c:v>
                </c:pt>
                <c:pt idx="39">
                  <c:v>5.3636499999999998</c:v>
                </c:pt>
                <c:pt idx="45">
                  <c:v>5.4585499999999998</c:v>
                </c:pt>
                <c:pt idx="46">
                  <c:v>5.4648700000000003</c:v>
                </c:pt>
                <c:pt idx="47">
                  <c:v>5.4978400000000001</c:v>
                </c:pt>
                <c:pt idx="48">
                  <c:v>5.5032100000000002</c:v>
                </c:pt>
                <c:pt idx="49">
                  <c:v>5.5139500000000004</c:v>
                </c:pt>
                <c:pt idx="50">
                  <c:v>5.5567700000000002</c:v>
                </c:pt>
                <c:pt idx="51">
                  <c:v>5.5855800000000002</c:v>
                </c:pt>
                <c:pt idx="52">
                  <c:v>5.6011100000000003</c:v>
                </c:pt>
                <c:pt idx="53">
                  <c:v>5.6195500000000003</c:v>
                </c:pt>
                <c:pt idx="54">
                  <c:v>5.6253099999999998</c:v>
                </c:pt>
                <c:pt idx="55">
                  <c:v>5.6324199999999998</c:v>
                </c:pt>
                <c:pt idx="56">
                  <c:v>5.6456900000000001</c:v>
                </c:pt>
                <c:pt idx="57">
                  <c:v>5.6434499999999996</c:v>
                </c:pt>
                <c:pt idx="58">
                  <c:v>5.6471099999999996</c:v>
                </c:pt>
                <c:pt idx="60">
                  <c:v>5.6589799999999997</c:v>
                </c:pt>
                <c:pt idx="61">
                  <c:v>5.6646099999999997</c:v>
                </c:pt>
                <c:pt idx="62">
                  <c:v>5.6660700000000004</c:v>
                </c:pt>
                <c:pt idx="64">
                  <c:v>5.6978999999999997</c:v>
                </c:pt>
                <c:pt idx="65">
                  <c:v>5.7046999999999999</c:v>
                </c:pt>
                <c:pt idx="66">
                  <c:v>5.7111099999999997</c:v>
                </c:pt>
                <c:pt idx="67">
                  <c:v>5.7583000000000002</c:v>
                </c:pt>
                <c:pt idx="68">
                  <c:v>5.76905</c:v>
                </c:pt>
                <c:pt idx="69">
                  <c:v>5.7720799999999999</c:v>
                </c:pt>
                <c:pt idx="70">
                  <c:v>5.7824799999999996</c:v>
                </c:pt>
                <c:pt idx="71">
                  <c:v>5.79535</c:v>
                </c:pt>
                <c:pt idx="72">
                  <c:v>5.8156600000000003</c:v>
                </c:pt>
                <c:pt idx="73">
                  <c:v>5.8238200000000004</c:v>
                </c:pt>
                <c:pt idx="74">
                  <c:v>5.8339499999999997</c:v>
                </c:pt>
                <c:pt idx="75">
                  <c:v>5.8643599999999996</c:v>
                </c:pt>
                <c:pt idx="76">
                  <c:v>5.8945999999999996</c:v>
                </c:pt>
                <c:pt idx="77">
                  <c:v>5.8999100000000002</c:v>
                </c:pt>
                <c:pt idx="78">
                  <c:v>5.9256700000000002</c:v>
                </c:pt>
                <c:pt idx="79">
                  <c:v>5.95207</c:v>
                </c:pt>
                <c:pt idx="80">
                  <c:v>5.9598199999999997</c:v>
                </c:pt>
                <c:pt idx="81">
                  <c:v>5.9622299999999999</c:v>
                </c:pt>
                <c:pt idx="82">
                  <c:v>5.9849699999999997</c:v>
                </c:pt>
                <c:pt idx="83">
                  <c:v>6.0039600000000002</c:v>
                </c:pt>
                <c:pt idx="84">
                  <c:v>6.0425199999999997</c:v>
                </c:pt>
                <c:pt idx="85">
                  <c:v>6.0517700000000003</c:v>
                </c:pt>
                <c:pt idx="86">
                  <c:v>6.0570899999999996</c:v>
                </c:pt>
                <c:pt idx="87">
                  <c:v>6.1236100000000002</c:v>
                </c:pt>
                <c:pt idx="88">
                  <c:v>6.1333200000000003</c:v>
                </c:pt>
                <c:pt idx="89">
                  <c:v>6.1550700000000003</c:v>
                </c:pt>
                <c:pt idx="90">
                  <c:v>6.1620200000000001</c:v>
                </c:pt>
                <c:pt idx="91">
                  <c:v>6.1887400000000001</c:v>
                </c:pt>
                <c:pt idx="92">
                  <c:v>6.2091799999999999</c:v>
                </c:pt>
                <c:pt idx="93">
                  <c:v>6.2126200000000003</c:v>
                </c:pt>
                <c:pt idx="94">
                  <c:v>6.2269199999999998</c:v>
                </c:pt>
                <c:pt idx="95">
                  <c:v>6.2526599999999997</c:v>
                </c:pt>
                <c:pt idx="96">
                  <c:v>6.2526999999999999</c:v>
                </c:pt>
                <c:pt idx="97">
                  <c:v>6.2563000000000004</c:v>
                </c:pt>
                <c:pt idx="98">
                  <c:v>6.2766200000000003</c:v>
                </c:pt>
                <c:pt idx="99">
                  <c:v>6.2953799999999998</c:v>
                </c:pt>
                <c:pt idx="100">
                  <c:v>6.3434100000000004</c:v>
                </c:pt>
                <c:pt idx="101">
                  <c:v>6.3665700000000003</c:v>
                </c:pt>
                <c:pt idx="102">
                  <c:v>6.37235</c:v>
                </c:pt>
                <c:pt idx="103">
                  <c:v>6.4044499999999998</c:v>
                </c:pt>
                <c:pt idx="104">
                  <c:v>6.4371200000000002</c:v>
                </c:pt>
                <c:pt idx="105">
                  <c:v>6.4453699999999996</c:v>
                </c:pt>
                <c:pt idx="106">
                  <c:v>6.47044</c:v>
                </c:pt>
                <c:pt idx="107">
                  <c:v>6.5072000000000001</c:v>
                </c:pt>
                <c:pt idx="108">
                  <c:v>6.5086899999999996</c:v>
                </c:pt>
                <c:pt idx="109">
                  <c:v>6.5267999999999997</c:v>
                </c:pt>
                <c:pt idx="110">
                  <c:v>6.53606</c:v>
                </c:pt>
                <c:pt idx="111">
                  <c:v>6.5829700000000004</c:v>
                </c:pt>
                <c:pt idx="112">
                  <c:v>6.5901300000000003</c:v>
                </c:pt>
                <c:pt idx="113">
                  <c:v>6.6218599999999999</c:v>
                </c:pt>
                <c:pt idx="114">
                  <c:v>6.6472499999999997</c:v>
                </c:pt>
                <c:pt idx="115">
                  <c:v>6.6566799999999997</c:v>
                </c:pt>
                <c:pt idx="116">
                  <c:v>6.7158600000000002</c:v>
                </c:pt>
                <c:pt idx="117">
                  <c:v>6.7446200000000003</c:v>
                </c:pt>
                <c:pt idx="118">
                  <c:v>6.7485200000000001</c:v>
                </c:pt>
                <c:pt idx="119">
                  <c:v>6.7790499999999998</c:v>
                </c:pt>
                <c:pt idx="120">
                  <c:v>6.8060200000000002</c:v>
                </c:pt>
                <c:pt idx="121">
                  <c:v>6.8222899999999997</c:v>
                </c:pt>
                <c:pt idx="122">
                  <c:v>6.8614199999999999</c:v>
                </c:pt>
                <c:pt idx="123">
                  <c:v>6.8880600000000003</c:v>
                </c:pt>
                <c:pt idx="124">
                  <c:v>6.8927899999999998</c:v>
                </c:pt>
                <c:pt idx="125">
                  <c:v>6.9082800000000004</c:v>
                </c:pt>
                <c:pt idx="126">
                  <c:v>6.9169600000000004</c:v>
                </c:pt>
                <c:pt idx="127">
                  <c:v>6.96204</c:v>
                </c:pt>
                <c:pt idx="128">
                  <c:v>6.98569</c:v>
                </c:pt>
              </c:numCache>
            </c:numRef>
          </c:xVal>
          <c:yVal>
            <c:numRef>
              <c:f>cav1ncav2nT2CPRtaper_300mm!$O$3:$O$190</c:f>
              <c:numCache>
                <c:formatCode>0.00E+00</c:formatCode>
                <c:ptCount val="188"/>
                <c:pt idx="0">
                  <c:v>3.3582511505418855E-4</c:v>
                </c:pt>
                <c:pt idx="1">
                  <c:v>1.5265111583234289E-4</c:v>
                </c:pt>
                <c:pt idx="2">
                  <c:v>5.2608009667610327E-4</c:v>
                </c:pt>
                <c:pt idx="3">
                  <c:v>2.0179618156888324E-4</c:v>
                </c:pt>
                <c:pt idx="4">
                  <c:v>1.2035430201732717E-2</c:v>
                </c:pt>
                <c:pt idx="5">
                  <c:v>0.13871460098199459</c:v>
                </c:pt>
                <c:pt idx="6">
                  <c:v>2.8572618460966778E-3</c:v>
                </c:pt>
                <c:pt idx="7">
                  <c:v>4.1174907168936364E-4</c:v>
                </c:pt>
                <c:pt idx="8">
                  <c:v>4.8686841156558469E-2</c:v>
                </c:pt>
                <c:pt idx="9">
                  <c:v>2.6042775341912237E-3</c:v>
                </c:pt>
                <c:pt idx="10">
                  <c:v>0.16188108689964797</c:v>
                </c:pt>
                <c:pt idx="11">
                  <c:v>1.9193924535289348</c:v>
                </c:pt>
                <c:pt idx="12">
                  <c:v>0.30696718036985166</c:v>
                </c:pt>
                <c:pt idx="13">
                  <c:v>1.4938106176177111E-2</c:v>
                </c:pt>
                <c:pt idx="14">
                  <c:v>383.22643295932113</c:v>
                </c:pt>
                <c:pt idx="15">
                  <c:v>1.0199919665641808</c:v>
                </c:pt>
                <c:pt idx="16">
                  <c:v>48.114117250606391</c:v>
                </c:pt>
                <c:pt idx="17">
                  <c:v>229.7066744843641</c:v>
                </c:pt>
                <c:pt idx="18">
                  <c:v>116.97537937541114</c:v>
                </c:pt>
                <c:pt idx="19">
                  <c:v>87.249921028753121</c:v>
                </c:pt>
                <c:pt idx="20">
                  <c:v>2.4691758279397393</c:v>
                </c:pt>
                <c:pt idx="21">
                  <c:v>17.684279673669266</c:v>
                </c:pt>
                <c:pt idx="22">
                  <c:v>1.6734306936886307</c:v>
                </c:pt>
                <c:pt idx="23">
                  <c:v>2.7287802176072563E-2</c:v>
                </c:pt>
                <c:pt idx="24">
                  <c:v>0.33466597288974437</c:v>
                </c:pt>
                <c:pt idx="25">
                  <c:v>12.308184582869197</c:v>
                </c:pt>
                <c:pt idx="26">
                  <c:v>79.063563546835198</c:v>
                </c:pt>
                <c:pt idx="27">
                  <c:v>3.8804423445797172</c:v>
                </c:pt>
                <c:pt idx="28">
                  <c:v>0.11041486640643693</c:v>
                </c:pt>
                <c:pt idx="29">
                  <c:v>20.564059662363302</c:v>
                </c:pt>
                <c:pt idx="30">
                  <c:v>3.0256093682351676E-2</c:v>
                </c:pt>
                <c:pt idx="31">
                  <c:v>0.29321146017823507</c:v>
                </c:pt>
                <c:pt idx="32">
                  <c:v>6.2871959213280537E-2</c:v>
                </c:pt>
                <c:pt idx="33">
                  <c:v>1.1939556446994931E-2</c:v>
                </c:pt>
                <c:pt idx="34">
                  <c:v>0.7452472267073238</c:v>
                </c:pt>
                <c:pt idx="35">
                  <c:v>0.48510162093788056</c:v>
                </c:pt>
                <c:pt idx="36">
                  <c:v>0.29647701603047966</c:v>
                </c:pt>
                <c:pt idx="37">
                  <c:v>1.6282397906652701</c:v>
                </c:pt>
                <c:pt idx="38">
                  <c:v>224.42612250509765</c:v>
                </c:pt>
                <c:pt idx="39">
                  <c:v>1644.1842411670473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479.84148078681221</c:v>
                </c:pt>
                <c:pt idx="46">
                  <c:v>1.6779654933124366</c:v>
                </c:pt>
                <c:pt idx="47">
                  <c:v>15.821412874437723</c:v>
                </c:pt>
                <c:pt idx="48">
                  <c:v>261.11664070899002</c:v>
                </c:pt>
                <c:pt idx="49">
                  <c:v>0.43336043948746805</c:v>
                </c:pt>
                <c:pt idx="50">
                  <c:v>2.8888788576178923</c:v>
                </c:pt>
                <c:pt idx="51">
                  <c:v>58.131856442489287</c:v>
                </c:pt>
                <c:pt idx="52">
                  <c:v>1.7082031852627508E-2</c:v>
                </c:pt>
                <c:pt idx="53">
                  <c:v>4.2717132214983924E-2</c:v>
                </c:pt>
                <c:pt idx="54">
                  <c:v>0.81274515363179167</c:v>
                </c:pt>
                <c:pt idx="55">
                  <c:v>2.9933136422133155</c:v>
                </c:pt>
                <c:pt idx="56">
                  <c:v>0.31853559376193019</c:v>
                </c:pt>
                <c:pt idx="57">
                  <c:v>0.34394455523523193</c:v>
                </c:pt>
                <c:pt idx="58">
                  <c:v>1.4593235424016222</c:v>
                </c:pt>
                <c:pt idx="59">
                  <c:v>0</c:v>
                </c:pt>
                <c:pt idx="60">
                  <c:v>8.9774020377120323</c:v>
                </c:pt>
                <c:pt idx="61">
                  <c:v>1.5436785199431613E-2</c:v>
                </c:pt>
                <c:pt idx="62">
                  <c:v>0.63783053024986192</c:v>
                </c:pt>
                <c:pt idx="63">
                  <c:v>0</c:v>
                </c:pt>
                <c:pt idx="64">
                  <c:v>3.1123329911534841E-3</c:v>
                </c:pt>
                <c:pt idx="65">
                  <c:v>0.71641458059746188</c:v>
                </c:pt>
                <c:pt idx="66">
                  <c:v>4.5984947811561136E-3</c:v>
                </c:pt>
                <c:pt idx="67">
                  <c:v>2.5697862068553304E-2</c:v>
                </c:pt>
                <c:pt idx="68">
                  <c:v>50.970334996814216</c:v>
                </c:pt>
                <c:pt idx="69">
                  <c:v>2.0858595012699124E-2</c:v>
                </c:pt>
                <c:pt idx="70">
                  <c:v>0.42806514544639862</c:v>
                </c:pt>
                <c:pt idx="71">
                  <c:v>0.20783590680831521</c:v>
                </c:pt>
                <c:pt idx="72">
                  <c:v>0.28037409769270388</c:v>
                </c:pt>
                <c:pt idx="73">
                  <c:v>1.0102441162988801E-2</c:v>
                </c:pt>
                <c:pt idx="74">
                  <c:v>1.822445246392192E-2</c:v>
                </c:pt>
                <c:pt idx="75">
                  <c:v>1.5966266011888903E-2</c:v>
                </c:pt>
                <c:pt idx="76">
                  <c:v>1.1752031792206095E-2</c:v>
                </c:pt>
                <c:pt idx="77">
                  <c:v>7.8397573091963754E-2</c:v>
                </c:pt>
                <c:pt idx="78">
                  <c:v>6.1397709136589512E-2</c:v>
                </c:pt>
                <c:pt idx="79">
                  <c:v>1.8743431443465259</c:v>
                </c:pt>
                <c:pt idx="80">
                  <c:v>6.1350017700758377</c:v>
                </c:pt>
                <c:pt idx="81">
                  <c:v>1.8136177174027171E-2</c:v>
                </c:pt>
                <c:pt idx="82">
                  <c:v>6.8554249562545122</c:v>
                </c:pt>
                <c:pt idx="83">
                  <c:v>0.37406239275384245</c:v>
                </c:pt>
                <c:pt idx="84">
                  <c:v>7.0658380473217382E-3</c:v>
                </c:pt>
                <c:pt idx="85">
                  <c:v>3.1500138904951798E-2</c:v>
                </c:pt>
                <c:pt idx="86">
                  <c:v>3.9765404965244742E-2</c:v>
                </c:pt>
                <c:pt idx="87">
                  <c:v>4.3290007560376122E-3</c:v>
                </c:pt>
                <c:pt idx="88">
                  <c:v>8.4440949660119308E-2</c:v>
                </c:pt>
                <c:pt idx="89">
                  <c:v>9.3775891502873743E-2</c:v>
                </c:pt>
                <c:pt idx="90">
                  <c:v>1.148782319940111</c:v>
                </c:pt>
                <c:pt idx="91">
                  <c:v>0.2301403049165168</c:v>
                </c:pt>
                <c:pt idx="92">
                  <c:v>2.315562868637466E-2</c:v>
                </c:pt>
                <c:pt idx="93">
                  <c:v>8.4808828666047678</c:v>
                </c:pt>
                <c:pt idx="94">
                  <c:v>27.082230521690629</c:v>
                </c:pt>
                <c:pt idx="95">
                  <c:v>3.3559252407209822E-6</c:v>
                </c:pt>
                <c:pt idx="96">
                  <c:v>1.3199446966609514E-5</c:v>
                </c:pt>
                <c:pt idx="97">
                  <c:v>1.5112424130143949E-2</c:v>
                </c:pt>
                <c:pt idx="98">
                  <c:v>1.0612078240004865E-2</c:v>
                </c:pt>
                <c:pt idx="99">
                  <c:v>3.0500824399125149E-2</c:v>
                </c:pt>
                <c:pt idx="100">
                  <c:v>1.0757814545550827E-4</c:v>
                </c:pt>
                <c:pt idx="101">
                  <c:v>1.7761190904577658E-4</c:v>
                </c:pt>
                <c:pt idx="102">
                  <c:v>8.735954042222927E-4</c:v>
                </c:pt>
                <c:pt idx="103">
                  <c:v>3.0356054570941048E-2</c:v>
                </c:pt>
                <c:pt idx="104">
                  <c:v>4.9205573473472212E-3</c:v>
                </c:pt>
                <c:pt idx="105">
                  <c:v>0.2735151947304994</c:v>
                </c:pt>
                <c:pt idx="106">
                  <c:v>0.57248146120840182</c:v>
                </c:pt>
                <c:pt idx="107">
                  <c:v>0.10412534618672455</c:v>
                </c:pt>
                <c:pt idx="108">
                  <c:v>3.2766363185409778E-3</c:v>
                </c:pt>
                <c:pt idx="109">
                  <c:v>2.0284563451003339</c:v>
                </c:pt>
                <c:pt idx="110">
                  <c:v>8.4909785309449486</c:v>
                </c:pt>
                <c:pt idx="111">
                  <c:v>0.14497887144917501</c:v>
                </c:pt>
                <c:pt idx="112">
                  <c:v>1.5573841749540244E-2</c:v>
                </c:pt>
                <c:pt idx="113">
                  <c:v>4.8280056522268341E-4</c:v>
                </c:pt>
                <c:pt idx="114">
                  <c:v>1.1875057012043647E-2</c:v>
                </c:pt>
                <c:pt idx="115">
                  <c:v>5.9727915866508148E-5</c:v>
                </c:pt>
                <c:pt idx="116">
                  <c:v>3.1469417569505227E-2</c:v>
                </c:pt>
                <c:pt idx="117">
                  <c:v>4.8056681067301984E-3</c:v>
                </c:pt>
                <c:pt idx="118">
                  <c:v>0.15896020835886701</c:v>
                </c:pt>
                <c:pt idx="119">
                  <c:v>0.2633848888498872</c:v>
                </c:pt>
                <c:pt idx="120">
                  <c:v>1.9545103449300237E-2</c:v>
                </c:pt>
                <c:pt idx="121">
                  <c:v>3.154121670470194E-2</c:v>
                </c:pt>
                <c:pt idx="122">
                  <c:v>1.3217040601311261</c:v>
                </c:pt>
                <c:pt idx="123">
                  <c:v>3.760039243002904E-3</c:v>
                </c:pt>
                <c:pt idx="124">
                  <c:v>0.32344500781979818</c:v>
                </c:pt>
                <c:pt idx="125">
                  <c:v>0.29838755111402376</c:v>
                </c:pt>
                <c:pt idx="126">
                  <c:v>0.34189841215587019</c:v>
                </c:pt>
                <c:pt idx="127">
                  <c:v>2.3411306091631032E-7</c:v>
                </c:pt>
                <c:pt idx="128">
                  <c:v>1.004354529398172E-2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0F5-4D4C-AAA9-7D3FE05F51A7}"/>
            </c:ext>
          </c:extLst>
        </c:ser>
        <c:ser>
          <c:idx val="5"/>
          <c:order val="5"/>
          <c:tx>
            <c:strRef>
              <c:f>cav1ncav2nT2CPRtaper_300mm!$R$1</c:f>
              <c:strCache>
                <c:ptCount val="1"/>
                <c:pt idx="0">
                  <c:v>Rz PL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strRef>
              <c:f>cav1ncav2nT2CPRtaper_300mm!$B$2:$B$225</c:f>
              <c:strCache>
                <c:ptCount val="224"/>
                <c:pt idx="0">
                  <c:v>2,5</c:v>
                </c:pt>
                <c:pt idx="1">
                  <c:v>4,0034</c:v>
                </c:pt>
                <c:pt idx="2">
                  <c:v>4,00343</c:v>
                </c:pt>
                <c:pt idx="3">
                  <c:v>4,03479</c:v>
                </c:pt>
                <c:pt idx="4">
                  <c:v>4,03724</c:v>
                </c:pt>
                <c:pt idx="5">
                  <c:v>4,12989</c:v>
                </c:pt>
                <c:pt idx="6">
                  <c:v>4,13007</c:v>
                </c:pt>
                <c:pt idx="7">
                  <c:v>4,22885</c:v>
                </c:pt>
                <c:pt idx="8">
                  <c:v>4,23849</c:v>
                </c:pt>
                <c:pt idx="9">
                  <c:v>4,31512</c:v>
                </c:pt>
                <c:pt idx="10">
                  <c:v>4,31603</c:v>
                </c:pt>
                <c:pt idx="11">
                  <c:v>4,43584</c:v>
                </c:pt>
                <c:pt idx="12">
                  <c:v>4,44263</c:v>
                </c:pt>
                <c:pt idx="13">
                  <c:v>4,49302</c:v>
                </c:pt>
                <c:pt idx="14">
                  <c:v>4,50235</c:v>
                </c:pt>
                <c:pt idx="15">
                  <c:v>4,51544</c:v>
                </c:pt>
                <c:pt idx="16">
                  <c:v>4,51603</c:v>
                </c:pt>
                <c:pt idx="17">
                  <c:v>4,54863</c:v>
                </c:pt>
                <c:pt idx="18">
                  <c:v>4,55031</c:v>
                </c:pt>
                <c:pt idx="19">
                  <c:v>4,58553</c:v>
                </c:pt>
                <c:pt idx="20">
                  <c:v>4,58681</c:v>
                </c:pt>
                <c:pt idx="21">
                  <c:v>4,60468</c:v>
                </c:pt>
                <c:pt idx="22">
                  <c:v>4,61195</c:v>
                </c:pt>
                <c:pt idx="23">
                  <c:v>4,68697</c:v>
                </c:pt>
                <c:pt idx="24">
                  <c:v>4,70706</c:v>
                </c:pt>
                <c:pt idx="25">
                  <c:v>4,72938</c:v>
                </c:pt>
                <c:pt idx="26">
                  <c:v>4,75777</c:v>
                </c:pt>
                <c:pt idx="27">
                  <c:v>4,79353</c:v>
                </c:pt>
                <c:pt idx="28">
                  <c:v>4,81664</c:v>
                </c:pt>
                <c:pt idx="29">
                  <c:v>4,8592</c:v>
                </c:pt>
                <c:pt idx="30">
                  <c:v>4,87277</c:v>
                </c:pt>
                <c:pt idx="31">
                  <c:v>4,92666</c:v>
                </c:pt>
                <c:pt idx="32">
                  <c:v>4,97217</c:v>
                </c:pt>
                <c:pt idx="33">
                  <c:v>5,00973</c:v>
                </c:pt>
                <c:pt idx="34">
                  <c:v>5,07329</c:v>
                </c:pt>
                <c:pt idx="35">
                  <c:v>5,1758</c:v>
                </c:pt>
                <c:pt idx="36">
                  <c:v>5,21942</c:v>
                </c:pt>
                <c:pt idx="37">
                  <c:v>5,27019</c:v>
                </c:pt>
                <c:pt idx="38">
                  <c:v>5,30632</c:v>
                </c:pt>
                <c:pt idx="39">
                  <c:v>5,36139</c:v>
                </c:pt>
                <c:pt idx="40">
                  <c:v>5,36365</c:v>
                </c:pt>
                <c:pt idx="46">
                  <c:v>5,45855</c:v>
                </c:pt>
                <c:pt idx="47">
                  <c:v>5,46487</c:v>
                </c:pt>
                <c:pt idx="48">
                  <c:v>5,49784</c:v>
                </c:pt>
                <c:pt idx="49">
                  <c:v>5,50321</c:v>
                </c:pt>
                <c:pt idx="50">
                  <c:v>5,51395</c:v>
                </c:pt>
                <c:pt idx="51">
                  <c:v>5,55677</c:v>
                </c:pt>
                <c:pt idx="52">
                  <c:v>5,58558</c:v>
                </c:pt>
                <c:pt idx="53">
                  <c:v>5,60111</c:v>
                </c:pt>
                <c:pt idx="54">
                  <c:v>5,61955</c:v>
                </c:pt>
                <c:pt idx="55">
                  <c:v>5,62531</c:v>
                </c:pt>
                <c:pt idx="56">
                  <c:v>5,63242</c:v>
                </c:pt>
                <c:pt idx="57">
                  <c:v>5,64569</c:v>
                </c:pt>
                <c:pt idx="58">
                  <c:v>5,64345</c:v>
                </c:pt>
                <c:pt idx="59">
                  <c:v>5,64711</c:v>
                </c:pt>
                <c:pt idx="61">
                  <c:v>5,65898</c:v>
                </c:pt>
                <c:pt idx="62">
                  <c:v>5,66461</c:v>
                </c:pt>
                <c:pt idx="63">
                  <c:v>5,66607</c:v>
                </c:pt>
                <c:pt idx="65">
                  <c:v>5,6979</c:v>
                </c:pt>
                <c:pt idx="66">
                  <c:v>5,7047</c:v>
                </c:pt>
                <c:pt idx="67">
                  <c:v>5,71111</c:v>
                </c:pt>
                <c:pt idx="68">
                  <c:v>5,7583</c:v>
                </c:pt>
                <c:pt idx="69">
                  <c:v>5,76905</c:v>
                </c:pt>
                <c:pt idx="70">
                  <c:v>5,77208</c:v>
                </c:pt>
                <c:pt idx="71">
                  <c:v>5,78248</c:v>
                </c:pt>
                <c:pt idx="72">
                  <c:v>5,79535</c:v>
                </c:pt>
                <c:pt idx="73">
                  <c:v>5,81566</c:v>
                </c:pt>
                <c:pt idx="74">
                  <c:v>5,82382</c:v>
                </c:pt>
                <c:pt idx="75">
                  <c:v>5,83395</c:v>
                </c:pt>
                <c:pt idx="76">
                  <c:v>5,86436</c:v>
                </c:pt>
                <c:pt idx="77">
                  <c:v>5,8946</c:v>
                </c:pt>
                <c:pt idx="78">
                  <c:v>5,89991</c:v>
                </c:pt>
                <c:pt idx="79">
                  <c:v>5,92567</c:v>
                </c:pt>
                <c:pt idx="80">
                  <c:v>5,95207</c:v>
                </c:pt>
                <c:pt idx="81">
                  <c:v>5,95982</c:v>
                </c:pt>
                <c:pt idx="82">
                  <c:v>5,96223</c:v>
                </c:pt>
                <c:pt idx="83">
                  <c:v>5,98497</c:v>
                </c:pt>
                <c:pt idx="84">
                  <c:v>6,00396</c:v>
                </c:pt>
                <c:pt idx="85">
                  <c:v>6,04252</c:v>
                </c:pt>
                <c:pt idx="86">
                  <c:v>6,05177</c:v>
                </c:pt>
                <c:pt idx="87">
                  <c:v>6,05709</c:v>
                </c:pt>
                <c:pt idx="88">
                  <c:v>6,12361</c:v>
                </c:pt>
                <c:pt idx="89">
                  <c:v>6,13332</c:v>
                </c:pt>
                <c:pt idx="90">
                  <c:v>6,15507</c:v>
                </c:pt>
                <c:pt idx="91">
                  <c:v>6,16202</c:v>
                </c:pt>
                <c:pt idx="92">
                  <c:v>6,18874</c:v>
                </c:pt>
                <c:pt idx="93">
                  <c:v>6,20918</c:v>
                </c:pt>
                <c:pt idx="94">
                  <c:v>6,21262</c:v>
                </c:pt>
                <c:pt idx="95">
                  <c:v>6,22692</c:v>
                </c:pt>
                <c:pt idx="96">
                  <c:v>6,25266</c:v>
                </c:pt>
                <c:pt idx="97">
                  <c:v>6,2527</c:v>
                </c:pt>
                <c:pt idx="98">
                  <c:v>6,2563</c:v>
                </c:pt>
                <c:pt idx="99">
                  <c:v>6,27662</c:v>
                </c:pt>
                <c:pt idx="100">
                  <c:v>6,29538</c:v>
                </c:pt>
                <c:pt idx="101">
                  <c:v>6,34341</c:v>
                </c:pt>
                <c:pt idx="102">
                  <c:v>6,36657</c:v>
                </c:pt>
                <c:pt idx="103">
                  <c:v>6,37235</c:v>
                </c:pt>
                <c:pt idx="104">
                  <c:v>6,40445</c:v>
                </c:pt>
                <c:pt idx="105">
                  <c:v>6,43712</c:v>
                </c:pt>
                <c:pt idx="106">
                  <c:v>6,44537</c:v>
                </c:pt>
                <c:pt idx="107">
                  <c:v>6,47044</c:v>
                </c:pt>
                <c:pt idx="108">
                  <c:v>6,5072</c:v>
                </c:pt>
                <c:pt idx="109">
                  <c:v>6,50869</c:v>
                </c:pt>
                <c:pt idx="110">
                  <c:v>6,5268</c:v>
                </c:pt>
                <c:pt idx="111">
                  <c:v>6,53606</c:v>
                </c:pt>
                <c:pt idx="112">
                  <c:v>6,58297</c:v>
                </c:pt>
                <c:pt idx="113">
                  <c:v>6,59013</c:v>
                </c:pt>
                <c:pt idx="114">
                  <c:v>6,62186</c:v>
                </c:pt>
                <c:pt idx="115">
                  <c:v>6,64725</c:v>
                </c:pt>
                <c:pt idx="116">
                  <c:v>6,65668</c:v>
                </c:pt>
                <c:pt idx="117">
                  <c:v>6,71586</c:v>
                </c:pt>
                <c:pt idx="118">
                  <c:v>6,74462</c:v>
                </c:pt>
                <c:pt idx="119">
                  <c:v>6,74852</c:v>
                </c:pt>
                <c:pt idx="120">
                  <c:v>6,77905</c:v>
                </c:pt>
                <c:pt idx="121">
                  <c:v>6,80602</c:v>
                </c:pt>
                <c:pt idx="122">
                  <c:v>6,82229</c:v>
                </c:pt>
                <c:pt idx="123">
                  <c:v>6,86142</c:v>
                </c:pt>
                <c:pt idx="124">
                  <c:v>6,88806</c:v>
                </c:pt>
                <c:pt idx="125">
                  <c:v>6,89279</c:v>
                </c:pt>
                <c:pt idx="126">
                  <c:v>6,90828</c:v>
                </c:pt>
                <c:pt idx="127">
                  <c:v>6,91696</c:v>
                </c:pt>
                <c:pt idx="128">
                  <c:v>6,96204</c:v>
                </c:pt>
                <c:pt idx="129">
                  <c:v>6,98569</c:v>
                </c:pt>
                <c:pt idx="194">
                  <c:v>Freq PEC</c:v>
                </c:pt>
                <c:pt idx="195">
                  <c:v>2,67814</c:v>
                </c:pt>
                <c:pt idx="196">
                  <c:v>2,67814</c:v>
                </c:pt>
                <c:pt idx="197">
                  <c:v>2,78794</c:v>
                </c:pt>
                <c:pt idx="198">
                  <c:v>2,85584</c:v>
                </c:pt>
                <c:pt idx="199">
                  <c:v>2,85584</c:v>
                </c:pt>
                <c:pt idx="200">
                  <c:v>2,99856</c:v>
                </c:pt>
                <c:pt idx="201">
                  <c:v>2,99856</c:v>
                </c:pt>
                <c:pt idx="202">
                  <c:v>3,03487</c:v>
                </c:pt>
                <c:pt idx="203">
                  <c:v>3,24825</c:v>
                </c:pt>
                <c:pt idx="204">
                  <c:v>4,01E+00</c:v>
                </c:pt>
                <c:pt idx="205">
                  <c:v>4,01E+00</c:v>
                </c:pt>
                <c:pt idx="206">
                  <c:v>4,03749</c:v>
                </c:pt>
                <c:pt idx="207">
                  <c:v>4,03876</c:v>
                </c:pt>
                <c:pt idx="208">
                  <c:v>4,16613</c:v>
                </c:pt>
                <c:pt idx="209">
                  <c:v>4,1689</c:v>
                </c:pt>
                <c:pt idx="210">
                  <c:v>4,23061</c:v>
                </c:pt>
                <c:pt idx="211">
                  <c:v>4,23722</c:v>
                </c:pt>
                <c:pt idx="212">
                  <c:v>4,3991</c:v>
                </c:pt>
                <c:pt idx="213">
                  <c:v>4,40813</c:v>
                </c:pt>
                <c:pt idx="214">
                  <c:v>4,46354</c:v>
                </c:pt>
                <c:pt idx="215">
                  <c:v>4,47884</c:v>
                </c:pt>
                <c:pt idx="216">
                  <c:v>4,64315</c:v>
                </c:pt>
                <c:pt idx="217">
                  <c:v>4,69631</c:v>
                </c:pt>
                <c:pt idx="218">
                  <c:v>4,70842</c:v>
                </c:pt>
                <c:pt idx="219">
                  <c:v>4,72501</c:v>
                </c:pt>
                <c:pt idx="220">
                  <c:v>4,77146</c:v>
                </c:pt>
                <c:pt idx="221">
                  <c:v>4,85963</c:v>
                </c:pt>
                <c:pt idx="222">
                  <c:v>4,87002</c:v>
                </c:pt>
                <c:pt idx="223">
                  <c:v>4,98764</c:v>
                </c:pt>
              </c:strCache>
            </c:strRef>
          </c:xVal>
          <c:yVal>
            <c:numRef>
              <c:f>cav1ncav2nT2CPRtaper_300mm!$R$2:$R$225</c:f>
              <c:numCache>
                <c:formatCode>General</c:formatCode>
                <c:ptCount val="22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5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5</c:v>
                </c:pt>
                <c:pt idx="186">
                  <c:v>5</c:v>
                </c:pt>
                <c:pt idx="187">
                  <c:v>5</c:v>
                </c:pt>
                <c:pt idx="188">
                  <c:v>5</c:v>
                </c:pt>
                <c:pt idx="189">
                  <c:v>5</c:v>
                </c:pt>
                <c:pt idx="190">
                  <c:v>5</c:v>
                </c:pt>
                <c:pt idx="191">
                  <c:v>5</c:v>
                </c:pt>
                <c:pt idx="192">
                  <c:v>5</c:v>
                </c:pt>
                <c:pt idx="193">
                  <c:v>5</c:v>
                </c:pt>
                <c:pt idx="194">
                  <c:v>5</c:v>
                </c:pt>
                <c:pt idx="195">
                  <c:v>5</c:v>
                </c:pt>
                <c:pt idx="196">
                  <c:v>5</c:v>
                </c:pt>
                <c:pt idx="197">
                  <c:v>5</c:v>
                </c:pt>
                <c:pt idx="198">
                  <c:v>5</c:v>
                </c:pt>
                <c:pt idx="199">
                  <c:v>5</c:v>
                </c:pt>
                <c:pt idx="200">
                  <c:v>5</c:v>
                </c:pt>
                <c:pt idx="201">
                  <c:v>5</c:v>
                </c:pt>
                <c:pt idx="202">
                  <c:v>5</c:v>
                </c:pt>
                <c:pt idx="203">
                  <c:v>5</c:v>
                </c:pt>
                <c:pt idx="204">
                  <c:v>5</c:v>
                </c:pt>
                <c:pt idx="205">
                  <c:v>5</c:v>
                </c:pt>
                <c:pt idx="206">
                  <c:v>5</c:v>
                </c:pt>
                <c:pt idx="207">
                  <c:v>5</c:v>
                </c:pt>
                <c:pt idx="208">
                  <c:v>5</c:v>
                </c:pt>
                <c:pt idx="209">
                  <c:v>5</c:v>
                </c:pt>
                <c:pt idx="211">
                  <c:v>5</c:v>
                </c:pt>
                <c:pt idx="212">
                  <c:v>5</c:v>
                </c:pt>
                <c:pt idx="213">
                  <c:v>5</c:v>
                </c:pt>
                <c:pt idx="214">
                  <c:v>5</c:v>
                </c:pt>
                <c:pt idx="217">
                  <c:v>5</c:v>
                </c:pt>
                <c:pt idx="218">
                  <c:v>5</c:v>
                </c:pt>
                <c:pt idx="219">
                  <c:v>5</c:v>
                </c:pt>
                <c:pt idx="220">
                  <c:v>5</c:v>
                </c:pt>
                <c:pt idx="223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0F5-4D4C-AAA9-7D3FE05F51A7}"/>
            </c:ext>
          </c:extLst>
        </c:ser>
        <c:ser>
          <c:idx val="8"/>
          <c:order val="8"/>
          <c:tx>
            <c:v>Rz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cav1ncav2nT2CPRtaper_300mm!$B$197:$B$350</c:f>
              <c:numCache>
                <c:formatCode>General</c:formatCode>
                <c:ptCount val="154"/>
                <c:pt idx="0">
                  <c:v>2.67814</c:v>
                </c:pt>
                <c:pt idx="1">
                  <c:v>2.67814</c:v>
                </c:pt>
                <c:pt idx="2">
                  <c:v>2.7879399999999999</c:v>
                </c:pt>
                <c:pt idx="3">
                  <c:v>2.8558400000000002</c:v>
                </c:pt>
                <c:pt idx="4">
                  <c:v>2.8558400000000002</c:v>
                </c:pt>
                <c:pt idx="5">
                  <c:v>2.9985599999999999</c:v>
                </c:pt>
                <c:pt idx="6">
                  <c:v>2.9985599999999999</c:v>
                </c:pt>
                <c:pt idx="7">
                  <c:v>3.0348700000000002</c:v>
                </c:pt>
                <c:pt idx="8">
                  <c:v>3.2482500000000001</c:v>
                </c:pt>
                <c:pt idx="9" formatCode="0.00E+00">
                  <c:v>4.0127499999999996</c:v>
                </c:pt>
                <c:pt idx="10" formatCode="0.00E+00">
                  <c:v>4.01342</c:v>
                </c:pt>
                <c:pt idx="11">
                  <c:v>4.03749</c:v>
                </c:pt>
                <c:pt idx="12">
                  <c:v>4.0387599999999999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4.2306100000000004</c:v>
                </c:pt>
                <c:pt idx="16">
                  <c:v>4.2372199999999998</c:v>
                </c:pt>
                <c:pt idx="17">
                  <c:v>4.3990999999999998</c:v>
                </c:pt>
                <c:pt idx="18">
                  <c:v>4.4081299999999999</c:v>
                </c:pt>
                <c:pt idx="19">
                  <c:v>4.4635400000000001</c:v>
                </c:pt>
                <c:pt idx="20">
                  <c:v>4.4788399999999999</c:v>
                </c:pt>
                <c:pt idx="21">
                  <c:v>4.6431500000000003</c:v>
                </c:pt>
                <c:pt idx="22">
                  <c:v>4.6963100000000004</c:v>
                </c:pt>
                <c:pt idx="23">
                  <c:v>4.7084200000000003</c:v>
                </c:pt>
                <c:pt idx="24">
                  <c:v>4.7250100000000002</c:v>
                </c:pt>
                <c:pt idx="25">
                  <c:v>4.7714600000000003</c:v>
                </c:pt>
                <c:pt idx="26">
                  <c:v>4.8596300000000001</c:v>
                </c:pt>
                <c:pt idx="27">
                  <c:v>4.8700200000000002</c:v>
                </c:pt>
                <c:pt idx="28">
                  <c:v>4.9876399999999999</c:v>
                </c:pt>
                <c:pt idx="29">
                  <c:v>5.0176999999999996</c:v>
                </c:pt>
                <c:pt idx="30">
                  <c:v>5.0586599999999997</c:v>
                </c:pt>
                <c:pt idx="31">
                  <c:v>5.0832199999999998</c:v>
                </c:pt>
                <c:pt idx="32">
                  <c:v>5.2213700000000003</c:v>
                </c:pt>
                <c:pt idx="33">
                  <c:v>5.2632199999999996</c:v>
                </c:pt>
                <c:pt idx="34">
                  <c:v>5.3526600000000002</c:v>
                </c:pt>
                <c:pt idx="35">
                  <c:v>5.3807700000000001</c:v>
                </c:pt>
                <c:pt idx="36">
                  <c:v>5.4481700000000002</c:v>
                </c:pt>
                <c:pt idx="42">
                  <c:v>5.4482499999999998</c:v>
                </c:pt>
                <c:pt idx="43">
                  <c:v>5.4887600000000001</c:v>
                </c:pt>
                <c:pt idx="45">
                  <c:v>5.5941900000000002</c:v>
                </c:pt>
                <c:pt idx="46">
                  <c:v>5.6223400000000003</c:v>
                </c:pt>
                <c:pt idx="47">
                  <c:v>5.6678600000000001</c:v>
                </c:pt>
                <c:pt idx="48">
                  <c:v>5.7011500000000002</c:v>
                </c:pt>
                <c:pt idx="49">
                  <c:v>5.8368200000000003</c:v>
                </c:pt>
                <c:pt idx="50">
                  <c:v>5.8713899999999999</c:v>
                </c:pt>
                <c:pt idx="51">
                  <c:v>5.9069200000000004</c:v>
                </c:pt>
                <c:pt idx="52">
                  <c:v>5.9235699999999998</c:v>
                </c:pt>
                <c:pt idx="53">
                  <c:v>6.0617299999999998</c:v>
                </c:pt>
                <c:pt idx="54">
                  <c:v>6.14595</c:v>
                </c:pt>
                <c:pt idx="55">
                  <c:v>6.1490299999999998</c:v>
                </c:pt>
                <c:pt idx="56">
                  <c:v>6.1551400000000003</c:v>
                </c:pt>
                <c:pt idx="57">
                  <c:v>6.2292100000000001</c:v>
                </c:pt>
                <c:pt idx="58">
                  <c:v>6.2296500000000004</c:v>
                </c:pt>
                <c:pt idx="59">
                  <c:v>6.2426899999999996</c:v>
                </c:pt>
                <c:pt idx="60">
                  <c:v>6.2538600000000004</c:v>
                </c:pt>
                <c:pt idx="61">
                  <c:v>6.2803399999999998</c:v>
                </c:pt>
                <c:pt idx="62">
                  <c:v>6.3975299999999997</c:v>
                </c:pt>
                <c:pt idx="63">
                  <c:v>6.4344000000000001</c:v>
                </c:pt>
                <c:pt idx="64">
                  <c:v>6.4813400000000003</c:v>
                </c:pt>
                <c:pt idx="65">
                  <c:v>6.4869599999999998</c:v>
                </c:pt>
                <c:pt idx="66">
                  <c:v>6.6285800000000004</c:v>
                </c:pt>
                <c:pt idx="67">
                  <c:v>6.64656</c:v>
                </c:pt>
                <c:pt idx="68">
                  <c:v>6.6757099999999996</c:v>
                </c:pt>
                <c:pt idx="69">
                  <c:v>6.6813799999999999</c:v>
                </c:pt>
                <c:pt idx="70">
                  <c:v>6.8427600000000002</c:v>
                </c:pt>
              </c:numCache>
            </c:numRef>
          </c:xVal>
          <c:yVal>
            <c:numRef>
              <c:f>cav1ncav2nT2CPRtaper_300mm!$O$197:$O$350</c:f>
              <c:numCache>
                <c:formatCode>0.00E+00</c:formatCode>
                <c:ptCount val="154"/>
                <c:pt idx="0">
                  <c:v>5.0302831894949737E-7</c:v>
                </c:pt>
                <c:pt idx="1">
                  <c:v>2.9329429799946573E-6</c:v>
                </c:pt>
                <c:pt idx="2">
                  <c:v>2.4382382937044063E-6</c:v>
                </c:pt>
                <c:pt idx="3">
                  <c:v>5.3819036868358438E-7</c:v>
                </c:pt>
                <c:pt idx="4">
                  <c:v>8.634455822291969E-6</c:v>
                </c:pt>
                <c:pt idx="5">
                  <c:v>7.4282658684928573E-7</c:v>
                </c:pt>
                <c:pt idx="6">
                  <c:v>8.7493272070940701E-6</c:v>
                </c:pt>
                <c:pt idx="7">
                  <c:v>5.8625477239136434E-6</c:v>
                </c:pt>
                <c:pt idx="8">
                  <c:v>2.2495753260438908E-6</c:v>
                </c:pt>
                <c:pt idx="9">
                  <c:v>4.6261027738095766E-7</c:v>
                </c:pt>
                <c:pt idx="10">
                  <c:v>2.262469892950751E-5</c:v>
                </c:pt>
                <c:pt idx="11">
                  <c:v>8.7300379201377285E-8</c:v>
                </c:pt>
                <c:pt idx="12">
                  <c:v>1.0209528905516237E-6</c:v>
                </c:pt>
                <c:pt idx="13">
                  <c:v>3.7661592911203223E-7</c:v>
                </c:pt>
                <c:pt idx="14">
                  <c:v>6.0301966755013184E-6</c:v>
                </c:pt>
                <c:pt idx="15">
                  <c:v>2.9658938646189075E-7</c:v>
                </c:pt>
                <c:pt idx="16">
                  <c:v>5.4294219184978169E-8</c:v>
                </c:pt>
                <c:pt idx="17">
                  <c:v>5.053194713177144E-7</c:v>
                </c:pt>
                <c:pt idx="18">
                  <c:v>1.660237364716974E-6</c:v>
                </c:pt>
                <c:pt idx="19">
                  <c:v>8.0540158076873589E-9</c:v>
                </c:pt>
                <c:pt idx="20">
                  <c:v>3.8250097227212863E-7</c:v>
                </c:pt>
                <c:pt idx="21">
                  <c:v>1.7635032685762587E-7</c:v>
                </c:pt>
                <c:pt idx="22">
                  <c:v>4.3682758200271404E-7</c:v>
                </c:pt>
                <c:pt idx="23">
                  <c:v>3.1159078962952749E-7</c:v>
                </c:pt>
                <c:pt idx="24">
                  <c:v>3.7336676578950859E-8</c:v>
                </c:pt>
                <c:pt idx="25">
                  <c:v>3.3552578489203797E-7</c:v>
                </c:pt>
                <c:pt idx="26">
                  <c:v>1.6178248597055648E-8</c:v>
                </c:pt>
                <c:pt idx="27">
                  <c:v>1.5308149137092893E-8</c:v>
                </c:pt>
                <c:pt idx="28">
                  <c:v>1.8399061354173953E-7</c:v>
                </c:pt>
                <c:pt idx="29">
                  <c:v>9.6486189366248356E-8</c:v>
                </c:pt>
                <c:pt idx="30">
                  <c:v>1.0493741295717838E-8</c:v>
                </c:pt>
                <c:pt idx="31">
                  <c:v>3.0342185357424661E-8</c:v>
                </c:pt>
                <c:pt idx="32">
                  <c:v>3.9616421490100727E-6</c:v>
                </c:pt>
                <c:pt idx="33">
                  <c:v>3.3636796107277676E-7</c:v>
                </c:pt>
                <c:pt idx="34">
                  <c:v>7.4583711453557806E-8</c:v>
                </c:pt>
                <c:pt idx="35">
                  <c:v>1.3636793414928034E-7</c:v>
                </c:pt>
                <c:pt idx="36">
                  <c:v>2.8881831571553579E-8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2.1449467971913281E-7</c:v>
                </c:pt>
                <c:pt idx="43">
                  <c:v>1.784203943897198E-8</c:v>
                </c:pt>
                <c:pt idx="44">
                  <c:v>0</c:v>
                </c:pt>
                <c:pt idx="45">
                  <c:v>2.8732674702051714E-9</c:v>
                </c:pt>
                <c:pt idx="46">
                  <c:v>1.9356608453557827E-8</c:v>
                </c:pt>
                <c:pt idx="47">
                  <c:v>2.6369210907893799E-7</c:v>
                </c:pt>
                <c:pt idx="48">
                  <c:v>1.3347103867995488E-9</c:v>
                </c:pt>
                <c:pt idx="49">
                  <c:v>1.8873301874929348E-8</c:v>
                </c:pt>
                <c:pt idx="50">
                  <c:v>2.3193687512617346E-9</c:v>
                </c:pt>
                <c:pt idx="51">
                  <c:v>7.734553108310161E-11</c:v>
                </c:pt>
                <c:pt idx="52">
                  <c:v>2.9606093932972637E-9</c:v>
                </c:pt>
                <c:pt idx="53">
                  <c:v>1.7523947858102611E-8</c:v>
                </c:pt>
                <c:pt idx="54">
                  <c:v>1.0970712978701514E-9</c:v>
                </c:pt>
                <c:pt idx="55">
                  <c:v>1.6186854289407881E-7</c:v>
                </c:pt>
                <c:pt idx="56">
                  <c:v>3.2803486805212279E-8</c:v>
                </c:pt>
                <c:pt idx="57">
                  <c:v>8.7197490214530973E-8</c:v>
                </c:pt>
                <c:pt idx="58">
                  <c:v>1.0950588822282983E-8</c:v>
                </c:pt>
                <c:pt idx="59">
                  <c:v>2.695190083139528E-10</c:v>
                </c:pt>
                <c:pt idx="60">
                  <c:v>1.198000090690991E-7</c:v>
                </c:pt>
                <c:pt idx="61">
                  <c:v>3.1305743472322975E-7</c:v>
                </c:pt>
                <c:pt idx="62">
                  <c:v>1.883503929903406E-12</c:v>
                </c:pt>
                <c:pt idx="63">
                  <c:v>2.7180432668051614E-8</c:v>
                </c:pt>
                <c:pt idx="64">
                  <c:v>6.7709024778046741E-7</c:v>
                </c:pt>
                <c:pt idx="65">
                  <c:v>2.4737986917656276E-8</c:v>
                </c:pt>
                <c:pt idx="66">
                  <c:v>3.3259828985503542E-9</c:v>
                </c:pt>
                <c:pt idx="67">
                  <c:v>7.5623545015971115E-7</c:v>
                </c:pt>
                <c:pt idx="68">
                  <c:v>8.1162809947991068E-9</c:v>
                </c:pt>
                <c:pt idx="69">
                  <c:v>1.3680314963486906E-7</c:v>
                </c:pt>
                <c:pt idx="70">
                  <c:v>3.438893268891283E-10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0F5-4D4C-AAA9-7D3FE05F51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30112"/>
        <c:axId val="1867614720"/>
      </c:scatterChart>
      <c:scatterChart>
        <c:scatterStyle val="lineMarker"/>
        <c:varyColors val="0"/>
        <c:ser>
          <c:idx val="0"/>
          <c:order val="0"/>
          <c:tx>
            <c:strRef>
              <c:f>cav1ncav2nT2CPRtaper_300mm!$M$1</c:f>
              <c:strCache>
                <c:ptCount val="1"/>
                <c:pt idx="0">
                  <c:v>Rx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cav1ncav2nT2CPRtaper_300mm!$B$3:$B$190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4.0034299999999998</c:v>
                </c:pt>
                <c:pt idx="2">
                  <c:v>4.0347900000000001</c:v>
                </c:pt>
                <c:pt idx="3">
                  <c:v>4.0372399999999997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4.2288500000000004</c:v>
                </c:pt>
                <c:pt idx="7">
                  <c:v>4.2384899999999996</c:v>
                </c:pt>
                <c:pt idx="8">
                  <c:v>4.3151200000000003</c:v>
                </c:pt>
                <c:pt idx="9">
                  <c:v>4.3160299999999996</c:v>
                </c:pt>
                <c:pt idx="10">
                  <c:v>4.4358399999999998</c:v>
                </c:pt>
                <c:pt idx="11">
                  <c:v>4.4426300000000003</c:v>
                </c:pt>
                <c:pt idx="12">
                  <c:v>4.4930199999999996</c:v>
                </c:pt>
                <c:pt idx="13">
                  <c:v>4.5023499999999999</c:v>
                </c:pt>
                <c:pt idx="14">
                  <c:v>4.5154399999999999</c:v>
                </c:pt>
                <c:pt idx="15">
                  <c:v>4.5160299999999998</c:v>
                </c:pt>
                <c:pt idx="16">
                  <c:v>4.5486300000000002</c:v>
                </c:pt>
                <c:pt idx="17">
                  <c:v>4.5503099999999996</c:v>
                </c:pt>
                <c:pt idx="18">
                  <c:v>4.5855300000000003</c:v>
                </c:pt>
                <c:pt idx="19">
                  <c:v>4.5868099999999998</c:v>
                </c:pt>
                <c:pt idx="20">
                  <c:v>4.6046800000000001</c:v>
                </c:pt>
                <c:pt idx="21">
                  <c:v>4.6119500000000002</c:v>
                </c:pt>
                <c:pt idx="22">
                  <c:v>4.6869699999999996</c:v>
                </c:pt>
                <c:pt idx="23">
                  <c:v>4.7070600000000002</c:v>
                </c:pt>
                <c:pt idx="24">
                  <c:v>4.7293799999999999</c:v>
                </c:pt>
                <c:pt idx="25">
                  <c:v>4.7577699999999998</c:v>
                </c:pt>
                <c:pt idx="26">
                  <c:v>4.7935299999999996</c:v>
                </c:pt>
                <c:pt idx="27">
                  <c:v>4.8166399999999996</c:v>
                </c:pt>
                <c:pt idx="28">
                  <c:v>4.8592000000000004</c:v>
                </c:pt>
                <c:pt idx="29">
                  <c:v>4.87277</c:v>
                </c:pt>
                <c:pt idx="30">
                  <c:v>4.92666</c:v>
                </c:pt>
                <c:pt idx="31">
                  <c:v>4.9721700000000002</c:v>
                </c:pt>
                <c:pt idx="32">
                  <c:v>5.0097300000000002</c:v>
                </c:pt>
                <c:pt idx="33">
                  <c:v>5.0732900000000001</c:v>
                </c:pt>
                <c:pt idx="34">
                  <c:v>5.1757999999999997</c:v>
                </c:pt>
                <c:pt idx="35">
                  <c:v>5.2194200000000004</c:v>
                </c:pt>
                <c:pt idx="36">
                  <c:v>5.2701900000000004</c:v>
                </c:pt>
                <c:pt idx="37">
                  <c:v>5.3063200000000004</c:v>
                </c:pt>
                <c:pt idx="38">
                  <c:v>5.3613900000000001</c:v>
                </c:pt>
                <c:pt idx="39">
                  <c:v>5.3636499999999998</c:v>
                </c:pt>
                <c:pt idx="45">
                  <c:v>5.4585499999999998</c:v>
                </c:pt>
                <c:pt idx="46">
                  <c:v>5.4648700000000003</c:v>
                </c:pt>
                <c:pt idx="47">
                  <c:v>5.4978400000000001</c:v>
                </c:pt>
                <c:pt idx="48">
                  <c:v>5.5032100000000002</c:v>
                </c:pt>
                <c:pt idx="49">
                  <c:v>5.5139500000000004</c:v>
                </c:pt>
                <c:pt idx="50">
                  <c:v>5.5567700000000002</c:v>
                </c:pt>
                <c:pt idx="51">
                  <c:v>5.5855800000000002</c:v>
                </c:pt>
                <c:pt idx="52">
                  <c:v>5.6011100000000003</c:v>
                </c:pt>
                <c:pt idx="53">
                  <c:v>5.6195500000000003</c:v>
                </c:pt>
                <c:pt idx="54">
                  <c:v>5.6253099999999998</c:v>
                </c:pt>
                <c:pt idx="55">
                  <c:v>5.6324199999999998</c:v>
                </c:pt>
                <c:pt idx="56">
                  <c:v>5.6456900000000001</c:v>
                </c:pt>
                <c:pt idx="57">
                  <c:v>5.6434499999999996</c:v>
                </c:pt>
                <c:pt idx="58">
                  <c:v>5.6471099999999996</c:v>
                </c:pt>
                <c:pt idx="60">
                  <c:v>5.6589799999999997</c:v>
                </c:pt>
                <c:pt idx="61">
                  <c:v>5.6646099999999997</c:v>
                </c:pt>
                <c:pt idx="62">
                  <c:v>5.6660700000000004</c:v>
                </c:pt>
                <c:pt idx="64">
                  <c:v>5.6978999999999997</c:v>
                </c:pt>
                <c:pt idx="65">
                  <c:v>5.7046999999999999</c:v>
                </c:pt>
                <c:pt idx="66">
                  <c:v>5.7111099999999997</c:v>
                </c:pt>
                <c:pt idx="67">
                  <c:v>5.7583000000000002</c:v>
                </c:pt>
                <c:pt idx="68">
                  <c:v>5.76905</c:v>
                </c:pt>
                <c:pt idx="69">
                  <c:v>5.7720799999999999</c:v>
                </c:pt>
                <c:pt idx="70">
                  <c:v>5.7824799999999996</c:v>
                </c:pt>
                <c:pt idx="71">
                  <c:v>5.79535</c:v>
                </c:pt>
                <c:pt idx="72">
                  <c:v>5.8156600000000003</c:v>
                </c:pt>
                <c:pt idx="73">
                  <c:v>5.8238200000000004</c:v>
                </c:pt>
                <c:pt idx="74">
                  <c:v>5.8339499999999997</c:v>
                </c:pt>
                <c:pt idx="75">
                  <c:v>5.8643599999999996</c:v>
                </c:pt>
                <c:pt idx="76">
                  <c:v>5.8945999999999996</c:v>
                </c:pt>
                <c:pt idx="77">
                  <c:v>5.8999100000000002</c:v>
                </c:pt>
                <c:pt idx="78">
                  <c:v>5.9256700000000002</c:v>
                </c:pt>
                <c:pt idx="79">
                  <c:v>5.95207</c:v>
                </c:pt>
                <c:pt idx="80">
                  <c:v>5.9598199999999997</c:v>
                </c:pt>
                <c:pt idx="81">
                  <c:v>5.9622299999999999</c:v>
                </c:pt>
                <c:pt idx="82">
                  <c:v>5.9849699999999997</c:v>
                </c:pt>
                <c:pt idx="83">
                  <c:v>6.0039600000000002</c:v>
                </c:pt>
                <c:pt idx="84">
                  <c:v>6.0425199999999997</c:v>
                </c:pt>
                <c:pt idx="85">
                  <c:v>6.0517700000000003</c:v>
                </c:pt>
                <c:pt idx="86">
                  <c:v>6.0570899999999996</c:v>
                </c:pt>
                <c:pt idx="87">
                  <c:v>6.1236100000000002</c:v>
                </c:pt>
                <c:pt idx="88">
                  <c:v>6.1333200000000003</c:v>
                </c:pt>
                <c:pt idx="89">
                  <c:v>6.1550700000000003</c:v>
                </c:pt>
                <c:pt idx="90">
                  <c:v>6.1620200000000001</c:v>
                </c:pt>
                <c:pt idx="91">
                  <c:v>6.1887400000000001</c:v>
                </c:pt>
                <c:pt idx="92">
                  <c:v>6.2091799999999999</c:v>
                </c:pt>
                <c:pt idx="93">
                  <c:v>6.2126200000000003</c:v>
                </c:pt>
                <c:pt idx="94">
                  <c:v>6.2269199999999998</c:v>
                </c:pt>
                <c:pt idx="95">
                  <c:v>6.2526599999999997</c:v>
                </c:pt>
                <c:pt idx="96">
                  <c:v>6.2526999999999999</c:v>
                </c:pt>
                <c:pt idx="97">
                  <c:v>6.2563000000000004</c:v>
                </c:pt>
                <c:pt idx="98">
                  <c:v>6.2766200000000003</c:v>
                </c:pt>
                <c:pt idx="99">
                  <c:v>6.2953799999999998</c:v>
                </c:pt>
                <c:pt idx="100">
                  <c:v>6.3434100000000004</c:v>
                </c:pt>
                <c:pt idx="101">
                  <c:v>6.3665700000000003</c:v>
                </c:pt>
                <c:pt idx="102">
                  <c:v>6.37235</c:v>
                </c:pt>
                <c:pt idx="103">
                  <c:v>6.4044499999999998</c:v>
                </c:pt>
                <c:pt idx="104">
                  <c:v>6.4371200000000002</c:v>
                </c:pt>
                <c:pt idx="105">
                  <c:v>6.4453699999999996</c:v>
                </c:pt>
                <c:pt idx="106">
                  <c:v>6.47044</c:v>
                </c:pt>
                <c:pt idx="107">
                  <c:v>6.5072000000000001</c:v>
                </c:pt>
                <c:pt idx="108">
                  <c:v>6.5086899999999996</c:v>
                </c:pt>
                <c:pt idx="109">
                  <c:v>6.5267999999999997</c:v>
                </c:pt>
                <c:pt idx="110">
                  <c:v>6.53606</c:v>
                </c:pt>
                <c:pt idx="111">
                  <c:v>6.5829700000000004</c:v>
                </c:pt>
                <c:pt idx="112">
                  <c:v>6.5901300000000003</c:v>
                </c:pt>
                <c:pt idx="113">
                  <c:v>6.6218599999999999</c:v>
                </c:pt>
                <c:pt idx="114">
                  <c:v>6.6472499999999997</c:v>
                </c:pt>
                <c:pt idx="115">
                  <c:v>6.6566799999999997</c:v>
                </c:pt>
                <c:pt idx="116">
                  <c:v>6.7158600000000002</c:v>
                </c:pt>
                <c:pt idx="117">
                  <c:v>6.7446200000000003</c:v>
                </c:pt>
                <c:pt idx="118">
                  <c:v>6.7485200000000001</c:v>
                </c:pt>
                <c:pt idx="119">
                  <c:v>6.7790499999999998</c:v>
                </c:pt>
                <c:pt idx="120">
                  <c:v>6.8060200000000002</c:v>
                </c:pt>
                <c:pt idx="121">
                  <c:v>6.8222899999999997</c:v>
                </c:pt>
                <c:pt idx="122">
                  <c:v>6.8614199999999999</c:v>
                </c:pt>
                <c:pt idx="123">
                  <c:v>6.8880600000000003</c:v>
                </c:pt>
                <c:pt idx="124">
                  <c:v>6.8927899999999998</c:v>
                </c:pt>
                <c:pt idx="125">
                  <c:v>6.9082800000000004</c:v>
                </c:pt>
                <c:pt idx="126">
                  <c:v>6.9169600000000004</c:v>
                </c:pt>
                <c:pt idx="127">
                  <c:v>6.96204</c:v>
                </c:pt>
                <c:pt idx="128">
                  <c:v>6.98569</c:v>
                </c:pt>
              </c:numCache>
            </c:numRef>
          </c:xVal>
          <c:yVal>
            <c:numRef>
              <c:f>cav1ncav2nT2CPRtaper_300mm!$M$3:$M$190</c:f>
              <c:numCache>
                <c:formatCode>0.00E+00</c:formatCode>
                <c:ptCount val="188"/>
                <c:pt idx="0">
                  <c:v>2.4253464697590474</c:v>
                </c:pt>
                <c:pt idx="1">
                  <c:v>1.0418649574460335</c:v>
                </c:pt>
                <c:pt idx="2">
                  <c:v>1.3585027314736307</c:v>
                </c:pt>
                <c:pt idx="3">
                  <c:v>3.9055782281316965E-3</c:v>
                </c:pt>
                <c:pt idx="4">
                  <c:v>1947.4454783323481</c:v>
                </c:pt>
                <c:pt idx="5">
                  <c:v>896.35555319299624</c:v>
                </c:pt>
                <c:pt idx="6">
                  <c:v>0.12073853744296507</c:v>
                </c:pt>
                <c:pt idx="7">
                  <c:v>3.6024612410118926</c:v>
                </c:pt>
                <c:pt idx="8">
                  <c:v>6.2203689081606228</c:v>
                </c:pt>
                <c:pt idx="9">
                  <c:v>118.17836577912574</c:v>
                </c:pt>
                <c:pt idx="10">
                  <c:v>0.21819473598227421</c:v>
                </c:pt>
                <c:pt idx="11">
                  <c:v>59.882012464976135</c:v>
                </c:pt>
                <c:pt idx="12">
                  <c:v>91.437033608383729</c:v>
                </c:pt>
                <c:pt idx="13">
                  <c:v>5.8414779441948683</c:v>
                </c:pt>
                <c:pt idx="14">
                  <c:v>4.3189350906041729E-2</c:v>
                </c:pt>
                <c:pt idx="15">
                  <c:v>5.6379385728830778E-2</c:v>
                </c:pt>
                <c:pt idx="16">
                  <c:v>11.015609560327126</c:v>
                </c:pt>
                <c:pt idx="17">
                  <c:v>113.38850512512684</c:v>
                </c:pt>
                <c:pt idx="18" formatCode="General">
                  <c:v>38.871562533204319</c:v>
                </c:pt>
                <c:pt idx="19">
                  <c:v>103.40711297506323</c:v>
                </c:pt>
                <c:pt idx="20">
                  <c:v>35.79537355551782</c:v>
                </c:pt>
                <c:pt idx="21">
                  <c:v>0.25133895918863569</c:v>
                </c:pt>
                <c:pt idx="22">
                  <c:v>9.6552975679814388</c:v>
                </c:pt>
                <c:pt idx="23">
                  <c:v>61.09551185362217</c:v>
                </c:pt>
                <c:pt idx="24">
                  <c:v>36.474748098125751</c:v>
                </c:pt>
                <c:pt idx="25">
                  <c:v>28.934890094387072</c:v>
                </c:pt>
                <c:pt idx="26" formatCode="General">
                  <c:v>27.849249051243081</c:v>
                </c:pt>
                <c:pt idx="27">
                  <c:v>36.352075265944151</c:v>
                </c:pt>
                <c:pt idx="28">
                  <c:v>4.298371454519045</c:v>
                </c:pt>
                <c:pt idx="29">
                  <c:v>1.0934188603565569</c:v>
                </c:pt>
                <c:pt idx="30">
                  <c:v>1.9965540568354951</c:v>
                </c:pt>
                <c:pt idx="31">
                  <c:v>33.115301593644581</c:v>
                </c:pt>
                <c:pt idx="32">
                  <c:v>4.1931509504930062</c:v>
                </c:pt>
                <c:pt idx="33">
                  <c:v>21.90729599429423</c:v>
                </c:pt>
                <c:pt idx="34">
                  <c:v>2.0587604868145024</c:v>
                </c:pt>
                <c:pt idx="35">
                  <c:v>3.1374456126595689</c:v>
                </c:pt>
                <c:pt idx="36">
                  <c:v>4.660201116456366E-2</c:v>
                </c:pt>
                <c:pt idx="37">
                  <c:v>2.0653790542300352</c:v>
                </c:pt>
                <c:pt idx="38">
                  <c:v>60.876729325445886</c:v>
                </c:pt>
                <c:pt idx="39">
                  <c:v>825.37223839966487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383.03802287124313</c:v>
                </c:pt>
                <c:pt idx="46">
                  <c:v>1.1175258744926433E-2</c:v>
                </c:pt>
                <c:pt idx="47">
                  <c:v>7.8372909759806904</c:v>
                </c:pt>
                <c:pt idx="48">
                  <c:v>380.69407422652256</c:v>
                </c:pt>
                <c:pt idx="49">
                  <c:v>1.8358746843715792</c:v>
                </c:pt>
                <c:pt idx="50">
                  <c:v>6.7278962202648618</c:v>
                </c:pt>
                <c:pt idx="51">
                  <c:v>41.837083007357286</c:v>
                </c:pt>
                <c:pt idx="52">
                  <c:v>3.3134565166681074</c:v>
                </c:pt>
                <c:pt idx="53">
                  <c:v>0.27658429479292757</c:v>
                </c:pt>
                <c:pt idx="54">
                  <c:v>1.6256681504274502</c:v>
                </c:pt>
                <c:pt idx="55">
                  <c:v>0.23440525529140677</c:v>
                </c:pt>
                <c:pt idx="56">
                  <c:v>4.0104511056577342E-3</c:v>
                </c:pt>
                <c:pt idx="57">
                  <c:v>0.40163216391241263</c:v>
                </c:pt>
                <c:pt idx="58">
                  <c:v>3.5470930636949038</c:v>
                </c:pt>
                <c:pt idx="59">
                  <c:v>0</c:v>
                </c:pt>
                <c:pt idx="60">
                  <c:v>5.6245092469035542</c:v>
                </c:pt>
                <c:pt idx="61">
                  <c:v>9.2696490912853053E-3</c:v>
                </c:pt>
                <c:pt idx="62">
                  <c:v>0.29247937354067921</c:v>
                </c:pt>
                <c:pt idx="63">
                  <c:v>0</c:v>
                </c:pt>
                <c:pt idx="64">
                  <c:v>0.16899298569328991</c:v>
                </c:pt>
                <c:pt idx="65">
                  <c:v>6.7101723610451428E-2</c:v>
                </c:pt>
                <c:pt idx="66">
                  <c:v>1.0878195329776118E-4</c:v>
                </c:pt>
                <c:pt idx="67">
                  <c:v>1.619844436403598</c:v>
                </c:pt>
                <c:pt idx="68">
                  <c:v>35.704775679128666</c:v>
                </c:pt>
                <c:pt idx="69">
                  <c:v>1.2520334034947365</c:v>
                </c:pt>
                <c:pt idx="70">
                  <c:v>5.6680038553557466E-2</c:v>
                </c:pt>
                <c:pt idx="71">
                  <c:v>0.16319253408238396</c:v>
                </c:pt>
                <c:pt idx="72">
                  <c:v>3.4874307131789983</c:v>
                </c:pt>
                <c:pt idx="73">
                  <c:v>0.15557723010278798</c:v>
                </c:pt>
                <c:pt idx="74">
                  <c:v>2.9237895993091845E-2</c:v>
                </c:pt>
                <c:pt idx="75">
                  <c:v>0.2008982469226385</c:v>
                </c:pt>
                <c:pt idx="76">
                  <c:v>2.2157074628675066E-2</c:v>
                </c:pt>
                <c:pt idx="77">
                  <c:v>0.22762079300573185</c:v>
                </c:pt>
                <c:pt idx="78">
                  <c:v>2.4279217052826465</c:v>
                </c:pt>
                <c:pt idx="79">
                  <c:v>0.39606609501308454</c:v>
                </c:pt>
                <c:pt idx="80">
                  <c:v>6.9064774811146563</c:v>
                </c:pt>
                <c:pt idx="81">
                  <c:v>1.8624868660137843</c:v>
                </c:pt>
                <c:pt idx="82">
                  <c:v>22.663838035962392</c:v>
                </c:pt>
                <c:pt idx="83">
                  <c:v>1.4002395893981157</c:v>
                </c:pt>
                <c:pt idx="84">
                  <c:v>0.14100606760962534</c:v>
                </c:pt>
                <c:pt idx="85">
                  <c:v>0.1231619228013125</c:v>
                </c:pt>
                <c:pt idx="86">
                  <c:v>0.72354344953472438</c:v>
                </c:pt>
                <c:pt idx="87">
                  <c:v>1.8611463683731843E-3</c:v>
                </c:pt>
                <c:pt idx="88">
                  <c:v>7.651107756939915E-2</c:v>
                </c:pt>
                <c:pt idx="89">
                  <c:v>2.2036008082229315</c:v>
                </c:pt>
                <c:pt idx="90">
                  <c:v>0.51394254963467223</c:v>
                </c:pt>
                <c:pt idx="91">
                  <c:v>2.7549545218239933E-3</c:v>
                </c:pt>
                <c:pt idx="92">
                  <c:v>1.166152496924135</c:v>
                </c:pt>
                <c:pt idx="93">
                  <c:v>16.255653132408391</c:v>
                </c:pt>
                <c:pt idx="94">
                  <c:v>15.597777616632872</c:v>
                </c:pt>
                <c:pt idx="95">
                  <c:v>1.2452659153949246E-4</c:v>
                </c:pt>
                <c:pt idx="96">
                  <c:v>3.6592155223617656E-5</c:v>
                </c:pt>
                <c:pt idx="97">
                  <c:v>0.32249129121929593</c:v>
                </c:pt>
                <c:pt idx="98">
                  <c:v>0.43582544685186492</c:v>
                </c:pt>
                <c:pt idx="99">
                  <c:v>0.89047134539618122</c:v>
                </c:pt>
                <c:pt idx="100">
                  <c:v>0.3580982129669304</c:v>
                </c:pt>
                <c:pt idx="101">
                  <c:v>1.316935290521533</c:v>
                </c:pt>
                <c:pt idx="102">
                  <c:v>0.27171644653454469</c:v>
                </c:pt>
                <c:pt idx="103">
                  <c:v>0.24345076491408787</c:v>
                </c:pt>
                <c:pt idx="104">
                  <c:v>0.3859933762152899</c:v>
                </c:pt>
                <c:pt idx="105">
                  <c:v>2.7614730908997256E-2</c:v>
                </c:pt>
                <c:pt idx="106">
                  <c:v>1.526928871512456</c:v>
                </c:pt>
                <c:pt idx="107">
                  <c:v>0.17335253423172647</c:v>
                </c:pt>
                <c:pt idx="108">
                  <c:v>2.265873908216523E-2</c:v>
                </c:pt>
                <c:pt idx="109">
                  <c:v>0.64135459806030415</c:v>
                </c:pt>
                <c:pt idx="110">
                  <c:v>5.2830277796293608</c:v>
                </c:pt>
                <c:pt idx="111">
                  <c:v>0.14791827642529559</c:v>
                </c:pt>
                <c:pt idx="112">
                  <c:v>3.1392999664679823E-2</c:v>
                </c:pt>
                <c:pt idx="113">
                  <c:v>1.6666441322108439E-3</c:v>
                </c:pt>
                <c:pt idx="114">
                  <c:v>3.2414229036882842E-3</c:v>
                </c:pt>
                <c:pt idx="115">
                  <c:v>1.3878846887351333</c:v>
                </c:pt>
                <c:pt idx="116">
                  <c:v>0.58839294559245769</c:v>
                </c:pt>
                <c:pt idx="117">
                  <c:v>1.4425323607968477</c:v>
                </c:pt>
                <c:pt idx="118">
                  <c:v>0.12328189485089291</c:v>
                </c:pt>
                <c:pt idx="119">
                  <c:v>0.24256202731030502</c:v>
                </c:pt>
                <c:pt idx="120">
                  <c:v>0.19931567516806487</c:v>
                </c:pt>
                <c:pt idx="121">
                  <c:v>9.9911857828082406E-4</c:v>
                </c:pt>
                <c:pt idx="122">
                  <c:v>0.87216221033531871</c:v>
                </c:pt>
                <c:pt idx="123">
                  <c:v>0.15284372323116369</c:v>
                </c:pt>
                <c:pt idx="124">
                  <c:v>8.5726684320465776E-3</c:v>
                </c:pt>
                <c:pt idx="125">
                  <c:v>0.13137079622622994</c:v>
                </c:pt>
                <c:pt idx="126">
                  <c:v>7.7366682680525711E-2</c:v>
                </c:pt>
                <c:pt idx="127">
                  <c:v>1.075677386131169</c:v>
                </c:pt>
                <c:pt idx="128">
                  <c:v>2.5801807524389336E-5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0F5-4D4C-AAA9-7D3FE05F51A7}"/>
            </c:ext>
          </c:extLst>
        </c:ser>
        <c:ser>
          <c:idx val="1"/>
          <c:order val="1"/>
          <c:tx>
            <c:strRef>
              <c:f>cav1ncav2nT2CPRtaper_300mm!$N$1</c:f>
              <c:strCache>
                <c:ptCount val="1"/>
                <c:pt idx="0">
                  <c:v>Ry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cav1ncav2nT2CPRtaper_300mm!$B$3:$B$190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4.0034299999999998</c:v>
                </c:pt>
                <c:pt idx="2">
                  <c:v>4.0347900000000001</c:v>
                </c:pt>
                <c:pt idx="3">
                  <c:v>4.0372399999999997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4.2288500000000004</c:v>
                </c:pt>
                <c:pt idx="7">
                  <c:v>4.2384899999999996</c:v>
                </c:pt>
                <c:pt idx="8">
                  <c:v>4.3151200000000003</c:v>
                </c:pt>
                <c:pt idx="9">
                  <c:v>4.3160299999999996</c:v>
                </c:pt>
                <c:pt idx="10">
                  <c:v>4.4358399999999998</c:v>
                </c:pt>
                <c:pt idx="11">
                  <c:v>4.4426300000000003</c:v>
                </c:pt>
                <c:pt idx="12">
                  <c:v>4.4930199999999996</c:v>
                </c:pt>
                <c:pt idx="13">
                  <c:v>4.5023499999999999</c:v>
                </c:pt>
                <c:pt idx="14">
                  <c:v>4.5154399999999999</c:v>
                </c:pt>
                <c:pt idx="15">
                  <c:v>4.5160299999999998</c:v>
                </c:pt>
                <c:pt idx="16">
                  <c:v>4.5486300000000002</c:v>
                </c:pt>
                <c:pt idx="17">
                  <c:v>4.5503099999999996</c:v>
                </c:pt>
                <c:pt idx="18">
                  <c:v>4.5855300000000003</c:v>
                </c:pt>
                <c:pt idx="19">
                  <c:v>4.5868099999999998</c:v>
                </c:pt>
                <c:pt idx="20">
                  <c:v>4.6046800000000001</c:v>
                </c:pt>
                <c:pt idx="21">
                  <c:v>4.6119500000000002</c:v>
                </c:pt>
                <c:pt idx="22">
                  <c:v>4.6869699999999996</c:v>
                </c:pt>
                <c:pt idx="23">
                  <c:v>4.7070600000000002</c:v>
                </c:pt>
                <c:pt idx="24">
                  <c:v>4.7293799999999999</c:v>
                </c:pt>
                <c:pt idx="25">
                  <c:v>4.7577699999999998</c:v>
                </c:pt>
                <c:pt idx="26">
                  <c:v>4.7935299999999996</c:v>
                </c:pt>
                <c:pt idx="27">
                  <c:v>4.8166399999999996</c:v>
                </c:pt>
                <c:pt idx="28">
                  <c:v>4.8592000000000004</c:v>
                </c:pt>
                <c:pt idx="29">
                  <c:v>4.87277</c:v>
                </c:pt>
                <c:pt idx="30">
                  <c:v>4.92666</c:v>
                </c:pt>
                <c:pt idx="31">
                  <c:v>4.9721700000000002</c:v>
                </c:pt>
                <c:pt idx="32">
                  <c:v>5.0097300000000002</c:v>
                </c:pt>
                <c:pt idx="33">
                  <c:v>5.0732900000000001</c:v>
                </c:pt>
                <c:pt idx="34">
                  <c:v>5.1757999999999997</c:v>
                </c:pt>
                <c:pt idx="35">
                  <c:v>5.2194200000000004</c:v>
                </c:pt>
                <c:pt idx="36">
                  <c:v>5.2701900000000004</c:v>
                </c:pt>
                <c:pt idx="37">
                  <c:v>5.3063200000000004</c:v>
                </c:pt>
                <c:pt idx="38">
                  <c:v>5.3613900000000001</c:v>
                </c:pt>
                <c:pt idx="39">
                  <c:v>5.3636499999999998</c:v>
                </c:pt>
                <c:pt idx="45">
                  <c:v>5.4585499999999998</c:v>
                </c:pt>
                <c:pt idx="46">
                  <c:v>5.4648700000000003</c:v>
                </c:pt>
                <c:pt idx="47">
                  <c:v>5.4978400000000001</c:v>
                </c:pt>
                <c:pt idx="48">
                  <c:v>5.5032100000000002</c:v>
                </c:pt>
                <c:pt idx="49">
                  <c:v>5.5139500000000004</c:v>
                </c:pt>
                <c:pt idx="50">
                  <c:v>5.5567700000000002</c:v>
                </c:pt>
                <c:pt idx="51">
                  <c:v>5.5855800000000002</c:v>
                </c:pt>
                <c:pt idx="52">
                  <c:v>5.6011100000000003</c:v>
                </c:pt>
                <c:pt idx="53">
                  <c:v>5.6195500000000003</c:v>
                </c:pt>
                <c:pt idx="54">
                  <c:v>5.6253099999999998</c:v>
                </c:pt>
                <c:pt idx="55">
                  <c:v>5.6324199999999998</c:v>
                </c:pt>
                <c:pt idx="56">
                  <c:v>5.6456900000000001</c:v>
                </c:pt>
                <c:pt idx="57">
                  <c:v>5.6434499999999996</c:v>
                </c:pt>
                <c:pt idx="58">
                  <c:v>5.6471099999999996</c:v>
                </c:pt>
                <c:pt idx="60">
                  <c:v>5.6589799999999997</c:v>
                </c:pt>
                <c:pt idx="61">
                  <c:v>5.6646099999999997</c:v>
                </c:pt>
                <c:pt idx="62">
                  <c:v>5.6660700000000004</c:v>
                </c:pt>
                <c:pt idx="64">
                  <c:v>5.6978999999999997</c:v>
                </c:pt>
                <c:pt idx="65">
                  <c:v>5.7046999999999999</c:v>
                </c:pt>
                <c:pt idx="66">
                  <c:v>5.7111099999999997</c:v>
                </c:pt>
                <c:pt idx="67">
                  <c:v>5.7583000000000002</c:v>
                </c:pt>
                <c:pt idx="68">
                  <c:v>5.76905</c:v>
                </c:pt>
                <c:pt idx="69">
                  <c:v>5.7720799999999999</c:v>
                </c:pt>
                <c:pt idx="70">
                  <c:v>5.7824799999999996</c:v>
                </c:pt>
                <c:pt idx="71">
                  <c:v>5.79535</c:v>
                </c:pt>
                <c:pt idx="72">
                  <c:v>5.8156600000000003</c:v>
                </c:pt>
                <c:pt idx="73">
                  <c:v>5.8238200000000004</c:v>
                </c:pt>
                <c:pt idx="74">
                  <c:v>5.8339499999999997</c:v>
                </c:pt>
                <c:pt idx="75">
                  <c:v>5.8643599999999996</c:v>
                </c:pt>
                <c:pt idx="76">
                  <c:v>5.8945999999999996</c:v>
                </c:pt>
                <c:pt idx="77">
                  <c:v>5.8999100000000002</c:v>
                </c:pt>
                <c:pt idx="78">
                  <c:v>5.9256700000000002</c:v>
                </c:pt>
                <c:pt idx="79">
                  <c:v>5.95207</c:v>
                </c:pt>
                <c:pt idx="80">
                  <c:v>5.9598199999999997</c:v>
                </c:pt>
                <c:pt idx="81">
                  <c:v>5.9622299999999999</c:v>
                </c:pt>
                <c:pt idx="82">
                  <c:v>5.9849699999999997</c:v>
                </c:pt>
                <c:pt idx="83">
                  <c:v>6.0039600000000002</c:v>
                </c:pt>
                <c:pt idx="84">
                  <c:v>6.0425199999999997</c:v>
                </c:pt>
                <c:pt idx="85">
                  <c:v>6.0517700000000003</c:v>
                </c:pt>
                <c:pt idx="86">
                  <c:v>6.0570899999999996</c:v>
                </c:pt>
                <c:pt idx="87">
                  <c:v>6.1236100000000002</c:v>
                </c:pt>
                <c:pt idx="88">
                  <c:v>6.1333200000000003</c:v>
                </c:pt>
                <c:pt idx="89">
                  <c:v>6.1550700000000003</c:v>
                </c:pt>
                <c:pt idx="90">
                  <c:v>6.1620200000000001</c:v>
                </c:pt>
                <c:pt idx="91">
                  <c:v>6.1887400000000001</c:v>
                </c:pt>
                <c:pt idx="92">
                  <c:v>6.2091799999999999</c:v>
                </c:pt>
                <c:pt idx="93">
                  <c:v>6.2126200000000003</c:v>
                </c:pt>
                <c:pt idx="94">
                  <c:v>6.2269199999999998</c:v>
                </c:pt>
                <c:pt idx="95">
                  <c:v>6.2526599999999997</c:v>
                </c:pt>
                <c:pt idx="96">
                  <c:v>6.2526999999999999</c:v>
                </c:pt>
                <c:pt idx="97">
                  <c:v>6.2563000000000004</c:v>
                </c:pt>
                <c:pt idx="98">
                  <c:v>6.2766200000000003</c:v>
                </c:pt>
                <c:pt idx="99">
                  <c:v>6.2953799999999998</c:v>
                </c:pt>
                <c:pt idx="100">
                  <c:v>6.3434100000000004</c:v>
                </c:pt>
                <c:pt idx="101">
                  <c:v>6.3665700000000003</c:v>
                </c:pt>
                <c:pt idx="102">
                  <c:v>6.37235</c:v>
                </c:pt>
                <c:pt idx="103">
                  <c:v>6.4044499999999998</c:v>
                </c:pt>
                <c:pt idx="104">
                  <c:v>6.4371200000000002</c:v>
                </c:pt>
                <c:pt idx="105">
                  <c:v>6.4453699999999996</c:v>
                </c:pt>
                <c:pt idx="106">
                  <c:v>6.47044</c:v>
                </c:pt>
                <c:pt idx="107">
                  <c:v>6.5072000000000001</c:v>
                </c:pt>
                <c:pt idx="108">
                  <c:v>6.5086899999999996</c:v>
                </c:pt>
                <c:pt idx="109">
                  <c:v>6.5267999999999997</c:v>
                </c:pt>
                <c:pt idx="110">
                  <c:v>6.53606</c:v>
                </c:pt>
                <c:pt idx="111">
                  <c:v>6.5829700000000004</c:v>
                </c:pt>
                <c:pt idx="112">
                  <c:v>6.5901300000000003</c:v>
                </c:pt>
                <c:pt idx="113">
                  <c:v>6.6218599999999999</c:v>
                </c:pt>
                <c:pt idx="114">
                  <c:v>6.6472499999999997</c:v>
                </c:pt>
                <c:pt idx="115">
                  <c:v>6.6566799999999997</c:v>
                </c:pt>
                <c:pt idx="116">
                  <c:v>6.7158600000000002</c:v>
                </c:pt>
                <c:pt idx="117">
                  <c:v>6.7446200000000003</c:v>
                </c:pt>
                <c:pt idx="118">
                  <c:v>6.7485200000000001</c:v>
                </c:pt>
                <c:pt idx="119">
                  <c:v>6.7790499999999998</c:v>
                </c:pt>
                <c:pt idx="120">
                  <c:v>6.8060200000000002</c:v>
                </c:pt>
                <c:pt idx="121">
                  <c:v>6.8222899999999997</c:v>
                </c:pt>
                <c:pt idx="122">
                  <c:v>6.8614199999999999</c:v>
                </c:pt>
                <c:pt idx="123">
                  <c:v>6.8880600000000003</c:v>
                </c:pt>
                <c:pt idx="124">
                  <c:v>6.8927899999999998</c:v>
                </c:pt>
                <c:pt idx="125">
                  <c:v>6.9082800000000004</c:v>
                </c:pt>
                <c:pt idx="126">
                  <c:v>6.9169600000000004</c:v>
                </c:pt>
                <c:pt idx="127">
                  <c:v>6.96204</c:v>
                </c:pt>
                <c:pt idx="128">
                  <c:v>6.98569</c:v>
                </c:pt>
              </c:numCache>
            </c:numRef>
          </c:xVal>
          <c:yVal>
            <c:numRef>
              <c:f>cav1ncav2nT2CPRtaper_300mm!$N$3:$N$190</c:f>
              <c:numCache>
                <c:formatCode>0.00E+00</c:formatCode>
                <c:ptCount val="188"/>
                <c:pt idx="0">
                  <c:v>3.2883185857430808E-4</c:v>
                </c:pt>
                <c:pt idx="1">
                  <c:v>3.7672091033482047E-3</c:v>
                </c:pt>
                <c:pt idx="2">
                  <c:v>3.4646104506491822E-4</c:v>
                </c:pt>
                <c:pt idx="3">
                  <c:v>1.1160686258694984E-3</c:v>
                </c:pt>
                <c:pt idx="4">
                  <c:v>1.8726781061825239E-4</c:v>
                </c:pt>
                <c:pt idx="5">
                  <c:v>0.18905762288189745</c:v>
                </c:pt>
                <c:pt idx="6">
                  <c:v>2.0343369966660261E-3</c:v>
                </c:pt>
                <c:pt idx="7">
                  <c:v>4.9145545887678316E-4</c:v>
                </c:pt>
                <c:pt idx="8">
                  <c:v>1.8672633041173951E-2</c:v>
                </c:pt>
                <c:pt idx="9">
                  <c:v>3.950786003002256E-5</c:v>
                </c:pt>
                <c:pt idx="10">
                  <c:v>3.6787977913634094E-4</c:v>
                </c:pt>
                <c:pt idx="11">
                  <c:v>3.2993067650257606E-2</c:v>
                </c:pt>
                <c:pt idx="12">
                  <c:v>6.2408495073975112E-2</c:v>
                </c:pt>
                <c:pt idx="13">
                  <c:v>4.999394045677532E-3</c:v>
                </c:pt>
                <c:pt idx="14">
                  <c:v>30.00896089159664</c:v>
                </c:pt>
                <c:pt idx="15">
                  <c:v>8.036625165709696E-2</c:v>
                </c:pt>
                <c:pt idx="16">
                  <c:v>6.2733992345159564</c:v>
                </c:pt>
                <c:pt idx="17">
                  <c:v>33.360482676006207</c:v>
                </c:pt>
                <c:pt idx="18" formatCode="General">
                  <c:v>8.1239081185141266</c:v>
                </c:pt>
                <c:pt idx="19">
                  <c:v>11.67349226939</c:v>
                </c:pt>
                <c:pt idx="20">
                  <c:v>0.22723696611960234</c:v>
                </c:pt>
                <c:pt idx="21">
                  <c:v>5.0521079160940472</c:v>
                </c:pt>
                <c:pt idx="22">
                  <c:v>0.2073319256329641</c:v>
                </c:pt>
                <c:pt idx="23">
                  <c:v>1.6383484225302902E-2</c:v>
                </c:pt>
                <c:pt idx="24">
                  <c:v>3.7975692120011941E-3</c:v>
                </c:pt>
                <c:pt idx="25">
                  <c:v>1.6302305835330402</c:v>
                </c:pt>
                <c:pt idx="26" formatCode="General">
                  <c:v>18.685746493077129</c:v>
                </c:pt>
                <c:pt idx="27">
                  <c:v>0.81367557096535648</c:v>
                </c:pt>
                <c:pt idx="28">
                  <c:v>0.47841339733156424</c:v>
                </c:pt>
                <c:pt idx="29">
                  <c:v>3.3486737297365741</c:v>
                </c:pt>
                <c:pt idx="30">
                  <c:v>1.8706223485412466E-3</c:v>
                </c:pt>
                <c:pt idx="31">
                  <c:v>0.18948977888079782</c:v>
                </c:pt>
                <c:pt idx="32">
                  <c:v>3.3897277049664429E-2</c:v>
                </c:pt>
                <c:pt idx="33">
                  <c:v>2.1376777430329841E-4</c:v>
                </c:pt>
                <c:pt idx="34">
                  <c:v>0.70526677779967717</c:v>
                </c:pt>
                <c:pt idx="35">
                  <c:v>0.37631440579398073</c:v>
                </c:pt>
                <c:pt idx="36">
                  <c:v>0.37666406382838713</c:v>
                </c:pt>
                <c:pt idx="37">
                  <c:v>1.7649301084511393</c:v>
                </c:pt>
                <c:pt idx="38">
                  <c:v>207.48397131770855</c:v>
                </c:pt>
                <c:pt idx="39">
                  <c:v>1432.0220777781342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306.00132136023939</c:v>
                </c:pt>
                <c:pt idx="46">
                  <c:v>0.56871405104039052</c:v>
                </c:pt>
                <c:pt idx="47">
                  <c:v>17.106764657627533</c:v>
                </c:pt>
                <c:pt idx="48">
                  <c:v>294.2083553393237</c:v>
                </c:pt>
                <c:pt idx="49">
                  <c:v>1.3365108406558859</c:v>
                </c:pt>
                <c:pt idx="50">
                  <c:v>4.5327934378583112</c:v>
                </c:pt>
                <c:pt idx="51">
                  <c:v>64.245390258733735</c:v>
                </c:pt>
                <c:pt idx="52">
                  <c:v>1.1833773273814669</c:v>
                </c:pt>
                <c:pt idx="53">
                  <c:v>6.7424477577582034E-2</c:v>
                </c:pt>
                <c:pt idx="54">
                  <c:v>1.2922525626323054</c:v>
                </c:pt>
                <c:pt idx="55">
                  <c:v>1.1941788610230348</c:v>
                </c:pt>
                <c:pt idx="56">
                  <c:v>0.59014549497811586</c:v>
                </c:pt>
                <c:pt idx="57">
                  <c:v>0.40628485693139471</c:v>
                </c:pt>
                <c:pt idx="58">
                  <c:v>2.6355890692394399</c:v>
                </c:pt>
                <c:pt idx="59">
                  <c:v>0</c:v>
                </c:pt>
                <c:pt idx="60">
                  <c:v>9.8009404225048691</c:v>
                </c:pt>
                <c:pt idx="61">
                  <c:v>4.3691699680265502E-7</c:v>
                </c:pt>
                <c:pt idx="62">
                  <c:v>0.62431866277665771</c:v>
                </c:pt>
                <c:pt idx="63">
                  <c:v>0</c:v>
                </c:pt>
                <c:pt idx="64">
                  <c:v>9.6002398255549778E-2</c:v>
                </c:pt>
                <c:pt idx="65">
                  <c:v>0.85331671643348628</c:v>
                </c:pt>
                <c:pt idx="66">
                  <c:v>1.4418436413431067E-5</c:v>
                </c:pt>
                <c:pt idx="67">
                  <c:v>5.9021619111334953E-2</c:v>
                </c:pt>
                <c:pt idx="68">
                  <c:v>44.441050579341002</c:v>
                </c:pt>
                <c:pt idx="69">
                  <c:v>0.25485472396675535</c:v>
                </c:pt>
                <c:pt idx="70">
                  <c:v>0.25121255043591312</c:v>
                </c:pt>
                <c:pt idx="71">
                  <c:v>0.11630320426259212</c:v>
                </c:pt>
                <c:pt idx="72">
                  <c:v>1.3830430579908044</c:v>
                </c:pt>
                <c:pt idx="73">
                  <c:v>3.3478145555051937E-3</c:v>
                </c:pt>
                <c:pt idx="74">
                  <c:v>1.7236134794630254E-3</c:v>
                </c:pt>
                <c:pt idx="75">
                  <c:v>2.6439458403290247E-2</c:v>
                </c:pt>
                <c:pt idx="76">
                  <c:v>6.0949978879584754E-3</c:v>
                </c:pt>
                <c:pt idx="77">
                  <c:v>6.1361629439798185E-2</c:v>
                </c:pt>
                <c:pt idx="78">
                  <c:v>3.4750203474095881E-2</c:v>
                </c:pt>
                <c:pt idx="79">
                  <c:v>2.1471583150860853</c:v>
                </c:pt>
                <c:pt idx="80">
                  <c:v>5.8321365396079319</c:v>
                </c:pt>
                <c:pt idx="81">
                  <c:v>0.37423260941332864</c:v>
                </c:pt>
                <c:pt idx="82">
                  <c:v>8.891236197061934</c:v>
                </c:pt>
                <c:pt idx="83">
                  <c:v>0.49295352192735459</c:v>
                </c:pt>
                <c:pt idx="84">
                  <c:v>7.2713524963709447E-2</c:v>
                </c:pt>
                <c:pt idx="85">
                  <c:v>6.3405582479194207E-3</c:v>
                </c:pt>
                <c:pt idx="86">
                  <c:v>2.3707593878371821E-3</c:v>
                </c:pt>
                <c:pt idx="87">
                  <c:v>1.2386493065271532E-5</c:v>
                </c:pt>
                <c:pt idx="88">
                  <c:v>9.6820008758327224E-4</c:v>
                </c:pt>
                <c:pt idx="89">
                  <c:v>3.1505585880892965E-2</c:v>
                </c:pt>
                <c:pt idx="90">
                  <c:v>0.78733331614228441</c:v>
                </c:pt>
                <c:pt idx="91">
                  <c:v>0.10440311793890593</c:v>
                </c:pt>
                <c:pt idx="92">
                  <c:v>6.279282675745344E-4</c:v>
                </c:pt>
                <c:pt idx="93">
                  <c:v>8.8135243378704793</c:v>
                </c:pt>
                <c:pt idx="94">
                  <c:v>29.958950603727896</c:v>
                </c:pt>
                <c:pt idx="95">
                  <c:v>9.8352277203473754E-2</c:v>
                </c:pt>
                <c:pt idx="96">
                  <c:v>8.8360304604240394E-2</c:v>
                </c:pt>
                <c:pt idx="97">
                  <c:v>3.1040287681006782E-2</c:v>
                </c:pt>
                <c:pt idx="98">
                  <c:v>6.5453342299519272E-3</c:v>
                </c:pt>
                <c:pt idx="99">
                  <c:v>6.2506623687977065E-3</c:v>
                </c:pt>
                <c:pt idx="100">
                  <c:v>0.19826586207040345</c:v>
                </c:pt>
                <c:pt idx="101">
                  <c:v>1.5011156547722896E-2</c:v>
                </c:pt>
                <c:pt idx="102">
                  <c:v>7.4341489891340895E-3</c:v>
                </c:pt>
                <c:pt idx="103">
                  <c:v>6.5709987480461005E-3</c:v>
                </c:pt>
                <c:pt idx="104">
                  <c:v>1.5109893302913892E-3</c:v>
                </c:pt>
                <c:pt idx="105">
                  <c:v>0.11263919715526402</c:v>
                </c:pt>
                <c:pt idx="106">
                  <c:v>0.54597813125799088</c:v>
                </c:pt>
                <c:pt idx="107">
                  <c:v>2.360997705487318E-3</c:v>
                </c:pt>
                <c:pt idx="108">
                  <c:v>3.9704875406281958E-3</c:v>
                </c:pt>
                <c:pt idx="109">
                  <c:v>1.0730985966450601</c:v>
                </c:pt>
                <c:pt idx="110">
                  <c:v>5.5990798814019094</c:v>
                </c:pt>
                <c:pt idx="111">
                  <c:v>4.5131159719242774E-2</c:v>
                </c:pt>
                <c:pt idx="112">
                  <c:v>4.1732706330418305E-3</c:v>
                </c:pt>
                <c:pt idx="113">
                  <c:v>9.1280817087240063E-3</c:v>
                </c:pt>
                <c:pt idx="114">
                  <c:v>8.6313929831355156E-3</c:v>
                </c:pt>
                <c:pt idx="115">
                  <c:v>2.9710558071241477E-3</c:v>
                </c:pt>
                <c:pt idx="116">
                  <c:v>2.7033095989264242E-3</c:v>
                </c:pt>
                <c:pt idx="117">
                  <c:v>6.9719850594656954E-3</c:v>
                </c:pt>
                <c:pt idx="118">
                  <c:v>0.12387863700812453</c:v>
                </c:pt>
                <c:pt idx="119">
                  <c:v>0.18946404618630922</c:v>
                </c:pt>
                <c:pt idx="120">
                  <c:v>9.2733832248942851E-3</c:v>
                </c:pt>
                <c:pt idx="121">
                  <c:v>5.1066186675831132E-4</c:v>
                </c:pt>
                <c:pt idx="122">
                  <c:v>0.53124726561152891</c:v>
                </c:pt>
                <c:pt idx="123">
                  <c:v>1.025708851925424E-3</c:v>
                </c:pt>
                <c:pt idx="124">
                  <c:v>7.2291272852311045E-2</c:v>
                </c:pt>
                <c:pt idx="125">
                  <c:v>0.13232970714758924</c:v>
                </c:pt>
                <c:pt idx="126">
                  <c:v>8.6851815121417375E-2</c:v>
                </c:pt>
                <c:pt idx="127">
                  <c:v>1.1308706240512842E-7</c:v>
                </c:pt>
                <c:pt idx="128">
                  <c:v>3.5433544938125966E-3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0F5-4D4C-AAA9-7D3FE05F51A7}"/>
            </c:ext>
          </c:extLst>
        </c:ser>
        <c:ser>
          <c:idx val="3"/>
          <c:order val="3"/>
          <c:tx>
            <c:strRef>
              <c:f>cav1ncav2nT2CPRtaper_300mm!$P$1</c:f>
              <c:strCache>
                <c:ptCount val="1"/>
                <c:pt idx="0">
                  <c:v>Rx PL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strRef>
              <c:f>cav1ncav2nT2CPRtaper_300mm!$B$2:$B$225</c:f>
              <c:strCache>
                <c:ptCount val="224"/>
                <c:pt idx="0">
                  <c:v>2,5</c:v>
                </c:pt>
                <c:pt idx="1">
                  <c:v>4,0034</c:v>
                </c:pt>
                <c:pt idx="2">
                  <c:v>4,00343</c:v>
                </c:pt>
                <c:pt idx="3">
                  <c:v>4,03479</c:v>
                </c:pt>
                <c:pt idx="4">
                  <c:v>4,03724</c:v>
                </c:pt>
                <c:pt idx="5">
                  <c:v>4,12989</c:v>
                </c:pt>
                <c:pt idx="6">
                  <c:v>4,13007</c:v>
                </c:pt>
                <c:pt idx="7">
                  <c:v>4,22885</c:v>
                </c:pt>
                <c:pt idx="8">
                  <c:v>4,23849</c:v>
                </c:pt>
                <c:pt idx="9">
                  <c:v>4,31512</c:v>
                </c:pt>
                <c:pt idx="10">
                  <c:v>4,31603</c:v>
                </c:pt>
                <c:pt idx="11">
                  <c:v>4,43584</c:v>
                </c:pt>
                <c:pt idx="12">
                  <c:v>4,44263</c:v>
                </c:pt>
                <c:pt idx="13">
                  <c:v>4,49302</c:v>
                </c:pt>
                <c:pt idx="14">
                  <c:v>4,50235</c:v>
                </c:pt>
                <c:pt idx="15">
                  <c:v>4,51544</c:v>
                </c:pt>
                <c:pt idx="16">
                  <c:v>4,51603</c:v>
                </c:pt>
                <c:pt idx="17">
                  <c:v>4,54863</c:v>
                </c:pt>
                <c:pt idx="18">
                  <c:v>4,55031</c:v>
                </c:pt>
                <c:pt idx="19">
                  <c:v>4,58553</c:v>
                </c:pt>
                <c:pt idx="20">
                  <c:v>4,58681</c:v>
                </c:pt>
                <c:pt idx="21">
                  <c:v>4,60468</c:v>
                </c:pt>
                <c:pt idx="22">
                  <c:v>4,61195</c:v>
                </c:pt>
                <c:pt idx="23">
                  <c:v>4,68697</c:v>
                </c:pt>
                <c:pt idx="24">
                  <c:v>4,70706</c:v>
                </c:pt>
                <c:pt idx="25">
                  <c:v>4,72938</c:v>
                </c:pt>
                <c:pt idx="26">
                  <c:v>4,75777</c:v>
                </c:pt>
                <c:pt idx="27">
                  <c:v>4,79353</c:v>
                </c:pt>
                <c:pt idx="28">
                  <c:v>4,81664</c:v>
                </c:pt>
                <c:pt idx="29">
                  <c:v>4,8592</c:v>
                </c:pt>
                <c:pt idx="30">
                  <c:v>4,87277</c:v>
                </c:pt>
                <c:pt idx="31">
                  <c:v>4,92666</c:v>
                </c:pt>
                <c:pt idx="32">
                  <c:v>4,97217</c:v>
                </c:pt>
                <c:pt idx="33">
                  <c:v>5,00973</c:v>
                </c:pt>
                <c:pt idx="34">
                  <c:v>5,07329</c:v>
                </c:pt>
                <c:pt idx="35">
                  <c:v>5,1758</c:v>
                </c:pt>
                <c:pt idx="36">
                  <c:v>5,21942</c:v>
                </c:pt>
                <c:pt idx="37">
                  <c:v>5,27019</c:v>
                </c:pt>
                <c:pt idx="38">
                  <c:v>5,30632</c:v>
                </c:pt>
                <c:pt idx="39">
                  <c:v>5,36139</c:v>
                </c:pt>
                <c:pt idx="40">
                  <c:v>5,36365</c:v>
                </c:pt>
                <c:pt idx="46">
                  <c:v>5,45855</c:v>
                </c:pt>
                <c:pt idx="47">
                  <c:v>5,46487</c:v>
                </c:pt>
                <c:pt idx="48">
                  <c:v>5,49784</c:v>
                </c:pt>
                <c:pt idx="49">
                  <c:v>5,50321</c:v>
                </c:pt>
                <c:pt idx="50">
                  <c:v>5,51395</c:v>
                </c:pt>
                <c:pt idx="51">
                  <c:v>5,55677</c:v>
                </c:pt>
                <c:pt idx="52">
                  <c:v>5,58558</c:v>
                </c:pt>
                <c:pt idx="53">
                  <c:v>5,60111</c:v>
                </c:pt>
                <c:pt idx="54">
                  <c:v>5,61955</c:v>
                </c:pt>
                <c:pt idx="55">
                  <c:v>5,62531</c:v>
                </c:pt>
                <c:pt idx="56">
                  <c:v>5,63242</c:v>
                </c:pt>
                <c:pt idx="57">
                  <c:v>5,64569</c:v>
                </c:pt>
                <c:pt idx="58">
                  <c:v>5,64345</c:v>
                </c:pt>
                <c:pt idx="59">
                  <c:v>5,64711</c:v>
                </c:pt>
                <c:pt idx="61">
                  <c:v>5,65898</c:v>
                </c:pt>
                <c:pt idx="62">
                  <c:v>5,66461</c:v>
                </c:pt>
                <c:pt idx="63">
                  <c:v>5,66607</c:v>
                </c:pt>
                <c:pt idx="65">
                  <c:v>5,6979</c:v>
                </c:pt>
                <c:pt idx="66">
                  <c:v>5,7047</c:v>
                </c:pt>
                <c:pt idx="67">
                  <c:v>5,71111</c:v>
                </c:pt>
                <c:pt idx="68">
                  <c:v>5,7583</c:v>
                </c:pt>
                <c:pt idx="69">
                  <c:v>5,76905</c:v>
                </c:pt>
                <c:pt idx="70">
                  <c:v>5,77208</c:v>
                </c:pt>
                <c:pt idx="71">
                  <c:v>5,78248</c:v>
                </c:pt>
                <c:pt idx="72">
                  <c:v>5,79535</c:v>
                </c:pt>
                <c:pt idx="73">
                  <c:v>5,81566</c:v>
                </c:pt>
                <c:pt idx="74">
                  <c:v>5,82382</c:v>
                </c:pt>
                <c:pt idx="75">
                  <c:v>5,83395</c:v>
                </c:pt>
                <c:pt idx="76">
                  <c:v>5,86436</c:v>
                </c:pt>
                <c:pt idx="77">
                  <c:v>5,8946</c:v>
                </c:pt>
                <c:pt idx="78">
                  <c:v>5,89991</c:v>
                </c:pt>
                <c:pt idx="79">
                  <c:v>5,92567</c:v>
                </c:pt>
                <c:pt idx="80">
                  <c:v>5,95207</c:v>
                </c:pt>
                <c:pt idx="81">
                  <c:v>5,95982</c:v>
                </c:pt>
                <c:pt idx="82">
                  <c:v>5,96223</c:v>
                </c:pt>
                <c:pt idx="83">
                  <c:v>5,98497</c:v>
                </c:pt>
                <c:pt idx="84">
                  <c:v>6,00396</c:v>
                </c:pt>
                <c:pt idx="85">
                  <c:v>6,04252</c:v>
                </c:pt>
                <c:pt idx="86">
                  <c:v>6,05177</c:v>
                </c:pt>
                <c:pt idx="87">
                  <c:v>6,05709</c:v>
                </c:pt>
                <c:pt idx="88">
                  <c:v>6,12361</c:v>
                </c:pt>
                <c:pt idx="89">
                  <c:v>6,13332</c:v>
                </c:pt>
                <c:pt idx="90">
                  <c:v>6,15507</c:v>
                </c:pt>
                <c:pt idx="91">
                  <c:v>6,16202</c:v>
                </c:pt>
                <c:pt idx="92">
                  <c:v>6,18874</c:v>
                </c:pt>
                <c:pt idx="93">
                  <c:v>6,20918</c:v>
                </c:pt>
                <c:pt idx="94">
                  <c:v>6,21262</c:v>
                </c:pt>
                <c:pt idx="95">
                  <c:v>6,22692</c:v>
                </c:pt>
                <c:pt idx="96">
                  <c:v>6,25266</c:v>
                </c:pt>
                <c:pt idx="97">
                  <c:v>6,2527</c:v>
                </c:pt>
                <c:pt idx="98">
                  <c:v>6,2563</c:v>
                </c:pt>
                <c:pt idx="99">
                  <c:v>6,27662</c:v>
                </c:pt>
                <c:pt idx="100">
                  <c:v>6,29538</c:v>
                </c:pt>
                <c:pt idx="101">
                  <c:v>6,34341</c:v>
                </c:pt>
                <c:pt idx="102">
                  <c:v>6,36657</c:v>
                </c:pt>
                <c:pt idx="103">
                  <c:v>6,37235</c:v>
                </c:pt>
                <c:pt idx="104">
                  <c:v>6,40445</c:v>
                </c:pt>
                <c:pt idx="105">
                  <c:v>6,43712</c:v>
                </c:pt>
                <c:pt idx="106">
                  <c:v>6,44537</c:v>
                </c:pt>
                <c:pt idx="107">
                  <c:v>6,47044</c:v>
                </c:pt>
                <c:pt idx="108">
                  <c:v>6,5072</c:v>
                </c:pt>
                <c:pt idx="109">
                  <c:v>6,50869</c:v>
                </c:pt>
                <c:pt idx="110">
                  <c:v>6,5268</c:v>
                </c:pt>
                <c:pt idx="111">
                  <c:v>6,53606</c:v>
                </c:pt>
                <c:pt idx="112">
                  <c:v>6,58297</c:v>
                </c:pt>
                <c:pt idx="113">
                  <c:v>6,59013</c:v>
                </c:pt>
                <c:pt idx="114">
                  <c:v>6,62186</c:v>
                </c:pt>
                <c:pt idx="115">
                  <c:v>6,64725</c:v>
                </c:pt>
                <c:pt idx="116">
                  <c:v>6,65668</c:v>
                </c:pt>
                <c:pt idx="117">
                  <c:v>6,71586</c:v>
                </c:pt>
                <c:pt idx="118">
                  <c:v>6,74462</c:v>
                </c:pt>
                <c:pt idx="119">
                  <c:v>6,74852</c:v>
                </c:pt>
                <c:pt idx="120">
                  <c:v>6,77905</c:v>
                </c:pt>
                <c:pt idx="121">
                  <c:v>6,80602</c:v>
                </c:pt>
                <c:pt idx="122">
                  <c:v>6,82229</c:v>
                </c:pt>
                <c:pt idx="123">
                  <c:v>6,86142</c:v>
                </c:pt>
                <c:pt idx="124">
                  <c:v>6,88806</c:v>
                </c:pt>
                <c:pt idx="125">
                  <c:v>6,89279</c:v>
                </c:pt>
                <c:pt idx="126">
                  <c:v>6,90828</c:v>
                </c:pt>
                <c:pt idx="127">
                  <c:v>6,91696</c:v>
                </c:pt>
                <c:pt idx="128">
                  <c:v>6,96204</c:v>
                </c:pt>
                <c:pt idx="129">
                  <c:v>6,98569</c:v>
                </c:pt>
                <c:pt idx="194">
                  <c:v>Freq PEC</c:v>
                </c:pt>
                <c:pt idx="195">
                  <c:v>2,67814</c:v>
                </c:pt>
                <c:pt idx="196">
                  <c:v>2,67814</c:v>
                </c:pt>
                <c:pt idx="197">
                  <c:v>2,78794</c:v>
                </c:pt>
                <c:pt idx="198">
                  <c:v>2,85584</c:v>
                </c:pt>
                <c:pt idx="199">
                  <c:v>2,85584</c:v>
                </c:pt>
                <c:pt idx="200">
                  <c:v>2,99856</c:v>
                </c:pt>
                <c:pt idx="201">
                  <c:v>2,99856</c:v>
                </c:pt>
                <c:pt idx="202">
                  <c:v>3,03487</c:v>
                </c:pt>
                <c:pt idx="203">
                  <c:v>3,24825</c:v>
                </c:pt>
                <c:pt idx="204">
                  <c:v>4,01E+00</c:v>
                </c:pt>
                <c:pt idx="205">
                  <c:v>4,01E+00</c:v>
                </c:pt>
                <c:pt idx="206">
                  <c:v>4,03749</c:v>
                </c:pt>
                <c:pt idx="207">
                  <c:v>4,03876</c:v>
                </c:pt>
                <c:pt idx="208">
                  <c:v>4,16613</c:v>
                </c:pt>
                <c:pt idx="209">
                  <c:v>4,1689</c:v>
                </c:pt>
                <c:pt idx="210">
                  <c:v>4,23061</c:v>
                </c:pt>
                <c:pt idx="211">
                  <c:v>4,23722</c:v>
                </c:pt>
                <c:pt idx="212">
                  <c:v>4,3991</c:v>
                </c:pt>
                <c:pt idx="213">
                  <c:v>4,40813</c:v>
                </c:pt>
                <c:pt idx="214">
                  <c:v>4,46354</c:v>
                </c:pt>
                <c:pt idx="215">
                  <c:v>4,47884</c:v>
                </c:pt>
                <c:pt idx="216">
                  <c:v>4,64315</c:v>
                </c:pt>
                <c:pt idx="217">
                  <c:v>4,69631</c:v>
                </c:pt>
                <c:pt idx="218">
                  <c:v>4,70842</c:v>
                </c:pt>
                <c:pt idx="219">
                  <c:v>4,72501</c:v>
                </c:pt>
                <c:pt idx="220">
                  <c:v>4,77146</c:v>
                </c:pt>
                <c:pt idx="221">
                  <c:v>4,85963</c:v>
                </c:pt>
                <c:pt idx="222">
                  <c:v>4,87002</c:v>
                </c:pt>
                <c:pt idx="223">
                  <c:v>4,98764</c:v>
                </c:pt>
              </c:strCache>
            </c:strRef>
          </c:xVal>
          <c:yVal>
            <c:numRef>
              <c:f>cav1ncav2nT2CPRtaper_300mm!$P$2:$P$225</c:f>
              <c:numCache>
                <c:formatCode>General</c:formatCode>
                <c:ptCount val="224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4.5</c:v>
                </c:pt>
                <c:pt idx="121">
                  <c:v>4.5</c:v>
                </c:pt>
                <c:pt idx="122">
                  <c:v>4.5</c:v>
                </c:pt>
                <c:pt idx="123">
                  <c:v>4.5</c:v>
                </c:pt>
                <c:pt idx="125">
                  <c:v>4.5</c:v>
                </c:pt>
                <c:pt idx="128">
                  <c:v>4.5</c:v>
                </c:pt>
                <c:pt idx="129">
                  <c:v>4.5</c:v>
                </c:pt>
                <c:pt idx="130">
                  <c:v>4.5</c:v>
                </c:pt>
                <c:pt idx="131">
                  <c:v>4.5</c:v>
                </c:pt>
                <c:pt idx="132">
                  <c:v>4.5</c:v>
                </c:pt>
                <c:pt idx="133">
                  <c:v>4.5</c:v>
                </c:pt>
                <c:pt idx="134">
                  <c:v>4.5</c:v>
                </c:pt>
                <c:pt idx="135">
                  <c:v>4.5</c:v>
                </c:pt>
                <c:pt idx="136">
                  <c:v>4.5</c:v>
                </c:pt>
                <c:pt idx="137">
                  <c:v>4.5</c:v>
                </c:pt>
                <c:pt idx="138">
                  <c:v>4.5</c:v>
                </c:pt>
                <c:pt idx="139">
                  <c:v>4.5</c:v>
                </c:pt>
                <c:pt idx="140">
                  <c:v>4.5</c:v>
                </c:pt>
                <c:pt idx="141">
                  <c:v>4.5</c:v>
                </c:pt>
                <c:pt idx="142">
                  <c:v>4.5</c:v>
                </c:pt>
                <c:pt idx="143">
                  <c:v>4.5</c:v>
                </c:pt>
                <c:pt idx="144">
                  <c:v>4.5</c:v>
                </c:pt>
                <c:pt idx="145">
                  <c:v>4.5</c:v>
                </c:pt>
                <c:pt idx="146">
                  <c:v>4.5</c:v>
                </c:pt>
                <c:pt idx="147">
                  <c:v>4.5</c:v>
                </c:pt>
                <c:pt idx="148">
                  <c:v>4.5</c:v>
                </c:pt>
                <c:pt idx="149">
                  <c:v>4.5</c:v>
                </c:pt>
                <c:pt idx="150">
                  <c:v>4.5</c:v>
                </c:pt>
                <c:pt idx="151">
                  <c:v>4.5</c:v>
                </c:pt>
                <c:pt idx="152">
                  <c:v>4.5</c:v>
                </c:pt>
                <c:pt idx="153">
                  <c:v>4.5</c:v>
                </c:pt>
                <c:pt idx="154">
                  <c:v>4.5</c:v>
                </c:pt>
                <c:pt idx="155">
                  <c:v>4.5</c:v>
                </c:pt>
                <c:pt idx="156">
                  <c:v>4.5</c:v>
                </c:pt>
                <c:pt idx="157">
                  <c:v>4.5</c:v>
                </c:pt>
                <c:pt idx="158">
                  <c:v>4.5</c:v>
                </c:pt>
                <c:pt idx="159">
                  <c:v>4.5</c:v>
                </c:pt>
                <c:pt idx="160">
                  <c:v>4.5</c:v>
                </c:pt>
                <c:pt idx="161">
                  <c:v>4.5</c:v>
                </c:pt>
                <c:pt idx="162">
                  <c:v>4.5</c:v>
                </c:pt>
                <c:pt idx="163">
                  <c:v>4.5</c:v>
                </c:pt>
                <c:pt idx="164">
                  <c:v>4.5</c:v>
                </c:pt>
                <c:pt idx="165">
                  <c:v>4.5</c:v>
                </c:pt>
                <c:pt idx="166">
                  <c:v>4.5</c:v>
                </c:pt>
                <c:pt idx="167">
                  <c:v>4.5</c:v>
                </c:pt>
                <c:pt idx="168">
                  <c:v>4.5</c:v>
                </c:pt>
                <c:pt idx="169">
                  <c:v>4.5</c:v>
                </c:pt>
                <c:pt idx="170">
                  <c:v>4.5</c:v>
                </c:pt>
                <c:pt idx="171">
                  <c:v>4.5</c:v>
                </c:pt>
                <c:pt idx="172">
                  <c:v>4.5</c:v>
                </c:pt>
                <c:pt idx="173">
                  <c:v>4.5</c:v>
                </c:pt>
                <c:pt idx="174">
                  <c:v>4.5</c:v>
                </c:pt>
                <c:pt idx="175">
                  <c:v>4.5</c:v>
                </c:pt>
                <c:pt idx="176">
                  <c:v>4.5</c:v>
                </c:pt>
                <c:pt idx="177">
                  <c:v>4.5</c:v>
                </c:pt>
                <c:pt idx="178">
                  <c:v>4.5</c:v>
                </c:pt>
                <c:pt idx="179">
                  <c:v>4.5</c:v>
                </c:pt>
                <c:pt idx="180">
                  <c:v>4.5</c:v>
                </c:pt>
                <c:pt idx="181">
                  <c:v>4.5</c:v>
                </c:pt>
                <c:pt idx="182">
                  <c:v>4.5</c:v>
                </c:pt>
                <c:pt idx="183">
                  <c:v>4.5</c:v>
                </c:pt>
                <c:pt idx="184">
                  <c:v>4.5</c:v>
                </c:pt>
                <c:pt idx="185">
                  <c:v>4.5</c:v>
                </c:pt>
                <c:pt idx="186">
                  <c:v>4.5</c:v>
                </c:pt>
                <c:pt idx="187">
                  <c:v>4.5</c:v>
                </c:pt>
                <c:pt idx="188">
                  <c:v>4.5</c:v>
                </c:pt>
                <c:pt idx="189">
                  <c:v>4.5</c:v>
                </c:pt>
                <c:pt idx="190">
                  <c:v>4.5</c:v>
                </c:pt>
                <c:pt idx="191">
                  <c:v>4.5</c:v>
                </c:pt>
                <c:pt idx="192">
                  <c:v>4.5</c:v>
                </c:pt>
                <c:pt idx="193">
                  <c:v>4.5</c:v>
                </c:pt>
                <c:pt idx="194">
                  <c:v>4.5</c:v>
                </c:pt>
                <c:pt idx="195">
                  <c:v>4.5</c:v>
                </c:pt>
                <c:pt idx="196">
                  <c:v>4.5</c:v>
                </c:pt>
                <c:pt idx="197">
                  <c:v>4.5</c:v>
                </c:pt>
                <c:pt idx="198">
                  <c:v>4.5</c:v>
                </c:pt>
                <c:pt idx="199">
                  <c:v>4.5</c:v>
                </c:pt>
                <c:pt idx="200">
                  <c:v>4.5</c:v>
                </c:pt>
                <c:pt idx="201">
                  <c:v>4.5</c:v>
                </c:pt>
                <c:pt idx="202">
                  <c:v>4.5</c:v>
                </c:pt>
                <c:pt idx="203">
                  <c:v>4.5</c:v>
                </c:pt>
                <c:pt idx="204">
                  <c:v>4.5</c:v>
                </c:pt>
                <c:pt idx="205">
                  <c:v>4.5</c:v>
                </c:pt>
                <c:pt idx="206">
                  <c:v>4.5</c:v>
                </c:pt>
                <c:pt idx="207">
                  <c:v>4.5</c:v>
                </c:pt>
                <c:pt idx="208">
                  <c:v>4.5</c:v>
                </c:pt>
                <c:pt idx="209">
                  <c:v>4.5</c:v>
                </c:pt>
                <c:pt idx="211">
                  <c:v>4.5</c:v>
                </c:pt>
                <c:pt idx="212">
                  <c:v>4.5</c:v>
                </c:pt>
                <c:pt idx="213">
                  <c:v>4.5</c:v>
                </c:pt>
                <c:pt idx="214">
                  <c:v>4.5</c:v>
                </c:pt>
                <c:pt idx="217">
                  <c:v>4.5</c:v>
                </c:pt>
                <c:pt idx="218">
                  <c:v>4.5</c:v>
                </c:pt>
                <c:pt idx="219">
                  <c:v>4.5</c:v>
                </c:pt>
                <c:pt idx="220">
                  <c:v>4.5</c:v>
                </c:pt>
                <c:pt idx="223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0F5-4D4C-AAA9-7D3FE05F51A7}"/>
            </c:ext>
          </c:extLst>
        </c:ser>
        <c:ser>
          <c:idx val="4"/>
          <c:order val="4"/>
          <c:tx>
            <c:strRef>
              <c:f>cav1ncav2nT2CPRtaper_300mm!$Q$1</c:f>
              <c:strCache>
                <c:ptCount val="1"/>
                <c:pt idx="0">
                  <c:v>Ry PL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cav1ncav2nT2CPRtaper_300mm!$B$2:$B$225</c:f>
              <c:strCache>
                <c:ptCount val="224"/>
                <c:pt idx="0">
                  <c:v>2,5</c:v>
                </c:pt>
                <c:pt idx="1">
                  <c:v>4,0034</c:v>
                </c:pt>
                <c:pt idx="2">
                  <c:v>4,00343</c:v>
                </c:pt>
                <c:pt idx="3">
                  <c:v>4,03479</c:v>
                </c:pt>
                <c:pt idx="4">
                  <c:v>4,03724</c:v>
                </c:pt>
                <c:pt idx="5">
                  <c:v>4,12989</c:v>
                </c:pt>
                <c:pt idx="6">
                  <c:v>4,13007</c:v>
                </c:pt>
                <c:pt idx="7">
                  <c:v>4,22885</c:v>
                </c:pt>
                <c:pt idx="8">
                  <c:v>4,23849</c:v>
                </c:pt>
                <c:pt idx="9">
                  <c:v>4,31512</c:v>
                </c:pt>
                <c:pt idx="10">
                  <c:v>4,31603</c:v>
                </c:pt>
                <c:pt idx="11">
                  <c:v>4,43584</c:v>
                </c:pt>
                <c:pt idx="12">
                  <c:v>4,44263</c:v>
                </c:pt>
                <c:pt idx="13">
                  <c:v>4,49302</c:v>
                </c:pt>
                <c:pt idx="14">
                  <c:v>4,50235</c:v>
                </c:pt>
                <c:pt idx="15">
                  <c:v>4,51544</c:v>
                </c:pt>
                <c:pt idx="16">
                  <c:v>4,51603</c:v>
                </c:pt>
                <c:pt idx="17">
                  <c:v>4,54863</c:v>
                </c:pt>
                <c:pt idx="18">
                  <c:v>4,55031</c:v>
                </c:pt>
                <c:pt idx="19">
                  <c:v>4,58553</c:v>
                </c:pt>
                <c:pt idx="20">
                  <c:v>4,58681</c:v>
                </c:pt>
                <c:pt idx="21">
                  <c:v>4,60468</c:v>
                </c:pt>
                <c:pt idx="22">
                  <c:v>4,61195</c:v>
                </c:pt>
                <c:pt idx="23">
                  <c:v>4,68697</c:v>
                </c:pt>
                <c:pt idx="24">
                  <c:v>4,70706</c:v>
                </c:pt>
                <c:pt idx="25">
                  <c:v>4,72938</c:v>
                </c:pt>
                <c:pt idx="26">
                  <c:v>4,75777</c:v>
                </c:pt>
                <c:pt idx="27">
                  <c:v>4,79353</c:v>
                </c:pt>
                <c:pt idx="28">
                  <c:v>4,81664</c:v>
                </c:pt>
                <c:pt idx="29">
                  <c:v>4,8592</c:v>
                </c:pt>
                <c:pt idx="30">
                  <c:v>4,87277</c:v>
                </c:pt>
                <c:pt idx="31">
                  <c:v>4,92666</c:v>
                </c:pt>
                <c:pt idx="32">
                  <c:v>4,97217</c:v>
                </c:pt>
                <c:pt idx="33">
                  <c:v>5,00973</c:v>
                </c:pt>
                <c:pt idx="34">
                  <c:v>5,07329</c:v>
                </c:pt>
                <c:pt idx="35">
                  <c:v>5,1758</c:v>
                </c:pt>
                <c:pt idx="36">
                  <c:v>5,21942</c:v>
                </c:pt>
                <c:pt idx="37">
                  <c:v>5,27019</c:v>
                </c:pt>
                <c:pt idx="38">
                  <c:v>5,30632</c:v>
                </c:pt>
                <c:pt idx="39">
                  <c:v>5,36139</c:v>
                </c:pt>
                <c:pt idx="40">
                  <c:v>5,36365</c:v>
                </c:pt>
                <c:pt idx="46">
                  <c:v>5,45855</c:v>
                </c:pt>
                <c:pt idx="47">
                  <c:v>5,46487</c:v>
                </c:pt>
                <c:pt idx="48">
                  <c:v>5,49784</c:v>
                </c:pt>
                <c:pt idx="49">
                  <c:v>5,50321</c:v>
                </c:pt>
                <c:pt idx="50">
                  <c:v>5,51395</c:v>
                </c:pt>
                <c:pt idx="51">
                  <c:v>5,55677</c:v>
                </c:pt>
                <c:pt idx="52">
                  <c:v>5,58558</c:v>
                </c:pt>
                <c:pt idx="53">
                  <c:v>5,60111</c:v>
                </c:pt>
                <c:pt idx="54">
                  <c:v>5,61955</c:v>
                </c:pt>
                <c:pt idx="55">
                  <c:v>5,62531</c:v>
                </c:pt>
                <c:pt idx="56">
                  <c:v>5,63242</c:v>
                </c:pt>
                <c:pt idx="57">
                  <c:v>5,64569</c:v>
                </c:pt>
                <c:pt idx="58">
                  <c:v>5,64345</c:v>
                </c:pt>
                <c:pt idx="59">
                  <c:v>5,64711</c:v>
                </c:pt>
                <c:pt idx="61">
                  <c:v>5,65898</c:v>
                </c:pt>
                <c:pt idx="62">
                  <c:v>5,66461</c:v>
                </c:pt>
                <c:pt idx="63">
                  <c:v>5,66607</c:v>
                </c:pt>
                <c:pt idx="65">
                  <c:v>5,6979</c:v>
                </c:pt>
                <c:pt idx="66">
                  <c:v>5,7047</c:v>
                </c:pt>
                <c:pt idx="67">
                  <c:v>5,71111</c:v>
                </c:pt>
                <c:pt idx="68">
                  <c:v>5,7583</c:v>
                </c:pt>
                <c:pt idx="69">
                  <c:v>5,76905</c:v>
                </c:pt>
                <c:pt idx="70">
                  <c:v>5,77208</c:v>
                </c:pt>
                <c:pt idx="71">
                  <c:v>5,78248</c:v>
                </c:pt>
                <c:pt idx="72">
                  <c:v>5,79535</c:v>
                </c:pt>
                <c:pt idx="73">
                  <c:v>5,81566</c:v>
                </c:pt>
                <c:pt idx="74">
                  <c:v>5,82382</c:v>
                </c:pt>
                <c:pt idx="75">
                  <c:v>5,83395</c:v>
                </c:pt>
                <c:pt idx="76">
                  <c:v>5,86436</c:v>
                </c:pt>
                <c:pt idx="77">
                  <c:v>5,8946</c:v>
                </c:pt>
                <c:pt idx="78">
                  <c:v>5,89991</c:v>
                </c:pt>
                <c:pt idx="79">
                  <c:v>5,92567</c:v>
                </c:pt>
                <c:pt idx="80">
                  <c:v>5,95207</c:v>
                </c:pt>
                <c:pt idx="81">
                  <c:v>5,95982</c:v>
                </c:pt>
                <c:pt idx="82">
                  <c:v>5,96223</c:v>
                </c:pt>
                <c:pt idx="83">
                  <c:v>5,98497</c:v>
                </c:pt>
                <c:pt idx="84">
                  <c:v>6,00396</c:v>
                </c:pt>
                <c:pt idx="85">
                  <c:v>6,04252</c:v>
                </c:pt>
                <c:pt idx="86">
                  <c:v>6,05177</c:v>
                </c:pt>
                <c:pt idx="87">
                  <c:v>6,05709</c:v>
                </c:pt>
                <c:pt idx="88">
                  <c:v>6,12361</c:v>
                </c:pt>
                <c:pt idx="89">
                  <c:v>6,13332</c:v>
                </c:pt>
                <c:pt idx="90">
                  <c:v>6,15507</c:v>
                </c:pt>
                <c:pt idx="91">
                  <c:v>6,16202</c:v>
                </c:pt>
                <c:pt idx="92">
                  <c:v>6,18874</c:v>
                </c:pt>
                <c:pt idx="93">
                  <c:v>6,20918</c:v>
                </c:pt>
                <c:pt idx="94">
                  <c:v>6,21262</c:v>
                </c:pt>
                <c:pt idx="95">
                  <c:v>6,22692</c:v>
                </c:pt>
                <c:pt idx="96">
                  <c:v>6,25266</c:v>
                </c:pt>
                <c:pt idx="97">
                  <c:v>6,2527</c:v>
                </c:pt>
                <c:pt idx="98">
                  <c:v>6,2563</c:v>
                </c:pt>
                <c:pt idx="99">
                  <c:v>6,27662</c:v>
                </c:pt>
                <c:pt idx="100">
                  <c:v>6,29538</c:v>
                </c:pt>
                <c:pt idx="101">
                  <c:v>6,34341</c:v>
                </c:pt>
                <c:pt idx="102">
                  <c:v>6,36657</c:v>
                </c:pt>
                <c:pt idx="103">
                  <c:v>6,37235</c:v>
                </c:pt>
                <c:pt idx="104">
                  <c:v>6,40445</c:v>
                </c:pt>
                <c:pt idx="105">
                  <c:v>6,43712</c:v>
                </c:pt>
                <c:pt idx="106">
                  <c:v>6,44537</c:v>
                </c:pt>
                <c:pt idx="107">
                  <c:v>6,47044</c:v>
                </c:pt>
                <c:pt idx="108">
                  <c:v>6,5072</c:v>
                </c:pt>
                <c:pt idx="109">
                  <c:v>6,50869</c:v>
                </c:pt>
                <c:pt idx="110">
                  <c:v>6,5268</c:v>
                </c:pt>
                <c:pt idx="111">
                  <c:v>6,53606</c:v>
                </c:pt>
                <c:pt idx="112">
                  <c:v>6,58297</c:v>
                </c:pt>
                <c:pt idx="113">
                  <c:v>6,59013</c:v>
                </c:pt>
                <c:pt idx="114">
                  <c:v>6,62186</c:v>
                </c:pt>
                <c:pt idx="115">
                  <c:v>6,64725</c:v>
                </c:pt>
                <c:pt idx="116">
                  <c:v>6,65668</c:v>
                </c:pt>
                <c:pt idx="117">
                  <c:v>6,71586</c:v>
                </c:pt>
                <c:pt idx="118">
                  <c:v>6,74462</c:v>
                </c:pt>
                <c:pt idx="119">
                  <c:v>6,74852</c:v>
                </c:pt>
                <c:pt idx="120">
                  <c:v>6,77905</c:v>
                </c:pt>
                <c:pt idx="121">
                  <c:v>6,80602</c:v>
                </c:pt>
                <c:pt idx="122">
                  <c:v>6,82229</c:v>
                </c:pt>
                <c:pt idx="123">
                  <c:v>6,86142</c:v>
                </c:pt>
                <c:pt idx="124">
                  <c:v>6,88806</c:v>
                </c:pt>
                <c:pt idx="125">
                  <c:v>6,89279</c:v>
                </c:pt>
                <c:pt idx="126">
                  <c:v>6,90828</c:v>
                </c:pt>
                <c:pt idx="127">
                  <c:v>6,91696</c:v>
                </c:pt>
                <c:pt idx="128">
                  <c:v>6,96204</c:v>
                </c:pt>
                <c:pt idx="129">
                  <c:v>6,98569</c:v>
                </c:pt>
                <c:pt idx="194">
                  <c:v>Freq PEC</c:v>
                </c:pt>
                <c:pt idx="195">
                  <c:v>2,67814</c:v>
                </c:pt>
                <c:pt idx="196">
                  <c:v>2,67814</c:v>
                </c:pt>
                <c:pt idx="197">
                  <c:v>2,78794</c:v>
                </c:pt>
                <c:pt idx="198">
                  <c:v>2,85584</c:v>
                </c:pt>
                <c:pt idx="199">
                  <c:v>2,85584</c:v>
                </c:pt>
                <c:pt idx="200">
                  <c:v>2,99856</c:v>
                </c:pt>
                <c:pt idx="201">
                  <c:v>2,99856</c:v>
                </c:pt>
                <c:pt idx="202">
                  <c:v>3,03487</c:v>
                </c:pt>
                <c:pt idx="203">
                  <c:v>3,24825</c:v>
                </c:pt>
                <c:pt idx="204">
                  <c:v>4,01E+00</c:v>
                </c:pt>
                <c:pt idx="205">
                  <c:v>4,01E+00</c:v>
                </c:pt>
                <c:pt idx="206">
                  <c:v>4,03749</c:v>
                </c:pt>
                <c:pt idx="207">
                  <c:v>4,03876</c:v>
                </c:pt>
                <c:pt idx="208">
                  <c:v>4,16613</c:v>
                </c:pt>
                <c:pt idx="209">
                  <c:v>4,1689</c:v>
                </c:pt>
                <c:pt idx="210">
                  <c:v>4,23061</c:v>
                </c:pt>
                <c:pt idx="211">
                  <c:v>4,23722</c:v>
                </c:pt>
                <c:pt idx="212">
                  <c:v>4,3991</c:v>
                </c:pt>
                <c:pt idx="213">
                  <c:v>4,40813</c:v>
                </c:pt>
                <c:pt idx="214">
                  <c:v>4,46354</c:v>
                </c:pt>
                <c:pt idx="215">
                  <c:v>4,47884</c:v>
                </c:pt>
                <c:pt idx="216">
                  <c:v>4,64315</c:v>
                </c:pt>
                <c:pt idx="217">
                  <c:v>4,69631</c:v>
                </c:pt>
                <c:pt idx="218">
                  <c:v>4,70842</c:v>
                </c:pt>
                <c:pt idx="219">
                  <c:v>4,72501</c:v>
                </c:pt>
                <c:pt idx="220">
                  <c:v>4,77146</c:v>
                </c:pt>
                <c:pt idx="221">
                  <c:v>4,85963</c:v>
                </c:pt>
                <c:pt idx="222">
                  <c:v>4,87002</c:v>
                </c:pt>
                <c:pt idx="223">
                  <c:v>4,98764</c:v>
                </c:pt>
              </c:strCache>
            </c:strRef>
          </c:xVal>
          <c:yVal>
            <c:numRef>
              <c:f>cav1ncav2nT2CPRtaper_300mm!$Q$2:$Q$225</c:f>
              <c:numCache>
                <c:formatCode>General</c:formatCode>
                <c:ptCount val="224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1.5</c:v>
                </c:pt>
                <c:pt idx="9">
                  <c:v>1.5</c:v>
                </c:pt>
                <c:pt idx="13">
                  <c:v>1.5</c:v>
                </c:pt>
                <c:pt idx="14">
                  <c:v>1.5</c:v>
                </c:pt>
                <c:pt idx="15">
                  <c:v>1.5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19">
                  <c:v>1.5</c:v>
                </c:pt>
                <c:pt idx="20">
                  <c:v>1.5</c:v>
                </c:pt>
                <c:pt idx="21">
                  <c:v>1.5</c:v>
                </c:pt>
                <c:pt idx="22">
                  <c:v>1.5</c:v>
                </c:pt>
                <c:pt idx="23">
                  <c:v>1.5</c:v>
                </c:pt>
                <c:pt idx="25">
                  <c:v>1.5</c:v>
                </c:pt>
                <c:pt idx="27">
                  <c:v>1.5</c:v>
                </c:pt>
                <c:pt idx="28">
                  <c:v>1.5</c:v>
                </c:pt>
                <c:pt idx="30">
                  <c:v>1.5</c:v>
                </c:pt>
                <c:pt idx="31">
                  <c:v>1.5</c:v>
                </c:pt>
                <c:pt idx="32">
                  <c:v>1.5</c:v>
                </c:pt>
                <c:pt idx="33">
                  <c:v>1.5</c:v>
                </c:pt>
                <c:pt idx="35">
                  <c:v>1.5</c:v>
                </c:pt>
                <c:pt idx="37">
                  <c:v>1.5</c:v>
                </c:pt>
                <c:pt idx="38">
                  <c:v>1.5</c:v>
                </c:pt>
                <c:pt idx="41">
                  <c:v>1.5</c:v>
                </c:pt>
                <c:pt idx="42">
                  <c:v>1.5</c:v>
                </c:pt>
                <c:pt idx="43">
                  <c:v>1.5</c:v>
                </c:pt>
                <c:pt idx="46">
                  <c:v>1.5</c:v>
                </c:pt>
                <c:pt idx="47">
                  <c:v>1.5</c:v>
                </c:pt>
                <c:pt idx="48">
                  <c:v>1.5</c:v>
                </c:pt>
                <c:pt idx="49">
                  <c:v>1.5</c:v>
                </c:pt>
                <c:pt idx="50">
                  <c:v>1.5</c:v>
                </c:pt>
                <c:pt idx="52">
                  <c:v>1.5</c:v>
                </c:pt>
                <c:pt idx="53">
                  <c:v>1.5</c:v>
                </c:pt>
                <c:pt idx="54">
                  <c:v>1.5</c:v>
                </c:pt>
                <c:pt idx="55">
                  <c:v>1.5</c:v>
                </c:pt>
                <c:pt idx="56">
                  <c:v>1.5</c:v>
                </c:pt>
                <c:pt idx="57">
                  <c:v>1.5</c:v>
                </c:pt>
                <c:pt idx="58">
                  <c:v>1.5</c:v>
                </c:pt>
                <c:pt idx="66">
                  <c:v>1.5</c:v>
                </c:pt>
                <c:pt idx="68">
                  <c:v>1.5</c:v>
                </c:pt>
                <c:pt idx="69">
                  <c:v>1.5</c:v>
                </c:pt>
                <c:pt idx="73">
                  <c:v>1.5</c:v>
                </c:pt>
                <c:pt idx="74">
                  <c:v>1.5</c:v>
                </c:pt>
                <c:pt idx="75">
                  <c:v>1.5</c:v>
                </c:pt>
                <c:pt idx="78">
                  <c:v>1.5</c:v>
                </c:pt>
                <c:pt idx="84">
                  <c:v>1.5</c:v>
                </c:pt>
                <c:pt idx="85">
                  <c:v>1.5</c:v>
                </c:pt>
                <c:pt idx="86">
                  <c:v>1.5</c:v>
                </c:pt>
                <c:pt idx="87">
                  <c:v>1.5</c:v>
                </c:pt>
                <c:pt idx="88">
                  <c:v>1.5</c:v>
                </c:pt>
                <c:pt idx="89">
                  <c:v>1.5</c:v>
                </c:pt>
                <c:pt idx="92">
                  <c:v>1.5</c:v>
                </c:pt>
                <c:pt idx="98">
                  <c:v>1.5</c:v>
                </c:pt>
                <c:pt idx="99">
                  <c:v>1.5</c:v>
                </c:pt>
                <c:pt idx="102">
                  <c:v>1.5</c:v>
                </c:pt>
                <c:pt idx="103">
                  <c:v>1.5</c:v>
                </c:pt>
                <c:pt idx="107">
                  <c:v>1.5</c:v>
                </c:pt>
                <c:pt idx="108">
                  <c:v>1.5</c:v>
                </c:pt>
                <c:pt idx="110">
                  <c:v>1.5</c:v>
                </c:pt>
                <c:pt idx="111">
                  <c:v>1.5</c:v>
                </c:pt>
                <c:pt idx="115">
                  <c:v>1.5</c:v>
                </c:pt>
                <c:pt idx="116">
                  <c:v>1.5</c:v>
                </c:pt>
                <c:pt idx="121">
                  <c:v>1.5</c:v>
                </c:pt>
                <c:pt idx="125">
                  <c:v>1.5</c:v>
                </c:pt>
                <c:pt idx="130">
                  <c:v>1.5</c:v>
                </c:pt>
                <c:pt idx="132">
                  <c:v>1.5</c:v>
                </c:pt>
                <c:pt idx="133">
                  <c:v>1.5</c:v>
                </c:pt>
                <c:pt idx="134">
                  <c:v>1.5</c:v>
                </c:pt>
                <c:pt idx="135">
                  <c:v>1.5</c:v>
                </c:pt>
                <c:pt idx="136">
                  <c:v>1.5</c:v>
                </c:pt>
                <c:pt idx="137">
                  <c:v>1.5</c:v>
                </c:pt>
                <c:pt idx="138">
                  <c:v>1.5</c:v>
                </c:pt>
                <c:pt idx="139">
                  <c:v>1.5</c:v>
                </c:pt>
                <c:pt idx="140">
                  <c:v>1.5</c:v>
                </c:pt>
                <c:pt idx="141">
                  <c:v>1.5</c:v>
                </c:pt>
                <c:pt idx="142">
                  <c:v>1.5</c:v>
                </c:pt>
                <c:pt idx="143">
                  <c:v>1.5</c:v>
                </c:pt>
                <c:pt idx="144">
                  <c:v>1.5</c:v>
                </c:pt>
                <c:pt idx="145">
                  <c:v>1.5</c:v>
                </c:pt>
                <c:pt idx="146">
                  <c:v>1.5</c:v>
                </c:pt>
                <c:pt idx="147">
                  <c:v>1.5</c:v>
                </c:pt>
                <c:pt idx="148">
                  <c:v>1.5</c:v>
                </c:pt>
                <c:pt idx="149">
                  <c:v>1.5</c:v>
                </c:pt>
                <c:pt idx="150">
                  <c:v>1.5</c:v>
                </c:pt>
                <c:pt idx="151">
                  <c:v>1.5</c:v>
                </c:pt>
                <c:pt idx="152">
                  <c:v>1.5</c:v>
                </c:pt>
                <c:pt idx="153">
                  <c:v>1.5</c:v>
                </c:pt>
                <c:pt idx="154">
                  <c:v>1.5</c:v>
                </c:pt>
                <c:pt idx="155">
                  <c:v>1.5</c:v>
                </c:pt>
                <c:pt idx="156">
                  <c:v>1.5</c:v>
                </c:pt>
                <c:pt idx="157">
                  <c:v>1.5</c:v>
                </c:pt>
                <c:pt idx="158">
                  <c:v>1.5</c:v>
                </c:pt>
                <c:pt idx="159">
                  <c:v>1.5</c:v>
                </c:pt>
                <c:pt idx="160">
                  <c:v>1.5</c:v>
                </c:pt>
                <c:pt idx="161">
                  <c:v>1.5</c:v>
                </c:pt>
                <c:pt idx="162">
                  <c:v>1.5</c:v>
                </c:pt>
                <c:pt idx="163">
                  <c:v>1.5</c:v>
                </c:pt>
                <c:pt idx="164">
                  <c:v>1.5</c:v>
                </c:pt>
                <c:pt idx="165">
                  <c:v>1.5</c:v>
                </c:pt>
                <c:pt idx="166">
                  <c:v>1.5</c:v>
                </c:pt>
                <c:pt idx="167">
                  <c:v>1.5</c:v>
                </c:pt>
                <c:pt idx="168">
                  <c:v>1.5</c:v>
                </c:pt>
                <c:pt idx="169">
                  <c:v>1.5</c:v>
                </c:pt>
                <c:pt idx="170">
                  <c:v>1.5</c:v>
                </c:pt>
                <c:pt idx="171">
                  <c:v>1.5</c:v>
                </c:pt>
                <c:pt idx="172">
                  <c:v>1.5</c:v>
                </c:pt>
                <c:pt idx="173">
                  <c:v>1.5</c:v>
                </c:pt>
                <c:pt idx="174">
                  <c:v>1.5</c:v>
                </c:pt>
                <c:pt idx="175">
                  <c:v>1.5</c:v>
                </c:pt>
                <c:pt idx="176">
                  <c:v>1.5</c:v>
                </c:pt>
                <c:pt idx="177">
                  <c:v>1.5</c:v>
                </c:pt>
                <c:pt idx="178">
                  <c:v>1.5</c:v>
                </c:pt>
                <c:pt idx="179">
                  <c:v>1.5</c:v>
                </c:pt>
                <c:pt idx="180">
                  <c:v>1.5</c:v>
                </c:pt>
                <c:pt idx="181">
                  <c:v>1.5</c:v>
                </c:pt>
                <c:pt idx="182">
                  <c:v>1.5</c:v>
                </c:pt>
                <c:pt idx="183">
                  <c:v>1.5</c:v>
                </c:pt>
                <c:pt idx="184">
                  <c:v>1.5</c:v>
                </c:pt>
                <c:pt idx="185">
                  <c:v>1.5</c:v>
                </c:pt>
                <c:pt idx="186">
                  <c:v>1.5</c:v>
                </c:pt>
                <c:pt idx="187">
                  <c:v>1.5</c:v>
                </c:pt>
                <c:pt idx="188">
                  <c:v>1.5</c:v>
                </c:pt>
                <c:pt idx="189">
                  <c:v>1.5</c:v>
                </c:pt>
                <c:pt idx="190">
                  <c:v>1.5</c:v>
                </c:pt>
                <c:pt idx="191">
                  <c:v>1.5</c:v>
                </c:pt>
                <c:pt idx="192">
                  <c:v>1.5</c:v>
                </c:pt>
                <c:pt idx="193">
                  <c:v>1.5</c:v>
                </c:pt>
                <c:pt idx="194">
                  <c:v>1.5</c:v>
                </c:pt>
                <c:pt idx="195">
                  <c:v>1.5</c:v>
                </c:pt>
                <c:pt idx="196">
                  <c:v>1.5</c:v>
                </c:pt>
                <c:pt idx="197">
                  <c:v>1.5</c:v>
                </c:pt>
                <c:pt idx="198">
                  <c:v>1.5</c:v>
                </c:pt>
                <c:pt idx="199">
                  <c:v>1.5</c:v>
                </c:pt>
                <c:pt idx="200">
                  <c:v>1.5</c:v>
                </c:pt>
                <c:pt idx="201">
                  <c:v>1.5</c:v>
                </c:pt>
                <c:pt idx="202">
                  <c:v>1.5</c:v>
                </c:pt>
                <c:pt idx="203">
                  <c:v>1.5</c:v>
                </c:pt>
                <c:pt idx="204">
                  <c:v>1.5</c:v>
                </c:pt>
                <c:pt idx="205">
                  <c:v>1.5</c:v>
                </c:pt>
                <c:pt idx="208">
                  <c:v>1.5</c:v>
                </c:pt>
                <c:pt idx="209">
                  <c:v>1.5</c:v>
                </c:pt>
                <c:pt idx="213">
                  <c:v>1.5</c:v>
                </c:pt>
                <c:pt idx="214">
                  <c:v>1.5</c:v>
                </c:pt>
                <c:pt idx="219">
                  <c:v>1.5</c:v>
                </c:pt>
                <c:pt idx="220">
                  <c:v>1.5</c:v>
                </c:pt>
                <c:pt idx="223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0F5-4D4C-AAA9-7D3FE05F51A7}"/>
            </c:ext>
          </c:extLst>
        </c:ser>
        <c:ser>
          <c:idx val="6"/>
          <c:order val="6"/>
          <c:tx>
            <c:v>Rx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cav1ncav2nT2CPRtaper_300mm!$B$197:$B$351</c:f>
              <c:numCache>
                <c:formatCode>General</c:formatCode>
                <c:ptCount val="155"/>
                <c:pt idx="0">
                  <c:v>2.67814</c:v>
                </c:pt>
                <c:pt idx="1">
                  <c:v>2.67814</c:v>
                </c:pt>
                <c:pt idx="2">
                  <c:v>2.7879399999999999</c:v>
                </c:pt>
                <c:pt idx="3">
                  <c:v>2.8558400000000002</c:v>
                </c:pt>
                <c:pt idx="4">
                  <c:v>2.8558400000000002</c:v>
                </c:pt>
                <c:pt idx="5">
                  <c:v>2.9985599999999999</c:v>
                </c:pt>
                <c:pt idx="6">
                  <c:v>2.9985599999999999</c:v>
                </c:pt>
                <c:pt idx="7">
                  <c:v>3.0348700000000002</c:v>
                </c:pt>
                <c:pt idx="8">
                  <c:v>3.2482500000000001</c:v>
                </c:pt>
                <c:pt idx="9" formatCode="0.00E+00">
                  <c:v>4.0127499999999996</c:v>
                </c:pt>
                <c:pt idx="10" formatCode="0.00E+00">
                  <c:v>4.01342</c:v>
                </c:pt>
                <c:pt idx="11">
                  <c:v>4.03749</c:v>
                </c:pt>
                <c:pt idx="12">
                  <c:v>4.0387599999999999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4.2306100000000004</c:v>
                </c:pt>
                <c:pt idx="16">
                  <c:v>4.2372199999999998</c:v>
                </c:pt>
                <c:pt idx="17">
                  <c:v>4.3990999999999998</c:v>
                </c:pt>
                <c:pt idx="18">
                  <c:v>4.4081299999999999</c:v>
                </c:pt>
                <c:pt idx="19">
                  <c:v>4.4635400000000001</c:v>
                </c:pt>
                <c:pt idx="20">
                  <c:v>4.4788399999999999</c:v>
                </c:pt>
                <c:pt idx="21">
                  <c:v>4.6431500000000003</c:v>
                </c:pt>
                <c:pt idx="22">
                  <c:v>4.6963100000000004</c:v>
                </c:pt>
                <c:pt idx="23">
                  <c:v>4.7084200000000003</c:v>
                </c:pt>
                <c:pt idx="24">
                  <c:v>4.7250100000000002</c:v>
                </c:pt>
                <c:pt idx="25">
                  <c:v>4.7714600000000003</c:v>
                </c:pt>
                <c:pt idx="26">
                  <c:v>4.8596300000000001</c:v>
                </c:pt>
                <c:pt idx="27">
                  <c:v>4.8700200000000002</c:v>
                </c:pt>
                <c:pt idx="28">
                  <c:v>4.9876399999999999</c:v>
                </c:pt>
                <c:pt idx="29">
                  <c:v>5.0176999999999996</c:v>
                </c:pt>
                <c:pt idx="30">
                  <c:v>5.0586599999999997</c:v>
                </c:pt>
                <c:pt idx="31">
                  <c:v>5.0832199999999998</c:v>
                </c:pt>
                <c:pt idx="32">
                  <c:v>5.2213700000000003</c:v>
                </c:pt>
                <c:pt idx="33">
                  <c:v>5.2632199999999996</c:v>
                </c:pt>
                <c:pt idx="34">
                  <c:v>5.3526600000000002</c:v>
                </c:pt>
                <c:pt idx="35">
                  <c:v>5.3807700000000001</c:v>
                </c:pt>
                <c:pt idx="36">
                  <c:v>5.4481700000000002</c:v>
                </c:pt>
                <c:pt idx="42">
                  <c:v>5.4482499999999998</c:v>
                </c:pt>
                <c:pt idx="43">
                  <c:v>5.4887600000000001</c:v>
                </c:pt>
                <c:pt idx="45">
                  <c:v>5.5941900000000002</c:v>
                </c:pt>
                <c:pt idx="46">
                  <c:v>5.6223400000000003</c:v>
                </c:pt>
                <c:pt idx="47">
                  <c:v>5.6678600000000001</c:v>
                </c:pt>
                <c:pt idx="48">
                  <c:v>5.7011500000000002</c:v>
                </c:pt>
                <c:pt idx="49">
                  <c:v>5.8368200000000003</c:v>
                </c:pt>
                <c:pt idx="50">
                  <c:v>5.8713899999999999</c:v>
                </c:pt>
                <c:pt idx="51">
                  <c:v>5.9069200000000004</c:v>
                </c:pt>
                <c:pt idx="52">
                  <c:v>5.9235699999999998</c:v>
                </c:pt>
                <c:pt idx="53">
                  <c:v>6.0617299999999998</c:v>
                </c:pt>
                <c:pt idx="54">
                  <c:v>6.14595</c:v>
                </c:pt>
                <c:pt idx="55">
                  <c:v>6.1490299999999998</c:v>
                </c:pt>
                <c:pt idx="56">
                  <c:v>6.1551400000000003</c:v>
                </c:pt>
                <c:pt idx="57">
                  <c:v>6.2292100000000001</c:v>
                </c:pt>
                <c:pt idx="58">
                  <c:v>6.2296500000000004</c:v>
                </c:pt>
                <c:pt idx="59">
                  <c:v>6.2426899999999996</c:v>
                </c:pt>
                <c:pt idx="60">
                  <c:v>6.2538600000000004</c:v>
                </c:pt>
                <c:pt idx="61">
                  <c:v>6.2803399999999998</c:v>
                </c:pt>
                <c:pt idx="62">
                  <c:v>6.3975299999999997</c:v>
                </c:pt>
                <c:pt idx="63">
                  <c:v>6.4344000000000001</c:v>
                </c:pt>
                <c:pt idx="64">
                  <c:v>6.4813400000000003</c:v>
                </c:pt>
                <c:pt idx="65">
                  <c:v>6.4869599999999998</c:v>
                </c:pt>
                <c:pt idx="66">
                  <c:v>6.6285800000000004</c:v>
                </c:pt>
                <c:pt idx="67">
                  <c:v>6.64656</c:v>
                </c:pt>
                <c:pt idx="68">
                  <c:v>6.6757099999999996</c:v>
                </c:pt>
                <c:pt idx="69">
                  <c:v>6.6813799999999999</c:v>
                </c:pt>
                <c:pt idx="70">
                  <c:v>6.8427600000000002</c:v>
                </c:pt>
              </c:numCache>
            </c:numRef>
          </c:xVal>
          <c:yVal>
            <c:numRef>
              <c:f>cav1ncav2nT2CPRtaper_300mm!$M$197:$M$351</c:f>
              <c:numCache>
                <c:formatCode>0.00E+00</c:formatCode>
                <c:ptCount val="155"/>
                <c:pt idx="0">
                  <c:v>1.8637271827486964E-6</c:v>
                </c:pt>
                <c:pt idx="1">
                  <c:v>8.7986610092978133E-4</c:v>
                </c:pt>
                <c:pt idx="2">
                  <c:v>9.5252689870051549E-5</c:v>
                </c:pt>
                <c:pt idx="3">
                  <c:v>7.9654284577710162E-6</c:v>
                </c:pt>
                <c:pt idx="4">
                  <c:v>5.4804338069954495E-3</c:v>
                </c:pt>
                <c:pt idx="5">
                  <c:v>0.4162604089462339</c:v>
                </c:pt>
                <c:pt idx="6">
                  <c:v>8.6916762699435282E-3</c:v>
                </c:pt>
                <c:pt idx="7">
                  <c:v>1.5105154307639176E-3</c:v>
                </c:pt>
                <c:pt idx="8">
                  <c:v>1.4355979383850134E-3</c:v>
                </c:pt>
                <c:pt idx="9">
                  <c:v>1.1214150061242267E-4</c:v>
                </c:pt>
                <c:pt idx="10">
                  <c:v>1.4254357801317019E-3</c:v>
                </c:pt>
                <c:pt idx="11">
                  <c:v>1.1430439139662463E-5</c:v>
                </c:pt>
                <c:pt idx="12">
                  <c:v>3.5895039727137505E-4</c:v>
                </c:pt>
                <c:pt idx="13">
                  <c:v>4.018802816405168E-7</c:v>
                </c:pt>
                <c:pt idx="14">
                  <c:v>1.0679453339105403E-3</c:v>
                </c:pt>
                <c:pt idx="15">
                  <c:v>5.3171806570905066E-5</c:v>
                </c:pt>
                <c:pt idx="16">
                  <c:v>5.0225790378982411E-5</c:v>
                </c:pt>
                <c:pt idx="17">
                  <c:v>6.6524142197652215E-5</c:v>
                </c:pt>
                <c:pt idx="18">
                  <c:v>1.920904575913703E-4</c:v>
                </c:pt>
                <c:pt idx="19">
                  <c:v>1.5958007513796313E-5</c:v>
                </c:pt>
                <c:pt idx="20">
                  <c:v>7.5444166805607783E-5</c:v>
                </c:pt>
                <c:pt idx="21">
                  <c:v>4.0327418499234536E-5</c:v>
                </c:pt>
                <c:pt idx="22">
                  <c:v>8.6727473359254692E-5</c:v>
                </c:pt>
                <c:pt idx="23">
                  <c:v>4.7480083680774928E-5</c:v>
                </c:pt>
                <c:pt idx="24">
                  <c:v>7.9761707617925265E-6</c:v>
                </c:pt>
                <c:pt idx="25">
                  <c:v>2.7644113353358809E-5</c:v>
                </c:pt>
                <c:pt idx="26">
                  <c:v>3.2492527252258501E-7</c:v>
                </c:pt>
                <c:pt idx="27">
                  <c:v>2.8451956224630889E-6</c:v>
                </c:pt>
                <c:pt idx="28">
                  <c:v>2.1853127370279716E-6</c:v>
                </c:pt>
                <c:pt idx="29">
                  <c:v>2.4380906096930743E-5</c:v>
                </c:pt>
                <c:pt idx="30">
                  <c:v>1.6622047342839836E-6</c:v>
                </c:pt>
                <c:pt idx="31">
                  <c:v>2.4070091779382666E-6</c:v>
                </c:pt>
                <c:pt idx="32">
                  <c:v>2.7955673565772069E-5</c:v>
                </c:pt>
                <c:pt idx="33">
                  <c:v>2.0076994898359936E-4</c:v>
                </c:pt>
                <c:pt idx="34">
                  <c:v>1.0654038325283105E-6</c:v>
                </c:pt>
                <c:pt idx="35">
                  <c:v>9.3880516999105886E-6</c:v>
                </c:pt>
                <c:pt idx="36">
                  <c:v>1.9819003170610765E-5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3.6625185683099724E-5</c:v>
                </c:pt>
                <c:pt idx="43">
                  <c:v>3.401549796063712E-5</c:v>
                </c:pt>
                <c:pt idx="44">
                  <c:v>0</c:v>
                </c:pt>
                <c:pt idx="45">
                  <c:v>7.498207864812024E-7</c:v>
                </c:pt>
                <c:pt idx="46">
                  <c:v>7.5423973849440441E-7</c:v>
                </c:pt>
                <c:pt idx="47">
                  <c:v>5.9994555428640946E-8</c:v>
                </c:pt>
                <c:pt idx="48">
                  <c:v>5.814454666230709E-7</c:v>
                </c:pt>
                <c:pt idx="49">
                  <c:v>8.5644327194487407E-10</c:v>
                </c:pt>
                <c:pt idx="50">
                  <c:v>1.61106069218238E-6</c:v>
                </c:pt>
                <c:pt idx="51">
                  <c:v>4.0842024044235108E-9</c:v>
                </c:pt>
                <c:pt idx="52">
                  <c:v>2.1764440740455813E-5</c:v>
                </c:pt>
                <c:pt idx="53">
                  <c:v>7.0373694943469729E-6</c:v>
                </c:pt>
                <c:pt idx="54">
                  <c:v>2.3627300198363926E-8</c:v>
                </c:pt>
                <c:pt idx="55">
                  <c:v>2.4779037591725522E-7</c:v>
                </c:pt>
                <c:pt idx="56">
                  <c:v>8.9272091193623291E-7</c:v>
                </c:pt>
                <c:pt idx="57">
                  <c:v>8.7635113572491618E-7</c:v>
                </c:pt>
                <c:pt idx="58">
                  <c:v>1.1011581657783055E-5</c:v>
                </c:pt>
                <c:pt idx="59">
                  <c:v>1.9474002005702643E-8</c:v>
                </c:pt>
                <c:pt idx="60">
                  <c:v>6.8720650960500314E-8</c:v>
                </c:pt>
                <c:pt idx="61">
                  <c:v>1.1326731599475448E-5</c:v>
                </c:pt>
                <c:pt idx="62">
                  <c:v>3.9024912333178237E-7</c:v>
                </c:pt>
                <c:pt idx="63">
                  <c:v>4.6166818697737082E-6</c:v>
                </c:pt>
                <c:pt idx="64">
                  <c:v>9.6520305149212272E-5</c:v>
                </c:pt>
                <c:pt idx="65">
                  <c:v>5.0218220173786962E-6</c:v>
                </c:pt>
                <c:pt idx="66">
                  <c:v>2.3518125499803437E-7</c:v>
                </c:pt>
                <c:pt idx="67">
                  <c:v>4.1480417624369483E-5</c:v>
                </c:pt>
                <c:pt idx="68">
                  <c:v>6.0406091676173053E-10</c:v>
                </c:pt>
                <c:pt idx="69">
                  <c:v>1.5360416462517631E-5</c:v>
                </c:pt>
                <c:pt idx="70">
                  <c:v>3.4263850464167242E-6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0F5-4D4C-AAA9-7D3FE05F51A7}"/>
            </c:ext>
          </c:extLst>
        </c:ser>
        <c:ser>
          <c:idx val="7"/>
          <c:order val="7"/>
          <c:tx>
            <c:v>Ry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cav1ncav2nT2CPRtaper_300mm!$B$197:$B$351</c:f>
              <c:numCache>
                <c:formatCode>General</c:formatCode>
                <c:ptCount val="155"/>
                <c:pt idx="0">
                  <c:v>2.67814</c:v>
                </c:pt>
                <c:pt idx="1">
                  <c:v>2.67814</c:v>
                </c:pt>
                <c:pt idx="2">
                  <c:v>2.7879399999999999</c:v>
                </c:pt>
                <c:pt idx="3">
                  <c:v>2.8558400000000002</c:v>
                </c:pt>
                <c:pt idx="4">
                  <c:v>2.8558400000000002</c:v>
                </c:pt>
                <c:pt idx="5">
                  <c:v>2.9985599999999999</c:v>
                </c:pt>
                <c:pt idx="6">
                  <c:v>2.9985599999999999</c:v>
                </c:pt>
                <c:pt idx="7">
                  <c:v>3.0348700000000002</c:v>
                </c:pt>
                <c:pt idx="8">
                  <c:v>3.2482500000000001</c:v>
                </c:pt>
                <c:pt idx="9" formatCode="0.00E+00">
                  <c:v>4.0127499999999996</c:v>
                </c:pt>
                <c:pt idx="10" formatCode="0.00E+00">
                  <c:v>4.01342</c:v>
                </c:pt>
                <c:pt idx="11">
                  <c:v>4.03749</c:v>
                </c:pt>
                <c:pt idx="12">
                  <c:v>4.0387599999999999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4.2306100000000004</c:v>
                </c:pt>
                <c:pt idx="16">
                  <c:v>4.2372199999999998</c:v>
                </c:pt>
                <c:pt idx="17">
                  <c:v>4.3990999999999998</c:v>
                </c:pt>
                <c:pt idx="18">
                  <c:v>4.4081299999999999</c:v>
                </c:pt>
                <c:pt idx="19">
                  <c:v>4.4635400000000001</c:v>
                </c:pt>
                <c:pt idx="20">
                  <c:v>4.4788399999999999</c:v>
                </c:pt>
                <c:pt idx="21">
                  <c:v>4.6431500000000003</c:v>
                </c:pt>
                <c:pt idx="22">
                  <c:v>4.6963100000000004</c:v>
                </c:pt>
                <c:pt idx="23">
                  <c:v>4.7084200000000003</c:v>
                </c:pt>
                <c:pt idx="24">
                  <c:v>4.7250100000000002</c:v>
                </c:pt>
                <c:pt idx="25">
                  <c:v>4.7714600000000003</c:v>
                </c:pt>
                <c:pt idx="26">
                  <c:v>4.8596300000000001</c:v>
                </c:pt>
                <c:pt idx="27">
                  <c:v>4.8700200000000002</c:v>
                </c:pt>
                <c:pt idx="28">
                  <c:v>4.9876399999999999</c:v>
                </c:pt>
                <c:pt idx="29">
                  <c:v>5.0176999999999996</c:v>
                </c:pt>
                <c:pt idx="30">
                  <c:v>5.0586599999999997</c:v>
                </c:pt>
                <c:pt idx="31">
                  <c:v>5.0832199999999998</c:v>
                </c:pt>
                <c:pt idx="32">
                  <c:v>5.2213700000000003</c:v>
                </c:pt>
                <c:pt idx="33">
                  <c:v>5.2632199999999996</c:v>
                </c:pt>
                <c:pt idx="34">
                  <c:v>5.3526600000000002</c:v>
                </c:pt>
                <c:pt idx="35">
                  <c:v>5.3807700000000001</c:v>
                </c:pt>
                <c:pt idx="36">
                  <c:v>5.4481700000000002</c:v>
                </c:pt>
                <c:pt idx="42">
                  <c:v>5.4482499999999998</c:v>
                </c:pt>
                <c:pt idx="43">
                  <c:v>5.4887600000000001</c:v>
                </c:pt>
                <c:pt idx="45">
                  <c:v>5.5941900000000002</c:v>
                </c:pt>
                <c:pt idx="46">
                  <c:v>5.6223400000000003</c:v>
                </c:pt>
                <c:pt idx="47">
                  <c:v>5.6678600000000001</c:v>
                </c:pt>
                <c:pt idx="48">
                  <c:v>5.7011500000000002</c:v>
                </c:pt>
                <c:pt idx="49">
                  <c:v>5.8368200000000003</c:v>
                </c:pt>
                <c:pt idx="50">
                  <c:v>5.8713899999999999</c:v>
                </c:pt>
                <c:pt idx="51">
                  <c:v>5.9069200000000004</c:v>
                </c:pt>
                <c:pt idx="52">
                  <c:v>5.9235699999999998</c:v>
                </c:pt>
                <c:pt idx="53">
                  <c:v>6.0617299999999998</c:v>
                </c:pt>
                <c:pt idx="54">
                  <c:v>6.14595</c:v>
                </c:pt>
                <c:pt idx="55">
                  <c:v>6.1490299999999998</c:v>
                </c:pt>
                <c:pt idx="56">
                  <c:v>6.1551400000000003</c:v>
                </c:pt>
                <c:pt idx="57">
                  <c:v>6.2292100000000001</c:v>
                </c:pt>
                <c:pt idx="58">
                  <c:v>6.2296500000000004</c:v>
                </c:pt>
                <c:pt idx="59">
                  <c:v>6.2426899999999996</c:v>
                </c:pt>
                <c:pt idx="60">
                  <c:v>6.2538600000000004</c:v>
                </c:pt>
                <c:pt idx="61">
                  <c:v>6.2803399999999998</c:v>
                </c:pt>
                <c:pt idx="62">
                  <c:v>6.3975299999999997</c:v>
                </c:pt>
                <c:pt idx="63">
                  <c:v>6.4344000000000001</c:v>
                </c:pt>
                <c:pt idx="64">
                  <c:v>6.4813400000000003</c:v>
                </c:pt>
                <c:pt idx="65">
                  <c:v>6.4869599999999998</c:v>
                </c:pt>
                <c:pt idx="66">
                  <c:v>6.6285800000000004</c:v>
                </c:pt>
                <c:pt idx="67">
                  <c:v>6.64656</c:v>
                </c:pt>
                <c:pt idx="68">
                  <c:v>6.6757099999999996</c:v>
                </c:pt>
                <c:pt idx="69">
                  <c:v>6.6813799999999999</c:v>
                </c:pt>
                <c:pt idx="70">
                  <c:v>6.8427600000000002</c:v>
                </c:pt>
              </c:numCache>
            </c:numRef>
          </c:xVal>
          <c:yVal>
            <c:numRef>
              <c:f>cav1ncav2nT2CPRtaper_300mm!$N$197:$N$351</c:f>
              <c:numCache>
                <c:formatCode>0.00E+00</c:formatCode>
                <c:ptCount val="155"/>
                <c:pt idx="0">
                  <c:v>2.2703046095585231</c:v>
                </c:pt>
                <c:pt idx="1">
                  <c:v>0.1796826050971273</c:v>
                </c:pt>
                <c:pt idx="2">
                  <c:v>0.966375523793087</c:v>
                </c:pt>
                <c:pt idx="3">
                  <c:v>2.4847901311707132</c:v>
                </c:pt>
                <c:pt idx="4">
                  <c:v>3.4065612364219651</c:v>
                </c:pt>
                <c:pt idx="5">
                  <c:v>6997.9298365403511</c:v>
                </c:pt>
                <c:pt idx="6">
                  <c:v>2.7377312826354621E-4</c:v>
                </c:pt>
                <c:pt idx="7">
                  <c:v>7.8081985702830536</c:v>
                </c:pt>
                <c:pt idx="8">
                  <c:v>11886.045211626782</c:v>
                </c:pt>
                <c:pt idx="9">
                  <c:v>4.0887449759614398</c:v>
                </c:pt>
                <c:pt idx="10">
                  <c:v>7.8383431822446531E-2</c:v>
                </c:pt>
                <c:pt idx="11">
                  <c:v>3.9847148395237668E-2</c:v>
                </c:pt>
                <c:pt idx="12">
                  <c:v>1.2881678145577646</c:v>
                </c:pt>
                <c:pt idx="13">
                  <c:v>5.589410691825262</c:v>
                </c:pt>
                <c:pt idx="14">
                  <c:v>45.411423550175584</c:v>
                </c:pt>
                <c:pt idx="15">
                  <c:v>0.65252561640389173</c:v>
                </c:pt>
                <c:pt idx="16">
                  <c:v>5.0904116405678115E-2</c:v>
                </c:pt>
                <c:pt idx="17">
                  <c:v>0.33985369953993311</c:v>
                </c:pt>
                <c:pt idx="18">
                  <c:v>3.9062839581948792</c:v>
                </c:pt>
                <c:pt idx="19">
                  <c:v>1.6603653225745411E-2</c:v>
                </c:pt>
                <c:pt idx="20">
                  <c:v>3.7270973951801289E-2</c:v>
                </c:pt>
                <c:pt idx="21">
                  <c:v>0.94218228553479189</c:v>
                </c:pt>
                <c:pt idx="22">
                  <c:v>2.4752167509254387E-2</c:v>
                </c:pt>
                <c:pt idx="23">
                  <c:v>0.13050171629286586</c:v>
                </c:pt>
                <c:pt idx="24">
                  <c:v>0.1539482282688627</c:v>
                </c:pt>
                <c:pt idx="25">
                  <c:v>1.9769741271502312</c:v>
                </c:pt>
                <c:pt idx="26">
                  <c:v>8.214150635581656E-2</c:v>
                </c:pt>
                <c:pt idx="27">
                  <c:v>4.0979471550913235E-2</c:v>
                </c:pt>
                <c:pt idx="28">
                  <c:v>0.62167776742971725</c:v>
                </c:pt>
                <c:pt idx="29">
                  <c:v>9.043675139435553E-2</c:v>
                </c:pt>
                <c:pt idx="30">
                  <c:v>6.0274498695775964E-3</c:v>
                </c:pt>
                <c:pt idx="31">
                  <c:v>6.9494228815483493E-3</c:v>
                </c:pt>
                <c:pt idx="32">
                  <c:v>0.39405199231369675</c:v>
                </c:pt>
                <c:pt idx="33">
                  <c:v>3.6670989699620473</c:v>
                </c:pt>
                <c:pt idx="34">
                  <c:v>3.1917851821454422E-2</c:v>
                </c:pt>
                <c:pt idx="35">
                  <c:v>2.6683223000590933E-2</c:v>
                </c:pt>
                <c:pt idx="36">
                  <c:v>2.1997853970882213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2.1038116846462795</c:v>
                </c:pt>
                <c:pt idx="43">
                  <c:v>1.1237306261763166E-2</c:v>
                </c:pt>
                <c:pt idx="44">
                  <c:v>0</c:v>
                </c:pt>
                <c:pt idx="45">
                  <c:v>2.5858536227022673E-2</c:v>
                </c:pt>
                <c:pt idx="46">
                  <c:v>0.10251217979090925</c:v>
                </c:pt>
                <c:pt idx="47">
                  <c:v>0.72527139013240183</c:v>
                </c:pt>
                <c:pt idx="48">
                  <c:v>1.1326334056945646</c:v>
                </c:pt>
                <c:pt idx="49">
                  <c:v>2.0270846673251457E-2</c:v>
                </c:pt>
                <c:pt idx="50">
                  <c:v>3.764357605508914E-2</c:v>
                </c:pt>
                <c:pt idx="51">
                  <c:v>3.4411575576156812</c:v>
                </c:pt>
                <c:pt idx="52">
                  <c:v>0.39729326571984602</c:v>
                </c:pt>
                <c:pt idx="53">
                  <c:v>2.3602313666658749E-2</c:v>
                </c:pt>
                <c:pt idx="54">
                  <c:v>1.0044854047634719E-4</c:v>
                </c:pt>
                <c:pt idx="55">
                  <c:v>0.20871223101078226</c:v>
                </c:pt>
                <c:pt idx="56">
                  <c:v>5.9534518583186868E-2</c:v>
                </c:pt>
                <c:pt idx="57">
                  <c:v>4.9397795566549188E-4</c:v>
                </c:pt>
                <c:pt idx="58">
                  <c:v>4.6866887004018438E-3</c:v>
                </c:pt>
                <c:pt idx="59">
                  <c:v>0.62300800389202671</c:v>
                </c:pt>
                <c:pt idx="60">
                  <c:v>0.26836791591237635</c:v>
                </c:pt>
                <c:pt idx="61">
                  <c:v>0.46357860257646943</c:v>
                </c:pt>
                <c:pt idx="62">
                  <c:v>0.18662830564054755</c:v>
                </c:pt>
                <c:pt idx="63">
                  <c:v>1.0562692868716675E-5</c:v>
                </c:pt>
                <c:pt idx="64">
                  <c:v>9.3873861190128848E-4</c:v>
                </c:pt>
                <c:pt idx="65">
                  <c:v>1.7676981174696133E-4</c:v>
                </c:pt>
                <c:pt idx="66">
                  <c:v>1.089646022291931E-2</c:v>
                </c:pt>
                <c:pt idx="67">
                  <c:v>0.16975038648913446</c:v>
                </c:pt>
                <c:pt idx="68">
                  <c:v>6.8765809087036389E-2</c:v>
                </c:pt>
                <c:pt idx="69">
                  <c:v>0.25469208469763455</c:v>
                </c:pt>
                <c:pt idx="70">
                  <c:v>0.15223938223729117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30F5-4D4C-AAA9-7D3FE05F51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88784"/>
        <c:axId val="1751880464"/>
      </c:scatterChart>
      <c:valAx>
        <c:axId val="1867630112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14720"/>
        <c:crosses val="autoZero"/>
        <c:crossBetween val="midCat"/>
      </c:valAx>
      <c:valAx>
        <c:axId val="1867614720"/>
        <c:scaling>
          <c:logBase val="10"/>
          <c:orientation val="minMax"/>
          <c:max val="1000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Rz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*GHz]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30112"/>
        <c:crosses val="autoZero"/>
        <c:crossBetween val="midCat"/>
        <c:majorUnit val="100"/>
      </c:valAx>
      <c:valAx>
        <c:axId val="1751880464"/>
        <c:scaling>
          <c:logBase val="10"/>
          <c:orientation val="minMax"/>
          <c:max val="1000000"/>
          <c:min val="1.0000000000000002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Rx, Ry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/m]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8784"/>
        <c:crosses val="max"/>
        <c:crossBetween val="midCat"/>
        <c:majorUnit val="100"/>
      </c:valAx>
      <c:valAx>
        <c:axId val="1751888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1880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cav1ncav2nT2CPRtaper_300mm!$D$1</c:f>
              <c:strCache>
                <c:ptCount val="1"/>
                <c:pt idx="0">
                  <c:v>R/Qx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cav1ncav2nT2CPRtaper_300mm!$B$3:$B$190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4.0034299999999998</c:v>
                </c:pt>
                <c:pt idx="2">
                  <c:v>4.0347900000000001</c:v>
                </c:pt>
                <c:pt idx="3">
                  <c:v>4.0372399999999997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4.2288500000000004</c:v>
                </c:pt>
                <c:pt idx="7">
                  <c:v>4.2384899999999996</c:v>
                </c:pt>
                <c:pt idx="8">
                  <c:v>4.3151200000000003</c:v>
                </c:pt>
                <c:pt idx="9">
                  <c:v>4.3160299999999996</c:v>
                </c:pt>
                <c:pt idx="10">
                  <c:v>4.4358399999999998</c:v>
                </c:pt>
                <c:pt idx="11">
                  <c:v>4.4426300000000003</c:v>
                </c:pt>
                <c:pt idx="12">
                  <c:v>4.4930199999999996</c:v>
                </c:pt>
                <c:pt idx="13">
                  <c:v>4.5023499999999999</c:v>
                </c:pt>
                <c:pt idx="14">
                  <c:v>4.5154399999999999</c:v>
                </c:pt>
                <c:pt idx="15">
                  <c:v>4.5160299999999998</c:v>
                </c:pt>
                <c:pt idx="16">
                  <c:v>4.5486300000000002</c:v>
                </c:pt>
                <c:pt idx="17">
                  <c:v>4.5503099999999996</c:v>
                </c:pt>
                <c:pt idx="18">
                  <c:v>4.5855300000000003</c:v>
                </c:pt>
                <c:pt idx="19">
                  <c:v>4.5868099999999998</c:v>
                </c:pt>
                <c:pt idx="20">
                  <c:v>4.6046800000000001</c:v>
                </c:pt>
                <c:pt idx="21">
                  <c:v>4.6119500000000002</c:v>
                </c:pt>
                <c:pt idx="22">
                  <c:v>4.6869699999999996</c:v>
                </c:pt>
                <c:pt idx="23">
                  <c:v>4.7070600000000002</c:v>
                </c:pt>
                <c:pt idx="24">
                  <c:v>4.7293799999999999</c:v>
                </c:pt>
                <c:pt idx="25">
                  <c:v>4.7577699999999998</c:v>
                </c:pt>
                <c:pt idx="26">
                  <c:v>4.7935299999999996</c:v>
                </c:pt>
                <c:pt idx="27">
                  <c:v>4.8166399999999996</c:v>
                </c:pt>
                <c:pt idx="28">
                  <c:v>4.8592000000000004</c:v>
                </c:pt>
                <c:pt idx="29">
                  <c:v>4.87277</c:v>
                </c:pt>
                <c:pt idx="30">
                  <c:v>4.92666</c:v>
                </c:pt>
                <c:pt idx="31">
                  <c:v>4.9721700000000002</c:v>
                </c:pt>
                <c:pt idx="32">
                  <c:v>5.0097300000000002</c:v>
                </c:pt>
                <c:pt idx="33">
                  <c:v>5.0732900000000001</c:v>
                </c:pt>
                <c:pt idx="34">
                  <c:v>5.1757999999999997</c:v>
                </c:pt>
                <c:pt idx="35">
                  <c:v>5.2194200000000004</c:v>
                </c:pt>
                <c:pt idx="36">
                  <c:v>5.2701900000000004</c:v>
                </c:pt>
                <c:pt idx="37">
                  <c:v>5.3063200000000004</c:v>
                </c:pt>
                <c:pt idx="38">
                  <c:v>5.3613900000000001</c:v>
                </c:pt>
                <c:pt idx="39">
                  <c:v>5.3636499999999998</c:v>
                </c:pt>
                <c:pt idx="45">
                  <c:v>5.4585499999999998</c:v>
                </c:pt>
                <c:pt idx="46">
                  <c:v>5.4648700000000003</c:v>
                </c:pt>
                <c:pt idx="47">
                  <c:v>5.4978400000000001</c:v>
                </c:pt>
                <c:pt idx="48">
                  <c:v>5.5032100000000002</c:v>
                </c:pt>
                <c:pt idx="49">
                  <c:v>5.5139500000000004</c:v>
                </c:pt>
                <c:pt idx="50">
                  <c:v>5.5567700000000002</c:v>
                </c:pt>
                <c:pt idx="51">
                  <c:v>5.5855800000000002</c:v>
                </c:pt>
                <c:pt idx="52">
                  <c:v>5.6011100000000003</c:v>
                </c:pt>
                <c:pt idx="53">
                  <c:v>5.6195500000000003</c:v>
                </c:pt>
                <c:pt idx="54">
                  <c:v>5.6253099999999998</c:v>
                </c:pt>
                <c:pt idx="55">
                  <c:v>5.6324199999999998</c:v>
                </c:pt>
                <c:pt idx="56">
                  <c:v>5.6456900000000001</c:v>
                </c:pt>
                <c:pt idx="57">
                  <c:v>5.6434499999999996</c:v>
                </c:pt>
                <c:pt idx="58">
                  <c:v>5.6471099999999996</c:v>
                </c:pt>
                <c:pt idx="60">
                  <c:v>5.6589799999999997</c:v>
                </c:pt>
                <c:pt idx="61">
                  <c:v>5.6646099999999997</c:v>
                </c:pt>
                <c:pt idx="62">
                  <c:v>5.6660700000000004</c:v>
                </c:pt>
                <c:pt idx="64">
                  <c:v>5.6978999999999997</c:v>
                </c:pt>
                <c:pt idx="65">
                  <c:v>5.7046999999999999</c:v>
                </c:pt>
                <c:pt idx="66">
                  <c:v>5.7111099999999997</c:v>
                </c:pt>
                <c:pt idx="67">
                  <c:v>5.7583000000000002</c:v>
                </c:pt>
                <c:pt idx="68">
                  <c:v>5.76905</c:v>
                </c:pt>
                <c:pt idx="69">
                  <c:v>5.7720799999999999</c:v>
                </c:pt>
                <c:pt idx="70">
                  <c:v>5.7824799999999996</c:v>
                </c:pt>
                <c:pt idx="71">
                  <c:v>5.79535</c:v>
                </c:pt>
                <c:pt idx="72">
                  <c:v>5.8156600000000003</c:v>
                </c:pt>
                <c:pt idx="73">
                  <c:v>5.8238200000000004</c:v>
                </c:pt>
                <c:pt idx="74">
                  <c:v>5.8339499999999997</c:v>
                </c:pt>
                <c:pt idx="75">
                  <c:v>5.8643599999999996</c:v>
                </c:pt>
                <c:pt idx="76">
                  <c:v>5.8945999999999996</c:v>
                </c:pt>
                <c:pt idx="77">
                  <c:v>5.8999100000000002</c:v>
                </c:pt>
                <c:pt idx="78">
                  <c:v>5.9256700000000002</c:v>
                </c:pt>
                <c:pt idx="79">
                  <c:v>5.95207</c:v>
                </c:pt>
                <c:pt idx="80">
                  <c:v>5.9598199999999997</c:v>
                </c:pt>
                <c:pt idx="81">
                  <c:v>5.9622299999999999</c:v>
                </c:pt>
                <c:pt idx="82">
                  <c:v>5.9849699999999997</c:v>
                </c:pt>
                <c:pt idx="83">
                  <c:v>6.0039600000000002</c:v>
                </c:pt>
                <c:pt idx="84">
                  <c:v>6.0425199999999997</c:v>
                </c:pt>
                <c:pt idx="85">
                  <c:v>6.0517700000000003</c:v>
                </c:pt>
                <c:pt idx="86">
                  <c:v>6.0570899999999996</c:v>
                </c:pt>
                <c:pt idx="87">
                  <c:v>6.1236100000000002</c:v>
                </c:pt>
                <c:pt idx="88">
                  <c:v>6.1333200000000003</c:v>
                </c:pt>
                <c:pt idx="89">
                  <c:v>6.1550700000000003</c:v>
                </c:pt>
                <c:pt idx="90">
                  <c:v>6.1620200000000001</c:v>
                </c:pt>
                <c:pt idx="91">
                  <c:v>6.1887400000000001</c:v>
                </c:pt>
                <c:pt idx="92">
                  <c:v>6.2091799999999999</c:v>
                </c:pt>
                <c:pt idx="93">
                  <c:v>6.2126200000000003</c:v>
                </c:pt>
                <c:pt idx="94">
                  <c:v>6.2269199999999998</c:v>
                </c:pt>
                <c:pt idx="95">
                  <c:v>6.2526599999999997</c:v>
                </c:pt>
                <c:pt idx="96">
                  <c:v>6.2526999999999999</c:v>
                </c:pt>
                <c:pt idx="97">
                  <c:v>6.2563000000000004</c:v>
                </c:pt>
                <c:pt idx="98">
                  <c:v>6.2766200000000003</c:v>
                </c:pt>
                <c:pt idx="99">
                  <c:v>6.2953799999999998</c:v>
                </c:pt>
                <c:pt idx="100">
                  <c:v>6.3434100000000004</c:v>
                </c:pt>
                <c:pt idx="101">
                  <c:v>6.3665700000000003</c:v>
                </c:pt>
                <c:pt idx="102">
                  <c:v>6.37235</c:v>
                </c:pt>
                <c:pt idx="103">
                  <c:v>6.4044499999999998</c:v>
                </c:pt>
                <c:pt idx="104">
                  <c:v>6.4371200000000002</c:v>
                </c:pt>
                <c:pt idx="105">
                  <c:v>6.4453699999999996</c:v>
                </c:pt>
                <c:pt idx="106">
                  <c:v>6.47044</c:v>
                </c:pt>
                <c:pt idx="107">
                  <c:v>6.5072000000000001</c:v>
                </c:pt>
                <c:pt idx="108">
                  <c:v>6.5086899999999996</c:v>
                </c:pt>
                <c:pt idx="109">
                  <c:v>6.5267999999999997</c:v>
                </c:pt>
                <c:pt idx="110">
                  <c:v>6.53606</c:v>
                </c:pt>
                <c:pt idx="111">
                  <c:v>6.5829700000000004</c:v>
                </c:pt>
                <c:pt idx="112">
                  <c:v>6.5901300000000003</c:v>
                </c:pt>
                <c:pt idx="113">
                  <c:v>6.6218599999999999</c:v>
                </c:pt>
                <c:pt idx="114">
                  <c:v>6.6472499999999997</c:v>
                </c:pt>
                <c:pt idx="115">
                  <c:v>6.6566799999999997</c:v>
                </c:pt>
                <c:pt idx="116">
                  <c:v>6.7158600000000002</c:v>
                </c:pt>
                <c:pt idx="117">
                  <c:v>6.7446200000000003</c:v>
                </c:pt>
                <c:pt idx="118">
                  <c:v>6.7485200000000001</c:v>
                </c:pt>
                <c:pt idx="119">
                  <c:v>6.7790499999999998</c:v>
                </c:pt>
                <c:pt idx="120">
                  <c:v>6.8060200000000002</c:v>
                </c:pt>
                <c:pt idx="121">
                  <c:v>6.8222899999999997</c:v>
                </c:pt>
                <c:pt idx="122">
                  <c:v>6.8614199999999999</c:v>
                </c:pt>
                <c:pt idx="123">
                  <c:v>6.8880600000000003</c:v>
                </c:pt>
                <c:pt idx="124">
                  <c:v>6.8927899999999998</c:v>
                </c:pt>
                <c:pt idx="125">
                  <c:v>6.9082800000000004</c:v>
                </c:pt>
                <c:pt idx="126">
                  <c:v>6.9169600000000004</c:v>
                </c:pt>
                <c:pt idx="127">
                  <c:v>6.96204</c:v>
                </c:pt>
                <c:pt idx="128">
                  <c:v>6.98569</c:v>
                </c:pt>
              </c:numCache>
            </c:numRef>
          </c:xVal>
          <c:yVal>
            <c:numRef>
              <c:f>cav1ncav2nT2CPRtaper_300mm!$D$3:$D$190</c:f>
              <c:numCache>
                <c:formatCode>0.00E+00</c:formatCode>
                <c:ptCount val="188"/>
                <c:pt idx="0" formatCode="General">
                  <c:v>4.2999999999999997E-2</c:v>
                </c:pt>
                <c:pt idx="1">
                  <c:v>1.8499999999999999E-2</c:v>
                </c:pt>
                <c:pt idx="2">
                  <c:v>0.33289999999999997</c:v>
                </c:pt>
                <c:pt idx="3">
                  <c:v>8.8500000000000004E-4</c:v>
                </c:pt>
                <c:pt idx="4" formatCode="General">
                  <c:v>1.3935</c:v>
                </c:pt>
                <c:pt idx="5">
                  <c:v>0.64480000000000004</c:v>
                </c:pt>
                <c:pt idx="6" formatCode="General">
                  <c:v>5.4994000000000001E-2</c:v>
                </c:pt>
                <c:pt idx="7">
                  <c:v>1.554</c:v>
                </c:pt>
                <c:pt idx="8">
                  <c:v>8.0949999999999994E-2</c:v>
                </c:pt>
                <c:pt idx="9">
                  <c:v>1.5405</c:v>
                </c:pt>
                <c:pt idx="10">
                  <c:v>3.7900000000000003E-2</c:v>
                </c:pt>
                <c:pt idx="11">
                  <c:v>7.3869999999999996</c:v>
                </c:pt>
                <c:pt idx="12" formatCode="General">
                  <c:v>15.97</c:v>
                </c:pt>
                <c:pt idx="13">
                  <c:v>0.99826599999999999</c:v>
                </c:pt>
                <c:pt idx="14">
                  <c:v>3.1100000000000002E-4</c:v>
                </c:pt>
                <c:pt idx="15">
                  <c:v>1.1000000000000001E-3</c:v>
                </c:pt>
                <c:pt idx="16">
                  <c:v>0.27567999999999998</c:v>
                </c:pt>
                <c:pt idx="17">
                  <c:v>3.6640000000000001</c:v>
                </c:pt>
                <c:pt idx="18" formatCode="General">
                  <c:v>0.49440000000000001</c:v>
                </c:pt>
                <c:pt idx="19">
                  <c:v>0.84260000000000002</c:v>
                </c:pt>
                <c:pt idx="20">
                  <c:v>1.4508000000000001</c:v>
                </c:pt>
                <c:pt idx="21">
                  <c:v>1.4189999999999999E-2</c:v>
                </c:pt>
                <c:pt idx="22">
                  <c:v>1.409</c:v>
                </c:pt>
                <c:pt idx="23">
                  <c:v>11.37</c:v>
                </c:pt>
                <c:pt idx="24">
                  <c:v>2.0169999999999999</c:v>
                </c:pt>
                <c:pt idx="25">
                  <c:v>2.0348999999999999</c:v>
                </c:pt>
                <c:pt idx="26" formatCode="General">
                  <c:v>1.0712999999999999</c:v>
                </c:pt>
                <c:pt idx="27">
                  <c:v>4.1414999999999997</c:v>
                </c:pt>
                <c:pt idx="28">
                  <c:v>0.29829</c:v>
                </c:pt>
                <c:pt idx="29">
                  <c:v>5.0860000000000002E-2</c:v>
                </c:pt>
                <c:pt idx="30">
                  <c:v>0.42426000000000003</c:v>
                </c:pt>
                <c:pt idx="31">
                  <c:v>7.3224590000000003</c:v>
                </c:pt>
                <c:pt idx="32">
                  <c:v>0.65314499999999998</c:v>
                </c:pt>
                <c:pt idx="33">
                  <c:v>1.4039999999999999</c:v>
                </c:pt>
                <c:pt idx="34">
                  <c:v>0.23966000000000001</c:v>
                </c:pt>
                <c:pt idx="35">
                  <c:v>0.87605</c:v>
                </c:pt>
                <c:pt idx="36">
                  <c:v>1.2571000000000001E-2</c:v>
                </c:pt>
                <c:pt idx="37">
                  <c:v>0.19289999999999999</c:v>
                </c:pt>
                <c:pt idx="38">
                  <c:v>0.18417</c:v>
                </c:pt>
                <c:pt idx="39">
                  <c:v>6.6340000000000003</c:v>
                </c:pt>
                <c:pt idx="40">
                  <c:v>3.5999999999999997E-2</c:v>
                </c:pt>
                <c:pt idx="41">
                  <c:v>2.456</c:v>
                </c:pt>
                <c:pt idx="42">
                  <c:v>3.31</c:v>
                </c:pt>
                <c:pt idx="43">
                  <c:v>0.93400000000000005</c:v>
                </c:pt>
                <c:pt idx="44">
                  <c:v>2.82E-3</c:v>
                </c:pt>
                <c:pt idx="45">
                  <c:v>3.0529000000000002</c:v>
                </c:pt>
                <c:pt idx="46">
                  <c:v>1.415E-3</c:v>
                </c:pt>
                <c:pt idx="47">
                  <c:v>0.63149999999999995</c:v>
                </c:pt>
                <c:pt idx="48">
                  <c:v>1.6497999999999999</c:v>
                </c:pt>
                <c:pt idx="49">
                  <c:v>0.27245999999999998</c:v>
                </c:pt>
                <c:pt idx="50">
                  <c:v>0.89649999999999996</c:v>
                </c:pt>
                <c:pt idx="51">
                  <c:v>0.86285000000000001</c:v>
                </c:pt>
                <c:pt idx="52">
                  <c:v>0.60199999999999998</c:v>
                </c:pt>
                <c:pt idx="53">
                  <c:v>9.7999999999999997E-3</c:v>
                </c:pt>
                <c:pt idx="54">
                  <c:v>0.1217</c:v>
                </c:pt>
                <c:pt idx="55">
                  <c:v>4.5500000000000002E-3</c:v>
                </c:pt>
                <c:pt idx="56">
                  <c:v>9.48E-5</c:v>
                </c:pt>
                <c:pt idx="57">
                  <c:v>3.4045600000000002E-2</c:v>
                </c:pt>
                <c:pt idx="58">
                  <c:v>0.1004</c:v>
                </c:pt>
                <c:pt idx="60">
                  <c:v>0.27150000000000002</c:v>
                </c:pt>
                <c:pt idx="61">
                  <c:v>1.64E-3</c:v>
                </c:pt>
                <c:pt idx="62">
                  <c:v>4.5699999999999998E-2</c:v>
                </c:pt>
                <c:pt idx="64">
                  <c:v>9.4000000000000004E-3</c:v>
                </c:pt>
                <c:pt idx="65">
                  <c:v>9.5149999999999992E-3</c:v>
                </c:pt>
                <c:pt idx="66">
                  <c:v>1.6900000000000001E-5</c:v>
                </c:pt>
                <c:pt idx="67">
                  <c:v>0.18690000000000001</c:v>
                </c:pt>
                <c:pt idx="68">
                  <c:v>0.30549999999999999</c:v>
                </c:pt>
                <c:pt idx="69">
                  <c:v>5.5169999999999997E-2</c:v>
                </c:pt>
                <c:pt idx="70">
                  <c:v>1.3699999999999999E-3</c:v>
                </c:pt>
                <c:pt idx="71">
                  <c:v>2.2169999999999999E-2</c:v>
                </c:pt>
                <c:pt idx="72">
                  <c:v>0.126</c:v>
                </c:pt>
                <c:pt idx="73">
                  <c:v>4.65E-2</c:v>
                </c:pt>
                <c:pt idx="74">
                  <c:v>9.2499999999999995E-3</c:v>
                </c:pt>
                <c:pt idx="75">
                  <c:v>3.8600000000000002E-2</c:v>
                </c:pt>
                <c:pt idx="76">
                  <c:v>7.3759999999999997E-3</c:v>
                </c:pt>
                <c:pt idx="77">
                  <c:v>6.6400000000000001E-2</c:v>
                </c:pt>
                <c:pt idx="78">
                  <c:v>0.4758</c:v>
                </c:pt>
                <c:pt idx="79">
                  <c:v>1.6500000000000001E-2</c:v>
                </c:pt>
                <c:pt idx="80">
                  <c:v>0.22500000000000001</c:v>
                </c:pt>
                <c:pt idx="81">
                  <c:v>3.2199999999999999E-2</c:v>
                </c:pt>
                <c:pt idx="82">
                  <c:v>0.91279999999999994</c:v>
                </c:pt>
                <c:pt idx="83">
                  <c:v>0.17810000000000001</c:v>
                </c:pt>
                <c:pt idx="84">
                  <c:v>3.0300000000000001E-2</c:v>
                </c:pt>
                <c:pt idx="85">
                  <c:v>2.7E-2</c:v>
                </c:pt>
                <c:pt idx="86">
                  <c:v>0.11749999999999999</c:v>
                </c:pt>
                <c:pt idx="87">
                  <c:v>1.0560000000000001E-3</c:v>
                </c:pt>
                <c:pt idx="88">
                  <c:v>2.1700000000000001E-2</c:v>
                </c:pt>
                <c:pt idx="89">
                  <c:v>0.44190099999999999</c:v>
                </c:pt>
                <c:pt idx="90">
                  <c:v>8.4558999999999995E-2</c:v>
                </c:pt>
                <c:pt idx="91">
                  <c:v>2.9950000000000002E-4</c:v>
                </c:pt>
                <c:pt idx="92">
                  <c:v>0.18459999999999999</c:v>
                </c:pt>
                <c:pt idx="93">
                  <c:v>0.58282999999999996</c:v>
                </c:pt>
                <c:pt idx="94">
                  <c:v>0.1168</c:v>
                </c:pt>
                <c:pt idx="95">
                  <c:v>1.102E-5</c:v>
                </c:pt>
                <c:pt idx="96">
                  <c:v>3.19E-6</c:v>
                </c:pt>
                <c:pt idx="97">
                  <c:v>5.7944000000000002E-2</c:v>
                </c:pt>
                <c:pt idx="98">
                  <c:v>8.0835000000000004E-2</c:v>
                </c:pt>
                <c:pt idx="99">
                  <c:v>0.17949999999999999</c:v>
                </c:pt>
                <c:pt idx="100">
                  <c:v>5.0500000000000003E-2</c:v>
                </c:pt>
                <c:pt idx="101">
                  <c:v>0.20177999999999999</c:v>
                </c:pt>
                <c:pt idx="102">
                  <c:v>7.1966500000000003E-2</c:v>
                </c:pt>
                <c:pt idx="103">
                  <c:v>6.1650000000000003E-2</c:v>
                </c:pt>
                <c:pt idx="104">
                  <c:v>5.8979999999999998E-2</c:v>
                </c:pt>
                <c:pt idx="105">
                  <c:v>6.6798999999999999E-3</c:v>
                </c:pt>
                <c:pt idx="106">
                  <c:v>0.35517900000000002</c:v>
                </c:pt>
                <c:pt idx="107">
                  <c:v>3.2599999999999997E-2</c:v>
                </c:pt>
                <c:pt idx="108">
                  <c:v>3.6979999999999999E-3</c:v>
                </c:pt>
                <c:pt idx="109">
                  <c:v>5.4800000000000001E-2</c:v>
                </c:pt>
                <c:pt idx="110">
                  <c:v>0.2387</c:v>
                </c:pt>
                <c:pt idx="111">
                  <c:v>1.315E-2</c:v>
                </c:pt>
                <c:pt idx="112">
                  <c:v>4.8700000000000002E-3</c:v>
                </c:pt>
                <c:pt idx="113">
                  <c:v>3.5750000000000002E-4</c:v>
                </c:pt>
                <c:pt idx="114">
                  <c:v>6.9700000000000003E-4</c:v>
                </c:pt>
                <c:pt idx="115">
                  <c:v>0.22600000000000001</c:v>
                </c:pt>
                <c:pt idx="116">
                  <c:v>0.10019599999999999</c:v>
                </c:pt>
                <c:pt idx="117">
                  <c:v>0.30208000000000002</c:v>
                </c:pt>
                <c:pt idx="118">
                  <c:v>4.3095000000000001E-2</c:v>
                </c:pt>
                <c:pt idx="119">
                  <c:v>5.1290799999999998E-2</c:v>
                </c:pt>
                <c:pt idx="120">
                  <c:v>4.3996800000000003E-2</c:v>
                </c:pt>
                <c:pt idx="121">
                  <c:v>1.762E-4</c:v>
                </c:pt>
                <c:pt idx="122">
                  <c:v>0.1085</c:v>
                </c:pt>
                <c:pt idx="123">
                  <c:v>0.25659999999999999</c:v>
                </c:pt>
                <c:pt idx="124">
                  <c:v>1.2136E-3</c:v>
                </c:pt>
                <c:pt idx="125">
                  <c:v>1.37E-2</c:v>
                </c:pt>
                <c:pt idx="126">
                  <c:v>6.77E-3</c:v>
                </c:pt>
                <c:pt idx="127">
                  <c:v>0.12745999999999999</c:v>
                </c:pt>
                <c:pt idx="128">
                  <c:v>3.6699999999999998E-5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6EF-4AAF-ACB0-3587F2EB51CE}"/>
            </c:ext>
          </c:extLst>
        </c:ser>
        <c:ser>
          <c:idx val="1"/>
          <c:order val="1"/>
          <c:tx>
            <c:strRef>
              <c:f>cav1ncav2nT2CPRtaper_300mm!$E$1</c:f>
              <c:strCache>
                <c:ptCount val="1"/>
                <c:pt idx="0">
                  <c:v>R/Qy PMC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cav1ncav2nT2CPRtaper_300mm!$B$3:$B$190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4.0034299999999998</c:v>
                </c:pt>
                <c:pt idx="2">
                  <c:v>4.0347900000000001</c:v>
                </c:pt>
                <c:pt idx="3">
                  <c:v>4.0372399999999997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4.2288500000000004</c:v>
                </c:pt>
                <c:pt idx="7">
                  <c:v>4.2384899999999996</c:v>
                </c:pt>
                <c:pt idx="8">
                  <c:v>4.3151200000000003</c:v>
                </c:pt>
                <c:pt idx="9">
                  <c:v>4.3160299999999996</c:v>
                </c:pt>
                <c:pt idx="10">
                  <c:v>4.4358399999999998</c:v>
                </c:pt>
                <c:pt idx="11">
                  <c:v>4.4426300000000003</c:v>
                </c:pt>
                <c:pt idx="12">
                  <c:v>4.4930199999999996</c:v>
                </c:pt>
                <c:pt idx="13">
                  <c:v>4.5023499999999999</c:v>
                </c:pt>
                <c:pt idx="14">
                  <c:v>4.5154399999999999</c:v>
                </c:pt>
                <c:pt idx="15">
                  <c:v>4.5160299999999998</c:v>
                </c:pt>
                <c:pt idx="16">
                  <c:v>4.5486300000000002</c:v>
                </c:pt>
                <c:pt idx="17">
                  <c:v>4.5503099999999996</c:v>
                </c:pt>
                <c:pt idx="18">
                  <c:v>4.5855300000000003</c:v>
                </c:pt>
                <c:pt idx="19">
                  <c:v>4.5868099999999998</c:v>
                </c:pt>
                <c:pt idx="20">
                  <c:v>4.6046800000000001</c:v>
                </c:pt>
                <c:pt idx="21">
                  <c:v>4.6119500000000002</c:v>
                </c:pt>
                <c:pt idx="22">
                  <c:v>4.6869699999999996</c:v>
                </c:pt>
                <c:pt idx="23">
                  <c:v>4.7070600000000002</c:v>
                </c:pt>
                <c:pt idx="24">
                  <c:v>4.7293799999999999</c:v>
                </c:pt>
                <c:pt idx="25">
                  <c:v>4.7577699999999998</c:v>
                </c:pt>
                <c:pt idx="26">
                  <c:v>4.7935299999999996</c:v>
                </c:pt>
                <c:pt idx="27">
                  <c:v>4.8166399999999996</c:v>
                </c:pt>
                <c:pt idx="28">
                  <c:v>4.8592000000000004</c:v>
                </c:pt>
                <c:pt idx="29">
                  <c:v>4.87277</c:v>
                </c:pt>
                <c:pt idx="30">
                  <c:v>4.92666</c:v>
                </c:pt>
                <c:pt idx="31">
                  <c:v>4.9721700000000002</c:v>
                </c:pt>
                <c:pt idx="32">
                  <c:v>5.0097300000000002</c:v>
                </c:pt>
                <c:pt idx="33">
                  <c:v>5.0732900000000001</c:v>
                </c:pt>
                <c:pt idx="34">
                  <c:v>5.1757999999999997</c:v>
                </c:pt>
                <c:pt idx="35">
                  <c:v>5.2194200000000004</c:v>
                </c:pt>
                <c:pt idx="36">
                  <c:v>5.2701900000000004</c:v>
                </c:pt>
                <c:pt idx="37">
                  <c:v>5.3063200000000004</c:v>
                </c:pt>
                <c:pt idx="38">
                  <c:v>5.3613900000000001</c:v>
                </c:pt>
                <c:pt idx="39">
                  <c:v>5.3636499999999998</c:v>
                </c:pt>
                <c:pt idx="45">
                  <c:v>5.4585499999999998</c:v>
                </c:pt>
                <c:pt idx="46">
                  <c:v>5.4648700000000003</c:v>
                </c:pt>
                <c:pt idx="47">
                  <c:v>5.4978400000000001</c:v>
                </c:pt>
                <c:pt idx="48">
                  <c:v>5.5032100000000002</c:v>
                </c:pt>
                <c:pt idx="49">
                  <c:v>5.5139500000000004</c:v>
                </c:pt>
                <c:pt idx="50">
                  <c:v>5.5567700000000002</c:v>
                </c:pt>
                <c:pt idx="51">
                  <c:v>5.5855800000000002</c:v>
                </c:pt>
                <c:pt idx="52">
                  <c:v>5.6011100000000003</c:v>
                </c:pt>
                <c:pt idx="53">
                  <c:v>5.6195500000000003</c:v>
                </c:pt>
                <c:pt idx="54">
                  <c:v>5.6253099999999998</c:v>
                </c:pt>
                <c:pt idx="55">
                  <c:v>5.6324199999999998</c:v>
                </c:pt>
                <c:pt idx="56">
                  <c:v>5.6456900000000001</c:v>
                </c:pt>
                <c:pt idx="57">
                  <c:v>5.6434499999999996</c:v>
                </c:pt>
                <c:pt idx="58">
                  <c:v>5.6471099999999996</c:v>
                </c:pt>
                <c:pt idx="60">
                  <c:v>5.6589799999999997</c:v>
                </c:pt>
                <c:pt idx="61">
                  <c:v>5.6646099999999997</c:v>
                </c:pt>
                <c:pt idx="62">
                  <c:v>5.6660700000000004</c:v>
                </c:pt>
                <c:pt idx="64">
                  <c:v>5.6978999999999997</c:v>
                </c:pt>
                <c:pt idx="65">
                  <c:v>5.7046999999999999</c:v>
                </c:pt>
                <c:pt idx="66">
                  <c:v>5.7111099999999997</c:v>
                </c:pt>
                <c:pt idx="67">
                  <c:v>5.7583000000000002</c:v>
                </c:pt>
                <c:pt idx="68">
                  <c:v>5.76905</c:v>
                </c:pt>
                <c:pt idx="69">
                  <c:v>5.7720799999999999</c:v>
                </c:pt>
                <c:pt idx="70">
                  <c:v>5.7824799999999996</c:v>
                </c:pt>
                <c:pt idx="71">
                  <c:v>5.79535</c:v>
                </c:pt>
                <c:pt idx="72">
                  <c:v>5.8156600000000003</c:v>
                </c:pt>
                <c:pt idx="73">
                  <c:v>5.8238200000000004</c:v>
                </c:pt>
                <c:pt idx="74">
                  <c:v>5.8339499999999997</c:v>
                </c:pt>
                <c:pt idx="75">
                  <c:v>5.8643599999999996</c:v>
                </c:pt>
                <c:pt idx="76">
                  <c:v>5.8945999999999996</c:v>
                </c:pt>
                <c:pt idx="77">
                  <c:v>5.8999100000000002</c:v>
                </c:pt>
                <c:pt idx="78">
                  <c:v>5.9256700000000002</c:v>
                </c:pt>
                <c:pt idx="79">
                  <c:v>5.95207</c:v>
                </c:pt>
                <c:pt idx="80">
                  <c:v>5.9598199999999997</c:v>
                </c:pt>
                <c:pt idx="81">
                  <c:v>5.9622299999999999</c:v>
                </c:pt>
                <c:pt idx="82">
                  <c:v>5.9849699999999997</c:v>
                </c:pt>
                <c:pt idx="83">
                  <c:v>6.0039600000000002</c:v>
                </c:pt>
                <c:pt idx="84">
                  <c:v>6.0425199999999997</c:v>
                </c:pt>
                <c:pt idx="85">
                  <c:v>6.0517700000000003</c:v>
                </c:pt>
                <c:pt idx="86">
                  <c:v>6.0570899999999996</c:v>
                </c:pt>
                <c:pt idx="87">
                  <c:v>6.1236100000000002</c:v>
                </c:pt>
                <c:pt idx="88">
                  <c:v>6.1333200000000003</c:v>
                </c:pt>
                <c:pt idx="89">
                  <c:v>6.1550700000000003</c:v>
                </c:pt>
                <c:pt idx="90">
                  <c:v>6.1620200000000001</c:v>
                </c:pt>
                <c:pt idx="91">
                  <c:v>6.1887400000000001</c:v>
                </c:pt>
                <c:pt idx="92">
                  <c:v>6.2091799999999999</c:v>
                </c:pt>
                <c:pt idx="93">
                  <c:v>6.2126200000000003</c:v>
                </c:pt>
                <c:pt idx="94">
                  <c:v>6.2269199999999998</c:v>
                </c:pt>
                <c:pt idx="95">
                  <c:v>6.2526599999999997</c:v>
                </c:pt>
                <c:pt idx="96">
                  <c:v>6.2526999999999999</c:v>
                </c:pt>
                <c:pt idx="97">
                  <c:v>6.2563000000000004</c:v>
                </c:pt>
                <c:pt idx="98">
                  <c:v>6.2766200000000003</c:v>
                </c:pt>
                <c:pt idx="99">
                  <c:v>6.2953799999999998</c:v>
                </c:pt>
                <c:pt idx="100">
                  <c:v>6.3434100000000004</c:v>
                </c:pt>
                <c:pt idx="101">
                  <c:v>6.3665700000000003</c:v>
                </c:pt>
                <c:pt idx="102">
                  <c:v>6.37235</c:v>
                </c:pt>
                <c:pt idx="103">
                  <c:v>6.4044499999999998</c:v>
                </c:pt>
                <c:pt idx="104">
                  <c:v>6.4371200000000002</c:v>
                </c:pt>
                <c:pt idx="105">
                  <c:v>6.4453699999999996</c:v>
                </c:pt>
                <c:pt idx="106">
                  <c:v>6.47044</c:v>
                </c:pt>
                <c:pt idx="107">
                  <c:v>6.5072000000000001</c:v>
                </c:pt>
                <c:pt idx="108">
                  <c:v>6.5086899999999996</c:v>
                </c:pt>
                <c:pt idx="109">
                  <c:v>6.5267999999999997</c:v>
                </c:pt>
                <c:pt idx="110">
                  <c:v>6.53606</c:v>
                </c:pt>
                <c:pt idx="111">
                  <c:v>6.5829700000000004</c:v>
                </c:pt>
                <c:pt idx="112">
                  <c:v>6.5901300000000003</c:v>
                </c:pt>
                <c:pt idx="113">
                  <c:v>6.6218599999999999</c:v>
                </c:pt>
                <c:pt idx="114">
                  <c:v>6.6472499999999997</c:v>
                </c:pt>
                <c:pt idx="115">
                  <c:v>6.6566799999999997</c:v>
                </c:pt>
                <c:pt idx="116">
                  <c:v>6.7158600000000002</c:v>
                </c:pt>
                <c:pt idx="117">
                  <c:v>6.7446200000000003</c:v>
                </c:pt>
                <c:pt idx="118">
                  <c:v>6.7485200000000001</c:v>
                </c:pt>
                <c:pt idx="119">
                  <c:v>6.7790499999999998</c:v>
                </c:pt>
                <c:pt idx="120">
                  <c:v>6.8060200000000002</c:v>
                </c:pt>
                <c:pt idx="121">
                  <c:v>6.8222899999999997</c:v>
                </c:pt>
                <c:pt idx="122">
                  <c:v>6.8614199999999999</c:v>
                </c:pt>
                <c:pt idx="123">
                  <c:v>6.8880600000000003</c:v>
                </c:pt>
                <c:pt idx="124">
                  <c:v>6.8927899999999998</c:v>
                </c:pt>
                <c:pt idx="125">
                  <c:v>6.9082800000000004</c:v>
                </c:pt>
                <c:pt idx="126">
                  <c:v>6.9169600000000004</c:v>
                </c:pt>
                <c:pt idx="127">
                  <c:v>6.96204</c:v>
                </c:pt>
                <c:pt idx="128">
                  <c:v>6.98569</c:v>
                </c:pt>
              </c:numCache>
            </c:numRef>
          </c:xVal>
          <c:yVal>
            <c:numRef>
              <c:f>cav1ncav2nT2CPRtaper_300mm!$E$3:$E$190</c:f>
              <c:numCache>
                <c:formatCode>0.00E+00</c:formatCode>
                <c:ptCount val="188"/>
                <c:pt idx="0">
                  <c:v>5.8300000000000001E-6</c:v>
                </c:pt>
                <c:pt idx="1">
                  <c:v>6.6892900000000005E-5</c:v>
                </c:pt>
                <c:pt idx="2">
                  <c:v>8.4900000000000004E-5</c:v>
                </c:pt>
                <c:pt idx="3">
                  <c:v>2.5290000000000002E-4</c:v>
                </c:pt>
                <c:pt idx="4">
                  <c:v>1.3400000000000001E-7</c:v>
                </c:pt>
                <c:pt idx="5">
                  <c:v>1.36E-4</c:v>
                </c:pt>
                <c:pt idx="6">
                  <c:v>9.2659999999999997E-4</c:v>
                </c:pt>
                <c:pt idx="7">
                  <c:v>2.12E-4</c:v>
                </c:pt>
                <c:pt idx="8">
                  <c:v>2.43E-4</c:v>
                </c:pt>
                <c:pt idx="9">
                  <c:v>5.1500000000000005E-7</c:v>
                </c:pt>
                <c:pt idx="10">
                  <c:v>6.3899999999999995E-5</c:v>
                </c:pt>
                <c:pt idx="11">
                  <c:v>4.0699999999999998E-3</c:v>
                </c:pt>
                <c:pt idx="12">
                  <c:v>1.09E-2</c:v>
                </c:pt>
                <c:pt idx="13">
                  <c:v>8.5435999999999997E-4</c:v>
                </c:pt>
                <c:pt idx="14">
                  <c:v>0.21609</c:v>
                </c:pt>
                <c:pt idx="15">
                  <c:v>1.5679999999999999E-3</c:v>
                </c:pt>
                <c:pt idx="16">
                  <c:v>0.157</c:v>
                </c:pt>
                <c:pt idx="17">
                  <c:v>1.0780000000000001</c:v>
                </c:pt>
                <c:pt idx="18" formatCode="General">
                  <c:v>0.10332644000000001</c:v>
                </c:pt>
                <c:pt idx="19">
                  <c:v>9.5119999999999996E-2</c:v>
                </c:pt>
                <c:pt idx="20">
                  <c:v>9.2099999999999994E-3</c:v>
                </c:pt>
                <c:pt idx="21">
                  <c:v>0.28522999999999998</c:v>
                </c:pt>
                <c:pt idx="22">
                  <c:v>3.0256000000000002E-2</c:v>
                </c:pt>
                <c:pt idx="23">
                  <c:v>3.0490000000000001E-3</c:v>
                </c:pt>
                <c:pt idx="24">
                  <c:v>2.1000000000000001E-4</c:v>
                </c:pt>
                <c:pt idx="25">
                  <c:v>0.114649</c:v>
                </c:pt>
                <c:pt idx="26" formatCode="General">
                  <c:v>0.71879999999999999</c:v>
                </c:pt>
                <c:pt idx="27">
                  <c:v>9.2700000000000005E-2</c:v>
                </c:pt>
                <c:pt idx="28">
                  <c:v>3.32E-2</c:v>
                </c:pt>
                <c:pt idx="29">
                  <c:v>0.1557624</c:v>
                </c:pt>
                <c:pt idx="30">
                  <c:v>3.9750000000000001E-4</c:v>
                </c:pt>
                <c:pt idx="31">
                  <c:v>4.19E-2</c:v>
                </c:pt>
                <c:pt idx="32">
                  <c:v>5.28E-3</c:v>
                </c:pt>
                <c:pt idx="33">
                  <c:v>1.3699999999999999E-5</c:v>
                </c:pt>
                <c:pt idx="34">
                  <c:v>8.2100000000000006E-2</c:v>
                </c:pt>
                <c:pt idx="35">
                  <c:v>0.105076</c:v>
                </c:pt>
                <c:pt idx="36">
                  <c:v>0.101606</c:v>
                </c:pt>
                <c:pt idx="37">
                  <c:v>0.16483900000000001</c:v>
                </c:pt>
                <c:pt idx="38">
                  <c:v>0.62770000000000004</c:v>
                </c:pt>
                <c:pt idx="39">
                  <c:v>11.51</c:v>
                </c:pt>
                <c:pt idx="40">
                  <c:v>0.14499999999999999</c:v>
                </c:pt>
                <c:pt idx="41">
                  <c:v>3.82</c:v>
                </c:pt>
                <c:pt idx="42">
                  <c:v>6.56</c:v>
                </c:pt>
                <c:pt idx="43">
                  <c:v>1.847</c:v>
                </c:pt>
                <c:pt idx="44">
                  <c:v>7.6999999999999996E-4</c:v>
                </c:pt>
                <c:pt idx="45">
                  <c:v>2.4388999999999998</c:v>
                </c:pt>
                <c:pt idx="46">
                  <c:v>7.2010000000000005E-2</c:v>
                </c:pt>
                <c:pt idx="47">
                  <c:v>1.3784000000000001</c:v>
                </c:pt>
                <c:pt idx="48">
                  <c:v>1.2749999999999999</c:v>
                </c:pt>
                <c:pt idx="49">
                  <c:v>0.19835</c:v>
                </c:pt>
                <c:pt idx="50">
                  <c:v>0.60399999999999998</c:v>
                </c:pt>
                <c:pt idx="51">
                  <c:v>1.325</c:v>
                </c:pt>
                <c:pt idx="52">
                  <c:v>0.215</c:v>
                </c:pt>
                <c:pt idx="53">
                  <c:v>2.3890000000000001E-3</c:v>
                </c:pt>
                <c:pt idx="54">
                  <c:v>9.6740000000000007E-2</c:v>
                </c:pt>
                <c:pt idx="55">
                  <c:v>2.3179999999999999E-2</c:v>
                </c:pt>
                <c:pt idx="56">
                  <c:v>1.3950000000000001E-2</c:v>
                </c:pt>
                <c:pt idx="57">
                  <c:v>3.4439999999999998E-2</c:v>
                </c:pt>
                <c:pt idx="58">
                  <c:v>7.46E-2</c:v>
                </c:pt>
                <c:pt idx="60">
                  <c:v>0.47310000000000002</c:v>
                </c:pt>
                <c:pt idx="61">
                  <c:v>7.7299999999999997E-8</c:v>
                </c:pt>
                <c:pt idx="62">
                  <c:v>9.7549999999999998E-2</c:v>
                </c:pt>
                <c:pt idx="64">
                  <c:v>5.3400000000000001E-3</c:v>
                </c:pt>
                <c:pt idx="65">
                  <c:v>0.121</c:v>
                </c:pt>
                <c:pt idx="66">
                  <c:v>2.2400000000000002E-6</c:v>
                </c:pt>
                <c:pt idx="67">
                  <c:v>6.8100000000000001E-3</c:v>
                </c:pt>
                <c:pt idx="68">
                  <c:v>0.38024999999999998</c:v>
                </c:pt>
                <c:pt idx="69">
                  <c:v>1.123E-2</c:v>
                </c:pt>
                <c:pt idx="70">
                  <c:v>6.0720000000000001E-3</c:v>
                </c:pt>
                <c:pt idx="71">
                  <c:v>1.5800000000000002E-2</c:v>
                </c:pt>
                <c:pt idx="72">
                  <c:v>4.9969E-2</c:v>
                </c:pt>
                <c:pt idx="73">
                  <c:v>1.000618E-3</c:v>
                </c:pt>
                <c:pt idx="74">
                  <c:v>5.4529999999999997E-4</c:v>
                </c:pt>
                <c:pt idx="75">
                  <c:v>5.0800000000000003E-3</c:v>
                </c:pt>
                <c:pt idx="76">
                  <c:v>2.029E-3</c:v>
                </c:pt>
                <c:pt idx="77">
                  <c:v>1.7899999999999999E-2</c:v>
                </c:pt>
                <c:pt idx="78">
                  <c:v>6.8100000000000001E-3</c:v>
                </c:pt>
                <c:pt idx="79">
                  <c:v>8.9450000000000002E-2</c:v>
                </c:pt>
                <c:pt idx="80">
                  <c:v>0.19</c:v>
                </c:pt>
                <c:pt idx="81">
                  <c:v>6.4700000000000001E-3</c:v>
                </c:pt>
                <c:pt idx="82">
                  <c:v>0.35809999999999997</c:v>
                </c:pt>
                <c:pt idx="83">
                  <c:v>6.2700000000000006E-2</c:v>
                </c:pt>
                <c:pt idx="84">
                  <c:v>1.5625E-2</c:v>
                </c:pt>
                <c:pt idx="85">
                  <c:v>1.39E-3</c:v>
                </c:pt>
                <c:pt idx="86">
                  <c:v>3.8499999999999998E-4</c:v>
                </c:pt>
                <c:pt idx="87">
                  <c:v>7.0280000000000003E-6</c:v>
                </c:pt>
                <c:pt idx="88">
                  <c:v>2.7460000000000001E-4</c:v>
                </c:pt>
                <c:pt idx="89">
                  <c:v>6.3179999999999998E-3</c:v>
                </c:pt>
                <c:pt idx="90">
                  <c:v>0.12953999999999999</c:v>
                </c:pt>
                <c:pt idx="91">
                  <c:v>1.1350000000000001E-2</c:v>
                </c:pt>
                <c:pt idx="92">
                  <c:v>9.9400000000000004E-5</c:v>
                </c:pt>
                <c:pt idx="93">
                  <c:v>0.316</c:v>
                </c:pt>
                <c:pt idx="94">
                  <c:v>0.22434000000000001</c:v>
                </c:pt>
                <c:pt idx="95">
                  <c:v>8.7037E-3</c:v>
                </c:pt>
                <c:pt idx="96">
                  <c:v>7.7029999999999998E-3</c:v>
                </c:pt>
                <c:pt idx="97">
                  <c:v>5.5772E-3</c:v>
                </c:pt>
                <c:pt idx="98">
                  <c:v>1.214E-3</c:v>
                </c:pt>
                <c:pt idx="99">
                  <c:v>1.2600000000000001E-3</c:v>
                </c:pt>
                <c:pt idx="100">
                  <c:v>2.7959999999999999E-2</c:v>
                </c:pt>
                <c:pt idx="101">
                  <c:v>2.3E-3</c:v>
                </c:pt>
                <c:pt idx="102">
                  <c:v>1.9689999999999998E-3</c:v>
                </c:pt>
                <c:pt idx="103">
                  <c:v>1.6639999999999999E-3</c:v>
                </c:pt>
                <c:pt idx="104">
                  <c:v>2.3088000000000001E-4</c:v>
                </c:pt>
                <c:pt idx="105">
                  <c:v>2.7247E-2</c:v>
                </c:pt>
                <c:pt idx="106">
                  <c:v>0.127</c:v>
                </c:pt>
                <c:pt idx="107">
                  <c:v>4.44E-4</c:v>
                </c:pt>
                <c:pt idx="108">
                  <c:v>6.4800000000000003E-4</c:v>
                </c:pt>
                <c:pt idx="109">
                  <c:v>9.1689999999999994E-2</c:v>
                </c:pt>
                <c:pt idx="110">
                  <c:v>0.25297999999999998</c:v>
                </c:pt>
                <c:pt idx="111">
                  <c:v>4.0121799999999997E-3</c:v>
                </c:pt>
                <c:pt idx="112">
                  <c:v>6.4740000000000002E-4</c:v>
                </c:pt>
                <c:pt idx="113">
                  <c:v>1.9580000000000001E-3</c:v>
                </c:pt>
                <c:pt idx="114">
                  <c:v>1.856E-3</c:v>
                </c:pt>
                <c:pt idx="115">
                  <c:v>4.838E-4</c:v>
                </c:pt>
                <c:pt idx="116">
                  <c:v>4.6034E-4</c:v>
                </c:pt>
                <c:pt idx="117">
                  <c:v>1.4599999999999999E-3</c:v>
                </c:pt>
                <c:pt idx="118">
                  <c:v>4.3303599999999998E-2</c:v>
                </c:pt>
                <c:pt idx="119">
                  <c:v>4.0063000000000001E-2</c:v>
                </c:pt>
                <c:pt idx="120">
                  <c:v>2.0470000000000002E-3</c:v>
                </c:pt>
                <c:pt idx="121">
                  <c:v>9.0057999999999997E-5</c:v>
                </c:pt>
                <c:pt idx="122">
                  <c:v>6.6088999999999995E-2</c:v>
                </c:pt>
                <c:pt idx="123">
                  <c:v>1.722E-3</c:v>
                </c:pt>
                <c:pt idx="124">
                  <c:v>1.0234E-2</c:v>
                </c:pt>
                <c:pt idx="125">
                  <c:v>1.38E-2</c:v>
                </c:pt>
                <c:pt idx="126">
                  <c:v>7.6E-3</c:v>
                </c:pt>
                <c:pt idx="127">
                  <c:v>1.3399999999999999E-8</c:v>
                </c:pt>
                <c:pt idx="128">
                  <c:v>5.0400000000000002E-3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6EF-4AAF-ACB0-3587F2EB51CE}"/>
            </c:ext>
          </c:extLst>
        </c:ser>
        <c:ser>
          <c:idx val="2"/>
          <c:order val="2"/>
          <c:tx>
            <c:strRef>
              <c:f>cav1ncav2nT2CPRtaper_300mm!$F$1</c:f>
              <c:strCache>
                <c:ptCount val="1"/>
                <c:pt idx="0">
                  <c:v>R/Qz PMC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cav1ncav2nT2CPRtaper_300mm!$B$3:$B$190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4.0034299999999998</c:v>
                </c:pt>
                <c:pt idx="2">
                  <c:v>4.0347900000000001</c:v>
                </c:pt>
                <c:pt idx="3">
                  <c:v>4.0372399999999997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4.2288500000000004</c:v>
                </c:pt>
                <c:pt idx="7">
                  <c:v>4.2384899999999996</c:v>
                </c:pt>
                <c:pt idx="8">
                  <c:v>4.3151200000000003</c:v>
                </c:pt>
                <c:pt idx="9">
                  <c:v>4.3160299999999996</c:v>
                </c:pt>
                <c:pt idx="10">
                  <c:v>4.4358399999999998</c:v>
                </c:pt>
                <c:pt idx="11">
                  <c:v>4.4426300000000003</c:v>
                </c:pt>
                <c:pt idx="12">
                  <c:v>4.4930199999999996</c:v>
                </c:pt>
                <c:pt idx="13">
                  <c:v>4.5023499999999999</c:v>
                </c:pt>
                <c:pt idx="14">
                  <c:v>4.5154399999999999</c:v>
                </c:pt>
                <c:pt idx="15">
                  <c:v>4.5160299999999998</c:v>
                </c:pt>
                <c:pt idx="16">
                  <c:v>4.5486300000000002</c:v>
                </c:pt>
                <c:pt idx="17">
                  <c:v>4.5503099999999996</c:v>
                </c:pt>
                <c:pt idx="18">
                  <c:v>4.5855300000000003</c:v>
                </c:pt>
                <c:pt idx="19">
                  <c:v>4.5868099999999998</c:v>
                </c:pt>
                <c:pt idx="20">
                  <c:v>4.6046800000000001</c:v>
                </c:pt>
                <c:pt idx="21">
                  <c:v>4.6119500000000002</c:v>
                </c:pt>
                <c:pt idx="22">
                  <c:v>4.6869699999999996</c:v>
                </c:pt>
                <c:pt idx="23">
                  <c:v>4.7070600000000002</c:v>
                </c:pt>
                <c:pt idx="24">
                  <c:v>4.7293799999999999</c:v>
                </c:pt>
                <c:pt idx="25">
                  <c:v>4.7577699999999998</c:v>
                </c:pt>
                <c:pt idx="26">
                  <c:v>4.7935299999999996</c:v>
                </c:pt>
                <c:pt idx="27">
                  <c:v>4.8166399999999996</c:v>
                </c:pt>
                <c:pt idx="28">
                  <c:v>4.8592000000000004</c:v>
                </c:pt>
                <c:pt idx="29">
                  <c:v>4.87277</c:v>
                </c:pt>
                <c:pt idx="30">
                  <c:v>4.92666</c:v>
                </c:pt>
                <c:pt idx="31">
                  <c:v>4.9721700000000002</c:v>
                </c:pt>
                <c:pt idx="32">
                  <c:v>5.0097300000000002</c:v>
                </c:pt>
                <c:pt idx="33">
                  <c:v>5.0732900000000001</c:v>
                </c:pt>
                <c:pt idx="34">
                  <c:v>5.1757999999999997</c:v>
                </c:pt>
                <c:pt idx="35">
                  <c:v>5.2194200000000004</c:v>
                </c:pt>
                <c:pt idx="36">
                  <c:v>5.2701900000000004</c:v>
                </c:pt>
                <c:pt idx="37">
                  <c:v>5.3063200000000004</c:v>
                </c:pt>
                <c:pt idx="38">
                  <c:v>5.3613900000000001</c:v>
                </c:pt>
                <c:pt idx="39">
                  <c:v>5.3636499999999998</c:v>
                </c:pt>
                <c:pt idx="45">
                  <c:v>5.4585499999999998</c:v>
                </c:pt>
                <c:pt idx="46">
                  <c:v>5.4648700000000003</c:v>
                </c:pt>
                <c:pt idx="47">
                  <c:v>5.4978400000000001</c:v>
                </c:pt>
                <c:pt idx="48">
                  <c:v>5.5032100000000002</c:v>
                </c:pt>
                <c:pt idx="49">
                  <c:v>5.5139500000000004</c:v>
                </c:pt>
                <c:pt idx="50">
                  <c:v>5.5567700000000002</c:v>
                </c:pt>
                <c:pt idx="51">
                  <c:v>5.5855800000000002</c:v>
                </c:pt>
                <c:pt idx="52">
                  <c:v>5.6011100000000003</c:v>
                </c:pt>
                <c:pt idx="53">
                  <c:v>5.6195500000000003</c:v>
                </c:pt>
                <c:pt idx="54">
                  <c:v>5.6253099999999998</c:v>
                </c:pt>
                <c:pt idx="55">
                  <c:v>5.6324199999999998</c:v>
                </c:pt>
                <c:pt idx="56">
                  <c:v>5.6456900000000001</c:v>
                </c:pt>
                <c:pt idx="57">
                  <c:v>5.6434499999999996</c:v>
                </c:pt>
                <c:pt idx="58">
                  <c:v>5.6471099999999996</c:v>
                </c:pt>
                <c:pt idx="60">
                  <c:v>5.6589799999999997</c:v>
                </c:pt>
                <c:pt idx="61">
                  <c:v>5.6646099999999997</c:v>
                </c:pt>
                <c:pt idx="62">
                  <c:v>5.6660700000000004</c:v>
                </c:pt>
                <c:pt idx="64">
                  <c:v>5.6978999999999997</c:v>
                </c:pt>
                <c:pt idx="65">
                  <c:v>5.7046999999999999</c:v>
                </c:pt>
                <c:pt idx="66">
                  <c:v>5.7111099999999997</c:v>
                </c:pt>
                <c:pt idx="67">
                  <c:v>5.7583000000000002</c:v>
                </c:pt>
                <c:pt idx="68">
                  <c:v>5.76905</c:v>
                </c:pt>
                <c:pt idx="69">
                  <c:v>5.7720799999999999</c:v>
                </c:pt>
                <c:pt idx="70">
                  <c:v>5.7824799999999996</c:v>
                </c:pt>
                <c:pt idx="71">
                  <c:v>5.79535</c:v>
                </c:pt>
                <c:pt idx="72">
                  <c:v>5.8156600000000003</c:v>
                </c:pt>
                <c:pt idx="73">
                  <c:v>5.8238200000000004</c:v>
                </c:pt>
                <c:pt idx="74">
                  <c:v>5.8339499999999997</c:v>
                </c:pt>
                <c:pt idx="75">
                  <c:v>5.8643599999999996</c:v>
                </c:pt>
                <c:pt idx="76">
                  <c:v>5.8945999999999996</c:v>
                </c:pt>
                <c:pt idx="77">
                  <c:v>5.8999100000000002</c:v>
                </c:pt>
                <c:pt idx="78">
                  <c:v>5.9256700000000002</c:v>
                </c:pt>
                <c:pt idx="79">
                  <c:v>5.95207</c:v>
                </c:pt>
                <c:pt idx="80">
                  <c:v>5.9598199999999997</c:v>
                </c:pt>
                <c:pt idx="81">
                  <c:v>5.9622299999999999</c:v>
                </c:pt>
                <c:pt idx="82">
                  <c:v>5.9849699999999997</c:v>
                </c:pt>
                <c:pt idx="83">
                  <c:v>6.0039600000000002</c:v>
                </c:pt>
                <c:pt idx="84">
                  <c:v>6.0425199999999997</c:v>
                </c:pt>
                <c:pt idx="85">
                  <c:v>6.0517700000000003</c:v>
                </c:pt>
                <c:pt idx="86">
                  <c:v>6.0570899999999996</c:v>
                </c:pt>
                <c:pt idx="87">
                  <c:v>6.1236100000000002</c:v>
                </c:pt>
                <c:pt idx="88">
                  <c:v>6.1333200000000003</c:v>
                </c:pt>
                <c:pt idx="89">
                  <c:v>6.1550700000000003</c:v>
                </c:pt>
                <c:pt idx="90">
                  <c:v>6.1620200000000001</c:v>
                </c:pt>
                <c:pt idx="91">
                  <c:v>6.1887400000000001</c:v>
                </c:pt>
                <c:pt idx="92">
                  <c:v>6.2091799999999999</c:v>
                </c:pt>
                <c:pt idx="93">
                  <c:v>6.2126200000000003</c:v>
                </c:pt>
                <c:pt idx="94">
                  <c:v>6.2269199999999998</c:v>
                </c:pt>
                <c:pt idx="95">
                  <c:v>6.2526599999999997</c:v>
                </c:pt>
                <c:pt idx="96">
                  <c:v>6.2526999999999999</c:v>
                </c:pt>
                <c:pt idx="97">
                  <c:v>6.2563000000000004</c:v>
                </c:pt>
                <c:pt idx="98">
                  <c:v>6.2766200000000003</c:v>
                </c:pt>
                <c:pt idx="99">
                  <c:v>6.2953799999999998</c:v>
                </c:pt>
                <c:pt idx="100">
                  <c:v>6.3434100000000004</c:v>
                </c:pt>
                <c:pt idx="101">
                  <c:v>6.3665700000000003</c:v>
                </c:pt>
                <c:pt idx="102">
                  <c:v>6.37235</c:v>
                </c:pt>
                <c:pt idx="103">
                  <c:v>6.4044499999999998</c:v>
                </c:pt>
                <c:pt idx="104">
                  <c:v>6.4371200000000002</c:v>
                </c:pt>
                <c:pt idx="105">
                  <c:v>6.4453699999999996</c:v>
                </c:pt>
                <c:pt idx="106">
                  <c:v>6.47044</c:v>
                </c:pt>
                <c:pt idx="107">
                  <c:v>6.5072000000000001</c:v>
                </c:pt>
                <c:pt idx="108">
                  <c:v>6.5086899999999996</c:v>
                </c:pt>
                <c:pt idx="109">
                  <c:v>6.5267999999999997</c:v>
                </c:pt>
                <c:pt idx="110">
                  <c:v>6.53606</c:v>
                </c:pt>
                <c:pt idx="111">
                  <c:v>6.5829700000000004</c:v>
                </c:pt>
                <c:pt idx="112">
                  <c:v>6.5901300000000003</c:v>
                </c:pt>
                <c:pt idx="113">
                  <c:v>6.6218599999999999</c:v>
                </c:pt>
                <c:pt idx="114">
                  <c:v>6.6472499999999997</c:v>
                </c:pt>
                <c:pt idx="115">
                  <c:v>6.6566799999999997</c:v>
                </c:pt>
                <c:pt idx="116">
                  <c:v>6.7158600000000002</c:v>
                </c:pt>
                <c:pt idx="117">
                  <c:v>6.7446200000000003</c:v>
                </c:pt>
                <c:pt idx="118">
                  <c:v>6.7485200000000001</c:v>
                </c:pt>
                <c:pt idx="119">
                  <c:v>6.7790499999999998</c:v>
                </c:pt>
                <c:pt idx="120">
                  <c:v>6.8060200000000002</c:v>
                </c:pt>
                <c:pt idx="121">
                  <c:v>6.8222899999999997</c:v>
                </c:pt>
                <c:pt idx="122">
                  <c:v>6.8614199999999999</c:v>
                </c:pt>
                <c:pt idx="123">
                  <c:v>6.8880600000000003</c:v>
                </c:pt>
                <c:pt idx="124">
                  <c:v>6.8927899999999998</c:v>
                </c:pt>
                <c:pt idx="125">
                  <c:v>6.9082800000000004</c:v>
                </c:pt>
                <c:pt idx="126">
                  <c:v>6.9169600000000004</c:v>
                </c:pt>
                <c:pt idx="127">
                  <c:v>6.96204</c:v>
                </c:pt>
                <c:pt idx="128">
                  <c:v>6.98569</c:v>
                </c:pt>
              </c:numCache>
            </c:numRef>
          </c:xVal>
          <c:yVal>
            <c:numRef>
              <c:f>cav1ncav2nT2CPRtaper_300mm!$F$3:$F$190</c:f>
              <c:numCache>
                <c:formatCode>0.00E+00</c:formatCode>
                <c:ptCount val="188"/>
                <c:pt idx="0">
                  <c:v>1.247E-4</c:v>
                </c:pt>
                <c:pt idx="1">
                  <c:v>5.677E-5</c:v>
                </c:pt>
                <c:pt idx="2">
                  <c:v>2.7000000000000001E-3</c:v>
                </c:pt>
                <c:pt idx="3">
                  <c:v>9.5770000000000002E-4</c:v>
                </c:pt>
                <c:pt idx="4">
                  <c:v>1.8036899999999999E-4</c:v>
                </c:pt>
                <c:pt idx="5">
                  <c:v>2.0899E-3</c:v>
                </c:pt>
                <c:pt idx="6">
                  <c:v>2.7257E-2</c:v>
                </c:pt>
                <c:pt idx="7">
                  <c:v>3.7200000000000002E-3</c:v>
                </c:pt>
                <c:pt idx="8">
                  <c:v>1.3270000000000001E-2</c:v>
                </c:pt>
                <c:pt idx="9">
                  <c:v>7.1100000000000004E-4</c:v>
                </c:pt>
                <c:pt idx="10">
                  <c:v>0.58891099999999996</c:v>
                </c:pt>
                <c:pt idx="11">
                  <c:v>4.9589999999999996</c:v>
                </c:pt>
                <c:pt idx="12">
                  <c:v>1.1228800000000001</c:v>
                </c:pt>
                <c:pt idx="13">
                  <c:v>5.3466E-2</c:v>
                </c:pt>
                <c:pt idx="14">
                  <c:v>57.795999999999999</c:v>
                </c:pt>
                <c:pt idx="15">
                  <c:v>0.4168</c:v>
                </c:pt>
                <c:pt idx="16">
                  <c:v>25.219000000000001</c:v>
                </c:pt>
                <c:pt idx="17">
                  <c:v>155.46</c:v>
                </c:pt>
                <c:pt idx="18" formatCode="General">
                  <c:v>31.160150000000002</c:v>
                </c:pt>
                <c:pt idx="19">
                  <c:v>14.89</c:v>
                </c:pt>
                <c:pt idx="20">
                  <c:v>2.0960000000000001</c:v>
                </c:pt>
                <c:pt idx="21">
                  <c:v>20.910699999999999</c:v>
                </c:pt>
                <c:pt idx="22">
                  <c:v>5.1146000000000003</c:v>
                </c:pt>
                <c:pt idx="23">
                  <c:v>0.10636</c:v>
                </c:pt>
                <c:pt idx="24">
                  <c:v>0.3876</c:v>
                </c:pt>
                <c:pt idx="25">
                  <c:v>18.129000000000001</c:v>
                </c:pt>
                <c:pt idx="26" formatCode="General">
                  <c:v>63.698999999999998</c:v>
                </c:pt>
                <c:pt idx="27">
                  <c:v>9.2590900000000005</c:v>
                </c:pt>
                <c:pt idx="28">
                  <c:v>0.16048000000000001</c:v>
                </c:pt>
                <c:pt idx="29">
                  <c:v>20.033519999999999</c:v>
                </c:pt>
                <c:pt idx="30">
                  <c:v>0.134655</c:v>
                </c:pt>
                <c:pt idx="31">
                  <c:v>1.3579000000000001</c:v>
                </c:pt>
                <c:pt idx="32">
                  <c:v>0.20510900000000001</c:v>
                </c:pt>
                <c:pt idx="33">
                  <c:v>1.6025999999999999E-2</c:v>
                </c:pt>
                <c:pt idx="34">
                  <c:v>1.8169740000000001</c:v>
                </c:pt>
                <c:pt idx="35">
                  <c:v>2.8369</c:v>
                </c:pt>
                <c:pt idx="36">
                  <c:v>1.675</c:v>
                </c:pt>
                <c:pt idx="37">
                  <c:v>3.1850000000000001</c:v>
                </c:pt>
                <c:pt idx="38">
                  <c:v>14.22</c:v>
                </c:pt>
                <c:pt idx="39">
                  <c:v>276.77999999999997</c:v>
                </c:pt>
                <c:pt idx="40">
                  <c:v>2.39</c:v>
                </c:pt>
                <c:pt idx="41">
                  <c:v>90.73</c:v>
                </c:pt>
                <c:pt idx="42">
                  <c:v>158.06399999999999</c:v>
                </c:pt>
                <c:pt idx="43">
                  <c:v>43.8</c:v>
                </c:pt>
                <c:pt idx="44">
                  <c:v>0.41509000000000001</c:v>
                </c:pt>
                <c:pt idx="45">
                  <c:v>80.099000000000004</c:v>
                </c:pt>
                <c:pt idx="46">
                  <c:v>4.4497999999999998</c:v>
                </c:pt>
                <c:pt idx="47">
                  <c:v>26.7</c:v>
                </c:pt>
                <c:pt idx="48">
                  <c:v>23.7</c:v>
                </c:pt>
                <c:pt idx="49">
                  <c:v>1.347</c:v>
                </c:pt>
                <c:pt idx="50">
                  <c:v>8.0623000000000005</c:v>
                </c:pt>
                <c:pt idx="51">
                  <c:v>25.11</c:v>
                </c:pt>
                <c:pt idx="52">
                  <c:v>6.5000000000000002E-2</c:v>
                </c:pt>
                <c:pt idx="53">
                  <c:v>3.1699999999999999E-2</c:v>
                </c:pt>
                <c:pt idx="54">
                  <c:v>1.2743</c:v>
                </c:pt>
                <c:pt idx="55">
                  <c:v>1.2169000000000001</c:v>
                </c:pt>
                <c:pt idx="56">
                  <c:v>0.15770000000000001</c:v>
                </c:pt>
                <c:pt idx="57">
                  <c:v>0.61063199999999995</c:v>
                </c:pt>
                <c:pt idx="58">
                  <c:v>0.86511000000000005</c:v>
                </c:pt>
                <c:pt idx="60">
                  <c:v>9.0760000000000005</c:v>
                </c:pt>
                <c:pt idx="61">
                  <c:v>5.7200000000000001E-2</c:v>
                </c:pt>
                <c:pt idx="62">
                  <c:v>2.0872999999999999</c:v>
                </c:pt>
                <c:pt idx="64">
                  <c:v>3.6258000000000002E-3</c:v>
                </c:pt>
                <c:pt idx="65">
                  <c:v>2.12764</c:v>
                </c:pt>
                <c:pt idx="66">
                  <c:v>1.49625E-2</c:v>
                </c:pt>
                <c:pt idx="67">
                  <c:v>6.2100000000000002E-2</c:v>
                </c:pt>
                <c:pt idx="68">
                  <c:v>9.1340000000000003</c:v>
                </c:pt>
                <c:pt idx="69">
                  <c:v>1.925E-2</c:v>
                </c:pt>
                <c:pt idx="70">
                  <c:v>0.2167</c:v>
                </c:pt>
                <c:pt idx="71">
                  <c:v>0.59135000000000004</c:v>
                </c:pt>
                <c:pt idx="72">
                  <c:v>0.21215899999999999</c:v>
                </c:pt>
                <c:pt idx="73">
                  <c:v>6.3240000000000005E-2</c:v>
                </c:pt>
                <c:pt idx="74">
                  <c:v>0.120756</c:v>
                </c:pt>
                <c:pt idx="75">
                  <c:v>6.4250000000000002E-2</c:v>
                </c:pt>
                <c:pt idx="76">
                  <c:v>8.1936999999999996E-2</c:v>
                </c:pt>
                <c:pt idx="77">
                  <c:v>0.47898000000000002</c:v>
                </c:pt>
                <c:pt idx="78">
                  <c:v>0.252</c:v>
                </c:pt>
                <c:pt idx="79">
                  <c:v>1.6354</c:v>
                </c:pt>
                <c:pt idx="80">
                  <c:v>4.1859999999999999</c:v>
                </c:pt>
                <c:pt idx="81">
                  <c:v>6.5669999999999999E-3</c:v>
                </c:pt>
                <c:pt idx="82">
                  <c:v>5.7827599999999997</c:v>
                </c:pt>
                <c:pt idx="83">
                  <c:v>0.99646999999999997</c:v>
                </c:pt>
                <c:pt idx="84">
                  <c:v>3.1800000000000002E-2</c:v>
                </c:pt>
                <c:pt idx="85">
                  <c:v>0.14463000000000001</c:v>
                </c:pt>
                <c:pt idx="86">
                  <c:v>0.13525000000000001</c:v>
                </c:pt>
                <c:pt idx="87">
                  <c:v>5.14434E-2</c:v>
                </c:pt>
                <c:pt idx="88">
                  <c:v>0.50158800000000003</c:v>
                </c:pt>
                <c:pt idx="89">
                  <c:v>0.39385999999999999</c:v>
                </c:pt>
                <c:pt idx="90">
                  <c:v>3.9586000000000001</c:v>
                </c:pt>
                <c:pt idx="91">
                  <c:v>0.52400290000000005</c:v>
                </c:pt>
                <c:pt idx="92">
                  <c:v>7.6770000000000005E-2</c:v>
                </c:pt>
                <c:pt idx="93">
                  <c:v>6.3685</c:v>
                </c:pt>
                <c:pt idx="94">
                  <c:v>4.2473999999999998</c:v>
                </c:pt>
                <c:pt idx="95">
                  <c:v>6.2199999999999997E-6</c:v>
                </c:pt>
                <c:pt idx="96">
                  <c:v>2.41E-5</c:v>
                </c:pt>
                <c:pt idx="97">
                  <c:v>5.6869999999999997E-2</c:v>
                </c:pt>
                <c:pt idx="98">
                  <c:v>4.1223599999999999E-2</c:v>
                </c:pt>
                <c:pt idx="99">
                  <c:v>0.12877</c:v>
                </c:pt>
                <c:pt idx="100">
                  <c:v>3.1774E-4</c:v>
                </c:pt>
                <c:pt idx="101">
                  <c:v>5.6996E-4</c:v>
                </c:pt>
                <c:pt idx="102">
                  <c:v>4.8459999999999996E-3</c:v>
                </c:pt>
                <c:pt idx="103">
                  <c:v>0.161</c:v>
                </c:pt>
                <c:pt idx="104">
                  <c:v>1.5747000000000001E-2</c:v>
                </c:pt>
                <c:pt idx="105">
                  <c:v>1.3856999999999999</c:v>
                </c:pt>
                <c:pt idx="106">
                  <c:v>2.7890000000000001</c:v>
                </c:pt>
                <c:pt idx="107">
                  <c:v>0.41011199999999998</c:v>
                </c:pt>
                <c:pt idx="108">
                  <c:v>1.12E-2</c:v>
                </c:pt>
                <c:pt idx="109">
                  <c:v>3.63</c:v>
                </c:pt>
                <c:pt idx="110">
                  <c:v>8.0350000000000001</c:v>
                </c:pt>
                <c:pt idx="111">
                  <c:v>0.26994000000000001</c:v>
                </c:pt>
                <c:pt idx="112">
                  <c:v>5.0599999999999999E-2</c:v>
                </c:pt>
                <c:pt idx="113">
                  <c:v>2.1689999999999999E-3</c:v>
                </c:pt>
                <c:pt idx="114">
                  <c:v>5.348E-2</c:v>
                </c:pt>
                <c:pt idx="115">
                  <c:v>2.0369999999999999E-4</c:v>
                </c:pt>
                <c:pt idx="116">
                  <c:v>0.1122355</c:v>
                </c:pt>
                <c:pt idx="117">
                  <c:v>2.1076999999999999E-2</c:v>
                </c:pt>
                <c:pt idx="118">
                  <c:v>1.1637900000000001</c:v>
                </c:pt>
                <c:pt idx="119">
                  <c:v>1.16645</c:v>
                </c:pt>
                <c:pt idx="120">
                  <c:v>9.0359999999999996E-2</c:v>
                </c:pt>
                <c:pt idx="121">
                  <c:v>0.11650000000000001</c:v>
                </c:pt>
                <c:pt idx="122">
                  <c:v>3.4437000000000002</c:v>
                </c:pt>
                <c:pt idx="123">
                  <c:v>0.13220870000000001</c:v>
                </c:pt>
                <c:pt idx="124">
                  <c:v>0.95899999999999996</c:v>
                </c:pt>
                <c:pt idx="125">
                  <c:v>0.65171999999999997</c:v>
                </c:pt>
                <c:pt idx="126">
                  <c:v>0.62660000000000005</c:v>
                </c:pt>
                <c:pt idx="127">
                  <c:v>5.8100000000000003E-7</c:v>
                </c:pt>
                <c:pt idx="128">
                  <c:v>0.29920000000000002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6EF-4AAF-ACB0-3587F2EB51CE}"/>
            </c:ext>
          </c:extLst>
        </c:ser>
        <c:ser>
          <c:idx val="3"/>
          <c:order val="3"/>
          <c:tx>
            <c:v>R/Qx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cav1ncav2nT2CPRtaper_300mm!$B$197:$B$351</c:f>
              <c:numCache>
                <c:formatCode>General</c:formatCode>
                <c:ptCount val="155"/>
                <c:pt idx="0">
                  <c:v>2.67814</c:v>
                </c:pt>
                <c:pt idx="1">
                  <c:v>2.67814</c:v>
                </c:pt>
                <c:pt idx="2">
                  <c:v>2.7879399999999999</c:v>
                </c:pt>
                <c:pt idx="3">
                  <c:v>2.8558400000000002</c:v>
                </c:pt>
                <c:pt idx="4">
                  <c:v>2.8558400000000002</c:v>
                </c:pt>
                <c:pt idx="5">
                  <c:v>2.9985599999999999</c:v>
                </c:pt>
                <c:pt idx="6">
                  <c:v>2.9985599999999999</c:v>
                </c:pt>
                <c:pt idx="7">
                  <c:v>3.0348700000000002</c:v>
                </c:pt>
                <c:pt idx="8">
                  <c:v>3.2482500000000001</c:v>
                </c:pt>
                <c:pt idx="9" formatCode="0.00E+00">
                  <c:v>4.0127499999999996</c:v>
                </c:pt>
                <c:pt idx="10" formatCode="0.00E+00">
                  <c:v>4.01342</c:v>
                </c:pt>
                <c:pt idx="11">
                  <c:v>4.03749</c:v>
                </c:pt>
                <c:pt idx="12">
                  <c:v>4.0387599999999999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4.2306100000000004</c:v>
                </c:pt>
                <c:pt idx="16">
                  <c:v>4.2372199999999998</c:v>
                </c:pt>
                <c:pt idx="17">
                  <c:v>4.3990999999999998</c:v>
                </c:pt>
                <c:pt idx="18">
                  <c:v>4.4081299999999999</c:v>
                </c:pt>
                <c:pt idx="19">
                  <c:v>4.4635400000000001</c:v>
                </c:pt>
                <c:pt idx="20">
                  <c:v>4.4788399999999999</c:v>
                </c:pt>
                <c:pt idx="21">
                  <c:v>4.6431500000000003</c:v>
                </c:pt>
                <c:pt idx="22">
                  <c:v>4.6963100000000004</c:v>
                </c:pt>
                <c:pt idx="23">
                  <c:v>4.7084200000000003</c:v>
                </c:pt>
                <c:pt idx="24">
                  <c:v>4.7250100000000002</c:v>
                </c:pt>
                <c:pt idx="25">
                  <c:v>4.7714600000000003</c:v>
                </c:pt>
                <c:pt idx="26">
                  <c:v>4.8596300000000001</c:v>
                </c:pt>
                <c:pt idx="27">
                  <c:v>4.8700200000000002</c:v>
                </c:pt>
                <c:pt idx="28">
                  <c:v>4.9876399999999999</c:v>
                </c:pt>
                <c:pt idx="29">
                  <c:v>5.0176999999999996</c:v>
                </c:pt>
                <c:pt idx="30">
                  <c:v>5.0586599999999997</c:v>
                </c:pt>
                <c:pt idx="31">
                  <c:v>5.0832199999999998</c:v>
                </c:pt>
                <c:pt idx="32">
                  <c:v>5.2213700000000003</c:v>
                </c:pt>
                <c:pt idx="33">
                  <c:v>5.2632199999999996</c:v>
                </c:pt>
                <c:pt idx="34">
                  <c:v>5.3526600000000002</c:v>
                </c:pt>
                <c:pt idx="35">
                  <c:v>5.3807700000000001</c:v>
                </c:pt>
                <c:pt idx="36">
                  <c:v>5.4481700000000002</c:v>
                </c:pt>
                <c:pt idx="42">
                  <c:v>5.4482499999999998</c:v>
                </c:pt>
                <c:pt idx="43">
                  <c:v>5.4887600000000001</c:v>
                </c:pt>
                <c:pt idx="45">
                  <c:v>5.5941900000000002</c:v>
                </c:pt>
                <c:pt idx="46">
                  <c:v>5.6223400000000003</c:v>
                </c:pt>
                <c:pt idx="47">
                  <c:v>5.6678600000000001</c:v>
                </c:pt>
                <c:pt idx="48">
                  <c:v>5.7011500000000002</c:v>
                </c:pt>
                <c:pt idx="49">
                  <c:v>5.8368200000000003</c:v>
                </c:pt>
                <c:pt idx="50">
                  <c:v>5.8713899999999999</c:v>
                </c:pt>
                <c:pt idx="51">
                  <c:v>5.9069200000000004</c:v>
                </c:pt>
                <c:pt idx="52">
                  <c:v>5.9235699999999998</c:v>
                </c:pt>
                <c:pt idx="53">
                  <c:v>6.0617299999999998</c:v>
                </c:pt>
                <c:pt idx="54">
                  <c:v>6.14595</c:v>
                </c:pt>
                <c:pt idx="55">
                  <c:v>6.1490299999999998</c:v>
                </c:pt>
                <c:pt idx="56">
                  <c:v>6.1551400000000003</c:v>
                </c:pt>
                <c:pt idx="57">
                  <c:v>6.2292100000000001</c:v>
                </c:pt>
                <c:pt idx="58">
                  <c:v>6.2296500000000004</c:v>
                </c:pt>
                <c:pt idx="59">
                  <c:v>6.2426899999999996</c:v>
                </c:pt>
                <c:pt idx="60">
                  <c:v>6.2538600000000004</c:v>
                </c:pt>
                <c:pt idx="61">
                  <c:v>6.2803399999999998</c:v>
                </c:pt>
                <c:pt idx="62">
                  <c:v>6.3975299999999997</c:v>
                </c:pt>
                <c:pt idx="63">
                  <c:v>6.4344000000000001</c:v>
                </c:pt>
                <c:pt idx="64">
                  <c:v>6.4813400000000003</c:v>
                </c:pt>
                <c:pt idx="65">
                  <c:v>6.4869599999999998</c:v>
                </c:pt>
                <c:pt idx="66">
                  <c:v>6.6285800000000004</c:v>
                </c:pt>
                <c:pt idx="67">
                  <c:v>6.64656</c:v>
                </c:pt>
                <c:pt idx="68">
                  <c:v>6.6757099999999996</c:v>
                </c:pt>
                <c:pt idx="69">
                  <c:v>6.6813799999999999</c:v>
                </c:pt>
                <c:pt idx="70">
                  <c:v>6.8427600000000002</c:v>
                </c:pt>
              </c:numCache>
            </c:numRef>
          </c:xVal>
          <c:yVal>
            <c:numRef>
              <c:f>cav1ncav2nT2CPRtaper_300mm!$D$197:$D$351</c:f>
              <c:numCache>
                <c:formatCode>0.00E+00</c:formatCode>
                <c:ptCount val="155"/>
                <c:pt idx="0">
                  <c:v>6.28E-6</c:v>
                </c:pt>
                <c:pt idx="1">
                  <c:v>2.9650000000000002E-3</c:v>
                </c:pt>
                <c:pt idx="2">
                  <c:v>2.5793000000000002E-4</c:v>
                </c:pt>
                <c:pt idx="3">
                  <c:v>5.8300000000000001E-5</c:v>
                </c:pt>
                <c:pt idx="4">
                  <c:v>4.0276000000000001E-3</c:v>
                </c:pt>
                <c:pt idx="5">
                  <c:v>5.6989999999999999E-2</c:v>
                </c:pt>
                <c:pt idx="6">
                  <c:v>1.1905399999999999E-3</c:v>
                </c:pt>
                <c:pt idx="7">
                  <c:v>1.3600000000000001E-3</c:v>
                </c:pt>
                <c:pt idx="8">
                  <c:v>7.1299999999999998E-5</c:v>
                </c:pt>
                <c:pt idx="9">
                  <c:v>6.4699999999999999E-6</c:v>
                </c:pt>
                <c:pt idx="10">
                  <c:v>3.6699999999999998E-5</c:v>
                </c:pt>
                <c:pt idx="11">
                  <c:v>5.0200000000000002E-6</c:v>
                </c:pt>
                <c:pt idx="12">
                  <c:v>1.5359999999999999E-4</c:v>
                </c:pt>
                <c:pt idx="13">
                  <c:v>9.069E-8</c:v>
                </c:pt>
                <c:pt idx="14">
                  <c:v>4.0250000000000003E-5</c:v>
                </c:pt>
                <c:pt idx="15">
                  <c:v>5.2899999999999998E-5</c:v>
                </c:pt>
                <c:pt idx="16">
                  <c:v>5.0794000000000002E-5</c:v>
                </c:pt>
                <c:pt idx="17">
                  <c:v>8.7999999999999998E-5</c:v>
                </c:pt>
                <c:pt idx="18">
                  <c:v>4.32E-5</c:v>
                </c:pt>
                <c:pt idx="19">
                  <c:v>3.6990000000000003E-5</c:v>
                </c:pt>
                <c:pt idx="20">
                  <c:v>1.94E-4</c:v>
                </c:pt>
                <c:pt idx="21">
                  <c:v>6.5589999999999995E-4</c:v>
                </c:pt>
                <c:pt idx="22">
                  <c:v>1.2658999999999999E-3</c:v>
                </c:pt>
                <c:pt idx="23">
                  <c:v>2.7720000000000002E-4</c:v>
                </c:pt>
                <c:pt idx="24">
                  <c:v>1.2750000000000001E-4</c:v>
                </c:pt>
                <c:pt idx="25">
                  <c:v>4.2879000000000002E-4</c:v>
                </c:pt>
                <c:pt idx="26">
                  <c:v>3.2700000000000002E-5</c:v>
                </c:pt>
                <c:pt idx="27">
                  <c:v>2.8929999999999998E-4</c:v>
                </c:pt>
                <c:pt idx="28">
                  <c:v>2.62E-5</c:v>
                </c:pt>
                <c:pt idx="29">
                  <c:v>1.0399999999999999E-4</c:v>
                </c:pt>
                <c:pt idx="30">
                  <c:v>4.5000000000000003E-5</c:v>
                </c:pt>
                <c:pt idx="31">
                  <c:v>5.5300000000000002E-5</c:v>
                </c:pt>
                <c:pt idx="32">
                  <c:v>2.5000000000000001E-5</c:v>
                </c:pt>
                <c:pt idx="33">
                  <c:v>2.24E-4</c:v>
                </c:pt>
                <c:pt idx="34">
                  <c:v>4.1399999999999997E-5</c:v>
                </c:pt>
                <c:pt idx="35">
                  <c:v>3.5500000000000001E-4</c:v>
                </c:pt>
                <c:pt idx="36">
                  <c:v>7.1950000000000001E-5</c:v>
                </c:pt>
                <c:pt idx="37">
                  <c:v>1.16E-8</c:v>
                </c:pt>
                <c:pt idx="38">
                  <c:v>8.14E-5</c:v>
                </c:pt>
                <c:pt idx="39">
                  <c:v>8.6200000000000005E-6</c:v>
                </c:pt>
                <c:pt idx="40">
                  <c:v>1.22E-5</c:v>
                </c:pt>
                <c:pt idx="41">
                  <c:v>5.6199999999999997E-5</c:v>
                </c:pt>
                <c:pt idx="42">
                  <c:v>1.3289000000000001E-4</c:v>
                </c:pt>
                <c:pt idx="43">
                  <c:v>5.5800000000000001E-4</c:v>
                </c:pt>
                <c:pt idx="45">
                  <c:v>5.4700000000000001E-5</c:v>
                </c:pt>
                <c:pt idx="46">
                  <c:v>4.8000000000000001E-5</c:v>
                </c:pt>
                <c:pt idx="47">
                  <c:v>5.1600000000000001E-7</c:v>
                </c:pt>
                <c:pt idx="48">
                  <c:v>1.8199999999999999E-5</c:v>
                </c:pt>
                <c:pt idx="49">
                  <c:v>5.0699999999999997E-8</c:v>
                </c:pt>
                <c:pt idx="50">
                  <c:v>1.184E-4</c:v>
                </c:pt>
                <c:pt idx="51">
                  <c:v>6.5299999999999996E-8</c:v>
                </c:pt>
                <c:pt idx="52">
                  <c:v>6.4899999999999995E-4</c:v>
                </c:pt>
                <c:pt idx="53">
                  <c:v>2.0900000000000001E-4</c:v>
                </c:pt>
                <c:pt idx="54">
                  <c:v>6.5400000000000001E-7</c:v>
                </c:pt>
                <c:pt idx="55">
                  <c:v>2.0099999999999998E-6</c:v>
                </c:pt>
                <c:pt idx="56">
                  <c:v>4.21E-5</c:v>
                </c:pt>
                <c:pt idx="57">
                  <c:v>6.9099999999999999E-6</c:v>
                </c:pt>
                <c:pt idx="58">
                  <c:v>7.7299999999999995E-5</c:v>
                </c:pt>
                <c:pt idx="59">
                  <c:v>3.65E-7</c:v>
                </c:pt>
                <c:pt idx="60">
                  <c:v>9.2299999999999999E-7</c:v>
                </c:pt>
                <c:pt idx="61">
                  <c:v>1.94E-4</c:v>
                </c:pt>
                <c:pt idx="62">
                  <c:v>6.2720000000000003E-6</c:v>
                </c:pt>
                <c:pt idx="63">
                  <c:v>1.4760000000000001E-4</c:v>
                </c:pt>
                <c:pt idx="64">
                  <c:v>1.9330000000000001E-4</c:v>
                </c:pt>
                <c:pt idx="65">
                  <c:v>5.9899999999999999E-5</c:v>
                </c:pt>
                <c:pt idx="66">
                  <c:v>2.8899999999999999E-6</c:v>
                </c:pt>
                <c:pt idx="67">
                  <c:v>1.2990000000000001E-4</c:v>
                </c:pt>
                <c:pt idx="68">
                  <c:v>9.9499999999999998E-9</c:v>
                </c:pt>
                <c:pt idx="69">
                  <c:v>1.40459E-4</c:v>
                </c:pt>
                <c:pt idx="70">
                  <c:v>3.43E-5</c:v>
                </c:pt>
                <c:pt idx="71">
                  <c:v>1.0699999999999999E-5</c:v>
                </c:pt>
                <c:pt idx="72">
                  <c:v>6.7900000000000002E-6</c:v>
                </c:pt>
                <c:pt idx="73">
                  <c:v>1.7799999999999999E-5</c:v>
                </c:pt>
                <c:pt idx="74">
                  <c:v>3.4199999999999999E-6</c:v>
                </c:pt>
                <c:pt idx="75">
                  <c:v>2.2099999999999998E-5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6EF-4AAF-ACB0-3587F2EB51CE}"/>
            </c:ext>
          </c:extLst>
        </c:ser>
        <c:ser>
          <c:idx val="4"/>
          <c:order val="4"/>
          <c:tx>
            <c:v>R/Qy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cav1ncav2nT2CPRtaper_300mm!$B$197:$B$351</c:f>
              <c:numCache>
                <c:formatCode>General</c:formatCode>
                <c:ptCount val="155"/>
                <c:pt idx="0">
                  <c:v>2.67814</c:v>
                </c:pt>
                <c:pt idx="1">
                  <c:v>2.67814</c:v>
                </c:pt>
                <c:pt idx="2">
                  <c:v>2.7879399999999999</c:v>
                </c:pt>
                <c:pt idx="3">
                  <c:v>2.8558400000000002</c:v>
                </c:pt>
                <c:pt idx="4">
                  <c:v>2.8558400000000002</c:v>
                </c:pt>
                <c:pt idx="5">
                  <c:v>2.9985599999999999</c:v>
                </c:pt>
                <c:pt idx="6">
                  <c:v>2.9985599999999999</c:v>
                </c:pt>
                <c:pt idx="7">
                  <c:v>3.0348700000000002</c:v>
                </c:pt>
                <c:pt idx="8">
                  <c:v>3.2482500000000001</c:v>
                </c:pt>
                <c:pt idx="9" formatCode="0.00E+00">
                  <c:v>4.0127499999999996</c:v>
                </c:pt>
                <c:pt idx="10" formatCode="0.00E+00">
                  <c:v>4.01342</c:v>
                </c:pt>
                <c:pt idx="11">
                  <c:v>4.03749</c:v>
                </c:pt>
                <c:pt idx="12">
                  <c:v>4.0387599999999999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4.2306100000000004</c:v>
                </c:pt>
                <c:pt idx="16">
                  <c:v>4.2372199999999998</c:v>
                </c:pt>
                <c:pt idx="17">
                  <c:v>4.3990999999999998</c:v>
                </c:pt>
                <c:pt idx="18">
                  <c:v>4.4081299999999999</c:v>
                </c:pt>
                <c:pt idx="19">
                  <c:v>4.4635400000000001</c:v>
                </c:pt>
                <c:pt idx="20">
                  <c:v>4.4788399999999999</c:v>
                </c:pt>
                <c:pt idx="21">
                  <c:v>4.6431500000000003</c:v>
                </c:pt>
                <c:pt idx="22">
                  <c:v>4.6963100000000004</c:v>
                </c:pt>
                <c:pt idx="23">
                  <c:v>4.7084200000000003</c:v>
                </c:pt>
                <c:pt idx="24">
                  <c:v>4.7250100000000002</c:v>
                </c:pt>
                <c:pt idx="25">
                  <c:v>4.7714600000000003</c:v>
                </c:pt>
                <c:pt idx="26">
                  <c:v>4.8596300000000001</c:v>
                </c:pt>
                <c:pt idx="27">
                  <c:v>4.8700200000000002</c:v>
                </c:pt>
                <c:pt idx="28">
                  <c:v>4.9876399999999999</c:v>
                </c:pt>
                <c:pt idx="29">
                  <c:v>5.0176999999999996</c:v>
                </c:pt>
                <c:pt idx="30">
                  <c:v>5.0586599999999997</c:v>
                </c:pt>
                <c:pt idx="31">
                  <c:v>5.0832199999999998</c:v>
                </c:pt>
                <c:pt idx="32">
                  <c:v>5.2213700000000003</c:v>
                </c:pt>
                <c:pt idx="33">
                  <c:v>5.2632199999999996</c:v>
                </c:pt>
                <c:pt idx="34">
                  <c:v>5.3526600000000002</c:v>
                </c:pt>
                <c:pt idx="35">
                  <c:v>5.3807700000000001</c:v>
                </c:pt>
                <c:pt idx="36">
                  <c:v>5.4481700000000002</c:v>
                </c:pt>
                <c:pt idx="42">
                  <c:v>5.4482499999999998</c:v>
                </c:pt>
                <c:pt idx="43">
                  <c:v>5.4887600000000001</c:v>
                </c:pt>
                <c:pt idx="45">
                  <c:v>5.5941900000000002</c:v>
                </c:pt>
                <c:pt idx="46">
                  <c:v>5.6223400000000003</c:v>
                </c:pt>
                <c:pt idx="47">
                  <c:v>5.6678600000000001</c:v>
                </c:pt>
                <c:pt idx="48">
                  <c:v>5.7011500000000002</c:v>
                </c:pt>
                <c:pt idx="49">
                  <c:v>5.8368200000000003</c:v>
                </c:pt>
                <c:pt idx="50">
                  <c:v>5.8713899999999999</c:v>
                </c:pt>
                <c:pt idx="51">
                  <c:v>5.9069200000000004</c:v>
                </c:pt>
                <c:pt idx="52">
                  <c:v>5.9235699999999998</c:v>
                </c:pt>
                <c:pt idx="53">
                  <c:v>6.0617299999999998</c:v>
                </c:pt>
                <c:pt idx="54">
                  <c:v>6.14595</c:v>
                </c:pt>
                <c:pt idx="55">
                  <c:v>6.1490299999999998</c:v>
                </c:pt>
                <c:pt idx="56">
                  <c:v>6.1551400000000003</c:v>
                </c:pt>
                <c:pt idx="57">
                  <c:v>6.2292100000000001</c:v>
                </c:pt>
                <c:pt idx="58">
                  <c:v>6.2296500000000004</c:v>
                </c:pt>
                <c:pt idx="59">
                  <c:v>6.2426899999999996</c:v>
                </c:pt>
                <c:pt idx="60">
                  <c:v>6.2538600000000004</c:v>
                </c:pt>
                <c:pt idx="61">
                  <c:v>6.2803399999999998</c:v>
                </c:pt>
                <c:pt idx="62">
                  <c:v>6.3975299999999997</c:v>
                </c:pt>
                <c:pt idx="63">
                  <c:v>6.4344000000000001</c:v>
                </c:pt>
                <c:pt idx="64">
                  <c:v>6.4813400000000003</c:v>
                </c:pt>
                <c:pt idx="65">
                  <c:v>6.4869599999999998</c:v>
                </c:pt>
                <c:pt idx="66">
                  <c:v>6.6285800000000004</c:v>
                </c:pt>
                <c:pt idx="67">
                  <c:v>6.64656</c:v>
                </c:pt>
                <c:pt idx="68">
                  <c:v>6.6757099999999996</c:v>
                </c:pt>
                <c:pt idx="69">
                  <c:v>6.6813799999999999</c:v>
                </c:pt>
                <c:pt idx="70">
                  <c:v>6.8427600000000002</c:v>
                </c:pt>
              </c:numCache>
            </c:numRef>
          </c:xVal>
          <c:yVal>
            <c:numRef>
              <c:f>cav1ncav2nT2CPRtaper_300mm!$E$197:$E$351</c:f>
              <c:numCache>
                <c:formatCode>General</c:formatCode>
                <c:ptCount val="155"/>
                <c:pt idx="0">
                  <c:v>7.65</c:v>
                </c:pt>
                <c:pt idx="1">
                  <c:v>0.60550000000000004</c:v>
                </c:pt>
                <c:pt idx="2">
                  <c:v>2.6168</c:v>
                </c:pt>
                <c:pt idx="3">
                  <c:v>18.186499999999999</c:v>
                </c:pt>
                <c:pt idx="4">
                  <c:v>2.5034999999999998</c:v>
                </c:pt>
                <c:pt idx="5" formatCode="0.00E+00">
                  <c:v>958.08299999999997</c:v>
                </c:pt>
                <c:pt idx="6" formatCode="0.00E+00">
                  <c:v>3.7499999999999997E-5</c:v>
                </c:pt>
                <c:pt idx="7">
                  <c:v>7.0301499999999999</c:v>
                </c:pt>
                <c:pt idx="8">
                  <c:v>590.32894999999996</c:v>
                </c:pt>
                <c:pt idx="9" formatCode="0.00E+00">
                  <c:v>0.2359</c:v>
                </c:pt>
                <c:pt idx="10">
                  <c:v>2.0181000000000001E-3</c:v>
                </c:pt>
                <c:pt idx="11">
                  <c:v>1.7500000000000002E-2</c:v>
                </c:pt>
                <c:pt idx="12">
                  <c:v>0.55122539999999998</c:v>
                </c:pt>
                <c:pt idx="13">
                  <c:v>1.2613300000000001</c:v>
                </c:pt>
                <c:pt idx="14">
                  <c:v>1.7115199999999999</c:v>
                </c:pt>
                <c:pt idx="15">
                  <c:v>0.64919000000000004</c:v>
                </c:pt>
                <c:pt idx="16">
                  <c:v>5.1479999999999998E-2</c:v>
                </c:pt>
                <c:pt idx="17">
                  <c:v>0.44956800000000002</c:v>
                </c:pt>
                <c:pt idx="18">
                  <c:v>0.87849999999999995</c:v>
                </c:pt>
                <c:pt idx="19">
                  <c:v>3.8486579999999999E-2</c:v>
                </c:pt>
                <c:pt idx="20">
                  <c:v>9.5839999999999995E-2</c:v>
                </c:pt>
                <c:pt idx="21">
                  <c:v>15.324</c:v>
                </c:pt>
                <c:pt idx="22">
                  <c:v>0.36129</c:v>
                </c:pt>
                <c:pt idx="23">
                  <c:v>0.76190000000000002</c:v>
                </c:pt>
                <c:pt idx="24" formatCode="0.00E+00">
                  <c:v>2.46088</c:v>
                </c:pt>
                <c:pt idx="25">
                  <c:v>30.664999999999999</c:v>
                </c:pt>
                <c:pt idx="26">
                  <c:v>8.2666000000000004</c:v>
                </c:pt>
                <c:pt idx="27">
                  <c:v>4.1668000000000003</c:v>
                </c:pt>
                <c:pt idx="28" formatCode="0.00E+00">
                  <c:v>7.4533759999999996</c:v>
                </c:pt>
                <c:pt idx="29" formatCode="0.00E+00">
                  <c:v>0.38577</c:v>
                </c:pt>
                <c:pt idx="30" formatCode="0.00E+00">
                  <c:v>0.16317799999999999</c:v>
                </c:pt>
                <c:pt idx="31" formatCode="0.00E+00">
                  <c:v>0.15966</c:v>
                </c:pt>
                <c:pt idx="32" formatCode="0.00E+00">
                  <c:v>0.35238999999999998</c:v>
                </c:pt>
                <c:pt idx="33" formatCode="0.00E+00">
                  <c:v>4.0914000000000001</c:v>
                </c:pt>
                <c:pt idx="34">
                  <c:v>1.24028</c:v>
                </c:pt>
                <c:pt idx="35" formatCode="0.00E+00">
                  <c:v>1.0089999999999999</c:v>
                </c:pt>
                <c:pt idx="36" formatCode="0.00E+00">
                  <c:v>7.9859999999999998</c:v>
                </c:pt>
                <c:pt idx="37" formatCode="0.00E+00">
                  <c:v>1.35</c:v>
                </c:pt>
                <c:pt idx="38" formatCode="0.00E+00">
                  <c:v>2.52</c:v>
                </c:pt>
                <c:pt idx="39">
                  <c:v>1.06E-3</c:v>
                </c:pt>
                <c:pt idx="40" formatCode="0.00E+00">
                  <c:v>3.94</c:v>
                </c:pt>
                <c:pt idx="41" formatCode="0.00E+00">
                  <c:v>0.26500000000000001</c:v>
                </c:pt>
                <c:pt idx="42" formatCode="0.00E+00">
                  <c:v>7.6334229999999996</c:v>
                </c:pt>
                <c:pt idx="43" formatCode="0.00E+00">
                  <c:v>0.18434</c:v>
                </c:pt>
                <c:pt idx="45" formatCode="0.00E+00">
                  <c:v>1.8864000000000001</c:v>
                </c:pt>
                <c:pt idx="46">
                  <c:v>6.5239000000000003</c:v>
                </c:pt>
                <c:pt idx="47" formatCode="0.00E+00">
                  <c:v>6.2378999999999998</c:v>
                </c:pt>
                <c:pt idx="48" formatCode="0.00E+00">
                  <c:v>35.4529</c:v>
                </c:pt>
                <c:pt idx="49" formatCode="0.00E+00">
                  <c:v>1.2</c:v>
                </c:pt>
                <c:pt idx="50" formatCode="0.00E+00">
                  <c:v>2.7665000000000002</c:v>
                </c:pt>
                <c:pt idx="51" formatCode="0.00E+00">
                  <c:v>55.018720000000002</c:v>
                </c:pt>
                <c:pt idx="52" formatCode="0.00E+00">
                  <c:v>11.847</c:v>
                </c:pt>
                <c:pt idx="53" formatCode="0.00E+00">
                  <c:v>0.70095560000000001</c:v>
                </c:pt>
                <c:pt idx="54" formatCode="0.00E+00">
                  <c:v>2.7804000000000001E-3</c:v>
                </c:pt>
                <c:pt idx="55" formatCode="0.00E+00">
                  <c:v>1.6930099999999999</c:v>
                </c:pt>
                <c:pt idx="56" formatCode="0.00E+00">
                  <c:v>2.8075999999999999</c:v>
                </c:pt>
                <c:pt idx="57">
                  <c:v>3.895E-3</c:v>
                </c:pt>
                <c:pt idx="58" formatCode="0.00E+00">
                  <c:v>3.2899999999999999E-2</c:v>
                </c:pt>
                <c:pt idx="59">
                  <c:v>11.677</c:v>
                </c:pt>
                <c:pt idx="60" formatCode="0.00E+00">
                  <c:v>3.6044999999999998</c:v>
                </c:pt>
                <c:pt idx="61" formatCode="0.00E+00">
                  <c:v>7.94</c:v>
                </c:pt>
                <c:pt idx="62">
                  <c:v>2.9994499999999999</c:v>
                </c:pt>
                <c:pt idx="63" formatCode="0.00E+00">
                  <c:v>3.3770000000000002E-4</c:v>
                </c:pt>
                <c:pt idx="64">
                  <c:v>1.8799999999999999E-3</c:v>
                </c:pt>
                <c:pt idx="65" formatCode="0.00E+00">
                  <c:v>2.1085000000000001E-3</c:v>
                </c:pt>
                <c:pt idx="66">
                  <c:v>0.13389999999999999</c:v>
                </c:pt>
                <c:pt idx="67" formatCode="0.00E+00">
                  <c:v>0.53159000000000001</c:v>
                </c:pt>
                <c:pt idx="68" formatCode="0.00E+00">
                  <c:v>1.1327</c:v>
                </c:pt>
                <c:pt idx="69" formatCode="0.00E+00">
                  <c:v>2.3289599999999999</c:v>
                </c:pt>
                <c:pt idx="70" formatCode="0.00E+00">
                  <c:v>1.524</c:v>
                </c:pt>
                <c:pt idx="71" formatCode="0.00E+00">
                  <c:v>7.7399999999999997E-2</c:v>
                </c:pt>
                <c:pt idx="72" formatCode="0.00E+00">
                  <c:v>1.4489000000000001</c:v>
                </c:pt>
                <c:pt idx="73" formatCode="0.00E+00">
                  <c:v>0.43099999999999999</c:v>
                </c:pt>
                <c:pt idx="74" formatCode="0.00E+00">
                  <c:v>2.0634999999999999</c:v>
                </c:pt>
                <c:pt idx="75" formatCode="0.00E+00">
                  <c:v>0.30098799999999998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6EF-4AAF-ACB0-3587F2EB51CE}"/>
            </c:ext>
          </c:extLst>
        </c:ser>
        <c:ser>
          <c:idx val="5"/>
          <c:order val="5"/>
          <c:tx>
            <c:v>R/Qz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cav1ncav2nT2CPRtaper_300mm!$B$197:$B$351</c:f>
              <c:numCache>
                <c:formatCode>General</c:formatCode>
                <c:ptCount val="155"/>
                <c:pt idx="0">
                  <c:v>2.67814</c:v>
                </c:pt>
                <c:pt idx="1">
                  <c:v>2.67814</c:v>
                </c:pt>
                <c:pt idx="2">
                  <c:v>2.7879399999999999</c:v>
                </c:pt>
                <c:pt idx="3">
                  <c:v>2.8558400000000002</c:v>
                </c:pt>
                <c:pt idx="4">
                  <c:v>2.8558400000000002</c:v>
                </c:pt>
                <c:pt idx="5">
                  <c:v>2.9985599999999999</c:v>
                </c:pt>
                <c:pt idx="6">
                  <c:v>2.9985599999999999</c:v>
                </c:pt>
                <c:pt idx="7">
                  <c:v>3.0348700000000002</c:v>
                </c:pt>
                <c:pt idx="8">
                  <c:v>3.2482500000000001</c:v>
                </c:pt>
                <c:pt idx="9" formatCode="0.00E+00">
                  <c:v>4.0127499999999996</c:v>
                </c:pt>
                <c:pt idx="10" formatCode="0.00E+00">
                  <c:v>4.01342</c:v>
                </c:pt>
                <c:pt idx="11">
                  <c:v>4.03749</c:v>
                </c:pt>
                <c:pt idx="12">
                  <c:v>4.0387599999999999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4.2306100000000004</c:v>
                </c:pt>
                <c:pt idx="16">
                  <c:v>4.2372199999999998</c:v>
                </c:pt>
                <c:pt idx="17">
                  <c:v>4.3990999999999998</c:v>
                </c:pt>
                <c:pt idx="18">
                  <c:v>4.4081299999999999</c:v>
                </c:pt>
                <c:pt idx="19">
                  <c:v>4.4635400000000001</c:v>
                </c:pt>
                <c:pt idx="20">
                  <c:v>4.4788399999999999</c:v>
                </c:pt>
                <c:pt idx="21">
                  <c:v>4.6431500000000003</c:v>
                </c:pt>
                <c:pt idx="22">
                  <c:v>4.6963100000000004</c:v>
                </c:pt>
                <c:pt idx="23">
                  <c:v>4.7084200000000003</c:v>
                </c:pt>
                <c:pt idx="24">
                  <c:v>4.7250100000000002</c:v>
                </c:pt>
                <c:pt idx="25">
                  <c:v>4.7714600000000003</c:v>
                </c:pt>
                <c:pt idx="26">
                  <c:v>4.8596300000000001</c:v>
                </c:pt>
                <c:pt idx="27">
                  <c:v>4.8700200000000002</c:v>
                </c:pt>
                <c:pt idx="28">
                  <c:v>4.9876399999999999</c:v>
                </c:pt>
                <c:pt idx="29">
                  <c:v>5.0176999999999996</c:v>
                </c:pt>
                <c:pt idx="30">
                  <c:v>5.0586599999999997</c:v>
                </c:pt>
                <c:pt idx="31">
                  <c:v>5.0832199999999998</c:v>
                </c:pt>
                <c:pt idx="32">
                  <c:v>5.2213700000000003</c:v>
                </c:pt>
                <c:pt idx="33">
                  <c:v>5.2632199999999996</c:v>
                </c:pt>
                <c:pt idx="34">
                  <c:v>5.3526600000000002</c:v>
                </c:pt>
                <c:pt idx="35">
                  <c:v>5.3807700000000001</c:v>
                </c:pt>
                <c:pt idx="36">
                  <c:v>5.4481700000000002</c:v>
                </c:pt>
                <c:pt idx="42">
                  <c:v>5.4482499999999998</c:v>
                </c:pt>
                <c:pt idx="43">
                  <c:v>5.4887600000000001</c:v>
                </c:pt>
                <c:pt idx="45">
                  <c:v>5.5941900000000002</c:v>
                </c:pt>
                <c:pt idx="46">
                  <c:v>5.6223400000000003</c:v>
                </c:pt>
                <c:pt idx="47">
                  <c:v>5.6678600000000001</c:v>
                </c:pt>
                <c:pt idx="48">
                  <c:v>5.7011500000000002</c:v>
                </c:pt>
                <c:pt idx="49">
                  <c:v>5.8368200000000003</c:v>
                </c:pt>
                <c:pt idx="50">
                  <c:v>5.8713899999999999</c:v>
                </c:pt>
                <c:pt idx="51">
                  <c:v>5.9069200000000004</c:v>
                </c:pt>
                <c:pt idx="52">
                  <c:v>5.9235699999999998</c:v>
                </c:pt>
                <c:pt idx="53">
                  <c:v>6.0617299999999998</c:v>
                </c:pt>
                <c:pt idx="54">
                  <c:v>6.14595</c:v>
                </c:pt>
                <c:pt idx="55">
                  <c:v>6.1490299999999998</c:v>
                </c:pt>
                <c:pt idx="56">
                  <c:v>6.1551400000000003</c:v>
                </c:pt>
                <c:pt idx="57">
                  <c:v>6.2292100000000001</c:v>
                </c:pt>
                <c:pt idx="58">
                  <c:v>6.2296500000000004</c:v>
                </c:pt>
                <c:pt idx="59">
                  <c:v>6.2426899999999996</c:v>
                </c:pt>
                <c:pt idx="60">
                  <c:v>6.2538600000000004</c:v>
                </c:pt>
                <c:pt idx="61">
                  <c:v>6.2803399999999998</c:v>
                </c:pt>
                <c:pt idx="62">
                  <c:v>6.3975299999999997</c:v>
                </c:pt>
                <c:pt idx="63">
                  <c:v>6.4344000000000001</c:v>
                </c:pt>
                <c:pt idx="64">
                  <c:v>6.4813400000000003</c:v>
                </c:pt>
                <c:pt idx="65">
                  <c:v>6.4869599999999998</c:v>
                </c:pt>
                <c:pt idx="66">
                  <c:v>6.6285800000000004</c:v>
                </c:pt>
                <c:pt idx="67">
                  <c:v>6.64656</c:v>
                </c:pt>
                <c:pt idx="68">
                  <c:v>6.6757099999999996</c:v>
                </c:pt>
                <c:pt idx="69">
                  <c:v>6.6813799999999999</c:v>
                </c:pt>
                <c:pt idx="70">
                  <c:v>6.8427600000000002</c:v>
                </c:pt>
              </c:numCache>
            </c:numRef>
          </c:xVal>
          <c:yVal>
            <c:numRef>
              <c:f>cav1ncav2nT2CPRtaper_300mm!$F$197:$F$351</c:f>
              <c:numCache>
                <c:formatCode>0.00E+00</c:formatCode>
                <c:ptCount val="155"/>
                <c:pt idx="0">
                  <c:v>3.5500000000000002E-5</c:v>
                </c:pt>
                <c:pt idx="1">
                  <c:v>2.0699999999999999E-4</c:v>
                </c:pt>
                <c:pt idx="2">
                  <c:v>1.3828000000000001E-4</c:v>
                </c:pt>
                <c:pt idx="3">
                  <c:v>8.25E-5</c:v>
                </c:pt>
                <c:pt idx="4">
                  <c:v>1.329E-4</c:v>
                </c:pt>
                <c:pt idx="5">
                  <c:v>2.1299999999999999E-6</c:v>
                </c:pt>
                <c:pt idx="6">
                  <c:v>2.51E-5</c:v>
                </c:pt>
                <c:pt idx="7">
                  <c:v>1.1055E-4</c:v>
                </c:pt>
                <c:pt idx="8">
                  <c:v>2.34E-6</c:v>
                </c:pt>
                <c:pt idx="9">
                  <c:v>5.5899999999999996E-7</c:v>
                </c:pt>
                <c:pt idx="10">
                  <c:v>1.22E-5</c:v>
                </c:pt>
                <c:pt idx="11">
                  <c:v>8.0299999999999998E-7</c:v>
                </c:pt>
                <c:pt idx="12">
                  <c:v>9.1500000000000005E-6</c:v>
                </c:pt>
                <c:pt idx="13">
                  <c:v>1.7799999999999999E-6</c:v>
                </c:pt>
                <c:pt idx="14">
                  <c:v>4.7600000000000002E-6</c:v>
                </c:pt>
                <c:pt idx="15">
                  <c:v>6.1800000000000001E-6</c:v>
                </c:pt>
                <c:pt idx="16">
                  <c:v>1.15E-6</c:v>
                </c:pt>
                <c:pt idx="17">
                  <c:v>1.4E-5</c:v>
                </c:pt>
                <c:pt idx="18">
                  <c:v>7.8199999999999997E-6</c:v>
                </c:pt>
                <c:pt idx="19">
                  <c:v>3.9099999999999999E-7</c:v>
                </c:pt>
                <c:pt idx="20">
                  <c:v>2.0599999999999999E-5</c:v>
                </c:pt>
                <c:pt idx="21">
                  <c:v>6.0071999999999997E-5</c:v>
                </c:pt>
                <c:pt idx="22">
                  <c:v>1.3354E-4</c:v>
                </c:pt>
                <c:pt idx="23">
                  <c:v>3.8099999999999998E-5</c:v>
                </c:pt>
                <c:pt idx="24">
                  <c:v>1.2500000000000001E-5</c:v>
                </c:pt>
                <c:pt idx="25">
                  <c:v>1.0900000000000001E-4</c:v>
                </c:pt>
                <c:pt idx="26">
                  <c:v>3.4100000000000002E-5</c:v>
                </c:pt>
                <c:pt idx="27">
                  <c:v>3.26E-5</c:v>
                </c:pt>
                <c:pt idx="28">
                  <c:v>4.6199999999999998E-5</c:v>
                </c:pt>
                <c:pt idx="29">
                  <c:v>8.6200000000000005E-6</c:v>
                </c:pt>
                <c:pt idx="30">
                  <c:v>5.9499999999999998E-6</c:v>
                </c:pt>
                <c:pt idx="31">
                  <c:v>1.4600000000000001E-5</c:v>
                </c:pt>
                <c:pt idx="32">
                  <c:v>7.4200000000000001E-5</c:v>
                </c:pt>
                <c:pt idx="33">
                  <c:v>7.8599999999999993E-6</c:v>
                </c:pt>
                <c:pt idx="34">
                  <c:v>6.0699999999999998E-5</c:v>
                </c:pt>
                <c:pt idx="35">
                  <c:v>1.08E-4</c:v>
                </c:pt>
                <c:pt idx="36">
                  <c:v>2.1959999999999998E-6</c:v>
                </c:pt>
                <c:pt idx="37">
                  <c:v>9.9300000000000006E-7</c:v>
                </c:pt>
                <c:pt idx="38">
                  <c:v>4.1200000000000004E-6</c:v>
                </c:pt>
                <c:pt idx="39">
                  <c:v>3.3000000000000002E-6</c:v>
                </c:pt>
                <c:pt idx="40">
                  <c:v>3.179E-6</c:v>
                </c:pt>
                <c:pt idx="41">
                  <c:v>1.48E-6</c:v>
                </c:pt>
                <c:pt idx="42">
                  <c:v>1.63E-5</c:v>
                </c:pt>
                <c:pt idx="43">
                  <c:v>6.1299999999999998E-6</c:v>
                </c:pt>
                <c:pt idx="45">
                  <c:v>4.3900000000000003E-6</c:v>
                </c:pt>
                <c:pt idx="46">
                  <c:v>2.58E-5</c:v>
                </c:pt>
                <c:pt idx="47">
                  <c:v>4.7500000000000003E-5</c:v>
                </c:pt>
                <c:pt idx="48">
                  <c:v>8.7499999999999999E-7</c:v>
                </c:pt>
                <c:pt idx="49">
                  <c:v>2.34E-5</c:v>
                </c:pt>
                <c:pt idx="50">
                  <c:v>3.5700000000000001E-6</c:v>
                </c:pt>
                <c:pt idx="51">
                  <c:v>2.59E-8</c:v>
                </c:pt>
                <c:pt idx="52">
                  <c:v>1.849E-6</c:v>
                </c:pt>
                <c:pt idx="53">
                  <c:v>1.0900000000000001E-5</c:v>
                </c:pt>
                <c:pt idx="54">
                  <c:v>6.3600000000000003E-7</c:v>
                </c:pt>
                <c:pt idx="55">
                  <c:v>2.7500000000000001E-5</c:v>
                </c:pt>
                <c:pt idx="56">
                  <c:v>3.2400000000000001E-5</c:v>
                </c:pt>
                <c:pt idx="57">
                  <c:v>1.4399999999999999E-5</c:v>
                </c:pt>
                <c:pt idx="58">
                  <c:v>1.61E-6</c:v>
                </c:pt>
                <c:pt idx="59">
                  <c:v>1.0579999999999999E-7</c:v>
                </c:pt>
                <c:pt idx="60">
                  <c:v>3.3699999999999999E-5</c:v>
                </c:pt>
                <c:pt idx="61">
                  <c:v>1.1230000000000001E-4</c:v>
                </c:pt>
                <c:pt idx="62">
                  <c:v>6.3399999999999998E-10</c:v>
                </c:pt>
                <c:pt idx="63">
                  <c:v>1.8199999999999999E-5</c:v>
                </c:pt>
                <c:pt idx="64">
                  <c:v>2.8399999999999999E-5</c:v>
                </c:pt>
                <c:pt idx="65">
                  <c:v>6.1800000000000001E-6</c:v>
                </c:pt>
                <c:pt idx="66">
                  <c:v>8.5600000000000004E-7</c:v>
                </c:pt>
                <c:pt idx="67">
                  <c:v>4.9599999999999999E-5</c:v>
                </c:pt>
                <c:pt idx="68">
                  <c:v>2.7999999999999999E-6</c:v>
                </c:pt>
                <c:pt idx="69">
                  <c:v>2.62E-5</c:v>
                </c:pt>
                <c:pt idx="70">
                  <c:v>7.2100000000000004E-8</c:v>
                </c:pt>
                <c:pt idx="71">
                  <c:v>7.34E-6</c:v>
                </c:pt>
                <c:pt idx="72">
                  <c:v>1.0200000000000001E-5</c:v>
                </c:pt>
                <c:pt idx="73">
                  <c:v>3.9700000000000001E-9</c:v>
                </c:pt>
                <c:pt idx="74">
                  <c:v>5.5999999999999997E-6</c:v>
                </c:pt>
                <c:pt idx="75">
                  <c:v>1.08E-7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6EF-4AAF-ACB0-3587F2EB51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70480"/>
        <c:axId val="1751883376"/>
      </c:scatterChart>
      <c:valAx>
        <c:axId val="1751870480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3376"/>
        <c:crosses val="autoZero"/>
        <c:crossBetween val="midCat"/>
      </c:valAx>
      <c:valAx>
        <c:axId val="1751883376"/>
        <c:scaling>
          <c:logBase val="10"/>
          <c:orientation val="minMax"/>
          <c:max val="10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R/Q [</a:t>
                </a:r>
                <a:r>
                  <a:rPr lang="el-GR"/>
                  <a:t>Ω</a:t>
                </a:r>
                <a:r>
                  <a:rPr lang="en-US"/>
                  <a:t>]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70480"/>
        <c:crosses val="autoZero"/>
        <c:crossBetween val="midCat"/>
        <c:majorUnit val="100"/>
        <c:minorUnit val="5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cav1ncav2nT2CPRtaper_R!$D$1</c:f>
              <c:strCache>
                <c:ptCount val="1"/>
                <c:pt idx="0">
                  <c:v>R/Qx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cav1ncav2nT2CPRtaper_R!$B$3:$B$173</c:f>
              <c:numCache>
                <c:formatCode>General</c:formatCode>
                <c:ptCount val="171"/>
                <c:pt idx="0">
                  <c:v>4.0034000000000001</c:v>
                </c:pt>
                <c:pt idx="1">
                  <c:v>4.0034000000000001</c:v>
                </c:pt>
                <c:pt idx="2">
                  <c:v>4.0374299999999996</c:v>
                </c:pt>
                <c:pt idx="3">
                  <c:v>4.0374299999999996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4.2471899999999998</c:v>
                </c:pt>
                <c:pt idx="7">
                  <c:v>4.2478699999999998</c:v>
                </c:pt>
                <c:pt idx="8">
                  <c:v>4.3151799999999998</c:v>
                </c:pt>
                <c:pt idx="9">
                  <c:v>4.3161100000000001</c:v>
                </c:pt>
                <c:pt idx="10">
                  <c:v>4.44963</c:v>
                </c:pt>
                <c:pt idx="11">
                  <c:v>4.45031</c:v>
                </c:pt>
                <c:pt idx="12">
                  <c:v>4.5122499999999999</c:v>
                </c:pt>
                <c:pt idx="13">
                  <c:v>4.51363</c:v>
                </c:pt>
                <c:pt idx="14">
                  <c:v>4.52346</c:v>
                </c:pt>
                <c:pt idx="15">
                  <c:v>4.5246399999999998</c:v>
                </c:pt>
                <c:pt idx="16">
                  <c:v>4.5554399999999999</c:v>
                </c:pt>
                <c:pt idx="17">
                  <c:v>4.5560900000000002</c:v>
                </c:pt>
                <c:pt idx="18">
                  <c:v>4.5873900000000001</c:v>
                </c:pt>
                <c:pt idx="19">
                  <c:v>4.5879599999999998</c:v>
                </c:pt>
                <c:pt idx="20">
                  <c:v>4.6125400000000001</c:v>
                </c:pt>
                <c:pt idx="22">
                  <c:v>4.6229699999999996</c:v>
                </c:pt>
                <c:pt idx="23">
                  <c:v>4.7064300000000001</c:v>
                </c:pt>
                <c:pt idx="24">
                  <c:v>4.7378499999999999</c:v>
                </c:pt>
                <c:pt idx="25">
                  <c:v>4.7498500000000003</c:v>
                </c:pt>
                <c:pt idx="26">
                  <c:v>4.7793999999999999</c:v>
                </c:pt>
                <c:pt idx="27">
                  <c:v>4.8042999999999996</c:v>
                </c:pt>
                <c:pt idx="28">
                  <c:v>4.8502200000000002</c:v>
                </c:pt>
                <c:pt idx="29">
                  <c:v>4.8665900000000004</c:v>
                </c:pt>
                <c:pt idx="31">
                  <c:v>4.89459</c:v>
                </c:pt>
                <c:pt idx="32">
                  <c:v>4.9745699999999999</c:v>
                </c:pt>
                <c:pt idx="33">
                  <c:v>5.0469400000000002</c:v>
                </c:pt>
                <c:pt idx="34">
                  <c:v>5.1049199999999999</c:v>
                </c:pt>
                <c:pt idx="35">
                  <c:v>5.1306700000000003</c:v>
                </c:pt>
                <c:pt idx="36">
                  <c:v>5.1981099999999998</c:v>
                </c:pt>
                <c:pt idx="38">
                  <c:v>5.2959699999999996</c:v>
                </c:pt>
                <c:pt idx="39">
                  <c:v>5.3608099999999999</c:v>
                </c:pt>
                <c:pt idx="40">
                  <c:v>5.36212</c:v>
                </c:pt>
                <c:pt idx="41">
                  <c:v>5.4409400000000003</c:v>
                </c:pt>
                <c:pt idx="42">
                  <c:v>5.4545599999999999</c:v>
                </c:pt>
                <c:pt idx="43">
                  <c:v>5.4721099999999998</c:v>
                </c:pt>
                <c:pt idx="44">
                  <c:v>5.5011000000000001</c:v>
                </c:pt>
                <c:pt idx="45">
                  <c:v>5.5066100000000002</c:v>
                </c:pt>
                <c:pt idx="46">
                  <c:v>5.5166300000000001</c:v>
                </c:pt>
                <c:pt idx="47">
                  <c:v>5.57118</c:v>
                </c:pt>
                <c:pt idx="48">
                  <c:v>5.58725</c:v>
                </c:pt>
                <c:pt idx="49">
                  <c:v>5.6177299999999999</c:v>
                </c:pt>
                <c:pt idx="51">
                  <c:v>5.6218700000000004</c:v>
                </c:pt>
                <c:pt idx="52">
                  <c:v>5.6323699999999999</c:v>
                </c:pt>
                <c:pt idx="53">
                  <c:v>5.6456299999999997</c:v>
                </c:pt>
                <c:pt idx="54">
                  <c:v>5.6471799999999996</c:v>
                </c:pt>
                <c:pt idx="56">
                  <c:v>5.6595000000000004</c:v>
                </c:pt>
                <c:pt idx="57">
                  <c:v>5.6685499999999998</c:v>
                </c:pt>
                <c:pt idx="58">
                  <c:v>5.6693100000000003</c:v>
                </c:pt>
                <c:pt idx="59">
                  <c:v>5.6973599999999998</c:v>
                </c:pt>
                <c:pt idx="60">
                  <c:v>5.7047299999999996</c:v>
                </c:pt>
                <c:pt idx="61">
                  <c:v>5.70547</c:v>
                </c:pt>
                <c:pt idx="63">
                  <c:v>5.7603900000000001</c:v>
                </c:pt>
                <c:pt idx="64">
                  <c:v>5.7687099999999996</c:v>
                </c:pt>
                <c:pt idx="65">
                  <c:v>5.7730899999999998</c:v>
                </c:pt>
                <c:pt idx="66">
                  <c:v>5.7832600000000003</c:v>
                </c:pt>
                <c:pt idx="67">
                  <c:v>5.79284</c:v>
                </c:pt>
                <c:pt idx="68">
                  <c:v>5.8163299999999998</c:v>
                </c:pt>
                <c:pt idx="69">
                  <c:v>5.8403099999999997</c:v>
                </c:pt>
                <c:pt idx="70">
                  <c:v>5.8539199999999996</c:v>
                </c:pt>
                <c:pt idx="72">
                  <c:v>5.8594999999999997</c:v>
                </c:pt>
                <c:pt idx="73">
                  <c:v>5.87852</c:v>
                </c:pt>
                <c:pt idx="74">
                  <c:v>5.9044800000000004</c:v>
                </c:pt>
                <c:pt idx="75">
                  <c:v>5.9095800000000001</c:v>
                </c:pt>
                <c:pt idx="76">
                  <c:v>5.92143</c:v>
                </c:pt>
                <c:pt idx="77">
                  <c:v>5.9542400000000004</c:v>
                </c:pt>
                <c:pt idx="78">
                  <c:v>5.9611599999999996</c:v>
                </c:pt>
                <c:pt idx="79">
                  <c:v>5.9625599999999999</c:v>
                </c:pt>
                <c:pt idx="80">
                  <c:v>5.9877700000000003</c:v>
                </c:pt>
                <c:pt idx="81">
                  <c:v>6.0158899999999997</c:v>
                </c:pt>
                <c:pt idx="82">
                  <c:v>6.0631899999999996</c:v>
                </c:pt>
                <c:pt idx="83">
                  <c:v>6.0993599999999999</c:v>
                </c:pt>
                <c:pt idx="84">
                  <c:v>6.1065100000000001</c:v>
                </c:pt>
                <c:pt idx="85">
                  <c:v>6.1557399999999998</c:v>
                </c:pt>
                <c:pt idx="86">
                  <c:v>6.1798000000000002</c:v>
                </c:pt>
                <c:pt idx="87">
                  <c:v>6.18194</c:v>
                </c:pt>
                <c:pt idx="88">
                  <c:v>6.2060300000000002</c:v>
                </c:pt>
                <c:pt idx="89">
                  <c:v>6.22323</c:v>
                </c:pt>
                <c:pt idx="90">
                  <c:v>6.2236799999999999</c:v>
                </c:pt>
                <c:pt idx="91">
                  <c:v>6.2269899999999998</c:v>
                </c:pt>
                <c:pt idx="92">
                  <c:v>6.27128</c:v>
                </c:pt>
                <c:pt idx="93">
                  <c:v>6.3253500000000003</c:v>
                </c:pt>
                <c:pt idx="94">
                  <c:v>6.32613</c:v>
                </c:pt>
                <c:pt idx="95">
                  <c:v>6.3473899999999999</c:v>
                </c:pt>
                <c:pt idx="96">
                  <c:v>6.3979799999999996</c:v>
                </c:pt>
                <c:pt idx="97">
                  <c:v>6.4048699999999998</c:v>
                </c:pt>
                <c:pt idx="98">
                  <c:v>6.4548300000000003</c:v>
                </c:pt>
                <c:pt idx="99">
                  <c:v>6.4731199999999998</c:v>
                </c:pt>
                <c:pt idx="100">
                  <c:v>6.5081800000000003</c:v>
                </c:pt>
                <c:pt idx="101">
                  <c:v>6.5317400000000001</c:v>
                </c:pt>
                <c:pt idx="102">
                  <c:v>6.5600800000000001</c:v>
                </c:pt>
                <c:pt idx="103">
                  <c:v>6.5698600000000003</c:v>
                </c:pt>
                <c:pt idx="104">
                  <c:v>6.5754000000000001</c:v>
                </c:pt>
                <c:pt idx="105">
                  <c:v>6.6064999999999996</c:v>
                </c:pt>
                <c:pt idx="106">
                  <c:v>6.6310099999999998</c:v>
                </c:pt>
                <c:pt idx="107">
                  <c:v>6.6498999999999997</c:v>
                </c:pt>
                <c:pt idx="108">
                  <c:v>6.6761999999999997</c:v>
                </c:pt>
                <c:pt idx="109">
                  <c:v>6.7068500000000002</c:v>
                </c:pt>
                <c:pt idx="110">
                  <c:v>6.7348999999999997</c:v>
                </c:pt>
                <c:pt idx="111">
                  <c:v>6.7978899999999998</c:v>
                </c:pt>
                <c:pt idx="112">
                  <c:v>6.8031699999999997</c:v>
                </c:pt>
                <c:pt idx="113">
                  <c:v>6.8669900000000004</c:v>
                </c:pt>
                <c:pt idx="114">
                  <c:v>6.8775300000000001</c:v>
                </c:pt>
                <c:pt idx="115">
                  <c:v>6.9098699999999997</c:v>
                </c:pt>
                <c:pt idx="116">
                  <c:v>6.9148899999999998</c:v>
                </c:pt>
                <c:pt idx="117">
                  <c:v>6.9432600000000004</c:v>
                </c:pt>
                <c:pt idx="118">
                  <c:v>6.9588799999999997</c:v>
                </c:pt>
              </c:numCache>
            </c:numRef>
          </c:xVal>
          <c:yVal>
            <c:numRef>
              <c:f>cav1ncav2nT2CPRtaper_R!$D$3:$D$173</c:f>
              <c:numCache>
                <c:formatCode>0.00E+00</c:formatCode>
                <c:ptCount val="171"/>
                <c:pt idx="0" formatCode="General">
                  <c:v>3.7499999999999999E-2</c:v>
                </c:pt>
                <c:pt idx="1">
                  <c:v>2.0118E-2</c:v>
                </c:pt>
                <c:pt idx="2">
                  <c:v>1.2116999999999999E-2</c:v>
                </c:pt>
                <c:pt idx="3">
                  <c:v>0.43659999999999999</c:v>
                </c:pt>
                <c:pt idx="4" formatCode="General">
                  <c:v>1.4359</c:v>
                </c:pt>
                <c:pt idx="5">
                  <c:v>0.64764999999999995</c:v>
                </c:pt>
                <c:pt idx="6" formatCode="General">
                  <c:v>6.3799999999999996E-2</c:v>
                </c:pt>
                <c:pt idx="7">
                  <c:v>1.9387000000000001</c:v>
                </c:pt>
                <c:pt idx="8">
                  <c:v>6.3899999999999998E-2</c:v>
                </c:pt>
                <c:pt idx="9">
                  <c:v>1.6457999999999999</c:v>
                </c:pt>
                <c:pt idx="10" formatCode="General">
                  <c:v>0.4597</c:v>
                </c:pt>
                <c:pt idx="11">
                  <c:v>9.2680000000000007</c:v>
                </c:pt>
                <c:pt idx="12">
                  <c:v>5.5875000000000004</c:v>
                </c:pt>
                <c:pt idx="13">
                  <c:v>0.32819999999999999</c:v>
                </c:pt>
                <c:pt idx="14">
                  <c:v>10.34</c:v>
                </c:pt>
                <c:pt idx="15">
                  <c:v>0.62198799999999999</c:v>
                </c:pt>
                <c:pt idx="16" formatCode="General">
                  <c:v>0.1031</c:v>
                </c:pt>
                <c:pt idx="17">
                  <c:v>1.0276000000000001</c:v>
                </c:pt>
                <c:pt idx="18">
                  <c:v>0.44690000000000002</c:v>
                </c:pt>
                <c:pt idx="19">
                  <c:v>0.82079999999999997</c:v>
                </c:pt>
                <c:pt idx="20">
                  <c:v>3.8460000000000001</c:v>
                </c:pt>
                <c:pt idx="22">
                  <c:v>5.11E-3</c:v>
                </c:pt>
                <c:pt idx="23" formatCode="General">
                  <c:v>3.29</c:v>
                </c:pt>
                <c:pt idx="24">
                  <c:v>1.45</c:v>
                </c:pt>
                <c:pt idx="25">
                  <c:v>14.0908</c:v>
                </c:pt>
                <c:pt idx="26">
                  <c:v>1.006</c:v>
                </c:pt>
                <c:pt idx="27">
                  <c:v>1.3239000000000001</c:v>
                </c:pt>
                <c:pt idx="28">
                  <c:v>0.24540000000000001</c:v>
                </c:pt>
                <c:pt idx="29">
                  <c:v>2.58E-2</c:v>
                </c:pt>
                <c:pt idx="31">
                  <c:v>0.15620000000000001</c:v>
                </c:pt>
                <c:pt idx="32">
                  <c:v>5.26</c:v>
                </c:pt>
                <c:pt idx="33">
                  <c:v>2.88</c:v>
                </c:pt>
                <c:pt idx="34">
                  <c:v>0.1915</c:v>
                </c:pt>
                <c:pt idx="35">
                  <c:v>0.46539999999999998</c:v>
                </c:pt>
                <c:pt idx="36">
                  <c:v>0.66615999999999997</c:v>
                </c:pt>
                <c:pt idx="38">
                  <c:v>1.54E-2</c:v>
                </c:pt>
                <c:pt idx="39">
                  <c:v>8.8700000000000001E-2</c:v>
                </c:pt>
                <c:pt idx="40">
                  <c:v>6.67</c:v>
                </c:pt>
                <c:pt idx="41">
                  <c:v>4.9000000000000002E-2</c:v>
                </c:pt>
                <c:pt idx="42">
                  <c:v>2.6318299999999999</c:v>
                </c:pt>
                <c:pt idx="43">
                  <c:v>0.40960000000000002</c:v>
                </c:pt>
                <c:pt idx="44">
                  <c:v>1.3702300000000001</c:v>
                </c:pt>
                <c:pt idx="45">
                  <c:v>0.65149000000000001</c:v>
                </c:pt>
                <c:pt idx="46">
                  <c:v>0.93879999999999997</c:v>
                </c:pt>
                <c:pt idx="47">
                  <c:v>2.2320000000000002</c:v>
                </c:pt>
                <c:pt idx="48">
                  <c:v>1.0580000000000001</c:v>
                </c:pt>
                <c:pt idx="49">
                  <c:v>3.5589999999999998E-4</c:v>
                </c:pt>
                <c:pt idx="51">
                  <c:v>1.23E-2</c:v>
                </c:pt>
                <c:pt idx="52">
                  <c:v>8.4320000000000003E-3</c:v>
                </c:pt>
                <c:pt idx="53">
                  <c:v>1.2400000000000001E-4</c:v>
                </c:pt>
                <c:pt idx="54">
                  <c:v>8.4599999999999995E-2</c:v>
                </c:pt>
                <c:pt idx="56">
                  <c:v>0.29799999999999999</c:v>
                </c:pt>
                <c:pt idx="57">
                  <c:v>2.2886E-2</c:v>
                </c:pt>
                <c:pt idx="58">
                  <c:v>2.3219999999999998E-3</c:v>
                </c:pt>
                <c:pt idx="59">
                  <c:v>1.0134499999999999E-2</c:v>
                </c:pt>
                <c:pt idx="60">
                  <c:v>1.155E-3</c:v>
                </c:pt>
                <c:pt idx="61">
                  <c:v>2.2399999999999999E-5</c:v>
                </c:pt>
                <c:pt idx="63">
                  <c:v>8.9469999999999994E-2</c:v>
                </c:pt>
                <c:pt idx="64">
                  <c:v>0.2666</c:v>
                </c:pt>
                <c:pt idx="65">
                  <c:v>1.137E-2</c:v>
                </c:pt>
                <c:pt idx="66">
                  <c:v>1.8890000000000001E-4</c:v>
                </c:pt>
                <c:pt idx="67">
                  <c:v>9.8337999999999995E-2</c:v>
                </c:pt>
                <c:pt idx="68">
                  <c:v>9.06E-2</c:v>
                </c:pt>
                <c:pt idx="69">
                  <c:v>2.93E-2</c:v>
                </c:pt>
                <c:pt idx="70">
                  <c:v>4.8599999999999997E-2</c:v>
                </c:pt>
                <c:pt idx="72">
                  <c:v>1.1795E-3</c:v>
                </c:pt>
                <c:pt idx="73">
                  <c:v>1.9199999999999999E-5</c:v>
                </c:pt>
                <c:pt idx="74">
                  <c:v>2.589E-2</c:v>
                </c:pt>
                <c:pt idx="75">
                  <c:v>4.1599999999999998E-2</c:v>
                </c:pt>
                <c:pt idx="76">
                  <c:v>0.32900000000000001</c:v>
                </c:pt>
                <c:pt idx="77">
                  <c:v>1.2999999999999999E-2</c:v>
                </c:pt>
                <c:pt idx="78">
                  <c:v>0.133268</c:v>
                </c:pt>
                <c:pt idx="79">
                  <c:v>2.5359E-2</c:v>
                </c:pt>
                <c:pt idx="80">
                  <c:v>0.9788</c:v>
                </c:pt>
                <c:pt idx="81">
                  <c:v>0.74975999999999998</c:v>
                </c:pt>
                <c:pt idx="82">
                  <c:v>3.4799999999999998E-2</c:v>
                </c:pt>
                <c:pt idx="83">
                  <c:v>3.2246999999999998E-2</c:v>
                </c:pt>
                <c:pt idx="84">
                  <c:v>1.103E-2</c:v>
                </c:pt>
                <c:pt idx="85">
                  <c:v>6.2200000000000005E-4</c:v>
                </c:pt>
                <c:pt idx="86">
                  <c:v>0.53308999999999995</c:v>
                </c:pt>
                <c:pt idx="87">
                  <c:v>0.83440000000000003</c:v>
                </c:pt>
                <c:pt idx="88">
                  <c:v>0.14829000000000001</c:v>
                </c:pt>
                <c:pt idx="89">
                  <c:v>0.12228</c:v>
                </c:pt>
                <c:pt idx="90">
                  <c:v>6.7280000000000006E-2</c:v>
                </c:pt>
                <c:pt idx="91">
                  <c:v>0.13669999999999999</c:v>
                </c:pt>
                <c:pt idx="92">
                  <c:v>0.2059</c:v>
                </c:pt>
                <c:pt idx="93">
                  <c:v>0.67500000000000004</c:v>
                </c:pt>
                <c:pt idx="94">
                  <c:v>0.47339999999999999</c:v>
                </c:pt>
                <c:pt idx="95">
                  <c:v>0.36230000000000001</c:v>
                </c:pt>
                <c:pt idx="96">
                  <c:v>0.1701</c:v>
                </c:pt>
                <c:pt idx="97">
                  <c:v>6.4380000000000007E-2</c:v>
                </c:pt>
                <c:pt idx="98">
                  <c:v>3.9800000000000002E-2</c:v>
                </c:pt>
                <c:pt idx="99">
                  <c:v>0.2596</c:v>
                </c:pt>
                <c:pt idx="100">
                  <c:v>6.7100000000000007E-2</c:v>
                </c:pt>
                <c:pt idx="101">
                  <c:v>0.3039</c:v>
                </c:pt>
                <c:pt idx="102">
                  <c:v>3.2899999999999999E-2</c:v>
                </c:pt>
                <c:pt idx="103">
                  <c:v>5.67E-2</c:v>
                </c:pt>
                <c:pt idx="104">
                  <c:v>0.22409999999999999</c:v>
                </c:pt>
                <c:pt idx="105">
                  <c:v>1.6400000000000001E-2</c:v>
                </c:pt>
                <c:pt idx="106">
                  <c:v>3.0053900000000001E-2</c:v>
                </c:pt>
                <c:pt idx="107">
                  <c:v>3.8239000000000002E-2</c:v>
                </c:pt>
                <c:pt idx="108">
                  <c:v>5.0559999999999997E-3</c:v>
                </c:pt>
                <c:pt idx="109">
                  <c:v>0.20438999999999999</c:v>
                </c:pt>
                <c:pt idx="110">
                  <c:v>0.33550000000000002</c:v>
                </c:pt>
                <c:pt idx="111">
                  <c:v>0.62729000000000001</c:v>
                </c:pt>
                <c:pt idx="112">
                  <c:v>0.249</c:v>
                </c:pt>
                <c:pt idx="113">
                  <c:v>9.8100000000000007E-2</c:v>
                </c:pt>
                <c:pt idx="114">
                  <c:v>3.4220000000000001E-3</c:v>
                </c:pt>
                <c:pt idx="115">
                  <c:v>9.9399999999999992E-3</c:v>
                </c:pt>
                <c:pt idx="116">
                  <c:v>2.3400000000000001E-3</c:v>
                </c:pt>
                <c:pt idx="117">
                  <c:v>8.4900000000000004E-4</c:v>
                </c:pt>
                <c:pt idx="118">
                  <c:v>0.38750000000000001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27-47DE-A5F1-D7ADFA98E5EA}"/>
            </c:ext>
          </c:extLst>
        </c:ser>
        <c:ser>
          <c:idx val="1"/>
          <c:order val="1"/>
          <c:tx>
            <c:strRef>
              <c:f>cav1ncav2nT2CPRtaper_R!$E$1</c:f>
              <c:strCache>
                <c:ptCount val="1"/>
                <c:pt idx="0">
                  <c:v>R/Qy PMC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cav1ncav2nT2CPRtaper_R!$B$3:$B$173</c:f>
              <c:numCache>
                <c:formatCode>General</c:formatCode>
                <c:ptCount val="171"/>
                <c:pt idx="0">
                  <c:v>4.0034000000000001</c:v>
                </c:pt>
                <c:pt idx="1">
                  <c:v>4.0034000000000001</c:v>
                </c:pt>
                <c:pt idx="2">
                  <c:v>4.0374299999999996</c:v>
                </c:pt>
                <c:pt idx="3">
                  <c:v>4.0374299999999996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4.2471899999999998</c:v>
                </c:pt>
                <c:pt idx="7">
                  <c:v>4.2478699999999998</c:v>
                </c:pt>
                <c:pt idx="8">
                  <c:v>4.3151799999999998</c:v>
                </c:pt>
                <c:pt idx="9">
                  <c:v>4.3161100000000001</c:v>
                </c:pt>
                <c:pt idx="10">
                  <c:v>4.44963</c:v>
                </c:pt>
                <c:pt idx="11">
                  <c:v>4.45031</c:v>
                </c:pt>
                <c:pt idx="12">
                  <c:v>4.5122499999999999</c:v>
                </c:pt>
                <c:pt idx="13">
                  <c:v>4.51363</c:v>
                </c:pt>
                <c:pt idx="14">
                  <c:v>4.52346</c:v>
                </c:pt>
                <c:pt idx="15">
                  <c:v>4.5246399999999998</c:v>
                </c:pt>
                <c:pt idx="16">
                  <c:v>4.5554399999999999</c:v>
                </c:pt>
                <c:pt idx="17">
                  <c:v>4.5560900000000002</c:v>
                </c:pt>
                <c:pt idx="18">
                  <c:v>4.5873900000000001</c:v>
                </c:pt>
                <c:pt idx="19">
                  <c:v>4.5879599999999998</c:v>
                </c:pt>
                <c:pt idx="20">
                  <c:v>4.6125400000000001</c:v>
                </c:pt>
                <c:pt idx="22">
                  <c:v>4.6229699999999996</c:v>
                </c:pt>
                <c:pt idx="23">
                  <c:v>4.7064300000000001</c:v>
                </c:pt>
                <c:pt idx="24">
                  <c:v>4.7378499999999999</c:v>
                </c:pt>
                <c:pt idx="25">
                  <c:v>4.7498500000000003</c:v>
                </c:pt>
                <c:pt idx="26">
                  <c:v>4.7793999999999999</c:v>
                </c:pt>
                <c:pt idx="27">
                  <c:v>4.8042999999999996</c:v>
                </c:pt>
                <c:pt idx="28">
                  <c:v>4.8502200000000002</c:v>
                </c:pt>
                <c:pt idx="29">
                  <c:v>4.8665900000000004</c:v>
                </c:pt>
                <c:pt idx="31">
                  <c:v>4.89459</c:v>
                </c:pt>
                <c:pt idx="32">
                  <c:v>4.9745699999999999</c:v>
                </c:pt>
                <c:pt idx="33">
                  <c:v>5.0469400000000002</c:v>
                </c:pt>
                <c:pt idx="34">
                  <c:v>5.1049199999999999</c:v>
                </c:pt>
                <c:pt idx="35">
                  <c:v>5.1306700000000003</c:v>
                </c:pt>
                <c:pt idx="36">
                  <c:v>5.1981099999999998</c:v>
                </c:pt>
                <c:pt idx="38">
                  <c:v>5.2959699999999996</c:v>
                </c:pt>
                <c:pt idx="39">
                  <c:v>5.3608099999999999</c:v>
                </c:pt>
                <c:pt idx="40">
                  <c:v>5.36212</c:v>
                </c:pt>
                <c:pt idx="41">
                  <c:v>5.4409400000000003</c:v>
                </c:pt>
                <c:pt idx="42">
                  <c:v>5.4545599999999999</c:v>
                </c:pt>
                <c:pt idx="43">
                  <c:v>5.4721099999999998</c:v>
                </c:pt>
                <c:pt idx="44">
                  <c:v>5.5011000000000001</c:v>
                </c:pt>
                <c:pt idx="45">
                  <c:v>5.5066100000000002</c:v>
                </c:pt>
                <c:pt idx="46">
                  <c:v>5.5166300000000001</c:v>
                </c:pt>
                <c:pt idx="47">
                  <c:v>5.57118</c:v>
                </c:pt>
                <c:pt idx="48">
                  <c:v>5.58725</c:v>
                </c:pt>
                <c:pt idx="49">
                  <c:v>5.6177299999999999</c:v>
                </c:pt>
                <c:pt idx="51">
                  <c:v>5.6218700000000004</c:v>
                </c:pt>
                <c:pt idx="52">
                  <c:v>5.6323699999999999</c:v>
                </c:pt>
                <c:pt idx="53">
                  <c:v>5.6456299999999997</c:v>
                </c:pt>
                <c:pt idx="54">
                  <c:v>5.6471799999999996</c:v>
                </c:pt>
                <c:pt idx="56">
                  <c:v>5.6595000000000004</c:v>
                </c:pt>
                <c:pt idx="57">
                  <c:v>5.6685499999999998</c:v>
                </c:pt>
                <c:pt idx="58">
                  <c:v>5.6693100000000003</c:v>
                </c:pt>
                <c:pt idx="59">
                  <c:v>5.6973599999999998</c:v>
                </c:pt>
                <c:pt idx="60">
                  <c:v>5.7047299999999996</c:v>
                </c:pt>
                <c:pt idx="61">
                  <c:v>5.70547</c:v>
                </c:pt>
                <c:pt idx="63">
                  <c:v>5.7603900000000001</c:v>
                </c:pt>
                <c:pt idx="64">
                  <c:v>5.7687099999999996</c:v>
                </c:pt>
                <c:pt idx="65">
                  <c:v>5.7730899999999998</c:v>
                </c:pt>
                <c:pt idx="66">
                  <c:v>5.7832600000000003</c:v>
                </c:pt>
                <c:pt idx="67">
                  <c:v>5.79284</c:v>
                </c:pt>
                <c:pt idx="68">
                  <c:v>5.8163299999999998</c:v>
                </c:pt>
                <c:pt idx="69">
                  <c:v>5.8403099999999997</c:v>
                </c:pt>
                <c:pt idx="70">
                  <c:v>5.8539199999999996</c:v>
                </c:pt>
                <c:pt idx="72">
                  <c:v>5.8594999999999997</c:v>
                </c:pt>
                <c:pt idx="73">
                  <c:v>5.87852</c:v>
                </c:pt>
                <c:pt idx="74">
                  <c:v>5.9044800000000004</c:v>
                </c:pt>
                <c:pt idx="75">
                  <c:v>5.9095800000000001</c:v>
                </c:pt>
                <c:pt idx="76">
                  <c:v>5.92143</c:v>
                </c:pt>
                <c:pt idx="77">
                  <c:v>5.9542400000000004</c:v>
                </c:pt>
                <c:pt idx="78">
                  <c:v>5.9611599999999996</c:v>
                </c:pt>
                <c:pt idx="79">
                  <c:v>5.9625599999999999</c:v>
                </c:pt>
                <c:pt idx="80">
                  <c:v>5.9877700000000003</c:v>
                </c:pt>
                <c:pt idx="81">
                  <c:v>6.0158899999999997</c:v>
                </c:pt>
                <c:pt idx="82">
                  <c:v>6.0631899999999996</c:v>
                </c:pt>
                <c:pt idx="83">
                  <c:v>6.0993599999999999</c:v>
                </c:pt>
                <c:pt idx="84">
                  <c:v>6.1065100000000001</c:v>
                </c:pt>
                <c:pt idx="85">
                  <c:v>6.1557399999999998</c:v>
                </c:pt>
                <c:pt idx="86">
                  <c:v>6.1798000000000002</c:v>
                </c:pt>
                <c:pt idx="87">
                  <c:v>6.18194</c:v>
                </c:pt>
                <c:pt idx="88">
                  <c:v>6.2060300000000002</c:v>
                </c:pt>
                <c:pt idx="89">
                  <c:v>6.22323</c:v>
                </c:pt>
                <c:pt idx="90">
                  <c:v>6.2236799999999999</c:v>
                </c:pt>
                <c:pt idx="91">
                  <c:v>6.2269899999999998</c:v>
                </c:pt>
                <c:pt idx="92">
                  <c:v>6.27128</c:v>
                </c:pt>
                <c:pt idx="93">
                  <c:v>6.3253500000000003</c:v>
                </c:pt>
                <c:pt idx="94">
                  <c:v>6.32613</c:v>
                </c:pt>
                <c:pt idx="95">
                  <c:v>6.3473899999999999</c:v>
                </c:pt>
                <c:pt idx="96">
                  <c:v>6.3979799999999996</c:v>
                </c:pt>
                <c:pt idx="97">
                  <c:v>6.4048699999999998</c:v>
                </c:pt>
                <c:pt idx="98">
                  <c:v>6.4548300000000003</c:v>
                </c:pt>
                <c:pt idx="99">
                  <c:v>6.4731199999999998</c:v>
                </c:pt>
                <c:pt idx="100">
                  <c:v>6.5081800000000003</c:v>
                </c:pt>
                <c:pt idx="101">
                  <c:v>6.5317400000000001</c:v>
                </c:pt>
                <c:pt idx="102">
                  <c:v>6.5600800000000001</c:v>
                </c:pt>
                <c:pt idx="103">
                  <c:v>6.5698600000000003</c:v>
                </c:pt>
                <c:pt idx="104">
                  <c:v>6.5754000000000001</c:v>
                </c:pt>
                <c:pt idx="105">
                  <c:v>6.6064999999999996</c:v>
                </c:pt>
                <c:pt idx="106">
                  <c:v>6.6310099999999998</c:v>
                </c:pt>
                <c:pt idx="107">
                  <c:v>6.6498999999999997</c:v>
                </c:pt>
                <c:pt idx="108">
                  <c:v>6.6761999999999997</c:v>
                </c:pt>
                <c:pt idx="109">
                  <c:v>6.7068500000000002</c:v>
                </c:pt>
                <c:pt idx="110">
                  <c:v>6.7348999999999997</c:v>
                </c:pt>
                <c:pt idx="111">
                  <c:v>6.7978899999999998</c:v>
                </c:pt>
                <c:pt idx="112">
                  <c:v>6.8031699999999997</c:v>
                </c:pt>
                <c:pt idx="113">
                  <c:v>6.8669900000000004</c:v>
                </c:pt>
                <c:pt idx="114">
                  <c:v>6.8775300000000001</c:v>
                </c:pt>
                <c:pt idx="115">
                  <c:v>6.9098699999999997</c:v>
                </c:pt>
                <c:pt idx="116">
                  <c:v>6.9148899999999998</c:v>
                </c:pt>
                <c:pt idx="117">
                  <c:v>6.9432600000000004</c:v>
                </c:pt>
                <c:pt idx="118">
                  <c:v>6.9588799999999997</c:v>
                </c:pt>
              </c:numCache>
            </c:numRef>
          </c:xVal>
          <c:yVal>
            <c:numRef>
              <c:f>cav1ncav2nT2CPRtaper_R!$E$3:$E$173</c:f>
              <c:numCache>
                <c:formatCode>0.00E+00</c:formatCode>
                <c:ptCount val="171"/>
                <c:pt idx="0">
                  <c:v>8.25E-5</c:v>
                </c:pt>
                <c:pt idx="1">
                  <c:v>2.72E-5</c:v>
                </c:pt>
                <c:pt idx="2">
                  <c:v>2.27E-5</c:v>
                </c:pt>
                <c:pt idx="3">
                  <c:v>7.75E-5</c:v>
                </c:pt>
                <c:pt idx="4">
                  <c:v>4.2400000000000001E-6</c:v>
                </c:pt>
                <c:pt idx="5">
                  <c:v>3.8220000000000002E-4</c:v>
                </c:pt>
                <c:pt idx="6">
                  <c:v>2.99E-4</c:v>
                </c:pt>
                <c:pt idx="7">
                  <c:v>1.167E-4</c:v>
                </c:pt>
                <c:pt idx="8">
                  <c:v>3.926E-4</c:v>
                </c:pt>
                <c:pt idx="9">
                  <c:v>2.008E-4</c:v>
                </c:pt>
                <c:pt idx="10">
                  <c:v>2.0690000000000001E-3</c:v>
                </c:pt>
                <c:pt idx="11">
                  <c:v>2.4399999999999999E-3</c:v>
                </c:pt>
                <c:pt idx="12">
                  <c:v>6.7999999999999996E-3</c:v>
                </c:pt>
                <c:pt idx="13">
                  <c:v>4.546E-2</c:v>
                </c:pt>
                <c:pt idx="14">
                  <c:v>0.27600000000000002</c:v>
                </c:pt>
                <c:pt idx="15">
                  <c:v>2.1000000000000001E-2</c:v>
                </c:pt>
                <c:pt idx="16" formatCode="General">
                  <c:v>1.72E-2</c:v>
                </c:pt>
                <c:pt idx="17">
                  <c:v>1.0954999999999999</c:v>
                </c:pt>
                <c:pt idx="18">
                  <c:v>5.0999999999999997E-2</c:v>
                </c:pt>
                <c:pt idx="19">
                  <c:v>0.1905</c:v>
                </c:pt>
                <c:pt idx="20">
                  <c:v>8.9700000000000005E-6</c:v>
                </c:pt>
                <c:pt idx="22">
                  <c:v>0.143398</c:v>
                </c:pt>
                <c:pt idx="23" formatCode="General">
                  <c:v>4.086E-2</c:v>
                </c:pt>
                <c:pt idx="24">
                  <c:v>6.0400000000000002E-3</c:v>
                </c:pt>
                <c:pt idx="25">
                  <c:v>7.1387999999999993E-2</c:v>
                </c:pt>
                <c:pt idx="26">
                  <c:v>0.23335</c:v>
                </c:pt>
                <c:pt idx="27">
                  <c:v>0.64958000000000005</c:v>
                </c:pt>
                <c:pt idx="28">
                  <c:v>2.5000000000000001E-2</c:v>
                </c:pt>
                <c:pt idx="29">
                  <c:v>2.4222799999999999E-2</c:v>
                </c:pt>
                <c:pt idx="31">
                  <c:v>0.12970000000000001</c:v>
                </c:pt>
                <c:pt idx="32">
                  <c:v>1.511E-2</c:v>
                </c:pt>
                <c:pt idx="33">
                  <c:v>8.6999999999999994E-3</c:v>
                </c:pt>
                <c:pt idx="34">
                  <c:v>5.5500000000000002E-3</c:v>
                </c:pt>
                <c:pt idx="35">
                  <c:v>8.8000000000000005E-3</c:v>
                </c:pt>
                <c:pt idx="36">
                  <c:v>0.22595999999999999</c:v>
                </c:pt>
                <c:pt idx="38">
                  <c:v>0.10097</c:v>
                </c:pt>
                <c:pt idx="39">
                  <c:v>0.2472</c:v>
                </c:pt>
                <c:pt idx="40">
                  <c:v>12.0939</c:v>
                </c:pt>
                <c:pt idx="41">
                  <c:v>0.1704</c:v>
                </c:pt>
                <c:pt idx="42">
                  <c:v>1.70689</c:v>
                </c:pt>
                <c:pt idx="43">
                  <c:v>0.92110000000000003</c:v>
                </c:pt>
                <c:pt idx="44">
                  <c:v>1.71</c:v>
                </c:pt>
                <c:pt idx="45">
                  <c:v>0.70204</c:v>
                </c:pt>
                <c:pt idx="46">
                  <c:v>0.20150000000000001</c:v>
                </c:pt>
                <c:pt idx="47">
                  <c:v>0.68967000000000001</c:v>
                </c:pt>
                <c:pt idx="48">
                  <c:v>1.0580000000000001</c:v>
                </c:pt>
                <c:pt idx="49">
                  <c:v>9.0570000000000008E-3</c:v>
                </c:pt>
                <c:pt idx="51">
                  <c:v>7.4389999999999998E-2</c:v>
                </c:pt>
                <c:pt idx="52">
                  <c:v>2.9700000000000001E-2</c:v>
                </c:pt>
                <c:pt idx="53">
                  <c:v>1.46E-2</c:v>
                </c:pt>
                <c:pt idx="54">
                  <c:v>5.8000000000000003E-2</c:v>
                </c:pt>
                <c:pt idx="56">
                  <c:v>0.57208000000000003</c:v>
                </c:pt>
                <c:pt idx="57">
                  <c:v>3.1938000000000001E-2</c:v>
                </c:pt>
                <c:pt idx="58">
                  <c:v>6.79E-3</c:v>
                </c:pt>
                <c:pt idx="59">
                  <c:v>6.3889999999999997E-3</c:v>
                </c:pt>
                <c:pt idx="60">
                  <c:v>9.5926999999999998E-2</c:v>
                </c:pt>
                <c:pt idx="61">
                  <c:v>1.04E-5</c:v>
                </c:pt>
                <c:pt idx="63">
                  <c:v>1.6899999999999998E-2</c:v>
                </c:pt>
                <c:pt idx="64">
                  <c:v>0.38879999999999998</c:v>
                </c:pt>
                <c:pt idx="65">
                  <c:v>1.131E-4</c:v>
                </c:pt>
                <c:pt idx="66">
                  <c:v>1.0957700000000001E-2</c:v>
                </c:pt>
                <c:pt idx="67">
                  <c:v>5.0599999999999997E-5</c:v>
                </c:pt>
                <c:pt idx="68">
                  <c:v>6.1699999999999998E-2</c:v>
                </c:pt>
                <c:pt idx="69">
                  <c:v>1.0699999999999999E-2</c:v>
                </c:pt>
                <c:pt idx="70">
                  <c:v>1.8500000000000001E-3</c:v>
                </c:pt>
                <c:pt idx="72">
                  <c:v>9.1100000000000005E-5</c:v>
                </c:pt>
                <c:pt idx="73">
                  <c:v>3.1799999999999998E-4</c:v>
                </c:pt>
                <c:pt idx="74">
                  <c:v>3.5209E-4</c:v>
                </c:pt>
                <c:pt idx="75">
                  <c:v>2.5700000000000001E-2</c:v>
                </c:pt>
                <c:pt idx="76">
                  <c:v>5.1500000000000001E-3</c:v>
                </c:pt>
                <c:pt idx="77">
                  <c:v>0.10299999999999999</c:v>
                </c:pt>
                <c:pt idx="78">
                  <c:v>0.16500000000000001</c:v>
                </c:pt>
                <c:pt idx="79">
                  <c:v>4.0899999999999999E-3</c:v>
                </c:pt>
                <c:pt idx="80">
                  <c:v>0.45550000000000002</c:v>
                </c:pt>
                <c:pt idx="81">
                  <c:v>1.7399999999999999E-2</c:v>
                </c:pt>
                <c:pt idx="82">
                  <c:v>4.2839999999999996E-3</c:v>
                </c:pt>
                <c:pt idx="83">
                  <c:v>4.4574000000000003E-4</c:v>
                </c:pt>
                <c:pt idx="84">
                  <c:v>5.7786599999999997E-3</c:v>
                </c:pt>
                <c:pt idx="85">
                  <c:v>1.9806299999999999E-2</c:v>
                </c:pt>
                <c:pt idx="86">
                  <c:v>1.9699999999999999E-4</c:v>
                </c:pt>
                <c:pt idx="87">
                  <c:v>2.47E-3</c:v>
                </c:pt>
                <c:pt idx="88">
                  <c:v>2.5399999999999999E-2</c:v>
                </c:pt>
                <c:pt idx="89">
                  <c:v>0.19092999999999999</c:v>
                </c:pt>
                <c:pt idx="90">
                  <c:v>0.13574</c:v>
                </c:pt>
                <c:pt idx="91">
                  <c:v>0.23755999999999999</c:v>
                </c:pt>
                <c:pt idx="92">
                  <c:v>4.9399999999999999E-3</c:v>
                </c:pt>
                <c:pt idx="93">
                  <c:v>2.9760000000000002E-2</c:v>
                </c:pt>
                <c:pt idx="94">
                  <c:v>3.2899999999999999E-2</c:v>
                </c:pt>
                <c:pt idx="95">
                  <c:v>2.615E-2</c:v>
                </c:pt>
                <c:pt idx="96">
                  <c:v>8.5800000000000008E-3</c:v>
                </c:pt>
                <c:pt idx="97">
                  <c:v>4.045E-3</c:v>
                </c:pt>
                <c:pt idx="98">
                  <c:v>3.3999999999999998E-3</c:v>
                </c:pt>
                <c:pt idx="99">
                  <c:v>2.1340000000000001E-4</c:v>
                </c:pt>
                <c:pt idx="100">
                  <c:v>2.4500000000000001E-2</c:v>
                </c:pt>
                <c:pt idx="101">
                  <c:v>0.33110000000000001</c:v>
                </c:pt>
                <c:pt idx="102">
                  <c:v>4.4999999999999997E-3</c:v>
                </c:pt>
                <c:pt idx="103">
                  <c:v>2.1599000000000002E-3</c:v>
                </c:pt>
                <c:pt idx="104">
                  <c:v>8.9300000000000002E-4</c:v>
                </c:pt>
                <c:pt idx="105">
                  <c:v>3.5699999999999998E-3</c:v>
                </c:pt>
                <c:pt idx="106">
                  <c:v>8.4400000000000005E-6</c:v>
                </c:pt>
                <c:pt idx="107">
                  <c:v>6.0753000000000001E-2</c:v>
                </c:pt>
                <c:pt idx="108">
                  <c:v>1.0200000000000001E-2</c:v>
                </c:pt>
                <c:pt idx="109">
                  <c:v>6.3199999999999996E-6</c:v>
                </c:pt>
                <c:pt idx="110">
                  <c:v>7.8E-2</c:v>
                </c:pt>
                <c:pt idx="111">
                  <c:v>2.0300000000000001E-3</c:v>
                </c:pt>
                <c:pt idx="112">
                  <c:v>8.8179999999999994E-3</c:v>
                </c:pt>
                <c:pt idx="113">
                  <c:v>6.4174999999999996E-2</c:v>
                </c:pt>
                <c:pt idx="114">
                  <c:v>4.2000000000000002E-4</c:v>
                </c:pt>
                <c:pt idx="115">
                  <c:v>2.43298E-3</c:v>
                </c:pt>
                <c:pt idx="116">
                  <c:v>2.6114800000000001E-2</c:v>
                </c:pt>
                <c:pt idx="117">
                  <c:v>1.125E-4</c:v>
                </c:pt>
                <c:pt idx="118">
                  <c:v>2.5626000000000002E-4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927-47DE-A5F1-D7ADFA98E5EA}"/>
            </c:ext>
          </c:extLst>
        </c:ser>
        <c:ser>
          <c:idx val="2"/>
          <c:order val="2"/>
          <c:tx>
            <c:strRef>
              <c:f>cav1ncav2nT2CPRtaper_R!$F$1</c:f>
              <c:strCache>
                <c:ptCount val="1"/>
                <c:pt idx="0">
                  <c:v>R/Qz PMC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cav1ncav2nT2CPRtaper_R!$B$3:$B$173</c:f>
              <c:numCache>
                <c:formatCode>General</c:formatCode>
                <c:ptCount val="171"/>
                <c:pt idx="0">
                  <c:v>4.0034000000000001</c:v>
                </c:pt>
                <c:pt idx="1">
                  <c:v>4.0034000000000001</c:v>
                </c:pt>
                <c:pt idx="2">
                  <c:v>4.0374299999999996</c:v>
                </c:pt>
                <c:pt idx="3">
                  <c:v>4.0374299999999996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4.2471899999999998</c:v>
                </c:pt>
                <c:pt idx="7">
                  <c:v>4.2478699999999998</c:v>
                </c:pt>
                <c:pt idx="8">
                  <c:v>4.3151799999999998</c:v>
                </c:pt>
                <c:pt idx="9">
                  <c:v>4.3161100000000001</c:v>
                </c:pt>
                <c:pt idx="10">
                  <c:v>4.44963</c:v>
                </c:pt>
                <c:pt idx="11">
                  <c:v>4.45031</c:v>
                </c:pt>
                <c:pt idx="12">
                  <c:v>4.5122499999999999</c:v>
                </c:pt>
                <c:pt idx="13">
                  <c:v>4.51363</c:v>
                </c:pt>
                <c:pt idx="14">
                  <c:v>4.52346</c:v>
                </c:pt>
                <c:pt idx="15">
                  <c:v>4.5246399999999998</c:v>
                </c:pt>
                <c:pt idx="16">
                  <c:v>4.5554399999999999</c:v>
                </c:pt>
                <c:pt idx="17">
                  <c:v>4.5560900000000002</c:v>
                </c:pt>
                <c:pt idx="18">
                  <c:v>4.5873900000000001</c:v>
                </c:pt>
                <c:pt idx="19">
                  <c:v>4.5879599999999998</c:v>
                </c:pt>
                <c:pt idx="20">
                  <c:v>4.6125400000000001</c:v>
                </c:pt>
                <c:pt idx="22">
                  <c:v>4.6229699999999996</c:v>
                </c:pt>
                <c:pt idx="23">
                  <c:v>4.7064300000000001</c:v>
                </c:pt>
                <c:pt idx="24">
                  <c:v>4.7378499999999999</c:v>
                </c:pt>
                <c:pt idx="25">
                  <c:v>4.7498500000000003</c:v>
                </c:pt>
                <c:pt idx="26">
                  <c:v>4.7793999999999999</c:v>
                </c:pt>
                <c:pt idx="27">
                  <c:v>4.8042999999999996</c:v>
                </c:pt>
                <c:pt idx="28">
                  <c:v>4.8502200000000002</c:v>
                </c:pt>
                <c:pt idx="29">
                  <c:v>4.8665900000000004</c:v>
                </c:pt>
                <c:pt idx="31">
                  <c:v>4.89459</c:v>
                </c:pt>
                <c:pt idx="32">
                  <c:v>4.9745699999999999</c:v>
                </c:pt>
                <c:pt idx="33">
                  <c:v>5.0469400000000002</c:v>
                </c:pt>
                <c:pt idx="34">
                  <c:v>5.1049199999999999</c:v>
                </c:pt>
                <c:pt idx="35">
                  <c:v>5.1306700000000003</c:v>
                </c:pt>
                <c:pt idx="36">
                  <c:v>5.1981099999999998</c:v>
                </c:pt>
                <c:pt idx="38">
                  <c:v>5.2959699999999996</c:v>
                </c:pt>
                <c:pt idx="39">
                  <c:v>5.3608099999999999</c:v>
                </c:pt>
                <c:pt idx="40">
                  <c:v>5.36212</c:v>
                </c:pt>
                <c:pt idx="41">
                  <c:v>5.4409400000000003</c:v>
                </c:pt>
                <c:pt idx="42">
                  <c:v>5.4545599999999999</c:v>
                </c:pt>
                <c:pt idx="43">
                  <c:v>5.4721099999999998</c:v>
                </c:pt>
                <c:pt idx="44">
                  <c:v>5.5011000000000001</c:v>
                </c:pt>
                <c:pt idx="45">
                  <c:v>5.5066100000000002</c:v>
                </c:pt>
                <c:pt idx="46">
                  <c:v>5.5166300000000001</c:v>
                </c:pt>
                <c:pt idx="47">
                  <c:v>5.57118</c:v>
                </c:pt>
                <c:pt idx="48">
                  <c:v>5.58725</c:v>
                </c:pt>
                <c:pt idx="49">
                  <c:v>5.6177299999999999</c:v>
                </c:pt>
                <c:pt idx="51">
                  <c:v>5.6218700000000004</c:v>
                </c:pt>
                <c:pt idx="52">
                  <c:v>5.6323699999999999</c:v>
                </c:pt>
                <c:pt idx="53">
                  <c:v>5.6456299999999997</c:v>
                </c:pt>
                <c:pt idx="54">
                  <c:v>5.6471799999999996</c:v>
                </c:pt>
                <c:pt idx="56">
                  <c:v>5.6595000000000004</c:v>
                </c:pt>
                <c:pt idx="57">
                  <c:v>5.6685499999999998</c:v>
                </c:pt>
                <c:pt idx="58">
                  <c:v>5.6693100000000003</c:v>
                </c:pt>
                <c:pt idx="59">
                  <c:v>5.6973599999999998</c:v>
                </c:pt>
                <c:pt idx="60">
                  <c:v>5.7047299999999996</c:v>
                </c:pt>
                <c:pt idx="61">
                  <c:v>5.70547</c:v>
                </c:pt>
                <c:pt idx="63">
                  <c:v>5.7603900000000001</c:v>
                </c:pt>
                <c:pt idx="64">
                  <c:v>5.7687099999999996</c:v>
                </c:pt>
                <c:pt idx="65">
                  <c:v>5.7730899999999998</c:v>
                </c:pt>
                <c:pt idx="66">
                  <c:v>5.7832600000000003</c:v>
                </c:pt>
                <c:pt idx="67">
                  <c:v>5.79284</c:v>
                </c:pt>
                <c:pt idx="68">
                  <c:v>5.8163299999999998</c:v>
                </c:pt>
                <c:pt idx="69">
                  <c:v>5.8403099999999997</c:v>
                </c:pt>
                <c:pt idx="70">
                  <c:v>5.8539199999999996</c:v>
                </c:pt>
                <c:pt idx="72">
                  <c:v>5.8594999999999997</c:v>
                </c:pt>
                <c:pt idx="73">
                  <c:v>5.87852</c:v>
                </c:pt>
                <c:pt idx="74">
                  <c:v>5.9044800000000004</c:v>
                </c:pt>
                <c:pt idx="75">
                  <c:v>5.9095800000000001</c:v>
                </c:pt>
                <c:pt idx="76">
                  <c:v>5.92143</c:v>
                </c:pt>
                <c:pt idx="77">
                  <c:v>5.9542400000000004</c:v>
                </c:pt>
                <c:pt idx="78">
                  <c:v>5.9611599999999996</c:v>
                </c:pt>
                <c:pt idx="79">
                  <c:v>5.9625599999999999</c:v>
                </c:pt>
                <c:pt idx="80">
                  <c:v>5.9877700000000003</c:v>
                </c:pt>
                <c:pt idx="81">
                  <c:v>6.0158899999999997</c:v>
                </c:pt>
                <c:pt idx="82">
                  <c:v>6.0631899999999996</c:v>
                </c:pt>
                <c:pt idx="83">
                  <c:v>6.0993599999999999</c:v>
                </c:pt>
                <c:pt idx="84">
                  <c:v>6.1065100000000001</c:v>
                </c:pt>
                <c:pt idx="85">
                  <c:v>6.1557399999999998</c:v>
                </c:pt>
                <c:pt idx="86">
                  <c:v>6.1798000000000002</c:v>
                </c:pt>
                <c:pt idx="87">
                  <c:v>6.18194</c:v>
                </c:pt>
                <c:pt idx="88">
                  <c:v>6.2060300000000002</c:v>
                </c:pt>
                <c:pt idx="89">
                  <c:v>6.22323</c:v>
                </c:pt>
                <c:pt idx="90">
                  <c:v>6.2236799999999999</c:v>
                </c:pt>
                <c:pt idx="91">
                  <c:v>6.2269899999999998</c:v>
                </c:pt>
                <c:pt idx="92">
                  <c:v>6.27128</c:v>
                </c:pt>
                <c:pt idx="93">
                  <c:v>6.3253500000000003</c:v>
                </c:pt>
                <c:pt idx="94">
                  <c:v>6.32613</c:v>
                </c:pt>
                <c:pt idx="95">
                  <c:v>6.3473899999999999</c:v>
                </c:pt>
                <c:pt idx="96">
                  <c:v>6.3979799999999996</c:v>
                </c:pt>
                <c:pt idx="97">
                  <c:v>6.4048699999999998</c:v>
                </c:pt>
                <c:pt idx="98">
                  <c:v>6.4548300000000003</c:v>
                </c:pt>
                <c:pt idx="99">
                  <c:v>6.4731199999999998</c:v>
                </c:pt>
                <c:pt idx="100">
                  <c:v>6.5081800000000003</c:v>
                </c:pt>
                <c:pt idx="101">
                  <c:v>6.5317400000000001</c:v>
                </c:pt>
                <c:pt idx="102">
                  <c:v>6.5600800000000001</c:v>
                </c:pt>
                <c:pt idx="103">
                  <c:v>6.5698600000000003</c:v>
                </c:pt>
                <c:pt idx="104">
                  <c:v>6.5754000000000001</c:v>
                </c:pt>
                <c:pt idx="105">
                  <c:v>6.6064999999999996</c:v>
                </c:pt>
                <c:pt idx="106">
                  <c:v>6.6310099999999998</c:v>
                </c:pt>
                <c:pt idx="107">
                  <c:v>6.6498999999999997</c:v>
                </c:pt>
                <c:pt idx="108">
                  <c:v>6.6761999999999997</c:v>
                </c:pt>
                <c:pt idx="109">
                  <c:v>6.7068500000000002</c:v>
                </c:pt>
                <c:pt idx="110">
                  <c:v>6.7348999999999997</c:v>
                </c:pt>
                <c:pt idx="111">
                  <c:v>6.7978899999999998</c:v>
                </c:pt>
                <c:pt idx="112">
                  <c:v>6.8031699999999997</c:v>
                </c:pt>
                <c:pt idx="113">
                  <c:v>6.8669900000000004</c:v>
                </c:pt>
                <c:pt idx="114">
                  <c:v>6.8775300000000001</c:v>
                </c:pt>
                <c:pt idx="115">
                  <c:v>6.9098699999999997</c:v>
                </c:pt>
                <c:pt idx="116">
                  <c:v>6.9148899999999998</c:v>
                </c:pt>
                <c:pt idx="117">
                  <c:v>6.9432600000000004</c:v>
                </c:pt>
                <c:pt idx="118">
                  <c:v>6.9588799999999997</c:v>
                </c:pt>
              </c:numCache>
            </c:numRef>
          </c:xVal>
          <c:yVal>
            <c:numRef>
              <c:f>cav1ncav2nT2CPRtaper_R!$F$3:$F$173</c:f>
              <c:numCache>
                <c:formatCode>0.00E+00</c:formatCode>
                <c:ptCount val="171"/>
                <c:pt idx="0">
                  <c:v>1.415E-4</c:v>
                </c:pt>
                <c:pt idx="1">
                  <c:v>1.8E-5</c:v>
                </c:pt>
                <c:pt idx="2">
                  <c:v>1E-3</c:v>
                </c:pt>
                <c:pt idx="3">
                  <c:v>2.7100000000000002E-3</c:v>
                </c:pt>
                <c:pt idx="4">
                  <c:v>2.5000000000000001E-4</c:v>
                </c:pt>
                <c:pt idx="5">
                  <c:v>1.9599999999999999E-3</c:v>
                </c:pt>
                <c:pt idx="6">
                  <c:v>5.0900000000000001E-2</c:v>
                </c:pt>
                <c:pt idx="7">
                  <c:v>3.6086E-2</c:v>
                </c:pt>
                <c:pt idx="8">
                  <c:v>1.1860000000000001E-2</c:v>
                </c:pt>
                <c:pt idx="9">
                  <c:v>2.6949999999999999E-4</c:v>
                </c:pt>
                <c:pt idx="10">
                  <c:v>3.2574000000000001</c:v>
                </c:pt>
                <c:pt idx="11">
                  <c:v>3.0354000000000001</c:v>
                </c:pt>
                <c:pt idx="12">
                  <c:v>7.423</c:v>
                </c:pt>
                <c:pt idx="13">
                  <c:v>18.968399999999999</c:v>
                </c:pt>
                <c:pt idx="14">
                  <c:v>60.436700000000002</c:v>
                </c:pt>
                <c:pt idx="15">
                  <c:v>3.7207840000000001</c:v>
                </c:pt>
                <c:pt idx="16" formatCode="General">
                  <c:v>5.2285000000000004</c:v>
                </c:pt>
                <c:pt idx="17">
                  <c:v>150.881</c:v>
                </c:pt>
                <c:pt idx="18">
                  <c:v>20.5</c:v>
                </c:pt>
                <c:pt idx="19">
                  <c:v>32.770000000000003</c:v>
                </c:pt>
                <c:pt idx="20">
                  <c:v>3.5299999999999998E-2</c:v>
                </c:pt>
                <c:pt idx="22">
                  <c:v>8.5399999999999991</c:v>
                </c:pt>
                <c:pt idx="23" formatCode="General">
                  <c:v>6.9467999999999996</c:v>
                </c:pt>
                <c:pt idx="24">
                  <c:v>0.74589000000000005</c:v>
                </c:pt>
                <c:pt idx="25">
                  <c:v>6.8075000000000001</c:v>
                </c:pt>
                <c:pt idx="26">
                  <c:v>36.3748</c:v>
                </c:pt>
                <c:pt idx="27">
                  <c:v>46.7</c:v>
                </c:pt>
                <c:pt idx="28">
                  <c:v>1.0640000000000001</c:v>
                </c:pt>
                <c:pt idx="29">
                  <c:v>12.776999999999999</c:v>
                </c:pt>
                <c:pt idx="31">
                  <c:v>6.2835999999999999</c:v>
                </c:pt>
                <c:pt idx="32">
                  <c:v>0.77629000000000004</c:v>
                </c:pt>
                <c:pt idx="33">
                  <c:v>0.32258999999999999</c:v>
                </c:pt>
                <c:pt idx="34">
                  <c:v>8.1500000000000003E-2</c:v>
                </c:pt>
                <c:pt idx="35">
                  <c:v>7.4499999999999997E-2</c:v>
                </c:pt>
                <c:pt idx="36">
                  <c:v>4.9419000000000004</c:v>
                </c:pt>
                <c:pt idx="38">
                  <c:v>1.4739</c:v>
                </c:pt>
                <c:pt idx="39">
                  <c:v>6.44</c:v>
                </c:pt>
                <c:pt idx="40">
                  <c:v>283.52300000000002</c:v>
                </c:pt>
                <c:pt idx="41">
                  <c:v>2.706</c:v>
                </c:pt>
                <c:pt idx="42">
                  <c:v>62.16</c:v>
                </c:pt>
                <c:pt idx="43">
                  <c:v>30.53</c:v>
                </c:pt>
                <c:pt idx="44">
                  <c:v>32.753999999999998</c:v>
                </c:pt>
                <c:pt idx="45">
                  <c:v>8.4589999999999996</c:v>
                </c:pt>
                <c:pt idx="46">
                  <c:v>2.9685000000000001</c:v>
                </c:pt>
                <c:pt idx="47">
                  <c:v>15.162655000000001</c:v>
                </c:pt>
                <c:pt idx="48">
                  <c:v>17.93</c:v>
                </c:pt>
                <c:pt idx="49">
                  <c:v>5.0689999999999999E-2</c:v>
                </c:pt>
                <c:pt idx="51">
                  <c:v>0.96089999999999998</c:v>
                </c:pt>
                <c:pt idx="52">
                  <c:v>1.4268000000000001</c:v>
                </c:pt>
                <c:pt idx="53">
                  <c:v>0.1285</c:v>
                </c:pt>
                <c:pt idx="54">
                  <c:v>0.65869999999999995</c:v>
                </c:pt>
                <c:pt idx="56">
                  <c:v>10.38</c:v>
                </c:pt>
                <c:pt idx="57">
                  <c:v>0.8014</c:v>
                </c:pt>
                <c:pt idx="58">
                  <c:v>6.5600000000000006E-2</c:v>
                </c:pt>
                <c:pt idx="59">
                  <c:v>2.6720000000000001E-2</c:v>
                </c:pt>
                <c:pt idx="60">
                  <c:v>2.4410699999999999</c:v>
                </c:pt>
                <c:pt idx="61">
                  <c:v>1.7563289999999999E-2</c:v>
                </c:pt>
                <c:pt idx="63">
                  <c:v>0.38435000000000002</c:v>
                </c:pt>
                <c:pt idx="64">
                  <c:v>8.89</c:v>
                </c:pt>
                <c:pt idx="65">
                  <c:v>6.4879999999999993E-2</c:v>
                </c:pt>
                <c:pt idx="66">
                  <c:v>0.29447000000000001</c:v>
                </c:pt>
                <c:pt idx="67">
                  <c:v>0.137769</c:v>
                </c:pt>
                <c:pt idx="68">
                  <c:v>0.42215999999999998</c:v>
                </c:pt>
                <c:pt idx="69">
                  <c:v>0.17699999999999999</c:v>
                </c:pt>
                <c:pt idx="70">
                  <c:v>0.32300000000000001</c:v>
                </c:pt>
                <c:pt idx="72">
                  <c:v>3.274E-3</c:v>
                </c:pt>
                <c:pt idx="73">
                  <c:v>4.8900000000000002E-3</c:v>
                </c:pt>
                <c:pt idx="74">
                  <c:v>0.44506000000000001</c:v>
                </c:pt>
                <c:pt idx="75">
                  <c:v>0.18729999999999999</c:v>
                </c:pt>
                <c:pt idx="76">
                  <c:v>0.3569</c:v>
                </c:pt>
                <c:pt idx="77">
                  <c:v>2.3639999999999999</c:v>
                </c:pt>
                <c:pt idx="78">
                  <c:v>3.4495</c:v>
                </c:pt>
                <c:pt idx="79">
                  <c:v>1.47E-2</c:v>
                </c:pt>
                <c:pt idx="80">
                  <c:v>7.1040000000000001</c:v>
                </c:pt>
                <c:pt idx="81">
                  <c:v>0.37608999999999998</c:v>
                </c:pt>
                <c:pt idx="82">
                  <c:v>0.10245</c:v>
                </c:pt>
                <c:pt idx="83">
                  <c:v>0.64793299999999998</c:v>
                </c:pt>
                <c:pt idx="84">
                  <c:v>3.8584899999999998E-2</c:v>
                </c:pt>
                <c:pt idx="85">
                  <c:v>1.3005</c:v>
                </c:pt>
                <c:pt idx="86">
                  <c:v>0.22998399999999999</c:v>
                </c:pt>
                <c:pt idx="87">
                  <c:v>5.1208999999999998E-2</c:v>
                </c:pt>
                <c:pt idx="88">
                  <c:v>0.10434</c:v>
                </c:pt>
                <c:pt idx="89">
                  <c:v>3.56</c:v>
                </c:pt>
                <c:pt idx="90">
                  <c:v>4.6284000000000001</c:v>
                </c:pt>
                <c:pt idx="91">
                  <c:v>5.0434000000000001</c:v>
                </c:pt>
                <c:pt idx="92">
                  <c:v>0.20910000000000001</c:v>
                </c:pt>
                <c:pt idx="93">
                  <c:v>2.2599999999999999E-3</c:v>
                </c:pt>
                <c:pt idx="94">
                  <c:v>0.21127000000000001</c:v>
                </c:pt>
                <c:pt idx="95">
                  <c:v>0.74123600000000001</c:v>
                </c:pt>
                <c:pt idx="96">
                  <c:v>3.49E-2</c:v>
                </c:pt>
                <c:pt idx="97">
                  <c:v>2.3980000000000001E-2</c:v>
                </c:pt>
                <c:pt idx="98">
                  <c:v>7.2794000000000001E-3</c:v>
                </c:pt>
                <c:pt idx="99">
                  <c:v>0.11745</c:v>
                </c:pt>
                <c:pt idx="100">
                  <c:v>1.2027939999999999</c:v>
                </c:pt>
                <c:pt idx="101">
                  <c:v>11.178599999999999</c:v>
                </c:pt>
                <c:pt idx="102">
                  <c:v>0.26798</c:v>
                </c:pt>
                <c:pt idx="103">
                  <c:v>0.47688999999999998</c:v>
                </c:pt>
                <c:pt idx="104">
                  <c:v>5.2499999999999998E-2</c:v>
                </c:pt>
                <c:pt idx="105">
                  <c:v>0.14130000000000001</c:v>
                </c:pt>
                <c:pt idx="106">
                  <c:v>7.3039999999999997E-4</c:v>
                </c:pt>
                <c:pt idx="107">
                  <c:v>2.6389999999999998</c:v>
                </c:pt>
                <c:pt idx="108">
                  <c:v>0.17723649999999999</c:v>
                </c:pt>
                <c:pt idx="109">
                  <c:v>8.7898000000000004E-3</c:v>
                </c:pt>
                <c:pt idx="110">
                  <c:v>1.0024</c:v>
                </c:pt>
                <c:pt idx="111">
                  <c:v>0.10324</c:v>
                </c:pt>
                <c:pt idx="112">
                  <c:v>0.18845000000000001</c:v>
                </c:pt>
                <c:pt idx="113">
                  <c:v>3.6244999999999998</c:v>
                </c:pt>
                <c:pt idx="114">
                  <c:v>0.21085999999999999</c:v>
                </c:pt>
                <c:pt idx="115">
                  <c:v>0.10650999999999999</c:v>
                </c:pt>
                <c:pt idx="116">
                  <c:v>1.676118</c:v>
                </c:pt>
                <c:pt idx="117">
                  <c:v>2.2848999999999999E-3</c:v>
                </c:pt>
                <c:pt idx="118">
                  <c:v>1.0338000000000001E-3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927-47DE-A5F1-D7ADFA98E5EA}"/>
            </c:ext>
          </c:extLst>
        </c:ser>
        <c:ser>
          <c:idx val="3"/>
          <c:order val="3"/>
          <c:tx>
            <c:v>R/Qx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cav1ncav2nT2CPRtaper_R!$B$180:$B$321</c:f>
              <c:numCache>
                <c:formatCode>General</c:formatCode>
                <c:ptCount val="142"/>
                <c:pt idx="0">
                  <c:v>2.6781000000000001</c:v>
                </c:pt>
                <c:pt idx="1">
                  <c:v>2.6781100000000002</c:v>
                </c:pt>
                <c:pt idx="2">
                  <c:v>2.7879299999999998</c:v>
                </c:pt>
                <c:pt idx="3">
                  <c:v>2.8557800000000002</c:v>
                </c:pt>
                <c:pt idx="4">
                  <c:v>2.8557800000000002</c:v>
                </c:pt>
                <c:pt idx="5">
                  <c:v>2.9984999999999999</c:v>
                </c:pt>
                <c:pt idx="6">
                  <c:v>2.9984999999999999</c:v>
                </c:pt>
                <c:pt idx="7">
                  <c:v>3.03484</c:v>
                </c:pt>
                <c:pt idx="8">
                  <c:v>3.2482000000000002</c:v>
                </c:pt>
                <c:pt idx="9">
                  <c:v>4.0128000000000004</c:v>
                </c:pt>
                <c:pt idx="10">
                  <c:v>4.0134699999999999</c:v>
                </c:pt>
                <c:pt idx="11">
                  <c:v>4.0519699999999998</c:v>
                </c:pt>
                <c:pt idx="12">
                  <c:v>4.0537999999999998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4.3082599999999998</c:v>
                </c:pt>
                <c:pt idx="16">
                  <c:v>4.3155799999999997</c:v>
                </c:pt>
                <c:pt idx="17">
                  <c:v>4.3991899999999999</c:v>
                </c:pt>
                <c:pt idx="18">
                  <c:v>4.4082299999999996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4.6425200000000002</c:v>
                </c:pt>
                <c:pt idx="22">
                  <c:v>4.6659670000000002</c:v>
                </c:pt>
                <c:pt idx="23">
                  <c:v>4.6806000000000001</c:v>
                </c:pt>
                <c:pt idx="24">
                  <c:v>4.7075300000000002</c:v>
                </c:pt>
                <c:pt idx="25">
                  <c:v>4.7711300000000003</c:v>
                </c:pt>
                <c:pt idx="26">
                  <c:v>4.8594299999999997</c:v>
                </c:pt>
                <c:pt idx="27">
                  <c:v>4.8636600000000003</c:v>
                </c:pt>
                <c:pt idx="28">
                  <c:v>5.04704</c:v>
                </c:pt>
                <c:pt idx="30">
                  <c:v>5.07226</c:v>
                </c:pt>
                <c:pt idx="31">
                  <c:v>5.1442600000000001</c:v>
                </c:pt>
                <c:pt idx="32">
                  <c:v>5.1695599999999997</c:v>
                </c:pt>
                <c:pt idx="33">
                  <c:v>5.3517299999999999</c:v>
                </c:pt>
                <c:pt idx="34">
                  <c:v>5.38164</c:v>
                </c:pt>
                <c:pt idx="36">
                  <c:v>5.4994899999999998</c:v>
                </c:pt>
                <c:pt idx="37">
                  <c:v>5.5216399999999997</c:v>
                </c:pt>
                <c:pt idx="38">
                  <c:v>5.6194800000000003</c:v>
                </c:pt>
                <c:pt idx="39">
                  <c:v>5.6565799999999999</c:v>
                </c:pt>
                <c:pt idx="40">
                  <c:v>5.8334200000000003</c:v>
                </c:pt>
                <c:pt idx="41">
                  <c:v>5.8335100000000004</c:v>
                </c:pt>
                <c:pt idx="42">
                  <c:v>5.8643400000000003</c:v>
                </c:pt>
                <c:pt idx="43">
                  <c:v>5.8995699999999998</c:v>
                </c:pt>
                <c:pt idx="44">
                  <c:v>5.9146299999999998</c:v>
                </c:pt>
                <c:pt idx="45">
                  <c:v>6.1458899999999996</c:v>
                </c:pt>
                <c:pt idx="46">
                  <c:v>6.1461899999999998</c:v>
                </c:pt>
                <c:pt idx="49">
                  <c:v>6.2293599999999998</c:v>
                </c:pt>
                <c:pt idx="50">
                  <c:v>6.22959</c:v>
                </c:pt>
                <c:pt idx="51">
                  <c:v>6.24261</c:v>
                </c:pt>
                <c:pt idx="52">
                  <c:v>6.2523400000000002</c:v>
                </c:pt>
                <c:pt idx="53">
                  <c:v>6.2524800000000003</c:v>
                </c:pt>
                <c:pt idx="54">
                  <c:v>6.2573400000000001</c:v>
                </c:pt>
                <c:pt idx="55">
                  <c:v>6.29434</c:v>
                </c:pt>
                <c:pt idx="56">
                  <c:v>6.3756199999999996</c:v>
                </c:pt>
                <c:pt idx="57">
                  <c:v>6.4344799999999998</c:v>
                </c:pt>
                <c:pt idx="58">
                  <c:v>6.4813700000000001</c:v>
                </c:pt>
                <c:pt idx="60">
                  <c:v>6.6753999999999998</c:v>
                </c:pt>
                <c:pt idx="61">
                  <c:v>6.6809500000000002</c:v>
                </c:pt>
                <c:pt idx="62">
                  <c:v>6.80023</c:v>
                </c:pt>
                <c:pt idx="63">
                  <c:v>6.9105100000000004</c:v>
                </c:pt>
              </c:numCache>
            </c:numRef>
          </c:xVal>
          <c:yVal>
            <c:numRef>
              <c:f>cav1ncav2nT2CPRtaper_R!$D$180:$D$321</c:f>
              <c:numCache>
                <c:formatCode>0.00E+00</c:formatCode>
                <c:ptCount val="142"/>
                <c:pt idx="0">
                  <c:v>1.26E-5</c:v>
                </c:pt>
                <c:pt idx="1">
                  <c:v>2.5600000000000002E-3</c:v>
                </c:pt>
                <c:pt idx="2">
                  <c:v>3.1399999999999998E-5</c:v>
                </c:pt>
                <c:pt idx="3">
                  <c:v>6.2300000000000001E-7</c:v>
                </c:pt>
                <c:pt idx="4">
                  <c:v>4.2440000000000002E-4</c:v>
                </c:pt>
                <c:pt idx="5">
                  <c:v>3.4889999999999999E-3</c:v>
                </c:pt>
                <c:pt idx="6">
                  <c:v>2.9099999999999999E-5</c:v>
                </c:pt>
                <c:pt idx="7">
                  <c:v>5.1000000000000004E-3</c:v>
                </c:pt>
                <c:pt idx="8">
                  <c:v>1.148E-4</c:v>
                </c:pt>
                <c:pt idx="9">
                  <c:v>1.0025E-4</c:v>
                </c:pt>
                <c:pt idx="10">
                  <c:v>2.6900000000000001E-6</c:v>
                </c:pt>
                <c:pt idx="11">
                  <c:v>3.8999999999999999E-5</c:v>
                </c:pt>
                <c:pt idx="12">
                  <c:v>6.7299999999999996E-5</c:v>
                </c:pt>
                <c:pt idx="13">
                  <c:v>2.03E-6</c:v>
                </c:pt>
                <c:pt idx="14">
                  <c:v>5.2299999999999997E-5</c:v>
                </c:pt>
                <c:pt idx="15">
                  <c:v>1.1226100000000001</c:v>
                </c:pt>
                <c:pt idx="16">
                  <c:v>8.4599999999999996E-5</c:v>
                </c:pt>
                <c:pt idx="17">
                  <c:v>3.6699999999999998E-5</c:v>
                </c:pt>
                <c:pt idx="18">
                  <c:v>8.8100000000000004E-6</c:v>
                </c:pt>
                <c:pt idx="19">
                  <c:v>1.01E-5</c:v>
                </c:pt>
                <c:pt idx="20">
                  <c:v>2.2399999999999999E-5</c:v>
                </c:pt>
                <c:pt idx="21">
                  <c:v>1.5599399999999999E-3</c:v>
                </c:pt>
                <c:pt idx="22">
                  <c:v>5.1966000000000002E-4</c:v>
                </c:pt>
                <c:pt idx="23">
                  <c:v>8.6399999999999997E-4</c:v>
                </c:pt>
                <c:pt idx="24">
                  <c:v>6.7299999999999996E-5</c:v>
                </c:pt>
                <c:pt idx="25">
                  <c:v>1.8656899999999999E-3</c:v>
                </c:pt>
                <c:pt idx="26">
                  <c:v>8.0099999999999996E-8</c:v>
                </c:pt>
                <c:pt idx="27">
                  <c:v>2.1900000000000002E-6</c:v>
                </c:pt>
                <c:pt idx="28">
                  <c:v>1.17E-4</c:v>
                </c:pt>
                <c:pt idx="30">
                  <c:v>8.7700000000000003E-7</c:v>
                </c:pt>
                <c:pt idx="31">
                  <c:v>6.3700000000000003E-5</c:v>
                </c:pt>
                <c:pt idx="32">
                  <c:v>4.4000000000000002E-4</c:v>
                </c:pt>
                <c:pt idx="33">
                  <c:v>2.99E-4</c:v>
                </c:pt>
                <c:pt idx="34">
                  <c:v>8.3399999999999994E-5</c:v>
                </c:pt>
                <c:pt idx="36">
                  <c:v>4.2680000000000002E-4</c:v>
                </c:pt>
                <c:pt idx="37">
                  <c:v>1.2430000000000001E-4</c:v>
                </c:pt>
                <c:pt idx="38">
                  <c:v>1.13E-6</c:v>
                </c:pt>
                <c:pt idx="39">
                  <c:v>5.2299999999999999E-6</c:v>
                </c:pt>
                <c:pt idx="40">
                  <c:v>2.2100000000000001E-7</c:v>
                </c:pt>
                <c:pt idx="41">
                  <c:v>9.4499999999999993E-6</c:v>
                </c:pt>
                <c:pt idx="42">
                  <c:v>2.009E-4</c:v>
                </c:pt>
                <c:pt idx="43">
                  <c:v>8.5000000000000006E-5</c:v>
                </c:pt>
                <c:pt idx="44">
                  <c:v>1.4899999999999999E-4</c:v>
                </c:pt>
                <c:pt idx="45">
                  <c:v>2.2680000000000001E-4</c:v>
                </c:pt>
                <c:pt idx="46">
                  <c:v>5.2099999999999999E-5</c:v>
                </c:pt>
                <c:pt idx="49">
                  <c:v>2.4700000000000001E-5</c:v>
                </c:pt>
                <c:pt idx="50">
                  <c:v>6.6499999999999999E-6</c:v>
                </c:pt>
                <c:pt idx="51">
                  <c:v>8.0009999999999996E-85</c:v>
                </c:pt>
                <c:pt idx="52">
                  <c:v>1.59E-5</c:v>
                </c:pt>
                <c:pt idx="53">
                  <c:v>1.42E-5</c:v>
                </c:pt>
                <c:pt idx="54">
                  <c:v>7.5500000000000006E-5</c:v>
                </c:pt>
                <c:pt idx="55">
                  <c:v>3.4000000000000001E-6</c:v>
                </c:pt>
                <c:pt idx="56">
                  <c:v>2.6699999999999998E-5</c:v>
                </c:pt>
                <c:pt idx="57">
                  <c:v>7.54E-7</c:v>
                </c:pt>
                <c:pt idx="58">
                  <c:v>2.1589999999999999E-4</c:v>
                </c:pt>
                <c:pt idx="60">
                  <c:v>5.0100000000000003E-6</c:v>
                </c:pt>
                <c:pt idx="61">
                  <c:v>2.51E-5</c:v>
                </c:pt>
                <c:pt idx="62">
                  <c:v>2.7E-6</c:v>
                </c:pt>
                <c:pt idx="63">
                  <c:v>2.1019999999999999E-4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927-47DE-A5F1-D7ADFA98E5EA}"/>
            </c:ext>
          </c:extLst>
        </c:ser>
        <c:ser>
          <c:idx val="4"/>
          <c:order val="4"/>
          <c:tx>
            <c:v>R/Qy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cav1ncav2nT2CPRtaper_R!$B$180:$B$321</c:f>
              <c:numCache>
                <c:formatCode>General</c:formatCode>
                <c:ptCount val="142"/>
                <c:pt idx="0">
                  <c:v>2.6781000000000001</c:v>
                </c:pt>
                <c:pt idx="1">
                  <c:v>2.6781100000000002</c:v>
                </c:pt>
                <c:pt idx="2">
                  <c:v>2.7879299999999998</c:v>
                </c:pt>
                <c:pt idx="3">
                  <c:v>2.8557800000000002</c:v>
                </c:pt>
                <c:pt idx="4">
                  <c:v>2.8557800000000002</c:v>
                </c:pt>
                <c:pt idx="5">
                  <c:v>2.9984999999999999</c:v>
                </c:pt>
                <c:pt idx="6">
                  <c:v>2.9984999999999999</c:v>
                </c:pt>
                <c:pt idx="7">
                  <c:v>3.03484</c:v>
                </c:pt>
                <c:pt idx="8">
                  <c:v>3.2482000000000002</c:v>
                </c:pt>
                <c:pt idx="9">
                  <c:v>4.0128000000000004</c:v>
                </c:pt>
                <c:pt idx="10">
                  <c:v>4.0134699999999999</c:v>
                </c:pt>
                <c:pt idx="11">
                  <c:v>4.0519699999999998</c:v>
                </c:pt>
                <c:pt idx="12">
                  <c:v>4.0537999999999998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4.3082599999999998</c:v>
                </c:pt>
                <c:pt idx="16">
                  <c:v>4.3155799999999997</c:v>
                </c:pt>
                <c:pt idx="17">
                  <c:v>4.3991899999999999</c:v>
                </c:pt>
                <c:pt idx="18">
                  <c:v>4.4082299999999996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4.6425200000000002</c:v>
                </c:pt>
                <c:pt idx="22">
                  <c:v>4.6659670000000002</c:v>
                </c:pt>
                <c:pt idx="23">
                  <c:v>4.6806000000000001</c:v>
                </c:pt>
                <c:pt idx="24">
                  <c:v>4.7075300000000002</c:v>
                </c:pt>
                <c:pt idx="25">
                  <c:v>4.7711300000000003</c:v>
                </c:pt>
                <c:pt idx="26">
                  <c:v>4.8594299999999997</c:v>
                </c:pt>
                <c:pt idx="27">
                  <c:v>4.8636600000000003</c:v>
                </c:pt>
                <c:pt idx="28">
                  <c:v>5.04704</c:v>
                </c:pt>
                <c:pt idx="30">
                  <c:v>5.07226</c:v>
                </c:pt>
                <c:pt idx="31">
                  <c:v>5.1442600000000001</c:v>
                </c:pt>
                <c:pt idx="32">
                  <c:v>5.1695599999999997</c:v>
                </c:pt>
                <c:pt idx="33">
                  <c:v>5.3517299999999999</c:v>
                </c:pt>
                <c:pt idx="34">
                  <c:v>5.38164</c:v>
                </c:pt>
                <c:pt idx="36">
                  <c:v>5.4994899999999998</c:v>
                </c:pt>
                <c:pt idx="37">
                  <c:v>5.5216399999999997</c:v>
                </c:pt>
                <c:pt idx="38">
                  <c:v>5.6194800000000003</c:v>
                </c:pt>
                <c:pt idx="39">
                  <c:v>5.6565799999999999</c:v>
                </c:pt>
                <c:pt idx="40">
                  <c:v>5.8334200000000003</c:v>
                </c:pt>
                <c:pt idx="41">
                  <c:v>5.8335100000000004</c:v>
                </c:pt>
                <c:pt idx="42">
                  <c:v>5.8643400000000003</c:v>
                </c:pt>
                <c:pt idx="43">
                  <c:v>5.8995699999999998</c:v>
                </c:pt>
                <c:pt idx="44">
                  <c:v>5.9146299999999998</c:v>
                </c:pt>
                <c:pt idx="45">
                  <c:v>6.1458899999999996</c:v>
                </c:pt>
                <c:pt idx="46">
                  <c:v>6.1461899999999998</c:v>
                </c:pt>
                <c:pt idx="49">
                  <c:v>6.2293599999999998</c:v>
                </c:pt>
                <c:pt idx="50">
                  <c:v>6.22959</c:v>
                </c:pt>
                <c:pt idx="51">
                  <c:v>6.24261</c:v>
                </c:pt>
                <c:pt idx="52">
                  <c:v>6.2523400000000002</c:v>
                </c:pt>
                <c:pt idx="53">
                  <c:v>6.2524800000000003</c:v>
                </c:pt>
                <c:pt idx="54">
                  <c:v>6.2573400000000001</c:v>
                </c:pt>
                <c:pt idx="55">
                  <c:v>6.29434</c:v>
                </c:pt>
                <c:pt idx="56">
                  <c:v>6.3756199999999996</c:v>
                </c:pt>
                <c:pt idx="57">
                  <c:v>6.4344799999999998</c:v>
                </c:pt>
                <c:pt idx="58">
                  <c:v>6.4813700000000001</c:v>
                </c:pt>
                <c:pt idx="60">
                  <c:v>6.6753999999999998</c:v>
                </c:pt>
                <c:pt idx="61">
                  <c:v>6.6809500000000002</c:v>
                </c:pt>
                <c:pt idx="62">
                  <c:v>6.80023</c:v>
                </c:pt>
                <c:pt idx="63">
                  <c:v>6.9105100000000004</c:v>
                </c:pt>
              </c:numCache>
            </c:numRef>
          </c:xVal>
          <c:yVal>
            <c:numRef>
              <c:f>cav1ncav2nT2CPRtaper_R!$E$180:$E$321</c:f>
              <c:numCache>
                <c:formatCode>General</c:formatCode>
                <c:ptCount val="142"/>
                <c:pt idx="0">
                  <c:v>0.44750000000000001</c:v>
                </c:pt>
                <c:pt idx="1">
                  <c:v>8.1728000000000005</c:v>
                </c:pt>
                <c:pt idx="2">
                  <c:v>2.609</c:v>
                </c:pt>
                <c:pt idx="3">
                  <c:v>2.2147000000000001</c:v>
                </c:pt>
                <c:pt idx="4">
                  <c:v>18.54</c:v>
                </c:pt>
                <c:pt idx="5" formatCode="0.00E+00">
                  <c:v>950.57500000000005</c:v>
                </c:pt>
                <c:pt idx="6">
                  <c:v>966.84</c:v>
                </c:pt>
                <c:pt idx="7">
                  <c:v>6.8789999999999996</c:v>
                </c:pt>
                <c:pt idx="8">
                  <c:v>586.92399999999998</c:v>
                </c:pt>
                <c:pt idx="9" formatCode="0.00E+00">
                  <c:v>0.22159999999999999</c:v>
                </c:pt>
                <c:pt idx="10">
                  <c:v>2.8394000000000002E-3</c:v>
                </c:pt>
                <c:pt idx="11">
                  <c:v>0.1067</c:v>
                </c:pt>
                <c:pt idx="12">
                  <c:v>0.69488000000000005</c:v>
                </c:pt>
                <c:pt idx="13">
                  <c:v>1.2298500000000001</c:v>
                </c:pt>
                <c:pt idx="14">
                  <c:v>1.7603599999999999</c:v>
                </c:pt>
                <c:pt idx="15">
                  <c:v>0.49409999999999998</c:v>
                </c:pt>
                <c:pt idx="16">
                  <c:v>0.42059999999999997</c:v>
                </c:pt>
                <c:pt idx="17">
                  <c:v>0.42470000000000002</c:v>
                </c:pt>
                <c:pt idx="18">
                  <c:v>0.85309999999999997</c:v>
                </c:pt>
                <c:pt idx="19">
                  <c:v>0.11738</c:v>
                </c:pt>
                <c:pt idx="20">
                  <c:v>0.19749</c:v>
                </c:pt>
                <c:pt idx="21" formatCode="0.00E+00">
                  <c:v>14.75</c:v>
                </c:pt>
                <c:pt idx="22">
                  <c:v>1.9694</c:v>
                </c:pt>
                <c:pt idx="23">
                  <c:v>1.9278999999999999</c:v>
                </c:pt>
                <c:pt idx="24">
                  <c:v>6.7199999999999996E-2</c:v>
                </c:pt>
                <c:pt idx="25" formatCode="0.00E+00">
                  <c:v>31.69</c:v>
                </c:pt>
                <c:pt idx="26" formatCode="0.00E+00">
                  <c:v>13.43</c:v>
                </c:pt>
                <c:pt idx="27" formatCode="0.00E+00">
                  <c:v>0.52906399999999998</c:v>
                </c:pt>
                <c:pt idx="28" formatCode="0.00E+00">
                  <c:v>7.9600000000000001E-3</c:v>
                </c:pt>
                <c:pt idx="30" formatCode="0.00E+00">
                  <c:v>2.1756000000000002</c:v>
                </c:pt>
                <c:pt idx="31" formatCode="0.00E+00">
                  <c:v>2.4685000000000001</c:v>
                </c:pt>
                <c:pt idx="32" formatCode="0.00E+00">
                  <c:v>3.9693999999999998</c:v>
                </c:pt>
                <c:pt idx="33">
                  <c:v>1.1028</c:v>
                </c:pt>
                <c:pt idx="34" formatCode="0.00E+00">
                  <c:v>0.50305</c:v>
                </c:pt>
                <c:pt idx="36" formatCode="0.00E+00">
                  <c:v>11.351900000000001</c:v>
                </c:pt>
                <c:pt idx="37" formatCode="0.00E+00">
                  <c:v>0.41399000000000002</c:v>
                </c:pt>
                <c:pt idx="38">
                  <c:v>5.57165</c:v>
                </c:pt>
                <c:pt idx="39" formatCode="0.00E+00">
                  <c:v>36.835299999999997</c:v>
                </c:pt>
                <c:pt idx="40" formatCode="0.00E+00">
                  <c:v>2.7149999999999999</c:v>
                </c:pt>
                <c:pt idx="41">
                  <c:v>2.7</c:v>
                </c:pt>
                <c:pt idx="42" formatCode="0.00E+00">
                  <c:v>0.24260000000000001</c:v>
                </c:pt>
                <c:pt idx="43" formatCode="0.00E+00">
                  <c:v>14.510999999999999</c:v>
                </c:pt>
                <c:pt idx="44" formatCode="0.00E+00">
                  <c:v>60.418999999999997</c:v>
                </c:pt>
                <c:pt idx="45" formatCode="0.00E+00">
                  <c:v>2.3300000000000001E-5</c:v>
                </c:pt>
                <c:pt idx="46" formatCode="0.00E+00">
                  <c:v>5.1190000000000003E-3</c:v>
                </c:pt>
                <c:pt idx="49">
                  <c:v>2.356E-3</c:v>
                </c:pt>
                <c:pt idx="50" formatCode="0.00E+00">
                  <c:v>4.1128999999999999E-2</c:v>
                </c:pt>
                <c:pt idx="51">
                  <c:v>9.8729999999999993</c:v>
                </c:pt>
                <c:pt idx="52" formatCode="0.00E+00">
                  <c:v>7.5599999999999999E-3</c:v>
                </c:pt>
                <c:pt idx="53">
                  <c:v>7.6E-3</c:v>
                </c:pt>
                <c:pt idx="54" formatCode="0.00E+00">
                  <c:v>3.7568999999999999</c:v>
                </c:pt>
                <c:pt idx="55">
                  <c:v>13.650399999999999</c:v>
                </c:pt>
                <c:pt idx="56" formatCode="0.00E+00">
                  <c:v>5.1768000000000001</c:v>
                </c:pt>
                <c:pt idx="57" formatCode="0.00E+00">
                  <c:v>2.1249999999999999E-4</c:v>
                </c:pt>
                <c:pt idx="58" formatCode="0.00E+00">
                  <c:v>1.039E-3</c:v>
                </c:pt>
                <c:pt idx="60" formatCode="0.00E+00">
                  <c:v>1.0449999999999999</c:v>
                </c:pt>
                <c:pt idx="61" formatCode="0.00E+00">
                  <c:v>1.8673999999999999</c:v>
                </c:pt>
                <c:pt idx="62" formatCode="0.00E+00">
                  <c:v>8.1999999999999994E-6</c:v>
                </c:pt>
                <c:pt idx="63" formatCode="0.00E+00">
                  <c:v>2.8325499999999999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927-47DE-A5F1-D7ADFA98E5EA}"/>
            </c:ext>
          </c:extLst>
        </c:ser>
        <c:ser>
          <c:idx val="5"/>
          <c:order val="5"/>
          <c:tx>
            <c:v>R/Qz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cav1ncav2nT2CPRtaper_R!$B$180:$B$321</c:f>
              <c:numCache>
                <c:formatCode>General</c:formatCode>
                <c:ptCount val="142"/>
                <c:pt idx="0">
                  <c:v>2.6781000000000001</c:v>
                </c:pt>
                <c:pt idx="1">
                  <c:v>2.6781100000000002</c:v>
                </c:pt>
                <c:pt idx="2">
                  <c:v>2.7879299999999998</c:v>
                </c:pt>
                <c:pt idx="3">
                  <c:v>2.8557800000000002</c:v>
                </c:pt>
                <c:pt idx="4">
                  <c:v>2.8557800000000002</c:v>
                </c:pt>
                <c:pt idx="5">
                  <c:v>2.9984999999999999</c:v>
                </c:pt>
                <c:pt idx="6">
                  <c:v>2.9984999999999999</c:v>
                </c:pt>
                <c:pt idx="7">
                  <c:v>3.03484</c:v>
                </c:pt>
                <c:pt idx="8">
                  <c:v>3.2482000000000002</c:v>
                </c:pt>
                <c:pt idx="9">
                  <c:v>4.0128000000000004</c:v>
                </c:pt>
                <c:pt idx="10">
                  <c:v>4.0134699999999999</c:v>
                </c:pt>
                <c:pt idx="11">
                  <c:v>4.0519699999999998</c:v>
                </c:pt>
                <c:pt idx="12">
                  <c:v>4.0537999999999998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4.3082599999999998</c:v>
                </c:pt>
                <c:pt idx="16">
                  <c:v>4.3155799999999997</c:v>
                </c:pt>
                <c:pt idx="17">
                  <c:v>4.3991899999999999</c:v>
                </c:pt>
                <c:pt idx="18">
                  <c:v>4.4082299999999996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4.6425200000000002</c:v>
                </c:pt>
                <c:pt idx="22">
                  <c:v>4.6659670000000002</c:v>
                </c:pt>
                <c:pt idx="23">
                  <c:v>4.6806000000000001</c:v>
                </c:pt>
                <c:pt idx="24">
                  <c:v>4.7075300000000002</c:v>
                </c:pt>
                <c:pt idx="25">
                  <c:v>4.7711300000000003</c:v>
                </c:pt>
                <c:pt idx="26">
                  <c:v>4.8594299999999997</c:v>
                </c:pt>
                <c:pt idx="27">
                  <c:v>4.8636600000000003</c:v>
                </c:pt>
                <c:pt idx="28">
                  <c:v>5.04704</c:v>
                </c:pt>
                <c:pt idx="30">
                  <c:v>5.07226</c:v>
                </c:pt>
                <c:pt idx="31">
                  <c:v>5.1442600000000001</c:v>
                </c:pt>
                <c:pt idx="32">
                  <c:v>5.1695599999999997</c:v>
                </c:pt>
                <c:pt idx="33">
                  <c:v>5.3517299999999999</c:v>
                </c:pt>
                <c:pt idx="34">
                  <c:v>5.38164</c:v>
                </c:pt>
                <c:pt idx="36">
                  <c:v>5.4994899999999998</c:v>
                </c:pt>
                <c:pt idx="37">
                  <c:v>5.5216399999999997</c:v>
                </c:pt>
                <c:pt idx="38">
                  <c:v>5.6194800000000003</c:v>
                </c:pt>
                <c:pt idx="39">
                  <c:v>5.6565799999999999</c:v>
                </c:pt>
                <c:pt idx="40">
                  <c:v>5.8334200000000003</c:v>
                </c:pt>
                <c:pt idx="41">
                  <c:v>5.8335100000000004</c:v>
                </c:pt>
                <c:pt idx="42">
                  <c:v>5.8643400000000003</c:v>
                </c:pt>
                <c:pt idx="43">
                  <c:v>5.8995699999999998</c:v>
                </c:pt>
                <c:pt idx="44">
                  <c:v>5.9146299999999998</c:v>
                </c:pt>
                <c:pt idx="45">
                  <c:v>6.1458899999999996</c:v>
                </c:pt>
                <c:pt idx="46">
                  <c:v>6.1461899999999998</c:v>
                </c:pt>
                <c:pt idx="49">
                  <c:v>6.2293599999999998</c:v>
                </c:pt>
                <c:pt idx="50">
                  <c:v>6.22959</c:v>
                </c:pt>
                <c:pt idx="51">
                  <c:v>6.24261</c:v>
                </c:pt>
                <c:pt idx="52">
                  <c:v>6.2523400000000002</c:v>
                </c:pt>
                <c:pt idx="53">
                  <c:v>6.2524800000000003</c:v>
                </c:pt>
                <c:pt idx="54">
                  <c:v>6.2573400000000001</c:v>
                </c:pt>
                <c:pt idx="55">
                  <c:v>6.29434</c:v>
                </c:pt>
                <c:pt idx="56">
                  <c:v>6.3756199999999996</c:v>
                </c:pt>
                <c:pt idx="57">
                  <c:v>6.4344799999999998</c:v>
                </c:pt>
                <c:pt idx="58">
                  <c:v>6.4813700000000001</c:v>
                </c:pt>
                <c:pt idx="60">
                  <c:v>6.6753999999999998</c:v>
                </c:pt>
                <c:pt idx="61">
                  <c:v>6.6809500000000002</c:v>
                </c:pt>
                <c:pt idx="62">
                  <c:v>6.80023</c:v>
                </c:pt>
                <c:pt idx="63">
                  <c:v>6.9105100000000004</c:v>
                </c:pt>
              </c:numCache>
            </c:numRef>
          </c:xVal>
          <c:yVal>
            <c:numRef>
              <c:f>cav1ncav2nT2CPRtaper_R!$F$180:$F$321</c:f>
              <c:numCache>
                <c:formatCode>0.00E+00</c:formatCode>
                <c:ptCount val="142"/>
                <c:pt idx="0">
                  <c:v>6.8400000000000004E-7</c:v>
                </c:pt>
                <c:pt idx="1">
                  <c:v>1.7499999999999999E-7</c:v>
                </c:pt>
                <c:pt idx="2">
                  <c:v>6.3600000000000001E-5</c:v>
                </c:pt>
                <c:pt idx="3">
                  <c:v>7.2599999999999999E-6</c:v>
                </c:pt>
                <c:pt idx="4">
                  <c:v>7.0099999999999998E-6</c:v>
                </c:pt>
                <c:pt idx="5">
                  <c:v>1.449E-4</c:v>
                </c:pt>
                <c:pt idx="6">
                  <c:v>1.3799999999999999E-6</c:v>
                </c:pt>
                <c:pt idx="7">
                  <c:v>8.3700000000000002E-5</c:v>
                </c:pt>
                <c:pt idx="8">
                  <c:v>8.6000000000000003E-5</c:v>
                </c:pt>
                <c:pt idx="9">
                  <c:v>2.7300000000000001E-6</c:v>
                </c:pt>
                <c:pt idx="10">
                  <c:v>1.24E-7</c:v>
                </c:pt>
                <c:pt idx="11">
                  <c:v>5.0799999999999996E-6</c:v>
                </c:pt>
                <c:pt idx="12">
                  <c:v>1.6359999999999999E-5</c:v>
                </c:pt>
                <c:pt idx="13">
                  <c:v>2.6100000000000002E-7</c:v>
                </c:pt>
                <c:pt idx="14">
                  <c:v>6.9699999999999995E-7</c:v>
                </c:pt>
                <c:pt idx="15">
                  <c:v>9.1900000000000003E-10</c:v>
                </c:pt>
                <c:pt idx="16">
                  <c:v>2.1500000000000001E-5</c:v>
                </c:pt>
                <c:pt idx="17">
                  <c:v>1.4E-5</c:v>
                </c:pt>
                <c:pt idx="18">
                  <c:v>1.1250000000000001E-5</c:v>
                </c:pt>
                <c:pt idx="19">
                  <c:v>3.6100000000000002E-6</c:v>
                </c:pt>
                <c:pt idx="20">
                  <c:v>7.7100000000000004E-5</c:v>
                </c:pt>
                <c:pt idx="21">
                  <c:v>2.50964E-4</c:v>
                </c:pt>
                <c:pt idx="22">
                  <c:v>2.266E-5</c:v>
                </c:pt>
                <c:pt idx="23">
                  <c:v>5.9899999999999999E-5</c:v>
                </c:pt>
                <c:pt idx="24">
                  <c:v>1.9199999999999998E-6</c:v>
                </c:pt>
                <c:pt idx="25">
                  <c:v>1.3990000000000001E-4</c:v>
                </c:pt>
                <c:pt idx="26">
                  <c:v>1.029E-8</c:v>
                </c:pt>
                <c:pt idx="27">
                  <c:v>1.9599999999999999E-5</c:v>
                </c:pt>
                <c:pt idx="28">
                  <c:v>4.4299999999999998E-7</c:v>
                </c:pt>
                <c:pt idx="30">
                  <c:v>1.43E-5</c:v>
                </c:pt>
                <c:pt idx="31">
                  <c:v>6.4400000000000002E-6</c:v>
                </c:pt>
                <c:pt idx="32">
                  <c:v>2.4499999999999999E-5</c:v>
                </c:pt>
                <c:pt idx="33">
                  <c:v>5.8999999999999996E-7</c:v>
                </c:pt>
                <c:pt idx="34">
                  <c:v>2.2400000000000002E-6</c:v>
                </c:pt>
                <c:pt idx="36">
                  <c:v>5.6199999999999997E-5</c:v>
                </c:pt>
                <c:pt idx="37">
                  <c:v>3.1900000000000003E-5</c:v>
                </c:pt>
                <c:pt idx="38">
                  <c:v>9.3500000000000005E-7</c:v>
                </c:pt>
                <c:pt idx="39">
                  <c:v>2.27E-5</c:v>
                </c:pt>
                <c:pt idx="40">
                  <c:v>3.7400000000000002E-6</c:v>
                </c:pt>
                <c:pt idx="41">
                  <c:v>3.3500000000000001E-6</c:v>
                </c:pt>
                <c:pt idx="42">
                  <c:v>1.04E-5</c:v>
                </c:pt>
                <c:pt idx="43">
                  <c:v>3.05E-6</c:v>
                </c:pt>
                <c:pt idx="44">
                  <c:v>3.2200000000000001E-6</c:v>
                </c:pt>
                <c:pt idx="45">
                  <c:v>6.05E-5</c:v>
                </c:pt>
                <c:pt idx="46">
                  <c:v>7.2099999999999996E-6</c:v>
                </c:pt>
                <c:pt idx="49">
                  <c:v>2.0699999999999998E-5</c:v>
                </c:pt>
                <c:pt idx="50">
                  <c:v>1.77E-5</c:v>
                </c:pt>
                <c:pt idx="51">
                  <c:v>7.1099999999999997E-6</c:v>
                </c:pt>
                <c:pt idx="52">
                  <c:v>4.1600000000000002E-7</c:v>
                </c:pt>
                <c:pt idx="53">
                  <c:v>1.1999999999999999E-6</c:v>
                </c:pt>
                <c:pt idx="54">
                  <c:v>2.7399999999999999E-5</c:v>
                </c:pt>
                <c:pt idx="55">
                  <c:v>2.2200000000000001E-5</c:v>
                </c:pt>
                <c:pt idx="56">
                  <c:v>4.4500000000000001E-8</c:v>
                </c:pt>
                <c:pt idx="57">
                  <c:v>8.5299999999999996E-6</c:v>
                </c:pt>
                <c:pt idx="58">
                  <c:v>1.81E-6</c:v>
                </c:pt>
                <c:pt idx="60">
                  <c:v>1.5E-5</c:v>
                </c:pt>
                <c:pt idx="61">
                  <c:v>2.0099999999999998E-6</c:v>
                </c:pt>
                <c:pt idx="62">
                  <c:v>6.73E-8</c:v>
                </c:pt>
                <c:pt idx="63">
                  <c:v>1.4600000000000001E-5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927-47DE-A5F1-D7ADFA98E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70480"/>
        <c:axId val="1751883376"/>
      </c:scatterChart>
      <c:valAx>
        <c:axId val="1751870480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3376"/>
        <c:crosses val="autoZero"/>
        <c:crossBetween val="midCat"/>
      </c:valAx>
      <c:valAx>
        <c:axId val="1751883376"/>
        <c:scaling>
          <c:logBase val="10"/>
          <c:orientation val="minMax"/>
          <c:max val="10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R/Q [</a:t>
                </a:r>
                <a:r>
                  <a:rPr lang="el-GR"/>
                  <a:t>Ω</a:t>
                </a:r>
                <a:r>
                  <a:rPr lang="en-US"/>
                  <a:t>]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70480"/>
        <c:crosses val="autoZero"/>
        <c:crossBetween val="midCat"/>
        <c:majorUnit val="100"/>
        <c:minorUnit val="5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cav1ncav2nT2CPRtaper!$D$1</c:f>
              <c:strCache>
                <c:ptCount val="1"/>
                <c:pt idx="0">
                  <c:v>R/Qx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cav1ncav2nT2CPRtaper!$B$3:$B$164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cav1ncav2nT2CPRtaper!$D$3:$D$164</c:f>
              <c:numCache>
                <c:formatCode>0.00E+00</c:formatCode>
                <c:ptCount val="162"/>
                <c:pt idx="0" formatCode="General">
                  <c:v>3.9600000000000003E-2</c:v>
                </c:pt>
                <c:pt idx="1">
                  <c:v>2.0400000000000001E-2</c:v>
                </c:pt>
                <c:pt idx="2">
                  <c:v>3.8E-3</c:v>
                </c:pt>
                <c:pt idx="3">
                  <c:v>0.50629400000000002</c:v>
                </c:pt>
                <c:pt idx="4" formatCode="General">
                  <c:v>1.4259999999999999</c:v>
                </c:pt>
                <c:pt idx="5">
                  <c:v>0.63600000000000001</c:v>
                </c:pt>
                <c:pt idx="6" formatCode="General">
                  <c:v>1.6045</c:v>
                </c:pt>
                <c:pt idx="7">
                  <c:v>0.32669999999999999</c:v>
                </c:pt>
                <c:pt idx="8">
                  <c:v>5.5E-2</c:v>
                </c:pt>
                <c:pt idx="9">
                  <c:v>1.75</c:v>
                </c:pt>
                <c:pt idx="10" formatCode="General">
                  <c:v>5.3559999999999999</c:v>
                </c:pt>
                <c:pt idx="11">
                  <c:v>5.7789999999999999</c:v>
                </c:pt>
                <c:pt idx="12">
                  <c:v>2.6541999999999999</c:v>
                </c:pt>
                <c:pt idx="13">
                  <c:v>0.14499999999999999</c:v>
                </c:pt>
                <c:pt idx="14">
                  <c:v>11.410539999999999</c:v>
                </c:pt>
                <c:pt idx="15">
                  <c:v>1.6379999999999999</c:v>
                </c:pt>
                <c:pt idx="16" formatCode="General">
                  <c:v>2.5000000000000001E-2</c:v>
                </c:pt>
                <c:pt idx="17">
                  <c:v>0.123</c:v>
                </c:pt>
                <c:pt idx="18">
                  <c:v>3.5900000000000001E-2</c:v>
                </c:pt>
                <c:pt idx="19">
                  <c:v>0.95440000000000003</c:v>
                </c:pt>
                <c:pt idx="20">
                  <c:v>5.4308899999999998</c:v>
                </c:pt>
                <c:pt idx="22">
                  <c:v>5.3999999999999999E-2</c:v>
                </c:pt>
                <c:pt idx="23" formatCode="General">
                  <c:v>3.36</c:v>
                </c:pt>
                <c:pt idx="24">
                  <c:v>0.06</c:v>
                </c:pt>
                <c:pt idx="25">
                  <c:v>9.5370000000000008</c:v>
                </c:pt>
                <c:pt idx="26">
                  <c:v>6.8680000000000003</c:v>
                </c:pt>
                <c:pt idx="27">
                  <c:v>3.2199999999999999E-2</c:v>
                </c:pt>
                <c:pt idx="28">
                  <c:v>2.0699999999999999E-4</c:v>
                </c:pt>
                <c:pt idx="29">
                  <c:v>9.4000000000000004E-3</c:v>
                </c:pt>
                <c:pt idx="30">
                  <c:v>0.99526899999999996</c:v>
                </c:pt>
                <c:pt idx="31">
                  <c:v>5.1337999999999999</c:v>
                </c:pt>
                <c:pt idx="32">
                  <c:v>2.2040000000000002</c:v>
                </c:pt>
                <c:pt idx="33">
                  <c:v>0.25164999999999998</c:v>
                </c:pt>
                <c:pt idx="34">
                  <c:v>0.12590000000000001</c:v>
                </c:pt>
                <c:pt idx="35">
                  <c:v>0.75329999999999997</c:v>
                </c:pt>
                <c:pt idx="36">
                  <c:v>0.16867799999999999</c:v>
                </c:pt>
                <c:pt idx="37">
                  <c:v>2.18E-2</c:v>
                </c:pt>
                <c:pt idx="38">
                  <c:v>6.63</c:v>
                </c:pt>
                <c:pt idx="39">
                  <c:v>3.137</c:v>
                </c:pt>
                <c:pt idx="40">
                  <c:v>1E-3</c:v>
                </c:pt>
                <c:pt idx="41">
                  <c:v>2.5999999999999999E-2</c:v>
                </c:pt>
                <c:pt idx="42">
                  <c:v>2.77</c:v>
                </c:pt>
                <c:pt idx="43">
                  <c:v>0.89219999999999999</c:v>
                </c:pt>
                <c:pt idx="44">
                  <c:v>0.74360000000000004</c:v>
                </c:pt>
                <c:pt idx="45">
                  <c:v>0.2999</c:v>
                </c:pt>
                <c:pt idx="46">
                  <c:v>5.2400000000000002E-2</c:v>
                </c:pt>
                <c:pt idx="47">
                  <c:v>0.25800000000000001</c:v>
                </c:pt>
                <c:pt idx="48">
                  <c:v>1.32E-2</c:v>
                </c:pt>
                <c:pt idx="49">
                  <c:v>7.2000000000000005E-4</c:v>
                </c:pt>
                <c:pt idx="50">
                  <c:v>0.14699999999999999</c:v>
                </c:pt>
                <c:pt idx="51">
                  <c:v>2.9700000000000001E-2</c:v>
                </c:pt>
                <c:pt idx="52">
                  <c:v>0.24246000000000001</c:v>
                </c:pt>
                <c:pt idx="53">
                  <c:v>6.8799999999999998E-3</c:v>
                </c:pt>
                <c:pt idx="54">
                  <c:v>2.6700000000000002E-2</c:v>
                </c:pt>
                <c:pt idx="55">
                  <c:v>8.5900000000000004E-3</c:v>
                </c:pt>
                <c:pt idx="56">
                  <c:v>2.0600000000000002E-3</c:v>
                </c:pt>
                <c:pt idx="57">
                  <c:v>1.975E-2</c:v>
                </c:pt>
                <c:pt idx="58">
                  <c:v>0.316</c:v>
                </c:pt>
                <c:pt idx="59">
                  <c:v>4.2400000000000001E-4</c:v>
                </c:pt>
                <c:pt idx="60">
                  <c:v>6.0199999999999997E-2</c:v>
                </c:pt>
                <c:pt idx="61">
                  <c:v>5.3400000000000003E-2</c:v>
                </c:pt>
                <c:pt idx="62">
                  <c:v>0.1166</c:v>
                </c:pt>
                <c:pt idx="63">
                  <c:v>2.93E-2</c:v>
                </c:pt>
                <c:pt idx="65">
                  <c:v>3.5000000000000003E-2</c:v>
                </c:pt>
                <c:pt idx="66">
                  <c:v>1.65E-3</c:v>
                </c:pt>
                <c:pt idx="67">
                  <c:v>8.4449999999999997E-2</c:v>
                </c:pt>
                <c:pt idx="68">
                  <c:v>5.7520000000000002E-2</c:v>
                </c:pt>
                <c:pt idx="69">
                  <c:v>0.31080000000000002</c:v>
                </c:pt>
                <c:pt idx="70">
                  <c:v>0.14560000000000001</c:v>
                </c:pt>
                <c:pt idx="71">
                  <c:v>1.55E-2</c:v>
                </c:pt>
                <c:pt idx="72">
                  <c:v>1.046</c:v>
                </c:pt>
                <c:pt idx="73">
                  <c:v>0.46145999999999998</c:v>
                </c:pt>
                <c:pt idx="74">
                  <c:v>4.4000000000000002E-4</c:v>
                </c:pt>
                <c:pt idx="75">
                  <c:v>5.6000000000000001E-2</c:v>
                </c:pt>
                <c:pt idx="76">
                  <c:v>3.6779999999999998E-3</c:v>
                </c:pt>
                <c:pt idx="77">
                  <c:v>0.51300000000000001</c:v>
                </c:pt>
                <c:pt idx="78">
                  <c:v>1.286E-3</c:v>
                </c:pt>
                <c:pt idx="79">
                  <c:v>1.436E-3</c:v>
                </c:pt>
                <c:pt idx="80">
                  <c:v>0.4118</c:v>
                </c:pt>
                <c:pt idx="81">
                  <c:v>0.3019</c:v>
                </c:pt>
                <c:pt idx="82">
                  <c:v>0.15053</c:v>
                </c:pt>
                <c:pt idx="83">
                  <c:v>5.9499999999999997E-2</c:v>
                </c:pt>
                <c:pt idx="84">
                  <c:v>3.5799999999999998E-2</c:v>
                </c:pt>
                <c:pt idx="85">
                  <c:v>0.31780000000000003</c:v>
                </c:pt>
                <c:pt idx="86">
                  <c:v>0.21229999999999999</c:v>
                </c:pt>
                <c:pt idx="87">
                  <c:v>0.21226</c:v>
                </c:pt>
                <c:pt idx="88">
                  <c:v>4.1099999999999999E-3</c:v>
                </c:pt>
                <c:pt idx="89">
                  <c:v>0.20499999999999999</c:v>
                </c:pt>
                <c:pt idx="90">
                  <c:v>7.0000000000000007E-2</c:v>
                </c:pt>
                <c:pt idx="91">
                  <c:v>0.13200000000000001</c:v>
                </c:pt>
                <c:pt idx="92">
                  <c:v>9.7100000000000006E-2</c:v>
                </c:pt>
                <c:pt idx="93">
                  <c:v>5.2983000000000001E-4</c:v>
                </c:pt>
                <c:pt idx="94">
                  <c:v>6.9480000000000002E-3</c:v>
                </c:pt>
                <c:pt idx="95">
                  <c:v>2.47E-2</c:v>
                </c:pt>
                <c:pt idx="96">
                  <c:v>2.1000000000000001E-2</c:v>
                </c:pt>
                <c:pt idx="97">
                  <c:v>4.1900000000000001E-3</c:v>
                </c:pt>
                <c:pt idx="98">
                  <c:v>8.8050000000000003E-2</c:v>
                </c:pt>
                <c:pt idx="99">
                  <c:v>1.093E-2</c:v>
                </c:pt>
                <c:pt idx="100">
                  <c:v>9.4399999999999996E-4</c:v>
                </c:pt>
                <c:pt idx="101">
                  <c:v>0.41339999999999999</c:v>
                </c:pt>
                <c:pt idx="102">
                  <c:v>0.49554999999999999</c:v>
                </c:pt>
                <c:pt idx="103">
                  <c:v>4.5100000000000001E-2</c:v>
                </c:pt>
                <c:pt idx="104">
                  <c:v>5.6799999999999998E-5</c:v>
                </c:pt>
                <c:pt idx="105">
                  <c:v>6.6269999999999996E-2</c:v>
                </c:pt>
                <c:pt idx="106">
                  <c:v>0.25600000000000001</c:v>
                </c:pt>
                <c:pt idx="107">
                  <c:v>5.9560000000000002E-2</c:v>
                </c:pt>
                <c:pt idx="108">
                  <c:v>8.2800000000000003E-6</c:v>
                </c:pt>
                <c:pt idx="109">
                  <c:v>1.39E-3</c:v>
                </c:pt>
                <c:pt idx="110">
                  <c:v>0.20480000000000001</c:v>
                </c:pt>
                <c:pt idx="111">
                  <c:v>4.8979999999999998E-4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748-43D3-A211-DB36A57A8B16}"/>
            </c:ext>
          </c:extLst>
        </c:ser>
        <c:ser>
          <c:idx val="1"/>
          <c:order val="1"/>
          <c:tx>
            <c:strRef>
              <c:f>cav1ncav2nT2CPRtaper!$E$1</c:f>
              <c:strCache>
                <c:ptCount val="1"/>
                <c:pt idx="0">
                  <c:v>R/Qy PMC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cav1ncav2nT2CPRtaper!$B$3:$B$164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cav1ncav2nT2CPRtaper!$E$3:$E$164</c:f>
              <c:numCache>
                <c:formatCode>0.00E+00</c:formatCode>
                <c:ptCount val="162"/>
                <c:pt idx="0">
                  <c:v>2.8285399999999998</c:v>
                </c:pt>
                <c:pt idx="1">
                  <c:v>4.33E-6</c:v>
                </c:pt>
                <c:pt idx="2">
                  <c:v>2.041E-4</c:v>
                </c:pt>
                <c:pt idx="3">
                  <c:v>7.79E-6</c:v>
                </c:pt>
                <c:pt idx="4">
                  <c:v>1.6500000000000001E-5</c:v>
                </c:pt>
                <c:pt idx="5">
                  <c:v>1.4245499999999999E-4</c:v>
                </c:pt>
                <c:pt idx="6">
                  <c:v>1.03E-5</c:v>
                </c:pt>
                <c:pt idx="7">
                  <c:v>2.2599999999999999E-3</c:v>
                </c:pt>
                <c:pt idx="8">
                  <c:v>8.7700000000000007E-6</c:v>
                </c:pt>
                <c:pt idx="9">
                  <c:v>3.8000000000000002E-5</c:v>
                </c:pt>
                <c:pt idx="10">
                  <c:v>2.9269999999999999E-3</c:v>
                </c:pt>
                <c:pt idx="11">
                  <c:v>1.24E-3</c:v>
                </c:pt>
                <c:pt idx="12">
                  <c:v>2.9479999999999999E-2</c:v>
                </c:pt>
                <c:pt idx="13">
                  <c:v>0.103355</c:v>
                </c:pt>
                <c:pt idx="14">
                  <c:v>0.42749999999999999</c:v>
                </c:pt>
                <c:pt idx="15">
                  <c:v>7.6078000000000007E-2</c:v>
                </c:pt>
                <c:pt idx="16" formatCode="General">
                  <c:v>0.9587</c:v>
                </c:pt>
                <c:pt idx="17">
                  <c:v>8.2000000000000001E-5</c:v>
                </c:pt>
                <c:pt idx="18">
                  <c:v>5.3E-3</c:v>
                </c:pt>
                <c:pt idx="19">
                  <c:v>0.30320000000000003</c:v>
                </c:pt>
                <c:pt idx="20">
                  <c:v>4.8999999999999998E-3</c:v>
                </c:pt>
                <c:pt idx="22">
                  <c:v>6.2600000000000003E-2</c:v>
                </c:pt>
                <c:pt idx="23" formatCode="General">
                  <c:v>3.9959000000000001E-2</c:v>
                </c:pt>
                <c:pt idx="24">
                  <c:v>2.0799999999999999E-2</c:v>
                </c:pt>
                <c:pt idx="25">
                  <c:v>0.19120000000000001</c:v>
                </c:pt>
                <c:pt idx="26">
                  <c:v>0.39</c:v>
                </c:pt>
                <c:pt idx="27">
                  <c:v>0.40944999999999998</c:v>
                </c:pt>
                <c:pt idx="28">
                  <c:v>1.3599999999999999E-2</c:v>
                </c:pt>
                <c:pt idx="29">
                  <c:v>5.2999999999999999E-2</c:v>
                </c:pt>
                <c:pt idx="30">
                  <c:v>7.4485999999999997E-2</c:v>
                </c:pt>
                <c:pt idx="31">
                  <c:v>1.934E-2</c:v>
                </c:pt>
                <c:pt idx="32">
                  <c:v>1.24E-3</c:v>
                </c:pt>
                <c:pt idx="33">
                  <c:v>3.7975000000000002E-2</c:v>
                </c:pt>
                <c:pt idx="34">
                  <c:v>4.7600000000000003E-2</c:v>
                </c:pt>
                <c:pt idx="35">
                  <c:v>0.246</c:v>
                </c:pt>
                <c:pt idx="36">
                  <c:v>0.23499999999999999</c:v>
                </c:pt>
                <c:pt idx="37">
                  <c:v>1.23E-2</c:v>
                </c:pt>
                <c:pt idx="38">
                  <c:v>11.83</c:v>
                </c:pt>
                <c:pt idx="39">
                  <c:v>2.347</c:v>
                </c:pt>
                <c:pt idx="40">
                  <c:v>0.17052500000000001</c:v>
                </c:pt>
                <c:pt idx="41">
                  <c:v>0.1429</c:v>
                </c:pt>
                <c:pt idx="42">
                  <c:v>2.66</c:v>
                </c:pt>
                <c:pt idx="43">
                  <c:v>0.23699999999999999</c:v>
                </c:pt>
                <c:pt idx="44">
                  <c:v>1.4158999999999999</c:v>
                </c:pt>
                <c:pt idx="45">
                  <c:v>9.7999999999999997E-4</c:v>
                </c:pt>
                <c:pt idx="46">
                  <c:v>2.0760000000000001E-2</c:v>
                </c:pt>
                <c:pt idx="47">
                  <c:v>5.6000000000000001E-2</c:v>
                </c:pt>
                <c:pt idx="48">
                  <c:v>7.0000000000000001E-3</c:v>
                </c:pt>
                <c:pt idx="49">
                  <c:v>7.0299999999999998E-3</c:v>
                </c:pt>
                <c:pt idx="50">
                  <c:v>0.10101</c:v>
                </c:pt>
                <c:pt idx="51">
                  <c:v>5.493E-2</c:v>
                </c:pt>
                <c:pt idx="52">
                  <c:v>0.42459999999999998</c:v>
                </c:pt>
                <c:pt idx="53">
                  <c:v>2.5000000000000001E-2</c:v>
                </c:pt>
                <c:pt idx="54">
                  <c:v>4.1000000000000002E-2</c:v>
                </c:pt>
                <c:pt idx="55">
                  <c:v>1.038E-4</c:v>
                </c:pt>
                <c:pt idx="56">
                  <c:v>9.6900000000000007E-3</c:v>
                </c:pt>
                <c:pt idx="57">
                  <c:v>9.1721999999999998E-2</c:v>
                </c:pt>
                <c:pt idx="58">
                  <c:v>0.36780000000000002</c:v>
                </c:pt>
                <c:pt idx="59">
                  <c:v>7.6652999999999997E-4</c:v>
                </c:pt>
                <c:pt idx="60">
                  <c:v>4.2999999999999999E-4</c:v>
                </c:pt>
                <c:pt idx="61">
                  <c:v>3.5499999999999997E-2</c:v>
                </c:pt>
                <c:pt idx="62">
                  <c:v>2.86E-2</c:v>
                </c:pt>
                <c:pt idx="63">
                  <c:v>1.0699999999999999E-2</c:v>
                </c:pt>
                <c:pt idx="65">
                  <c:v>2.5000000000000001E-3</c:v>
                </c:pt>
                <c:pt idx="66">
                  <c:v>1.179E-2</c:v>
                </c:pt>
                <c:pt idx="67">
                  <c:v>4.5999999999999999E-3</c:v>
                </c:pt>
                <c:pt idx="68">
                  <c:v>1.9599999999999999E-2</c:v>
                </c:pt>
                <c:pt idx="69">
                  <c:v>7.8600000000000003E-2</c:v>
                </c:pt>
                <c:pt idx="70">
                  <c:v>1.61E-2</c:v>
                </c:pt>
                <c:pt idx="71">
                  <c:v>5.8999999999999999E-3</c:v>
                </c:pt>
                <c:pt idx="72">
                  <c:v>0.18729999999999999</c:v>
                </c:pt>
                <c:pt idx="73">
                  <c:v>0.44989000000000001</c:v>
                </c:pt>
                <c:pt idx="74">
                  <c:v>1.4369E-2</c:v>
                </c:pt>
                <c:pt idx="75">
                  <c:v>1.49E-3</c:v>
                </c:pt>
                <c:pt idx="76">
                  <c:v>1.44E-2</c:v>
                </c:pt>
                <c:pt idx="77">
                  <c:v>2.33E-3</c:v>
                </c:pt>
                <c:pt idx="78">
                  <c:v>2.5329999999999998E-2</c:v>
                </c:pt>
                <c:pt idx="79">
                  <c:v>5.4999999999999997E-3</c:v>
                </c:pt>
                <c:pt idx="80">
                  <c:v>1.15E-4</c:v>
                </c:pt>
                <c:pt idx="81">
                  <c:v>6.9599999999999995E-2</c:v>
                </c:pt>
                <c:pt idx="82">
                  <c:v>0.17554</c:v>
                </c:pt>
                <c:pt idx="83">
                  <c:v>0.31866</c:v>
                </c:pt>
                <c:pt idx="84">
                  <c:v>1.8100000000000002E-2</c:v>
                </c:pt>
                <c:pt idx="85">
                  <c:v>9.7999999999999997E-4</c:v>
                </c:pt>
                <c:pt idx="86">
                  <c:v>4.7E-2</c:v>
                </c:pt>
                <c:pt idx="87">
                  <c:v>5.1334999999999999E-2</c:v>
                </c:pt>
                <c:pt idx="88">
                  <c:v>2.9200000000000002E-7</c:v>
                </c:pt>
                <c:pt idx="89">
                  <c:v>2.2579999999999999E-2</c:v>
                </c:pt>
                <c:pt idx="90">
                  <c:v>3.8064499999999999E-4</c:v>
                </c:pt>
                <c:pt idx="91">
                  <c:v>8.0000000000000002E-3</c:v>
                </c:pt>
                <c:pt idx="92">
                  <c:v>1.617E-2</c:v>
                </c:pt>
                <c:pt idx="93">
                  <c:v>5.8144000000000001E-2</c:v>
                </c:pt>
                <c:pt idx="94">
                  <c:v>1.9168000000000001E-2</c:v>
                </c:pt>
                <c:pt idx="95">
                  <c:v>3.7600000000000001E-2</c:v>
                </c:pt>
                <c:pt idx="96">
                  <c:v>3.8E-3</c:v>
                </c:pt>
                <c:pt idx="97">
                  <c:v>9.1100000000000005E-5</c:v>
                </c:pt>
                <c:pt idx="98">
                  <c:v>7.9268000000000003E-4</c:v>
                </c:pt>
                <c:pt idx="99">
                  <c:v>3.4200000000000001E-2</c:v>
                </c:pt>
                <c:pt idx="100">
                  <c:v>2.49E-3</c:v>
                </c:pt>
                <c:pt idx="101">
                  <c:v>8.0999999999999996E-3</c:v>
                </c:pt>
                <c:pt idx="102">
                  <c:v>0.1081</c:v>
                </c:pt>
                <c:pt idx="103">
                  <c:v>1.9130000000000001E-2</c:v>
                </c:pt>
                <c:pt idx="104">
                  <c:v>1.8200000000000001E-2</c:v>
                </c:pt>
                <c:pt idx="105">
                  <c:v>3.3020000000000001E-2</c:v>
                </c:pt>
                <c:pt idx="106">
                  <c:v>1.8799999999999999E-4</c:v>
                </c:pt>
                <c:pt idx="107">
                  <c:v>3.6327999999999999E-2</c:v>
                </c:pt>
                <c:pt idx="108">
                  <c:v>1.205E-2</c:v>
                </c:pt>
                <c:pt idx="109">
                  <c:v>9.0499999999999999E-4</c:v>
                </c:pt>
                <c:pt idx="110">
                  <c:v>2.7900000000000001E-5</c:v>
                </c:pt>
                <c:pt idx="111">
                  <c:v>8.9969000000000004E-3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748-43D3-A211-DB36A57A8B16}"/>
            </c:ext>
          </c:extLst>
        </c:ser>
        <c:ser>
          <c:idx val="2"/>
          <c:order val="2"/>
          <c:tx>
            <c:strRef>
              <c:f>cav1ncav2nT2CPRtaper!$F$1</c:f>
              <c:strCache>
                <c:ptCount val="1"/>
                <c:pt idx="0">
                  <c:v>R/Qz PMC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cav1ncav2nT2CPRtaper!$B$3:$B$164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cav1ncav2nT2CPRtaper!$F$3:$F$164</c:f>
              <c:numCache>
                <c:formatCode>0.00E+00</c:formatCode>
                <c:ptCount val="162"/>
                <c:pt idx="0">
                  <c:v>1.2328400000000001E-4</c:v>
                </c:pt>
                <c:pt idx="1">
                  <c:v>4.2899999999999996E-6</c:v>
                </c:pt>
                <c:pt idx="2">
                  <c:v>1.1900000000000001E-3</c:v>
                </c:pt>
                <c:pt idx="3">
                  <c:v>2.8579999999999999E-3</c:v>
                </c:pt>
                <c:pt idx="4">
                  <c:v>1.3226500000000001E-4</c:v>
                </c:pt>
                <c:pt idx="5">
                  <c:v>1.99E-3</c:v>
                </c:pt>
                <c:pt idx="6">
                  <c:v>3.3619999999999997E-2</c:v>
                </c:pt>
                <c:pt idx="7">
                  <c:v>9.1800000000000007E-2</c:v>
                </c:pt>
                <c:pt idx="8">
                  <c:v>1.078E-2</c:v>
                </c:pt>
                <c:pt idx="9">
                  <c:v>1.1230000000000001E-4</c:v>
                </c:pt>
                <c:pt idx="10">
                  <c:v>6.3</c:v>
                </c:pt>
                <c:pt idx="11">
                  <c:v>0.1895</c:v>
                </c:pt>
                <c:pt idx="12">
                  <c:v>10.119899999999999</c:v>
                </c:pt>
                <c:pt idx="13">
                  <c:v>30.163599999999999</c:v>
                </c:pt>
                <c:pt idx="14">
                  <c:v>72.92</c:v>
                </c:pt>
                <c:pt idx="15">
                  <c:v>10.35712</c:v>
                </c:pt>
                <c:pt idx="16" formatCode="General">
                  <c:v>123.57899999999999</c:v>
                </c:pt>
                <c:pt idx="17">
                  <c:v>0.67</c:v>
                </c:pt>
                <c:pt idx="18">
                  <c:v>0.14199999999999999</c:v>
                </c:pt>
                <c:pt idx="19">
                  <c:v>57.5</c:v>
                </c:pt>
                <c:pt idx="20">
                  <c:v>0.16303000000000001</c:v>
                </c:pt>
                <c:pt idx="22">
                  <c:v>3.024</c:v>
                </c:pt>
                <c:pt idx="23" formatCode="General">
                  <c:v>6.3462500000000004</c:v>
                </c:pt>
                <c:pt idx="24">
                  <c:v>3.0413600000000001</c:v>
                </c:pt>
                <c:pt idx="25">
                  <c:v>18.23</c:v>
                </c:pt>
                <c:pt idx="26">
                  <c:v>47.41</c:v>
                </c:pt>
                <c:pt idx="27">
                  <c:v>23.203499999999998</c:v>
                </c:pt>
                <c:pt idx="28">
                  <c:v>8.3420000000000005</c:v>
                </c:pt>
                <c:pt idx="29">
                  <c:v>7.46</c:v>
                </c:pt>
                <c:pt idx="30">
                  <c:v>3.0880000000000001</c:v>
                </c:pt>
                <c:pt idx="31">
                  <c:v>0.88060000000000005</c:v>
                </c:pt>
                <c:pt idx="32">
                  <c:v>8.6360000000000006E-2</c:v>
                </c:pt>
                <c:pt idx="33">
                  <c:v>0.70599999999999996</c:v>
                </c:pt>
                <c:pt idx="34">
                  <c:v>0.71352000000000004</c:v>
                </c:pt>
                <c:pt idx="35">
                  <c:v>5.77</c:v>
                </c:pt>
                <c:pt idx="36">
                  <c:v>4.46</c:v>
                </c:pt>
                <c:pt idx="37">
                  <c:v>0.23874000000000001</c:v>
                </c:pt>
                <c:pt idx="38">
                  <c:v>285.96100000000001</c:v>
                </c:pt>
                <c:pt idx="39">
                  <c:v>81.47</c:v>
                </c:pt>
                <c:pt idx="40">
                  <c:v>8.3130000000000006</c:v>
                </c:pt>
                <c:pt idx="41">
                  <c:v>1.77</c:v>
                </c:pt>
                <c:pt idx="42">
                  <c:v>44.459000000000003</c:v>
                </c:pt>
                <c:pt idx="43">
                  <c:v>7.29</c:v>
                </c:pt>
                <c:pt idx="44">
                  <c:v>26.34047</c:v>
                </c:pt>
                <c:pt idx="45">
                  <c:v>1.4599999999999999E-3</c:v>
                </c:pt>
                <c:pt idx="46">
                  <c:v>0.23143</c:v>
                </c:pt>
                <c:pt idx="47">
                  <c:v>1.27</c:v>
                </c:pt>
                <c:pt idx="48">
                  <c:v>0.67800000000000005</c:v>
                </c:pt>
                <c:pt idx="49">
                  <c:v>0.1181</c:v>
                </c:pt>
                <c:pt idx="50">
                  <c:v>1.3720000000000001</c:v>
                </c:pt>
                <c:pt idx="51">
                  <c:v>1.61</c:v>
                </c:pt>
                <c:pt idx="52">
                  <c:v>8.0340000000000007</c:v>
                </c:pt>
                <c:pt idx="53">
                  <c:v>0.72540000000000004</c:v>
                </c:pt>
                <c:pt idx="54">
                  <c:v>0.70270999999999995</c:v>
                </c:pt>
                <c:pt idx="55">
                  <c:v>9.7599999999999996E-3</c:v>
                </c:pt>
                <c:pt idx="56">
                  <c:v>6.2E-2</c:v>
                </c:pt>
                <c:pt idx="57">
                  <c:v>2.1505299999999998</c:v>
                </c:pt>
                <c:pt idx="58">
                  <c:v>9.3305399999999992</c:v>
                </c:pt>
                <c:pt idx="59">
                  <c:v>1.4E-3</c:v>
                </c:pt>
                <c:pt idx="60">
                  <c:v>1.49E-2</c:v>
                </c:pt>
                <c:pt idx="61">
                  <c:v>0.79659999999999997</c:v>
                </c:pt>
                <c:pt idx="62">
                  <c:v>2.7E-2</c:v>
                </c:pt>
                <c:pt idx="63">
                  <c:v>0.17699999999999999</c:v>
                </c:pt>
                <c:pt idx="65">
                  <c:v>0.1062</c:v>
                </c:pt>
                <c:pt idx="66">
                  <c:v>0.60867000000000004</c:v>
                </c:pt>
                <c:pt idx="67">
                  <c:v>0.39330541000000002</c:v>
                </c:pt>
                <c:pt idx="68">
                  <c:v>6.0499999999999998E-3</c:v>
                </c:pt>
                <c:pt idx="69">
                  <c:v>1.6559999999999999</c:v>
                </c:pt>
                <c:pt idx="70">
                  <c:v>0.53625</c:v>
                </c:pt>
                <c:pt idx="71">
                  <c:v>5.31E-4</c:v>
                </c:pt>
                <c:pt idx="72">
                  <c:v>3.84</c:v>
                </c:pt>
                <c:pt idx="73">
                  <c:v>7.31</c:v>
                </c:pt>
                <c:pt idx="74">
                  <c:v>0.29466999999999999</c:v>
                </c:pt>
                <c:pt idx="75">
                  <c:v>0.71640000000000004</c:v>
                </c:pt>
                <c:pt idx="76">
                  <c:v>0.102074</c:v>
                </c:pt>
                <c:pt idx="77">
                  <c:v>0.16697000000000001</c:v>
                </c:pt>
                <c:pt idx="78">
                  <c:v>1.2050000000000001</c:v>
                </c:pt>
                <c:pt idx="79">
                  <c:v>8.3589999999999998E-2</c:v>
                </c:pt>
                <c:pt idx="80">
                  <c:v>4.7899999999999999E-4</c:v>
                </c:pt>
                <c:pt idx="81">
                  <c:v>0.66610000000000003</c:v>
                </c:pt>
                <c:pt idx="82">
                  <c:v>3.86</c:v>
                </c:pt>
                <c:pt idx="83">
                  <c:v>8.4952000000000005</c:v>
                </c:pt>
                <c:pt idx="84">
                  <c:v>5.6290000000000003E-3</c:v>
                </c:pt>
                <c:pt idx="85">
                  <c:v>3.32E-3</c:v>
                </c:pt>
                <c:pt idx="86">
                  <c:v>1.37E-2</c:v>
                </c:pt>
                <c:pt idx="87">
                  <c:v>1.5571999999999999</c:v>
                </c:pt>
                <c:pt idx="88">
                  <c:v>6.0299999999999999E-2</c:v>
                </c:pt>
                <c:pt idx="89">
                  <c:v>0.26800000000000002</c:v>
                </c:pt>
                <c:pt idx="90">
                  <c:v>5.5800000000000002E-2</c:v>
                </c:pt>
                <c:pt idx="91">
                  <c:v>3.2199999999999999E-2</c:v>
                </c:pt>
                <c:pt idx="92">
                  <c:v>0.62733300000000003</c:v>
                </c:pt>
                <c:pt idx="93">
                  <c:v>0.33777000000000001</c:v>
                </c:pt>
                <c:pt idx="94">
                  <c:v>1.37</c:v>
                </c:pt>
                <c:pt idx="95">
                  <c:v>2.35</c:v>
                </c:pt>
                <c:pt idx="96">
                  <c:v>0.19400000000000001</c:v>
                </c:pt>
                <c:pt idx="97">
                  <c:v>4.897E-2</c:v>
                </c:pt>
                <c:pt idx="98">
                  <c:v>2.053E-2</c:v>
                </c:pt>
                <c:pt idx="99">
                  <c:v>2.2400000000000002</c:v>
                </c:pt>
                <c:pt idx="100">
                  <c:v>1.5699999999999999E-2</c:v>
                </c:pt>
                <c:pt idx="101">
                  <c:v>4.4400000000000002E-2</c:v>
                </c:pt>
                <c:pt idx="102">
                  <c:v>2.1436000000000002</c:v>
                </c:pt>
                <c:pt idx="103">
                  <c:v>0.41860000000000003</c:v>
                </c:pt>
                <c:pt idx="104">
                  <c:v>0.86799999999999999</c:v>
                </c:pt>
                <c:pt idx="105">
                  <c:v>2.41</c:v>
                </c:pt>
                <c:pt idx="106">
                  <c:v>4.3299999999999998E-2</c:v>
                </c:pt>
                <c:pt idx="107">
                  <c:v>1.69</c:v>
                </c:pt>
                <c:pt idx="108">
                  <c:v>0.88875000000000004</c:v>
                </c:pt>
                <c:pt idx="109">
                  <c:v>2.7723999999999999E-2</c:v>
                </c:pt>
                <c:pt idx="110">
                  <c:v>1.833195E-2</c:v>
                </c:pt>
                <c:pt idx="111">
                  <c:v>0.39389999999999997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748-43D3-A211-DB36A57A8B16}"/>
            </c:ext>
          </c:extLst>
        </c:ser>
        <c:ser>
          <c:idx val="3"/>
          <c:order val="3"/>
          <c:tx>
            <c:v>R/Qx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cav1ncav2nT2CPRtaper!$B$171:$B$307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cav1ncav2nT2CPRtaper!$D$171:$D$307</c:f>
              <c:numCache>
                <c:formatCode>0.00E+00</c:formatCode>
                <c:ptCount val="137"/>
                <c:pt idx="0">
                  <c:v>1.7890000000000001E-4</c:v>
                </c:pt>
                <c:pt idx="1">
                  <c:v>1.8688000000000001E-3</c:v>
                </c:pt>
                <c:pt idx="2">
                  <c:v>3.1399999999999998E-5</c:v>
                </c:pt>
                <c:pt idx="3">
                  <c:v>5.0599999999999997E-5</c:v>
                </c:pt>
                <c:pt idx="4">
                  <c:v>7.4255999999999996E-4</c:v>
                </c:pt>
                <c:pt idx="5">
                  <c:v>1.5799999999999999E-4</c:v>
                </c:pt>
                <c:pt idx="6">
                  <c:v>2.2599999999999999E-3</c:v>
                </c:pt>
                <c:pt idx="7">
                  <c:v>1.48E-3</c:v>
                </c:pt>
                <c:pt idx="8">
                  <c:v>3.3100000000000002E-4</c:v>
                </c:pt>
                <c:pt idx="9">
                  <c:v>2.5600000000000001E-6</c:v>
                </c:pt>
                <c:pt idx="10">
                  <c:v>4.3900000000000003E-6</c:v>
                </c:pt>
                <c:pt idx="11">
                  <c:v>1.27E-4</c:v>
                </c:pt>
                <c:pt idx="12">
                  <c:v>6.3200000000000005E-5</c:v>
                </c:pt>
                <c:pt idx="13">
                  <c:v>3.025E-5</c:v>
                </c:pt>
                <c:pt idx="14">
                  <c:v>6.0499999999999997E-6</c:v>
                </c:pt>
                <c:pt idx="15">
                  <c:v>3.8699999999999999E-5</c:v>
                </c:pt>
                <c:pt idx="16">
                  <c:v>3.1599999999999998E-4</c:v>
                </c:pt>
                <c:pt idx="17">
                  <c:v>1.8354999999999999E-4</c:v>
                </c:pt>
                <c:pt idx="18">
                  <c:v>3.5700000000000001E-6</c:v>
                </c:pt>
                <c:pt idx="19">
                  <c:v>1.01E-5</c:v>
                </c:pt>
                <c:pt idx="20">
                  <c:v>2.2399999999999999E-5</c:v>
                </c:pt>
                <c:pt idx="21">
                  <c:v>8.5699999999999993E-6</c:v>
                </c:pt>
                <c:pt idx="22">
                  <c:v>1.3400000000000001E-6</c:v>
                </c:pt>
                <c:pt idx="23">
                  <c:v>2.6400000000000001E-6</c:v>
                </c:pt>
                <c:pt idx="24">
                  <c:v>8.0099999999999996E-8</c:v>
                </c:pt>
                <c:pt idx="25">
                  <c:v>2.1900000000000002E-6</c:v>
                </c:pt>
                <c:pt idx="26">
                  <c:v>6.4599999999999998E-5</c:v>
                </c:pt>
                <c:pt idx="27">
                  <c:v>1.9500000000000001E-7</c:v>
                </c:pt>
                <c:pt idx="28">
                  <c:v>7.9100000000000005E-6</c:v>
                </c:pt>
                <c:pt idx="29">
                  <c:v>2.73E-5</c:v>
                </c:pt>
                <c:pt idx="30">
                  <c:v>8.6200000000000005E-6</c:v>
                </c:pt>
                <c:pt idx="31">
                  <c:v>1.22E-5</c:v>
                </c:pt>
                <c:pt idx="32">
                  <c:v>9.5600000000000006E-5</c:v>
                </c:pt>
                <c:pt idx="33">
                  <c:v>1.8699999999999999E-4</c:v>
                </c:pt>
                <c:pt idx="34">
                  <c:v>1.1799999999999999E-6</c:v>
                </c:pt>
                <c:pt idx="35">
                  <c:v>2.4000000000000001E-4</c:v>
                </c:pt>
                <c:pt idx="36">
                  <c:v>4.18E-5</c:v>
                </c:pt>
                <c:pt idx="37">
                  <c:v>5.2200000000000002E-5</c:v>
                </c:pt>
                <c:pt idx="38">
                  <c:v>4.7999999999999998E-6</c:v>
                </c:pt>
                <c:pt idx="39">
                  <c:v>2.3000000000000001E-4</c:v>
                </c:pt>
                <c:pt idx="40">
                  <c:v>1.618E-4</c:v>
                </c:pt>
                <c:pt idx="41">
                  <c:v>4.4200000000000001E-4</c:v>
                </c:pt>
                <c:pt idx="42">
                  <c:v>2.32E-4</c:v>
                </c:pt>
                <c:pt idx="43">
                  <c:v>5.1900000000000003E-7</c:v>
                </c:pt>
                <c:pt idx="44">
                  <c:v>4.0999999999999998E-10</c:v>
                </c:pt>
                <c:pt idx="45">
                  <c:v>4.7899999999999999E-6</c:v>
                </c:pt>
                <c:pt idx="46">
                  <c:v>7.9699999999999999E-6</c:v>
                </c:pt>
                <c:pt idx="47">
                  <c:v>7.8000000000000004E-9</c:v>
                </c:pt>
                <c:pt idx="48">
                  <c:v>1.2799999999999999E-5</c:v>
                </c:pt>
                <c:pt idx="49">
                  <c:v>2.1999999999999999E-5</c:v>
                </c:pt>
                <c:pt idx="50">
                  <c:v>7.1600000000000006E-8</c:v>
                </c:pt>
                <c:pt idx="51">
                  <c:v>2.2199999999999999E-6</c:v>
                </c:pt>
                <c:pt idx="52">
                  <c:v>1.3900000000000001E-5</c:v>
                </c:pt>
                <c:pt idx="53">
                  <c:v>7.2799999999999994E-5</c:v>
                </c:pt>
                <c:pt idx="54">
                  <c:v>4.4799999999999999E-7</c:v>
                </c:pt>
                <c:pt idx="55">
                  <c:v>3.2899999999999999E-7</c:v>
                </c:pt>
                <c:pt idx="56">
                  <c:v>3.0199999999999998E-7</c:v>
                </c:pt>
                <c:pt idx="57">
                  <c:v>6.3399999999999999E-8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748-43D3-A211-DB36A57A8B16}"/>
            </c:ext>
          </c:extLst>
        </c:ser>
        <c:ser>
          <c:idx val="4"/>
          <c:order val="4"/>
          <c:tx>
            <c:v>R/Qy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cav1ncav2nT2CPRtaper!$B$171:$B$307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cav1ncav2nT2CPRtaper!$E$171:$E$307</c:f>
              <c:numCache>
                <c:formatCode>General</c:formatCode>
                <c:ptCount val="137"/>
                <c:pt idx="0">
                  <c:v>8.4085999999999999</c:v>
                </c:pt>
                <c:pt idx="1">
                  <c:v>6.9966E-2</c:v>
                </c:pt>
                <c:pt idx="2">
                  <c:v>2.74288</c:v>
                </c:pt>
                <c:pt idx="3">
                  <c:v>2.4550000000000001</c:v>
                </c:pt>
                <c:pt idx="4">
                  <c:v>19.03</c:v>
                </c:pt>
                <c:pt idx="5" formatCode="0.00E+00">
                  <c:v>959.45799999999997</c:v>
                </c:pt>
                <c:pt idx="6">
                  <c:v>957.33</c:v>
                </c:pt>
                <c:pt idx="7">
                  <c:v>6.944</c:v>
                </c:pt>
                <c:pt idx="8">
                  <c:v>589.39499999999998</c:v>
                </c:pt>
                <c:pt idx="9" formatCode="0.00E+00">
                  <c:v>0.23630000000000001</c:v>
                </c:pt>
                <c:pt idx="10">
                  <c:v>3.8700000000000002E-3</c:v>
                </c:pt>
                <c:pt idx="11">
                  <c:v>0.65103999999999995</c:v>
                </c:pt>
                <c:pt idx="12">
                  <c:v>0.18462999999999999</c:v>
                </c:pt>
                <c:pt idx="13">
                  <c:v>1.2580499999999999</c:v>
                </c:pt>
                <c:pt idx="14">
                  <c:v>1.7423</c:v>
                </c:pt>
                <c:pt idx="15">
                  <c:v>0.26912000000000003</c:v>
                </c:pt>
                <c:pt idx="16">
                  <c:v>0.76090000000000002</c:v>
                </c:pt>
                <c:pt idx="17">
                  <c:v>0.40670000000000001</c:v>
                </c:pt>
                <c:pt idx="18">
                  <c:v>0.88900000000000001</c:v>
                </c:pt>
                <c:pt idx="19">
                  <c:v>0.11738</c:v>
                </c:pt>
                <c:pt idx="20">
                  <c:v>0.19749</c:v>
                </c:pt>
                <c:pt idx="21" formatCode="0.00E+00">
                  <c:v>16.096</c:v>
                </c:pt>
                <c:pt idx="22">
                  <c:v>3.9899999999999996E-3</c:v>
                </c:pt>
                <c:pt idx="23" formatCode="0.00E+00">
                  <c:v>32.981000000000002</c:v>
                </c:pt>
                <c:pt idx="24" formatCode="0.00E+00">
                  <c:v>13.43</c:v>
                </c:pt>
                <c:pt idx="25" formatCode="0.00E+00">
                  <c:v>0.52906399999999998</c:v>
                </c:pt>
                <c:pt idx="26" formatCode="0.00E+00">
                  <c:v>0.1231</c:v>
                </c:pt>
                <c:pt idx="27">
                  <c:v>4.4418300000000004</c:v>
                </c:pt>
                <c:pt idx="28" formatCode="0.00E+00">
                  <c:v>1.5821000000000001</c:v>
                </c:pt>
                <c:pt idx="29" formatCode="0.00E+00">
                  <c:v>0.93106</c:v>
                </c:pt>
                <c:pt idx="30">
                  <c:v>1.3799999999999999E-4</c:v>
                </c:pt>
                <c:pt idx="31" formatCode="0.00E+00">
                  <c:v>1.47E-3</c:v>
                </c:pt>
                <c:pt idx="32" formatCode="0.00E+00">
                  <c:v>10.87</c:v>
                </c:pt>
                <c:pt idx="33" formatCode="0.00E+00">
                  <c:v>3.7719999999999998</c:v>
                </c:pt>
                <c:pt idx="34" formatCode="0.00E+00">
                  <c:v>1.49</c:v>
                </c:pt>
                <c:pt idx="35">
                  <c:v>7.26</c:v>
                </c:pt>
                <c:pt idx="36" formatCode="0.00E+00">
                  <c:v>38.027999999999999</c:v>
                </c:pt>
                <c:pt idx="37" formatCode="0.00E+00">
                  <c:v>0.53900000000000003</c:v>
                </c:pt>
                <c:pt idx="38">
                  <c:v>4.5769799999999998</c:v>
                </c:pt>
                <c:pt idx="39" formatCode="0.00E+00">
                  <c:v>59.369</c:v>
                </c:pt>
                <c:pt idx="40" formatCode="0.00E+00">
                  <c:v>12.2530138</c:v>
                </c:pt>
                <c:pt idx="41" formatCode="0.00E+00">
                  <c:v>1.01E-3</c:v>
                </c:pt>
                <c:pt idx="42">
                  <c:v>1.6000000000000001E-3</c:v>
                </c:pt>
                <c:pt idx="43" formatCode="0.00E+00">
                  <c:v>1.2099999999999999E-3</c:v>
                </c:pt>
                <c:pt idx="44">
                  <c:v>1.6249999999999999E-3</c:v>
                </c:pt>
                <c:pt idx="45" formatCode="0.00E+00">
                  <c:v>2.9250000000000002E-2</c:v>
                </c:pt>
                <c:pt idx="46">
                  <c:v>12.747</c:v>
                </c:pt>
                <c:pt idx="47" formatCode="0.00E+00">
                  <c:v>2.2800000000000001E-4</c:v>
                </c:pt>
                <c:pt idx="48">
                  <c:v>1.47E-2</c:v>
                </c:pt>
                <c:pt idx="49" formatCode="0.00E+00">
                  <c:v>4.2819000000000003</c:v>
                </c:pt>
                <c:pt idx="50">
                  <c:v>2.6584E-2</c:v>
                </c:pt>
                <c:pt idx="51" formatCode="0.00E+00">
                  <c:v>8.3184900000000006</c:v>
                </c:pt>
                <c:pt idx="52" formatCode="0.00E+00">
                  <c:v>1.4400000000000001E-3</c:v>
                </c:pt>
                <c:pt idx="53" formatCode="0.00E+00">
                  <c:v>1.16E-3</c:v>
                </c:pt>
                <c:pt idx="54" formatCode="0.00E+00">
                  <c:v>0.50749999999999995</c:v>
                </c:pt>
                <c:pt idx="55" formatCode="0.00E+00">
                  <c:v>0.91269999999999996</c:v>
                </c:pt>
                <c:pt idx="56" formatCode="0.00E+00">
                  <c:v>1.9021999999999999</c:v>
                </c:pt>
                <c:pt idx="57" formatCode="0.00E+00">
                  <c:v>1.1935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748-43D3-A211-DB36A57A8B16}"/>
            </c:ext>
          </c:extLst>
        </c:ser>
        <c:ser>
          <c:idx val="5"/>
          <c:order val="5"/>
          <c:tx>
            <c:v>R/Qz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cav1ncav2nT2CPRtaper!$B$171:$B$307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cav1ncav2nT2CPRtaper!$F$171:$F$307</c:f>
              <c:numCache>
                <c:formatCode>0.00E+00</c:formatCode>
                <c:ptCount val="137"/>
                <c:pt idx="0">
                  <c:v>1.26E-5</c:v>
                </c:pt>
                <c:pt idx="1">
                  <c:v>2.3300000000000001E-5</c:v>
                </c:pt>
                <c:pt idx="2">
                  <c:v>3.1899999999999999E-9</c:v>
                </c:pt>
                <c:pt idx="3">
                  <c:v>1.9600000000000001E-7</c:v>
                </c:pt>
                <c:pt idx="4">
                  <c:v>6.9999999999999994E-5</c:v>
                </c:pt>
                <c:pt idx="5">
                  <c:v>1.15E-7</c:v>
                </c:pt>
                <c:pt idx="6">
                  <c:v>2.51E-5</c:v>
                </c:pt>
                <c:pt idx="7">
                  <c:v>2.2099999999999998E-5</c:v>
                </c:pt>
                <c:pt idx="8">
                  <c:v>1.31E-5</c:v>
                </c:pt>
                <c:pt idx="9">
                  <c:v>1.3000000000000001E-8</c:v>
                </c:pt>
                <c:pt idx="10">
                  <c:v>1.29E-8</c:v>
                </c:pt>
                <c:pt idx="11">
                  <c:v>4.3300000000000002E-5</c:v>
                </c:pt>
                <c:pt idx="12">
                  <c:v>1.025E-4</c:v>
                </c:pt>
                <c:pt idx="13">
                  <c:v>2.8700000000000001E-6</c:v>
                </c:pt>
                <c:pt idx="14">
                  <c:v>5.1499999999999998E-8</c:v>
                </c:pt>
                <c:pt idx="15">
                  <c:v>1.1899999999999999E-7</c:v>
                </c:pt>
                <c:pt idx="16">
                  <c:v>7.9300000000000003E-5</c:v>
                </c:pt>
                <c:pt idx="17">
                  <c:v>1.06E-5</c:v>
                </c:pt>
                <c:pt idx="18">
                  <c:v>1.4100000000000001E-6</c:v>
                </c:pt>
                <c:pt idx="19">
                  <c:v>3.6100000000000002E-6</c:v>
                </c:pt>
                <c:pt idx="20">
                  <c:v>7.7100000000000004E-5</c:v>
                </c:pt>
                <c:pt idx="21">
                  <c:v>5.1000000000000003E-6</c:v>
                </c:pt>
                <c:pt idx="22">
                  <c:v>1.3400000000000001E-6</c:v>
                </c:pt>
                <c:pt idx="23">
                  <c:v>5.4399999999999996E-6</c:v>
                </c:pt>
                <c:pt idx="24">
                  <c:v>1.029E-8</c:v>
                </c:pt>
                <c:pt idx="25">
                  <c:v>1.9599999999999999E-5</c:v>
                </c:pt>
                <c:pt idx="26">
                  <c:v>8.5900000000000008E-6</c:v>
                </c:pt>
                <c:pt idx="27">
                  <c:v>4.0059999999999999E-5</c:v>
                </c:pt>
                <c:pt idx="28">
                  <c:v>1.6160000000000001E-6</c:v>
                </c:pt>
                <c:pt idx="29">
                  <c:v>2.4700000000000001E-6</c:v>
                </c:pt>
                <c:pt idx="30">
                  <c:v>3.3000000000000002E-6</c:v>
                </c:pt>
                <c:pt idx="31">
                  <c:v>3.179E-6</c:v>
                </c:pt>
                <c:pt idx="32">
                  <c:v>1.182E-7</c:v>
                </c:pt>
                <c:pt idx="33">
                  <c:v>4.85E-5</c:v>
                </c:pt>
                <c:pt idx="34">
                  <c:v>5.0300000000000002E-9</c:v>
                </c:pt>
                <c:pt idx="35">
                  <c:v>1.48E-6</c:v>
                </c:pt>
                <c:pt idx="36">
                  <c:v>3.0599999999999999E-6</c:v>
                </c:pt>
                <c:pt idx="37">
                  <c:v>1.2799999999999999E-4</c:v>
                </c:pt>
                <c:pt idx="38">
                  <c:v>9.3499999999999997E-8</c:v>
                </c:pt>
                <c:pt idx="39">
                  <c:v>2.0100000000000001E-7</c:v>
                </c:pt>
                <c:pt idx="40">
                  <c:v>2.65E-7</c:v>
                </c:pt>
                <c:pt idx="41">
                  <c:v>7.2699999999999999E-7</c:v>
                </c:pt>
                <c:pt idx="42">
                  <c:v>9.3999999999999994E-5</c:v>
                </c:pt>
                <c:pt idx="43">
                  <c:v>1.43E-7</c:v>
                </c:pt>
                <c:pt idx="44">
                  <c:v>6.9500000000000002E-7</c:v>
                </c:pt>
                <c:pt idx="45">
                  <c:v>1.4100000000000001E-7</c:v>
                </c:pt>
                <c:pt idx="46">
                  <c:v>5.1999999999999996E-10</c:v>
                </c:pt>
                <c:pt idx="47">
                  <c:v>4.5900000000000001E-6</c:v>
                </c:pt>
                <c:pt idx="48">
                  <c:v>1.19E-6</c:v>
                </c:pt>
                <c:pt idx="49">
                  <c:v>7.3100000000000003E-6</c:v>
                </c:pt>
                <c:pt idx="50">
                  <c:v>2.96E-7</c:v>
                </c:pt>
                <c:pt idx="51">
                  <c:v>1.018E-6</c:v>
                </c:pt>
                <c:pt idx="52">
                  <c:v>2.3999999999999999E-6</c:v>
                </c:pt>
                <c:pt idx="53">
                  <c:v>2.3199999999999999E-8</c:v>
                </c:pt>
                <c:pt idx="54">
                  <c:v>1.2765000000000001E-4</c:v>
                </c:pt>
                <c:pt idx="55">
                  <c:v>2.23E-7</c:v>
                </c:pt>
                <c:pt idx="56">
                  <c:v>2.3200000000000001E-7</c:v>
                </c:pt>
                <c:pt idx="57">
                  <c:v>6.73E-8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748-43D3-A211-DB36A57A8B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70480"/>
        <c:axId val="1751883376"/>
      </c:scatterChart>
      <c:valAx>
        <c:axId val="1751870480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3376"/>
        <c:crosses val="autoZero"/>
        <c:crossBetween val="midCat"/>
      </c:valAx>
      <c:valAx>
        <c:axId val="1751883376"/>
        <c:scaling>
          <c:logBase val="10"/>
          <c:orientation val="minMax"/>
          <c:max val="10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R/Q [</a:t>
                </a:r>
                <a:r>
                  <a:rPr lang="el-GR"/>
                  <a:t>Ω</a:t>
                </a:r>
                <a:r>
                  <a:rPr lang="en-US"/>
                  <a:t>]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70480"/>
        <c:crosses val="autoZero"/>
        <c:crossBetween val="midCat"/>
        <c:majorUnit val="100"/>
        <c:minorUnit val="5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T150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QL!$A$2:$A$304</c:f>
              <c:numCache>
                <c:formatCode>General</c:formatCode>
                <c:ptCount val="303"/>
                <c:pt idx="0">
                  <c:v>2.5</c:v>
                </c:pt>
                <c:pt idx="1">
                  <c:v>4.0034000000000001</c:v>
                </c:pt>
                <c:pt idx="2">
                  <c:v>4.0034200000000002</c:v>
                </c:pt>
                <c:pt idx="3">
                  <c:v>4.04</c:v>
                </c:pt>
                <c:pt idx="4">
                  <c:v>4.04148</c:v>
                </c:pt>
                <c:pt idx="5">
                  <c:v>4.1298899999999996</c:v>
                </c:pt>
                <c:pt idx="6">
                  <c:v>4.1300699999999999</c:v>
                </c:pt>
                <c:pt idx="7">
                  <c:v>4.2583000000000002</c:v>
                </c:pt>
                <c:pt idx="8">
                  <c:v>4.2636500000000002</c:v>
                </c:pt>
                <c:pt idx="9">
                  <c:v>4.3152799999999996</c:v>
                </c:pt>
                <c:pt idx="10">
                  <c:v>4.31623</c:v>
                </c:pt>
                <c:pt idx="11">
                  <c:v>4.4532800000000003</c:v>
                </c:pt>
                <c:pt idx="12">
                  <c:v>4.4551299999999996</c:v>
                </c:pt>
                <c:pt idx="13">
                  <c:v>4.5135100000000001</c:v>
                </c:pt>
                <c:pt idx="14">
                  <c:v>4.5145600000000004</c:v>
                </c:pt>
                <c:pt idx="15">
                  <c:v>4.5313800000000004</c:v>
                </c:pt>
                <c:pt idx="16">
                  <c:v>4.5349000000000004</c:v>
                </c:pt>
                <c:pt idx="17">
                  <c:v>4.5616000000000003</c:v>
                </c:pt>
                <c:pt idx="18">
                  <c:v>4.5646100000000001</c:v>
                </c:pt>
                <c:pt idx="19">
                  <c:v>4.5887000000000002</c:v>
                </c:pt>
                <c:pt idx="20">
                  <c:v>4.58927</c:v>
                </c:pt>
                <c:pt idx="21">
                  <c:v>4.61869</c:v>
                </c:pt>
                <c:pt idx="22">
                  <c:v>4.6187500000000004</c:v>
                </c:pt>
                <c:pt idx="23">
                  <c:v>4.6314000000000002</c:v>
                </c:pt>
                <c:pt idx="24">
                  <c:v>4.7115200000000002</c:v>
                </c:pt>
                <c:pt idx="25">
                  <c:v>4.7414500000000004</c:v>
                </c:pt>
                <c:pt idx="26">
                  <c:v>4.76668</c:v>
                </c:pt>
                <c:pt idx="27">
                  <c:v>4.7914000000000003</c:v>
                </c:pt>
                <c:pt idx="28">
                  <c:v>4.8147599999999997</c:v>
                </c:pt>
                <c:pt idx="29">
                  <c:v>4.8657599999999999</c:v>
                </c:pt>
                <c:pt idx="30">
                  <c:v>4.8755300000000004</c:v>
                </c:pt>
                <c:pt idx="31">
                  <c:v>4.9102800000000002</c:v>
                </c:pt>
                <c:pt idx="32">
                  <c:v>4.9866700000000002</c:v>
                </c:pt>
                <c:pt idx="33">
                  <c:v>5.0612599999999999</c:v>
                </c:pt>
                <c:pt idx="34">
                  <c:v>5.1633500000000003</c:v>
                </c:pt>
                <c:pt idx="35">
                  <c:v>5.1999399999999998</c:v>
                </c:pt>
                <c:pt idx="36">
                  <c:v>5.2328599999999996</c:v>
                </c:pt>
                <c:pt idx="37">
                  <c:v>5.3022600000000004</c:v>
                </c:pt>
                <c:pt idx="38">
                  <c:v>5.36172</c:v>
                </c:pt>
                <c:pt idx="39">
                  <c:v>5.36388</c:v>
                </c:pt>
                <c:pt idx="40">
                  <c:v>5.4583599999999999</c:v>
                </c:pt>
                <c:pt idx="41">
                  <c:v>5.4755500000000001</c:v>
                </c:pt>
                <c:pt idx="42">
                  <c:v>5.5023499999999999</c:v>
                </c:pt>
                <c:pt idx="43">
                  <c:v>5.5034900000000002</c:v>
                </c:pt>
                <c:pt idx="44">
                  <c:v>5.5443800000000003</c:v>
                </c:pt>
                <c:pt idx="45">
                  <c:v>5.58514</c:v>
                </c:pt>
                <c:pt idx="46">
                  <c:v>5.6019199999999998</c:v>
                </c:pt>
                <c:pt idx="47">
                  <c:v>5.6185999999999998</c:v>
                </c:pt>
                <c:pt idx="48">
                  <c:v>5.6300999999999997</c:v>
                </c:pt>
                <c:pt idx="49">
                  <c:v>5.6326099999999997</c:v>
                </c:pt>
                <c:pt idx="50">
                  <c:v>5.6457499999999996</c:v>
                </c:pt>
                <c:pt idx="51">
                  <c:v>5.6468499999999997</c:v>
                </c:pt>
                <c:pt idx="52">
                  <c:v>5.6532</c:v>
                </c:pt>
                <c:pt idx="53">
                  <c:v>5.6594699999999998</c:v>
                </c:pt>
                <c:pt idx="54">
                  <c:v>5.6670199999999999</c:v>
                </c:pt>
                <c:pt idx="55">
                  <c:v>5.6685499999999998</c:v>
                </c:pt>
                <c:pt idx="56">
                  <c:v>5.6986999999999997</c:v>
                </c:pt>
                <c:pt idx="57">
                  <c:v>5.7131600000000002</c:v>
                </c:pt>
                <c:pt idx="58">
                  <c:v>5.7202200000000003</c:v>
                </c:pt>
                <c:pt idx="59">
                  <c:v>5.7694000000000001</c:v>
                </c:pt>
                <c:pt idx="60">
                  <c:v>5.7697000000000003</c:v>
                </c:pt>
                <c:pt idx="61">
                  <c:v>5.7820200000000002</c:v>
                </c:pt>
                <c:pt idx="62">
                  <c:v>5.7929700000000004</c:v>
                </c:pt>
                <c:pt idx="63">
                  <c:v>5.8188700000000004</c:v>
                </c:pt>
                <c:pt idx="64">
                  <c:v>5.8403099999999997</c:v>
                </c:pt>
                <c:pt idx="65">
                  <c:v>5.8403099999999997</c:v>
                </c:pt>
                <c:pt idx="66">
                  <c:v>5.8460299999999998</c:v>
                </c:pt>
                <c:pt idx="67">
                  <c:v>5.8506099999999996</c:v>
                </c:pt>
                <c:pt idx="68">
                  <c:v>5.9141500000000002</c:v>
                </c:pt>
                <c:pt idx="69">
                  <c:v>5.91859</c:v>
                </c:pt>
                <c:pt idx="70">
                  <c:v>5.9528400000000001</c:v>
                </c:pt>
                <c:pt idx="71">
                  <c:v>5.9580099999999998</c:v>
                </c:pt>
                <c:pt idx="72">
                  <c:v>5.9627100000000004</c:v>
                </c:pt>
                <c:pt idx="73">
                  <c:v>5.9664400000000004</c:v>
                </c:pt>
                <c:pt idx="74">
                  <c:v>5.9886200000000001</c:v>
                </c:pt>
                <c:pt idx="75">
                  <c:v>6.0161499999999997</c:v>
                </c:pt>
                <c:pt idx="76">
                  <c:v>6.0935600000000001</c:v>
                </c:pt>
                <c:pt idx="77">
                  <c:v>6.0968999999999998</c:v>
                </c:pt>
                <c:pt idx="78">
                  <c:v>6.1286899999999997</c:v>
                </c:pt>
                <c:pt idx="79">
                  <c:v>6.1475299999999997</c:v>
                </c:pt>
                <c:pt idx="80">
                  <c:v>6.1733599999999997</c:v>
                </c:pt>
                <c:pt idx="81">
                  <c:v>6.1907500000000004</c:v>
                </c:pt>
                <c:pt idx="82">
                  <c:v>6.2063199999999998</c:v>
                </c:pt>
                <c:pt idx="83">
                  <c:v>6.2265800000000002</c:v>
                </c:pt>
                <c:pt idx="84">
                  <c:v>6.2309200000000002</c:v>
                </c:pt>
                <c:pt idx="85">
                  <c:v>6.2358700000000002</c:v>
                </c:pt>
                <c:pt idx="86">
                  <c:v>6.2482699999999998</c:v>
                </c:pt>
                <c:pt idx="87">
                  <c:v>6.33378</c:v>
                </c:pt>
                <c:pt idx="88">
                  <c:v>6.3553600000000001</c:v>
                </c:pt>
                <c:pt idx="89">
                  <c:v>6.3684700000000003</c:v>
                </c:pt>
                <c:pt idx="90">
                  <c:v>6.4015300000000002</c:v>
                </c:pt>
                <c:pt idx="91">
                  <c:v>6.4432200000000002</c:v>
                </c:pt>
                <c:pt idx="92">
                  <c:v>6.4518399999999998</c:v>
                </c:pt>
                <c:pt idx="93">
                  <c:v>6.4971500000000004</c:v>
                </c:pt>
                <c:pt idx="94">
                  <c:v>6.5283800000000003</c:v>
                </c:pt>
                <c:pt idx="95">
                  <c:v>6.5472799999999998</c:v>
                </c:pt>
                <c:pt idx="96">
                  <c:v>6.5484600000000004</c:v>
                </c:pt>
                <c:pt idx="97">
                  <c:v>6.5579000000000001</c:v>
                </c:pt>
                <c:pt idx="98">
                  <c:v>6.6041699999999999</c:v>
                </c:pt>
                <c:pt idx="99">
                  <c:v>6.6155600000000003</c:v>
                </c:pt>
                <c:pt idx="100">
                  <c:v>6.6694000000000004</c:v>
                </c:pt>
                <c:pt idx="101">
                  <c:v>6.7078100000000003</c:v>
                </c:pt>
                <c:pt idx="102">
                  <c:v>6.74139</c:v>
                </c:pt>
                <c:pt idx="103">
                  <c:v>6.7482100000000003</c:v>
                </c:pt>
                <c:pt idx="104">
                  <c:v>6.8023800000000003</c:v>
                </c:pt>
                <c:pt idx="105">
                  <c:v>6.8083299999999998</c:v>
                </c:pt>
                <c:pt idx="106">
                  <c:v>6.8611599999999999</c:v>
                </c:pt>
                <c:pt idx="107">
                  <c:v>6.8906200000000002</c:v>
                </c:pt>
                <c:pt idx="108">
                  <c:v>6.9024200000000002</c:v>
                </c:pt>
                <c:pt idx="109">
                  <c:v>6.9062799999999998</c:v>
                </c:pt>
                <c:pt idx="110">
                  <c:v>6.9187700000000003</c:v>
                </c:pt>
                <c:pt idx="111">
                  <c:v>6.9741299999999997</c:v>
                </c:pt>
                <c:pt idx="112">
                  <c:v>6.9873500000000002</c:v>
                </c:pt>
                <c:pt idx="113">
                  <c:v>2.6781899999999998</c:v>
                </c:pt>
                <c:pt idx="114">
                  <c:v>2.6781899999999998</c:v>
                </c:pt>
                <c:pt idx="115">
                  <c:v>2.7879900000000002</c:v>
                </c:pt>
                <c:pt idx="116">
                  <c:v>2.85588</c:v>
                </c:pt>
                <c:pt idx="117">
                  <c:v>2.85588</c:v>
                </c:pt>
                <c:pt idx="118">
                  <c:v>2.9986000000000002</c:v>
                </c:pt>
                <c:pt idx="119">
                  <c:v>2.9986100000000002</c:v>
                </c:pt>
                <c:pt idx="120">
                  <c:v>3.03491</c:v>
                </c:pt>
                <c:pt idx="121">
                  <c:v>3.2482899999999999</c:v>
                </c:pt>
                <c:pt idx="122">
                  <c:v>4.0127899999999999</c:v>
                </c:pt>
                <c:pt idx="123">
                  <c:v>4.0134600000000002</c:v>
                </c:pt>
                <c:pt idx="124">
                  <c:v>4.0487799999999998</c:v>
                </c:pt>
                <c:pt idx="125">
                  <c:v>4.0487799999999998</c:v>
                </c:pt>
                <c:pt idx="126">
                  <c:v>4.1661400000000004</c:v>
                </c:pt>
                <c:pt idx="127">
                  <c:v>4.1689100000000003</c:v>
                </c:pt>
                <c:pt idx="128">
                  <c:v>4.2928699999999997</c:v>
                </c:pt>
                <c:pt idx="129">
                  <c:v>4.2939699999999998</c:v>
                </c:pt>
                <c:pt idx="130">
                  <c:v>4.3991800000000003</c:v>
                </c:pt>
                <c:pt idx="131">
                  <c:v>4.40822</c:v>
                </c:pt>
                <c:pt idx="132">
                  <c:v>4.6265700000000001</c:v>
                </c:pt>
                <c:pt idx="133">
                  <c:v>4.6319600000000003</c:v>
                </c:pt>
                <c:pt idx="134">
                  <c:v>4.6449499999999997</c:v>
                </c:pt>
                <c:pt idx="135">
                  <c:v>4.7055100000000003</c:v>
                </c:pt>
                <c:pt idx="136">
                  <c:v>4.7701700000000002</c:v>
                </c:pt>
                <c:pt idx="137">
                  <c:v>4.8594299999999997</c:v>
                </c:pt>
                <c:pt idx="138">
                  <c:v>4.8636600000000003</c:v>
                </c:pt>
                <c:pt idx="139">
                  <c:v>5.0318699999999996</c:v>
                </c:pt>
                <c:pt idx="140">
                  <c:v>5.0459199999999997</c:v>
                </c:pt>
                <c:pt idx="141">
                  <c:v>5.0811700000000002</c:v>
                </c:pt>
                <c:pt idx="142">
                  <c:v>5.0964200000000002</c:v>
                </c:pt>
                <c:pt idx="143">
                  <c:v>5.3391400000000004</c:v>
                </c:pt>
                <c:pt idx="144">
                  <c:v>5.3619300000000001</c:v>
                </c:pt>
                <c:pt idx="145">
                  <c:v>5.4184000000000001</c:v>
                </c:pt>
                <c:pt idx="146">
                  <c:v>5.4385399999999997</c:v>
                </c:pt>
                <c:pt idx="147">
                  <c:v>5.59755</c:v>
                </c:pt>
                <c:pt idx="148">
                  <c:v>5.6362199999999998</c:v>
                </c:pt>
                <c:pt idx="149">
                  <c:v>5.7008299999999998</c:v>
                </c:pt>
                <c:pt idx="150">
                  <c:v>5.7234499999999997</c:v>
                </c:pt>
                <c:pt idx="151">
                  <c:v>5.8727900000000002</c:v>
                </c:pt>
                <c:pt idx="152">
                  <c:v>5.9080899999999996</c:v>
                </c:pt>
                <c:pt idx="153">
                  <c:v>6.0367199999999999</c:v>
                </c:pt>
                <c:pt idx="154">
                  <c:v>6.0873699999999999</c:v>
                </c:pt>
                <c:pt idx="155">
                  <c:v>6.1443300000000001</c:v>
                </c:pt>
                <c:pt idx="156">
                  <c:v>6.14527</c:v>
                </c:pt>
                <c:pt idx="157">
                  <c:v>6.2295699999999998</c:v>
                </c:pt>
                <c:pt idx="158">
                  <c:v>6.2296500000000004</c:v>
                </c:pt>
                <c:pt idx="159">
                  <c:v>6.2437399999999998</c:v>
                </c:pt>
                <c:pt idx="160">
                  <c:v>6.25291</c:v>
                </c:pt>
                <c:pt idx="161">
                  <c:v>6.2529199999999996</c:v>
                </c:pt>
                <c:pt idx="162">
                  <c:v>6.25373</c:v>
                </c:pt>
                <c:pt idx="163">
                  <c:v>6.2654100000000001</c:v>
                </c:pt>
                <c:pt idx="164">
                  <c:v>6.4106500000000004</c:v>
                </c:pt>
                <c:pt idx="165">
                  <c:v>6.4347700000000003</c:v>
                </c:pt>
                <c:pt idx="166">
                  <c:v>6.4817299999999998</c:v>
                </c:pt>
                <c:pt idx="167">
                  <c:v>6.4958999999999998</c:v>
                </c:pt>
                <c:pt idx="168">
                  <c:v>6.6759899999999996</c:v>
                </c:pt>
                <c:pt idx="169">
                  <c:v>6.6807699999999999</c:v>
                </c:pt>
                <c:pt idx="170">
                  <c:v>6.9206099999999999</c:v>
                </c:pt>
              </c:numCache>
            </c:numRef>
          </c:xVal>
          <c:yVal>
            <c:numRef>
              <c:f>QL!$D$2:$D$304</c:f>
              <c:numCache>
                <c:formatCode>0.00E+00</c:formatCode>
                <c:ptCount val="303"/>
                <c:pt idx="1">
                  <c:v>614835</c:v>
                </c:pt>
                <c:pt idx="2">
                  <c:v>608461</c:v>
                </c:pt>
                <c:pt idx="3">
                  <c:v>248727</c:v>
                </c:pt>
                <c:pt idx="4">
                  <c:v>27578</c:v>
                </c:pt>
                <c:pt idx="5">
                  <c:v>1470000</c:v>
                </c:pt>
                <c:pt idx="6">
                  <c:v>18700000</c:v>
                </c:pt>
                <c:pt idx="7">
                  <c:v>91448.3</c:v>
                </c:pt>
                <c:pt idx="8">
                  <c:v>101598</c:v>
                </c:pt>
                <c:pt idx="9">
                  <c:v>846829</c:v>
                </c:pt>
                <c:pt idx="10">
                  <c:v>830019</c:v>
                </c:pt>
                <c:pt idx="11">
                  <c:v>454319</c:v>
                </c:pt>
                <c:pt idx="12">
                  <c:v>515517</c:v>
                </c:pt>
                <c:pt idx="13">
                  <c:v>2740000</c:v>
                </c:pt>
                <c:pt idx="14">
                  <c:v>5360000</c:v>
                </c:pt>
                <c:pt idx="15">
                  <c:v>267187</c:v>
                </c:pt>
                <c:pt idx="16">
                  <c:v>340718</c:v>
                </c:pt>
                <c:pt idx="17">
                  <c:v>278368</c:v>
                </c:pt>
                <c:pt idx="18">
                  <c:v>274536</c:v>
                </c:pt>
                <c:pt idx="19">
                  <c:v>1620000</c:v>
                </c:pt>
                <c:pt idx="20">
                  <c:v>1860000</c:v>
                </c:pt>
                <c:pt idx="21">
                  <c:v>300548</c:v>
                </c:pt>
                <c:pt idx="23">
                  <c:v>280490</c:v>
                </c:pt>
                <c:pt idx="24">
                  <c:v>630439</c:v>
                </c:pt>
                <c:pt idx="25">
                  <c:v>772627</c:v>
                </c:pt>
                <c:pt idx="26">
                  <c:v>231189</c:v>
                </c:pt>
                <c:pt idx="27">
                  <c:v>376451</c:v>
                </c:pt>
                <c:pt idx="28">
                  <c:v>224460</c:v>
                </c:pt>
                <c:pt idx="29">
                  <c:v>856733</c:v>
                </c:pt>
                <c:pt idx="30">
                  <c:v>194798</c:v>
                </c:pt>
                <c:pt idx="31">
                  <c:v>200747</c:v>
                </c:pt>
                <c:pt idx="32">
                  <c:v>419911</c:v>
                </c:pt>
                <c:pt idx="33">
                  <c:v>431119</c:v>
                </c:pt>
                <c:pt idx="34">
                  <c:v>146896</c:v>
                </c:pt>
                <c:pt idx="35">
                  <c:v>86469.1</c:v>
                </c:pt>
                <c:pt idx="36">
                  <c:v>103471</c:v>
                </c:pt>
                <c:pt idx="37">
                  <c:v>631116</c:v>
                </c:pt>
                <c:pt idx="38">
                  <c:v>11900000</c:v>
                </c:pt>
                <c:pt idx="39">
                  <c:v>4680000</c:v>
                </c:pt>
                <c:pt idx="40">
                  <c:v>3840000</c:v>
                </c:pt>
                <c:pt idx="41">
                  <c:v>697690</c:v>
                </c:pt>
                <c:pt idx="42">
                  <c:v>2690000</c:v>
                </c:pt>
                <c:pt idx="43">
                  <c:v>9720000</c:v>
                </c:pt>
                <c:pt idx="44">
                  <c:v>311097</c:v>
                </c:pt>
                <c:pt idx="45">
                  <c:v>2250000</c:v>
                </c:pt>
                <c:pt idx="46">
                  <c:v>158961</c:v>
                </c:pt>
                <c:pt idx="47">
                  <c:v>604490</c:v>
                </c:pt>
                <c:pt idx="48">
                  <c:v>199426</c:v>
                </c:pt>
                <c:pt idx="49">
                  <c:v>476521</c:v>
                </c:pt>
                <c:pt idx="50">
                  <c:v>495370</c:v>
                </c:pt>
                <c:pt idx="51">
                  <c:v>445871</c:v>
                </c:pt>
                <c:pt idx="52">
                  <c:v>131312</c:v>
                </c:pt>
                <c:pt idx="53">
                  <c:v>505867</c:v>
                </c:pt>
                <c:pt idx="54">
                  <c:v>272417</c:v>
                </c:pt>
                <c:pt idx="55">
                  <c:v>249180</c:v>
                </c:pt>
                <c:pt idx="56">
                  <c:v>1100000</c:v>
                </c:pt>
                <c:pt idx="57">
                  <c:v>242286</c:v>
                </c:pt>
                <c:pt idx="58">
                  <c:v>251094</c:v>
                </c:pt>
                <c:pt idx="59">
                  <c:v>2440000</c:v>
                </c:pt>
                <c:pt idx="60">
                  <c:v>1590000</c:v>
                </c:pt>
                <c:pt idx="61">
                  <c:v>1130000</c:v>
                </c:pt>
                <c:pt idx="62">
                  <c:v>378676</c:v>
                </c:pt>
                <c:pt idx="63">
                  <c:v>684010</c:v>
                </c:pt>
                <c:pt idx="64">
                  <c:v>148179</c:v>
                </c:pt>
                <c:pt idx="66">
                  <c:v>102707</c:v>
                </c:pt>
                <c:pt idx="67">
                  <c:v>147036</c:v>
                </c:pt>
                <c:pt idx="68">
                  <c:v>111963</c:v>
                </c:pt>
                <c:pt idx="69">
                  <c:v>126427</c:v>
                </c:pt>
                <c:pt idx="70">
                  <c:v>321154</c:v>
                </c:pt>
                <c:pt idx="71">
                  <c:v>375339</c:v>
                </c:pt>
                <c:pt idx="72">
                  <c:v>516714</c:v>
                </c:pt>
                <c:pt idx="73">
                  <c:v>279223</c:v>
                </c:pt>
                <c:pt idx="74">
                  <c:v>718686</c:v>
                </c:pt>
                <c:pt idx="75">
                  <c:v>215355</c:v>
                </c:pt>
                <c:pt idx="76">
                  <c:v>105982</c:v>
                </c:pt>
                <c:pt idx="77">
                  <c:v>99471.8</c:v>
                </c:pt>
                <c:pt idx="78">
                  <c:v>118682</c:v>
                </c:pt>
                <c:pt idx="79">
                  <c:v>201909</c:v>
                </c:pt>
                <c:pt idx="80">
                  <c:v>154237</c:v>
                </c:pt>
                <c:pt idx="81">
                  <c:v>113080</c:v>
                </c:pt>
                <c:pt idx="82">
                  <c:v>221056</c:v>
                </c:pt>
                <c:pt idx="83">
                  <c:v>1118000</c:v>
                </c:pt>
                <c:pt idx="84">
                  <c:v>101855</c:v>
                </c:pt>
                <c:pt idx="85">
                  <c:v>97453.6</c:v>
                </c:pt>
                <c:pt idx="86">
                  <c:v>135465</c:v>
                </c:pt>
                <c:pt idx="87">
                  <c:v>190774</c:v>
                </c:pt>
                <c:pt idx="88">
                  <c:v>138040</c:v>
                </c:pt>
                <c:pt idx="89">
                  <c:v>219647</c:v>
                </c:pt>
                <c:pt idx="90">
                  <c:v>177651</c:v>
                </c:pt>
                <c:pt idx="91">
                  <c:v>206995</c:v>
                </c:pt>
                <c:pt idx="92">
                  <c:v>193523</c:v>
                </c:pt>
                <c:pt idx="93">
                  <c:v>130069</c:v>
                </c:pt>
                <c:pt idx="94">
                  <c:v>243082</c:v>
                </c:pt>
                <c:pt idx="95">
                  <c:v>138654</c:v>
                </c:pt>
                <c:pt idx="96">
                  <c:v>102522</c:v>
                </c:pt>
                <c:pt idx="97">
                  <c:v>147594</c:v>
                </c:pt>
                <c:pt idx="98">
                  <c:v>203716</c:v>
                </c:pt>
                <c:pt idx="99">
                  <c:v>167871</c:v>
                </c:pt>
                <c:pt idx="100">
                  <c:v>99812.2</c:v>
                </c:pt>
                <c:pt idx="101">
                  <c:v>92186</c:v>
                </c:pt>
                <c:pt idx="102">
                  <c:v>114528</c:v>
                </c:pt>
                <c:pt idx="103">
                  <c:v>136794</c:v>
                </c:pt>
                <c:pt idx="104">
                  <c:v>156529</c:v>
                </c:pt>
                <c:pt idx="105">
                  <c:v>140056</c:v>
                </c:pt>
                <c:pt idx="106">
                  <c:v>197501</c:v>
                </c:pt>
                <c:pt idx="107">
                  <c:v>155926</c:v>
                </c:pt>
                <c:pt idx="108">
                  <c:v>180064</c:v>
                </c:pt>
                <c:pt idx="109">
                  <c:v>185208</c:v>
                </c:pt>
                <c:pt idx="110">
                  <c:v>185512</c:v>
                </c:pt>
                <c:pt idx="111">
                  <c:v>232043</c:v>
                </c:pt>
                <c:pt idx="112">
                  <c:v>150936</c:v>
                </c:pt>
                <c:pt idx="113" formatCode="General">
                  <c:v>5637.32</c:v>
                </c:pt>
                <c:pt idx="114" formatCode="General">
                  <c:v>5637.49</c:v>
                </c:pt>
                <c:pt idx="115">
                  <c:v>6775.24</c:v>
                </c:pt>
                <c:pt idx="116" formatCode="General">
                  <c:v>24448.7</c:v>
                </c:pt>
                <c:pt idx="117" formatCode="General">
                  <c:v>24448.1</c:v>
                </c:pt>
                <c:pt idx="118">
                  <c:v>125914</c:v>
                </c:pt>
                <c:pt idx="119">
                  <c:v>125900</c:v>
                </c:pt>
                <c:pt idx="120" formatCode="General">
                  <c:v>18959.599999999999</c:v>
                </c:pt>
                <c:pt idx="121">
                  <c:v>324854</c:v>
                </c:pt>
                <c:pt idx="122">
                  <c:v>203705</c:v>
                </c:pt>
                <c:pt idx="123">
                  <c:v>390232</c:v>
                </c:pt>
                <c:pt idx="124">
                  <c:v>73034.600000000006</c:v>
                </c:pt>
                <c:pt idx="125">
                  <c:v>72507.5</c:v>
                </c:pt>
                <c:pt idx="126">
                  <c:v>59384.3</c:v>
                </c:pt>
                <c:pt idx="127">
                  <c:v>361143</c:v>
                </c:pt>
                <c:pt idx="128">
                  <c:v>12465.2</c:v>
                </c:pt>
                <c:pt idx="129">
                  <c:v>12424.3</c:v>
                </c:pt>
                <c:pt idx="130">
                  <c:v>9818.9599999999991</c:v>
                </c:pt>
                <c:pt idx="131">
                  <c:v>62359.4</c:v>
                </c:pt>
                <c:pt idx="132">
                  <c:v>1150.31</c:v>
                </c:pt>
                <c:pt idx="133">
                  <c:v>1104.2</c:v>
                </c:pt>
                <c:pt idx="134">
                  <c:v>859.13499999999999</c:v>
                </c:pt>
                <c:pt idx="135">
                  <c:v>5787.42</c:v>
                </c:pt>
                <c:pt idx="136">
                  <c:v>650.25099999999998</c:v>
                </c:pt>
                <c:pt idx="137">
                  <c:v>107.392</c:v>
                </c:pt>
                <c:pt idx="138">
                  <c:v>107.919</c:v>
                </c:pt>
                <c:pt idx="139">
                  <c:v>781156</c:v>
                </c:pt>
                <c:pt idx="140">
                  <c:v>4974.22</c:v>
                </c:pt>
                <c:pt idx="141">
                  <c:v>445.59899999999999</c:v>
                </c:pt>
                <c:pt idx="142">
                  <c:v>430.47699999999998</c:v>
                </c:pt>
                <c:pt idx="143">
                  <c:v>303.90199999999999</c:v>
                </c:pt>
                <c:pt idx="144">
                  <c:v>333.01900000000001</c:v>
                </c:pt>
                <c:pt idx="145">
                  <c:v>2197.09</c:v>
                </c:pt>
                <c:pt idx="146">
                  <c:v>9579.2199999999993</c:v>
                </c:pt>
                <c:pt idx="147">
                  <c:v>137.10400000000001</c:v>
                </c:pt>
                <c:pt idx="148">
                  <c:v>159.452</c:v>
                </c:pt>
                <c:pt idx="149">
                  <c:v>230.06299999999999</c:v>
                </c:pt>
                <c:pt idx="150">
                  <c:v>238.851</c:v>
                </c:pt>
                <c:pt idx="151">
                  <c:v>164.137</c:v>
                </c:pt>
                <c:pt idx="152">
                  <c:v>736.846</c:v>
                </c:pt>
                <c:pt idx="153">
                  <c:v>208.25800000000001</c:v>
                </c:pt>
                <c:pt idx="154">
                  <c:v>219.89099999999999</c:v>
                </c:pt>
                <c:pt idx="155">
                  <c:v>368.97300000000001</c:v>
                </c:pt>
                <c:pt idx="156">
                  <c:v>387.91</c:v>
                </c:pt>
                <c:pt idx="157">
                  <c:v>1367.88</c:v>
                </c:pt>
                <c:pt idx="158">
                  <c:v>1443.12</c:v>
                </c:pt>
                <c:pt idx="159">
                  <c:v>635.09400000000005</c:v>
                </c:pt>
                <c:pt idx="160">
                  <c:v>104659</c:v>
                </c:pt>
                <c:pt idx="161">
                  <c:v>133252</c:v>
                </c:pt>
                <c:pt idx="162">
                  <c:v>822.08299999999997</c:v>
                </c:pt>
                <c:pt idx="163">
                  <c:v>92.742000000000004</c:v>
                </c:pt>
                <c:pt idx="164">
                  <c:v>461.8</c:v>
                </c:pt>
                <c:pt idx="165">
                  <c:v>335.58499999999998</c:v>
                </c:pt>
                <c:pt idx="166">
                  <c:v>5345.33</c:v>
                </c:pt>
                <c:pt idx="167">
                  <c:v>459.90600000000001</c:v>
                </c:pt>
                <c:pt idx="168">
                  <c:v>612.91499999999996</c:v>
                </c:pt>
                <c:pt idx="169">
                  <c:v>1032.3800000000001</c:v>
                </c:pt>
                <c:pt idx="170">
                  <c:v>510.36200000000002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43D-45D1-9D50-CAFC1C2BB4C0}"/>
            </c:ext>
          </c:extLst>
        </c:ser>
        <c:ser>
          <c:idx val="1"/>
          <c:order val="1"/>
          <c:tx>
            <c:v>T350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QL!$M$2:$M$250</c:f>
              <c:numCache>
                <c:formatCode>General</c:formatCode>
                <c:ptCount val="249"/>
                <c:pt idx="0">
                  <c:v>2.5</c:v>
                </c:pt>
                <c:pt idx="1">
                  <c:v>4.0034000000000001</c:v>
                </c:pt>
                <c:pt idx="2">
                  <c:v>4.0034299999999998</c:v>
                </c:pt>
                <c:pt idx="3">
                  <c:v>4.0347900000000001</c:v>
                </c:pt>
                <c:pt idx="4">
                  <c:v>4.0372399999999997</c:v>
                </c:pt>
                <c:pt idx="5">
                  <c:v>4.1298899999999996</c:v>
                </c:pt>
                <c:pt idx="6">
                  <c:v>4.1300699999999999</c:v>
                </c:pt>
                <c:pt idx="7">
                  <c:v>4.2288500000000004</c:v>
                </c:pt>
                <c:pt idx="8">
                  <c:v>4.2384899999999996</c:v>
                </c:pt>
                <c:pt idx="9">
                  <c:v>4.3151200000000003</c:v>
                </c:pt>
                <c:pt idx="10">
                  <c:v>4.3160299999999996</c:v>
                </c:pt>
                <c:pt idx="11">
                  <c:v>4.4358399999999998</c:v>
                </c:pt>
                <c:pt idx="12">
                  <c:v>4.4426300000000003</c:v>
                </c:pt>
                <c:pt idx="13">
                  <c:v>4.4930199999999996</c:v>
                </c:pt>
                <c:pt idx="14">
                  <c:v>4.5023499999999999</c:v>
                </c:pt>
                <c:pt idx="15">
                  <c:v>4.5154399999999999</c:v>
                </c:pt>
                <c:pt idx="16">
                  <c:v>4.5160299999999998</c:v>
                </c:pt>
                <c:pt idx="17">
                  <c:v>4.5486300000000002</c:v>
                </c:pt>
                <c:pt idx="18">
                  <c:v>4.5503099999999996</c:v>
                </c:pt>
                <c:pt idx="19">
                  <c:v>4.5855300000000003</c:v>
                </c:pt>
                <c:pt idx="20">
                  <c:v>4.5868099999999998</c:v>
                </c:pt>
                <c:pt idx="21">
                  <c:v>4.6046800000000001</c:v>
                </c:pt>
                <c:pt idx="22">
                  <c:v>4.6119500000000002</c:v>
                </c:pt>
                <c:pt idx="23">
                  <c:v>4.6869699999999996</c:v>
                </c:pt>
                <c:pt idx="24">
                  <c:v>4.7070600000000002</c:v>
                </c:pt>
                <c:pt idx="25">
                  <c:v>4.7293799999999999</c:v>
                </c:pt>
                <c:pt idx="26">
                  <c:v>4.7577699999999998</c:v>
                </c:pt>
                <c:pt idx="27">
                  <c:v>4.7935299999999996</c:v>
                </c:pt>
                <c:pt idx="28">
                  <c:v>4.8166399999999996</c:v>
                </c:pt>
                <c:pt idx="29">
                  <c:v>4.8592000000000004</c:v>
                </c:pt>
                <c:pt idx="30">
                  <c:v>4.87277</c:v>
                </c:pt>
                <c:pt idx="31">
                  <c:v>4.92666</c:v>
                </c:pt>
                <c:pt idx="32">
                  <c:v>4.9721700000000002</c:v>
                </c:pt>
                <c:pt idx="33">
                  <c:v>5.0097300000000002</c:v>
                </c:pt>
                <c:pt idx="34">
                  <c:v>5.0732900000000001</c:v>
                </c:pt>
                <c:pt idx="35">
                  <c:v>5.1757999999999997</c:v>
                </c:pt>
                <c:pt idx="36">
                  <c:v>5.2194200000000004</c:v>
                </c:pt>
                <c:pt idx="37">
                  <c:v>5.2701900000000004</c:v>
                </c:pt>
                <c:pt idx="38">
                  <c:v>5.3063200000000004</c:v>
                </c:pt>
                <c:pt idx="39">
                  <c:v>5.3613900000000001</c:v>
                </c:pt>
                <c:pt idx="40">
                  <c:v>5.3636499999999998</c:v>
                </c:pt>
                <c:pt idx="46">
                  <c:v>5.4585499999999998</c:v>
                </c:pt>
                <c:pt idx="47">
                  <c:v>5.4648700000000003</c:v>
                </c:pt>
                <c:pt idx="48">
                  <c:v>5.4978400000000001</c:v>
                </c:pt>
                <c:pt idx="49">
                  <c:v>5.5032100000000002</c:v>
                </c:pt>
                <c:pt idx="50">
                  <c:v>5.5139500000000004</c:v>
                </c:pt>
                <c:pt idx="51">
                  <c:v>5.5567700000000002</c:v>
                </c:pt>
                <c:pt idx="52">
                  <c:v>5.5855800000000002</c:v>
                </c:pt>
                <c:pt idx="53">
                  <c:v>5.6011100000000003</c:v>
                </c:pt>
                <c:pt idx="54">
                  <c:v>5.6195500000000003</c:v>
                </c:pt>
                <c:pt idx="55">
                  <c:v>5.6253099999999998</c:v>
                </c:pt>
                <c:pt idx="56">
                  <c:v>5.6324199999999998</c:v>
                </c:pt>
                <c:pt idx="57">
                  <c:v>5.6456900000000001</c:v>
                </c:pt>
                <c:pt idx="58">
                  <c:v>5.6434499999999996</c:v>
                </c:pt>
                <c:pt idx="59">
                  <c:v>5.6471099999999996</c:v>
                </c:pt>
                <c:pt idx="61">
                  <c:v>5.6589799999999997</c:v>
                </c:pt>
                <c:pt idx="62">
                  <c:v>5.6646099999999997</c:v>
                </c:pt>
                <c:pt idx="63">
                  <c:v>5.6660700000000004</c:v>
                </c:pt>
                <c:pt idx="65">
                  <c:v>5.6978999999999997</c:v>
                </c:pt>
                <c:pt idx="66">
                  <c:v>5.7046999999999999</c:v>
                </c:pt>
                <c:pt idx="67">
                  <c:v>5.7111099999999997</c:v>
                </c:pt>
                <c:pt idx="68">
                  <c:v>5.7583000000000002</c:v>
                </c:pt>
                <c:pt idx="69">
                  <c:v>5.76905</c:v>
                </c:pt>
                <c:pt idx="70">
                  <c:v>5.7720799999999999</c:v>
                </c:pt>
                <c:pt idx="71">
                  <c:v>5.7824799999999996</c:v>
                </c:pt>
                <c:pt idx="72">
                  <c:v>5.79535</c:v>
                </c:pt>
                <c:pt idx="73">
                  <c:v>5.8156600000000003</c:v>
                </c:pt>
                <c:pt idx="74">
                  <c:v>5.8238200000000004</c:v>
                </c:pt>
                <c:pt idx="75">
                  <c:v>5.8339499999999997</c:v>
                </c:pt>
                <c:pt idx="76">
                  <c:v>5.8643599999999996</c:v>
                </c:pt>
                <c:pt idx="77">
                  <c:v>5.8945999999999996</c:v>
                </c:pt>
                <c:pt idx="78">
                  <c:v>5.8999100000000002</c:v>
                </c:pt>
                <c:pt idx="79">
                  <c:v>5.9256700000000002</c:v>
                </c:pt>
                <c:pt idx="80">
                  <c:v>5.95207</c:v>
                </c:pt>
                <c:pt idx="81">
                  <c:v>5.9598199999999997</c:v>
                </c:pt>
                <c:pt idx="82">
                  <c:v>5.9622299999999999</c:v>
                </c:pt>
                <c:pt idx="83">
                  <c:v>5.9849699999999997</c:v>
                </c:pt>
                <c:pt idx="84">
                  <c:v>6.0039600000000002</c:v>
                </c:pt>
                <c:pt idx="85">
                  <c:v>6.0425199999999997</c:v>
                </c:pt>
                <c:pt idx="86">
                  <c:v>6.0517700000000003</c:v>
                </c:pt>
                <c:pt idx="87">
                  <c:v>6.0570899999999996</c:v>
                </c:pt>
                <c:pt idx="88">
                  <c:v>6.1236100000000002</c:v>
                </c:pt>
                <c:pt idx="89">
                  <c:v>6.1333200000000003</c:v>
                </c:pt>
                <c:pt idx="90">
                  <c:v>6.1550700000000003</c:v>
                </c:pt>
                <c:pt idx="91">
                  <c:v>6.1620200000000001</c:v>
                </c:pt>
                <c:pt idx="92">
                  <c:v>6.1887400000000001</c:v>
                </c:pt>
                <c:pt idx="93">
                  <c:v>6.2091799999999999</c:v>
                </c:pt>
                <c:pt idx="94">
                  <c:v>6.2126200000000003</c:v>
                </c:pt>
                <c:pt idx="95">
                  <c:v>6.2269199999999998</c:v>
                </c:pt>
                <c:pt idx="96">
                  <c:v>6.2526599999999997</c:v>
                </c:pt>
                <c:pt idx="97">
                  <c:v>6.2526999999999999</c:v>
                </c:pt>
                <c:pt idx="98">
                  <c:v>6.2563000000000004</c:v>
                </c:pt>
                <c:pt idx="99">
                  <c:v>6.2766200000000003</c:v>
                </c:pt>
                <c:pt idx="100">
                  <c:v>6.2953799999999998</c:v>
                </c:pt>
                <c:pt idx="101">
                  <c:v>6.3434100000000004</c:v>
                </c:pt>
                <c:pt idx="102">
                  <c:v>6.3665700000000003</c:v>
                </c:pt>
                <c:pt idx="103">
                  <c:v>6.37235</c:v>
                </c:pt>
                <c:pt idx="104">
                  <c:v>6.4044499999999998</c:v>
                </c:pt>
                <c:pt idx="105">
                  <c:v>6.4371200000000002</c:v>
                </c:pt>
                <c:pt idx="106">
                  <c:v>6.4453699999999996</c:v>
                </c:pt>
                <c:pt idx="107">
                  <c:v>6.47044</c:v>
                </c:pt>
                <c:pt idx="108">
                  <c:v>6.5072000000000001</c:v>
                </c:pt>
                <c:pt idx="109">
                  <c:v>6.5086899999999996</c:v>
                </c:pt>
                <c:pt idx="110">
                  <c:v>6.5267999999999997</c:v>
                </c:pt>
                <c:pt idx="111">
                  <c:v>6.53606</c:v>
                </c:pt>
                <c:pt idx="112">
                  <c:v>6.5829700000000004</c:v>
                </c:pt>
                <c:pt idx="113">
                  <c:v>6.5901300000000003</c:v>
                </c:pt>
                <c:pt idx="114">
                  <c:v>6.6218599999999999</c:v>
                </c:pt>
                <c:pt idx="115">
                  <c:v>6.6472499999999997</c:v>
                </c:pt>
                <c:pt idx="116">
                  <c:v>6.6566799999999997</c:v>
                </c:pt>
                <c:pt idx="117">
                  <c:v>6.7158600000000002</c:v>
                </c:pt>
                <c:pt idx="118">
                  <c:v>6.7446200000000003</c:v>
                </c:pt>
                <c:pt idx="119">
                  <c:v>6.7485200000000001</c:v>
                </c:pt>
                <c:pt idx="120">
                  <c:v>6.7790499999999998</c:v>
                </c:pt>
                <c:pt idx="121">
                  <c:v>6.8060200000000002</c:v>
                </c:pt>
                <c:pt idx="122">
                  <c:v>6.8222899999999997</c:v>
                </c:pt>
                <c:pt idx="123">
                  <c:v>6.8614199999999999</c:v>
                </c:pt>
                <c:pt idx="124">
                  <c:v>6.8880600000000003</c:v>
                </c:pt>
                <c:pt idx="125">
                  <c:v>6.8927899999999998</c:v>
                </c:pt>
                <c:pt idx="126">
                  <c:v>6.9082800000000004</c:v>
                </c:pt>
                <c:pt idx="127">
                  <c:v>6.9169600000000004</c:v>
                </c:pt>
                <c:pt idx="128">
                  <c:v>6.96204</c:v>
                </c:pt>
                <c:pt idx="129">
                  <c:v>6.98569</c:v>
                </c:pt>
                <c:pt idx="130">
                  <c:v>2.67814</c:v>
                </c:pt>
                <c:pt idx="131">
                  <c:v>2.67814</c:v>
                </c:pt>
                <c:pt idx="132">
                  <c:v>2.7879399999999999</c:v>
                </c:pt>
                <c:pt idx="133">
                  <c:v>2.8558400000000002</c:v>
                </c:pt>
                <c:pt idx="134">
                  <c:v>2.8558400000000002</c:v>
                </c:pt>
                <c:pt idx="135">
                  <c:v>2.9985599999999999</c:v>
                </c:pt>
                <c:pt idx="136">
                  <c:v>2.9985599999999999</c:v>
                </c:pt>
                <c:pt idx="137">
                  <c:v>3.0348700000000002</c:v>
                </c:pt>
                <c:pt idx="138">
                  <c:v>3.2482500000000001</c:v>
                </c:pt>
                <c:pt idx="139" formatCode="0.00E+00">
                  <c:v>4.0127499999999996</c:v>
                </c:pt>
                <c:pt idx="140" formatCode="0.00E+00">
                  <c:v>4.01342</c:v>
                </c:pt>
                <c:pt idx="141">
                  <c:v>4.03749</c:v>
                </c:pt>
                <c:pt idx="142">
                  <c:v>4.0387599999999999</c:v>
                </c:pt>
                <c:pt idx="143">
                  <c:v>4.1661299999999999</c:v>
                </c:pt>
                <c:pt idx="144">
                  <c:v>4.1688999999999998</c:v>
                </c:pt>
                <c:pt idx="145">
                  <c:v>4.2306100000000004</c:v>
                </c:pt>
                <c:pt idx="146">
                  <c:v>4.2372199999999998</c:v>
                </c:pt>
                <c:pt idx="147">
                  <c:v>4.3990999999999998</c:v>
                </c:pt>
                <c:pt idx="148">
                  <c:v>4.4081299999999999</c:v>
                </c:pt>
                <c:pt idx="149">
                  <c:v>4.4635400000000001</c:v>
                </c:pt>
                <c:pt idx="150">
                  <c:v>4.4788399999999999</c:v>
                </c:pt>
                <c:pt idx="151">
                  <c:v>4.6431500000000003</c:v>
                </c:pt>
                <c:pt idx="152">
                  <c:v>4.6963100000000004</c:v>
                </c:pt>
                <c:pt idx="153">
                  <c:v>4.7084200000000003</c:v>
                </c:pt>
                <c:pt idx="154">
                  <c:v>4.7250100000000002</c:v>
                </c:pt>
                <c:pt idx="155">
                  <c:v>4.7714600000000003</c:v>
                </c:pt>
                <c:pt idx="156">
                  <c:v>4.8596300000000001</c:v>
                </c:pt>
                <c:pt idx="157">
                  <c:v>4.8700200000000002</c:v>
                </c:pt>
                <c:pt idx="158">
                  <c:v>4.9876399999999999</c:v>
                </c:pt>
                <c:pt idx="159">
                  <c:v>5.0176999999999996</c:v>
                </c:pt>
                <c:pt idx="160">
                  <c:v>5.0586599999999997</c:v>
                </c:pt>
                <c:pt idx="161">
                  <c:v>5.0832199999999998</c:v>
                </c:pt>
                <c:pt idx="162">
                  <c:v>5.2213700000000003</c:v>
                </c:pt>
                <c:pt idx="163">
                  <c:v>5.2632199999999996</c:v>
                </c:pt>
                <c:pt idx="164">
                  <c:v>5.3526600000000002</c:v>
                </c:pt>
                <c:pt idx="165">
                  <c:v>5.3807700000000001</c:v>
                </c:pt>
                <c:pt idx="166">
                  <c:v>5.4481700000000002</c:v>
                </c:pt>
                <c:pt idx="172">
                  <c:v>5.4482499999999998</c:v>
                </c:pt>
                <c:pt idx="173">
                  <c:v>5.4887600000000001</c:v>
                </c:pt>
                <c:pt idx="175">
                  <c:v>5.5941900000000002</c:v>
                </c:pt>
                <c:pt idx="176">
                  <c:v>5.6223400000000003</c:v>
                </c:pt>
                <c:pt idx="177">
                  <c:v>5.6678600000000001</c:v>
                </c:pt>
                <c:pt idx="178">
                  <c:v>5.7011500000000002</c:v>
                </c:pt>
                <c:pt idx="179">
                  <c:v>5.8368200000000003</c:v>
                </c:pt>
                <c:pt idx="180">
                  <c:v>5.8713899999999999</c:v>
                </c:pt>
                <c:pt idx="181">
                  <c:v>5.9069200000000004</c:v>
                </c:pt>
                <c:pt idx="182">
                  <c:v>5.9235699999999998</c:v>
                </c:pt>
                <c:pt idx="183">
                  <c:v>6.0617299999999998</c:v>
                </c:pt>
                <c:pt idx="184">
                  <c:v>6.14595</c:v>
                </c:pt>
                <c:pt idx="185">
                  <c:v>6.1490299999999998</c:v>
                </c:pt>
                <c:pt idx="186">
                  <c:v>6.1551400000000003</c:v>
                </c:pt>
                <c:pt idx="187">
                  <c:v>6.2292100000000001</c:v>
                </c:pt>
                <c:pt idx="188">
                  <c:v>6.2296500000000004</c:v>
                </c:pt>
                <c:pt idx="189">
                  <c:v>6.2426899999999996</c:v>
                </c:pt>
                <c:pt idx="190">
                  <c:v>6.2538600000000004</c:v>
                </c:pt>
                <c:pt idx="191">
                  <c:v>6.2803399999999998</c:v>
                </c:pt>
                <c:pt idx="192">
                  <c:v>6.3975299999999997</c:v>
                </c:pt>
                <c:pt idx="193">
                  <c:v>6.4344000000000001</c:v>
                </c:pt>
                <c:pt idx="194">
                  <c:v>6.4813400000000003</c:v>
                </c:pt>
                <c:pt idx="195">
                  <c:v>6.4869599999999998</c:v>
                </c:pt>
                <c:pt idx="196">
                  <c:v>6.6285800000000004</c:v>
                </c:pt>
                <c:pt idx="197">
                  <c:v>6.64656</c:v>
                </c:pt>
                <c:pt idx="198">
                  <c:v>6.6757099999999996</c:v>
                </c:pt>
                <c:pt idx="199">
                  <c:v>6.6813799999999999</c:v>
                </c:pt>
                <c:pt idx="200">
                  <c:v>6.8427600000000002</c:v>
                </c:pt>
              </c:numCache>
            </c:numRef>
          </c:xVal>
          <c:yVal>
            <c:numRef>
              <c:f>QL!$N$2:$N$250</c:f>
              <c:numCache>
                <c:formatCode>0.00E+00</c:formatCode>
                <c:ptCount val="249"/>
                <c:pt idx="1">
                  <c:v>775614</c:v>
                </c:pt>
                <c:pt idx="2">
                  <c:v>774422</c:v>
                </c:pt>
                <c:pt idx="3">
                  <c:v>55804.4</c:v>
                </c:pt>
                <c:pt idx="4">
                  <c:v>60322.1</c:v>
                </c:pt>
                <c:pt idx="5">
                  <c:v>18800000</c:v>
                </c:pt>
                <c:pt idx="6">
                  <c:v>18700000</c:v>
                </c:pt>
                <c:pt idx="7">
                  <c:v>29056.1</c:v>
                </c:pt>
                <c:pt idx="8">
                  <c:v>30632.400000000001</c:v>
                </c:pt>
                <c:pt idx="9">
                  <c:v>1003180</c:v>
                </c:pt>
                <c:pt idx="10">
                  <c:v>1001370</c:v>
                </c:pt>
                <c:pt idx="11">
                  <c:v>73803.5</c:v>
                </c:pt>
                <c:pt idx="12">
                  <c:v>103817</c:v>
                </c:pt>
                <c:pt idx="13">
                  <c:v>72794.100000000006</c:v>
                </c:pt>
                <c:pt idx="14">
                  <c:v>74298.2</c:v>
                </c:pt>
                <c:pt idx="15">
                  <c:v>1760000</c:v>
                </c:pt>
                <c:pt idx="16">
                  <c:v>649513</c:v>
                </c:pt>
                <c:pt idx="17">
                  <c:v>504057</c:v>
                </c:pt>
                <c:pt idx="18">
                  <c:v>390291</c:v>
                </c:pt>
                <c:pt idx="19">
                  <c:v>986782</c:v>
                </c:pt>
                <c:pt idx="20">
                  <c:v>1540000</c:v>
                </c:pt>
                <c:pt idx="21">
                  <c:v>308856</c:v>
                </c:pt>
                <c:pt idx="22">
                  <c:v>221507</c:v>
                </c:pt>
                <c:pt idx="23">
                  <c:v>84849.3</c:v>
                </c:pt>
                <c:pt idx="24">
                  <c:v>66361</c:v>
                </c:pt>
                <c:pt idx="25">
                  <c:v>222694</c:v>
                </c:pt>
                <c:pt idx="26">
                  <c:v>174478</c:v>
                </c:pt>
                <c:pt idx="27">
                  <c:v>317563</c:v>
                </c:pt>
                <c:pt idx="28">
                  <c:v>106922</c:v>
                </c:pt>
                <c:pt idx="29">
                  <c:v>174634</c:v>
                </c:pt>
                <c:pt idx="30">
                  <c:v>260119</c:v>
                </c:pt>
                <c:pt idx="31">
                  <c:v>56581.1</c:v>
                </c:pt>
                <c:pt idx="32">
                  <c:v>54092.7</c:v>
                </c:pt>
                <c:pt idx="33">
                  <c:v>76467.3</c:v>
                </c:pt>
                <c:pt idx="34">
                  <c:v>184571</c:v>
                </c:pt>
                <c:pt idx="35">
                  <c:v>100535</c:v>
                </c:pt>
                <c:pt idx="36">
                  <c:v>41731</c:v>
                </c:pt>
                <c:pt idx="37">
                  <c:v>42983</c:v>
                </c:pt>
                <c:pt idx="38">
                  <c:v>123719</c:v>
                </c:pt>
                <c:pt idx="39">
                  <c:v>3800000</c:v>
                </c:pt>
                <c:pt idx="40">
                  <c:v>1430000</c:v>
                </c:pt>
                <c:pt idx="46">
                  <c:v>1430000</c:v>
                </c:pt>
                <c:pt idx="47">
                  <c:v>89964.6</c:v>
                </c:pt>
                <c:pt idx="48">
                  <c:v>140976</c:v>
                </c:pt>
                <c:pt idx="49">
                  <c:v>2620000</c:v>
                </c:pt>
                <c:pt idx="50">
                  <c:v>76437.5</c:v>
                </c:pt>
                <c:pt idx="51">
                  <c:v>84832.9</c:v>
                </c:pt>
                <c:pt idx="52">
                  <c:v>546832</c:v>
                </c:pt>
                <c:pt idx="53">
                  <c:v>61997.9</c:v>
                </c:pt>
                <c:pt idx="54">
                  <c:v>317442</c:v>
                </c:pt>
                <c:pt idx="55">
                  <c:v>150179</c:v>
                </c:pt>
                <c:pt idx="56">
                  <c:v>578874</c:v>
                </c:pt>
                <c:pt idx="57">
                  <c:v>474863</c:v>
                </c:pt>
                <c:pt idx="58">
                  <c:v>132442</c:v>
                </c:pt>
                <c:pt idx="59">
                  <c:v>396529</c:v>
                </c:pt>
                <c:pt idx="61">
                  <c:v>232304</c:v>
                </c:pt>
                <c:pt idx="62">
                  <c:v>63354.2</c:v>
                </c:pt>
                <c:pt idx="63">
                  <c:v>71727.7</c:v>
                </c:pt>
                <c:pt idx="65">
                  <c:v>201007</c:v>
                </c:pt>
                <c:pt idx="66">
                  <c:v>78809.100000000006</c:v>
                </c:pt>
                <c:pt idx="67">
                  <c:v>71897.899999999994</c:v>
                </c:pt>
                <c:pt idx="68">
                  <c:v>96477.1</c:v>
                </c:pt>
                <c:pt idx="69">
                  <c:v>1300000</c:v>
                </c:pt>
                <c:pt idx="70">
                  <c:v>252376</c:v>
                </c:pt>
                <c:pt idx="71">
                  <c:v>459755</c:v>
                </c:pt>
                <c:pt idx="72">
                  <c:v>81726.100000000006</c:v>
                </c:pt>
                <c:pt idx="73">
                  <c:v>306868</c:v>
                </c:pt>
                <c:pt idx="74">
                  <c:v>37073.800000000003</c:v>
                </c:pt>
                <c:pt idx="75">
                  <c:v>35000.9</c:v>
                </c:pt>
                <c:pt idx="76">
                  <c:v>57514.6</c:v>
                </c:pt>
                <c:pt idx="77">
                  <c:v>33129.800000000003</c:v>
                </c:pt>
                <c:pt idx="78">
                  <c:v>37793.9</c:v>
                </c:pt>
                <c:pt idx="79">
                  <c:v>56165.7</c:v>
                </c:pt>
                <c:pt idx="80">
                  <c:v>263769</c:v>
                </c:pt>
                <c:pt idx="81">
                  <c:v>337136</c:v>
                </c:pt>
                <c:pt idx="82">
                  <c:v>635190</c:v>
                </c:pt>
                <c:pt idx="83">
                  <c:v>272282</c:v>
                </c:pt>
                <c:pt idx="84">
                  <c:v>86119.6</c:v>
                </c:pt>
                <c:pt idx="85">
                  <c:v>50859.3</c:v>
                </c:pt>
                <c:pt idx="86">
                  <c:v>49825.9</c:v>
                </c:pt>
                <c:pt idx="87">
                  <c:v>67241.3</c:v>
                </c:pt>
                <c:pt idx="88">
                  <c:v>19173.8</c:v>
                </c:pt>
                <c:pt idx="89">
                  <c:v>38337.800000000003</c:v>
                </c:pt>
                <c:pt idx="90">
                  <c:v>54158.2</c:v>
                </c:pt>
                <c:pt idx="91">
                  <c:v>65985.899999999994</c:v>
                </c:pt>
                <c:pt idx="92">
                  <c:v>99725.9</c:v>
                </c:pt>
                <c:pt idx="93">
                  <c:v>68416.3</c:v>
                </c:pt>
                <c:pt idx="94">
                  <c:v>302011</c:v>
                </c:pt>
                <c:pt idx="95">
                  <c:v>1445000</c:v>
                </c:pt>
                <c:pt idx="96">
                  <c:v>122117</c:v>
                </c:pt>
                <c:pt idx="97">
                  <c:v>123963</c:v>
                </c:pt>
                <c:pt idx="98">
                  <c:v>60135.1</c:v>
                </c:pt>
                <c:pt idx="99">
                  <c:v>58197.7</c:v>
                </c:pt>
                <c:pt idx="100">
                  <c:v>53501</c:v>
                </c:pt>
                <c:pt idx="101">
                  <c:v>76305.899999999994</c:v>
                </c:pt>
                <c:pt idx="102">
                  <c:v>70159.5</c:v>
                </c:pt>
                <c:pt idx="103">
                  <c:v>40576.6</c:v>
                </c:pt>
                <c:pt idx="104">
                  <c:v>42380.7</c:v>
                </c:pt>
                <c:pt idx="105">
                  <c:v>70141.3</c:v>
                </c:pt>
                <c:pt idx="106">
                  <c:v>44291.8</c:v>
                </c:pt>
                <c:pt idx="107">
                  <c:v>46013.7</c:v>
                </c:pt>
                <c:pt idx="108">
                  <c:v>56834</c:v>
                </c:pt>
                <c:pt idx="109">
                  <c:v>65484.7</c:v>
                </c:pt>
                <c:pt idx="110">
                  <c:v>124995</c:v>
                </c:pt>
                <c:pt idx="111">
                  <c:v>236296</c:v>
                </c:pt>
                <c:pt idx="112">
                  <c:v>119892</c:v>
                </c:pt>
                <c:pt idx="113">
                  <c:v>68689.399999999994</c:v>
                </c:pt>
                <c:pt idx="114">
                  <c:v>49623.1</c:v>
                </c:pt>
                <c:pt idx="115">
                  <c:v>49460.4</c:v>
                </c:pt>
                <c:pt idx="116">
                  <c:v>65293.2</c:v>
                </c:pt>
                <c:pt idx="117">
                  <c:v>62323.1</c:v>
                </c:pt>
                <c:pt idx="118">
                  <c:v>50637.599999999999</c:v>
                </c:pt>
                <c:pt idx="119">
                  <c:v>30331.5</c:v>
                </c:pt>
                <c:pt idx="120">
                  <c:v>50100</c:v>
                </c:pt>
                <c:pt idx="121">
                  <c:v>47958.3</c:v>
                </c:pt>
                <c:pt idx="122">
                  <c:v>60003</c:v>
                </c:pt>
                <c:pt idx="123">
                  <c:v>84978.9</c:v>
                </c:pt>
                <c:pt idx="124">
                  <c:v>6293.1</c:v>
                </c:pt>
                <c:pt idx="125">
                  <c:v>74622.100000000006</c:v>
                </c:pt>
                <c:pt idx="126">
                  <c:v>101264</c:v>
                </c:pt>
                <c:pt idx="127">
                  <c:v>120659</c:v>
                </c:pt>
                <c:pt idx="128">
                  <c:v>89021.5</c:v>
                </c:pt>
                <c:pt idx="129">
                  <c:v>7412.6</c:v>
                </c:pt>
                <c:pt idx="130" formatCode="General">
                  <c:v>5638.97</c:v>
                </c:pt>
                <c:pt idx="131" formatCode="General">
                  <c:v>5638.57</c:v>
                </c:pt>
                <c:pt idx="132">
                  <c:v>6776.69</c:v>
                </c:pt>
                <c:pt idx="133" formatCode="General">
                  <c:v>2455.9</c:v>
                </c:pt>
                <c:pt idx="134" formatCode="General">
                  <c:v>24459</c:v>
                </c:pt>
                <c:pt idx="135">
                  <c:v>125974</c:v>
                </c:pt>
                <c:pt idx="136">
                  <c:v>125914</c:v>
                </c:pt>
                <c:pt idx="137" formatCode="General">
                  <c:v>18963.5</c:v>
                </c:pt>
                <c:pt idx="138">
                  <c:v>325041</c:v>
                </c:pt>
                <c:pt idx="139">
                  <c:v>237946</c:v>
                </c:pt>
                <c:pt idx="140">
                  <c:v>533146</c:v>
                </c:pt>
                <c:pt idx="141">
                  <c:v>31122.5</c:v>
                </c:pt>
                <c:pt idx="142">
                  <c:v>31934.6</c:v>
                </c:pt>
                <c:pt idx="143">
                  <c:v>59251.9</c:v>
                </c:pt>
                <c:pt idx="144">
                  <c:v>354608</c:v>
                </c:pt>
                <c:pt idx="145">
                  <c:v>13298.7</c:v>
                </c:pt>
                <c:pt idx="146">
                  <c:v>13068.8</c:v>
                </c:pt>
                <c:pt idx="147">
                  <c:v>9743.7999999999993</c:v>
                </c:pt>
                <c:pt idx="148">
                  <c:v>57236.1</c:v>
                </c:pt>
                <c:pt idx="149">
                  <c:v>5508.25</c:v>
                </c:pt>
                <c:pt idx="150">
                  <c:v>4954.33</c:v>
                </c:pt>
                <c:pt idx="151">
                  <c:v>765.7</c:v>
                </c:pt>
                <c:pt idx="152">
                  <c:v>847.27499999999998</c:v>
                </c:pt>
                <c:pt idx="153">
                  <c:v>2114.98</c:v>
                </c:pt>
                <c:pt idx="154">
                  <c:v>770.81200000000001</c:v>
                </c:pt>
                <c:pt idx="155">
                  <c:v>789.72400000000005</c:v>
                </c:pt>
                <c:pt idx="156">
                  <c:v>120.414</c:v>
                </c:pt>
                <c:pt idx="157">
                  <c:v>119.033</c:v>
                </c:pt>
                <c:pt idx="158">
                  <c:v>995.92</c:v>
                </c:pt>
                <c:pt idx="159">
                  <c:v>2789.84</c:v>
                </c:pt>
                <c:pt idx="160">
                  <c:v>437.61900000000003</c:v>
                </c:pt>
                <c:pt idx="161">
                  <c:v>514.32100000000003</c:v>
                </c:pt>
                <c:pt idx="162">
                  <c:v>13027.4</c:v>
                </c:pt>
                <c:pt idx="163">
                  <c:v>10399.299999999999</c:v>
                </c:pt>
                <c:pt idx="164">
                  <c:v>296.08199999999999</c:v>
                </c:pt>
                <c:pt idx="165">
                  <c:v>303.483</c:v>
                </c:pt>
                <c:pt idx="166">
                  <c:v>3142.3</c:v>
                </c:pt>
                <c:pt idx="172">
                  <c:v>3143.99</c:v>
                </c:pt>
                <c:pt idx="173">
                  <c:v>692.99199999999996</c:v>
                </c:pt>
                <c:pt idx="175">
                  <c:v>154.49</c:v>
                </c:pt>
                <c:pt idx="176">
                  <c:v>176.7</c:v>
                </c:pt>
                <c:pt idx="177">
                  <c:v>1302.9000000000001</c:v>
                </c:pt>
                <c:pt idx="178">
                  <c:v>357.11099999999999</c:v>
                </c:pt>
                <c:pt idx="179">
                  <c:v>187.017</c:v>
                </c:pt>
                <c:pt idx="180">
                  <c:v>150.29599999999999</c:v>
                </c:pt>
                <c:pt idx="181">
                  <c:v>689.24800000000005</c:v>
                </c:pt>
                <c:pt idx="182">
                  <c:v>369.166</c:v>
                </c:pt>
                <c:pt idx="183">
                  <c:v>367.58499999999998</c:v>
                </c:pt>
                <c:pt idx="184">
                  <c:v>392.55799999999999</c:v>
                </c:pt>
                <c:pt idx="185">
                  <c:v>1339.32</c:v>
                </c:pt>
                <c:pt idx="186">
                  <c:v>230.297</c:v>
                </c:pt>
                <c:pt idx="187">
                  <c:v>1372.14</c:v>
                </c:pt>
                <c:pt idx="188">
                  <c:v>1541.2</c:v>
                </c:pt>
                <c:pt idx="189">
                  <c:v>576.86</c:v>
                </c:pt>
                <c:pt idx="190">
                  <c:v>804.55499999999995</c:v>
                </c:pt>
                <c:pt idx="191">
                  <c:v>630.11300000000006</c:v>
                </c:pt>
                <c:pt idx="192">
                  <c:v>667.96500000000003</c:v>
                </c:pt>
                <c:pt idx="193">
                  <c:v>335.267</c:v>
                </c:pt>
                <c:pt idx="194">
                  <c:v>5342.15</c:v>
                </c:pt>
                <c:pt idx="195">
                  <c:v>896.74400000000003</c:v>
                </c:pt>
                <c:pt idx="196">
                  <c:v>866.01400000000001</c:v>
                </c:pt>
                <c:pt idx="197">
                  <c:v>3396.24</c:v>
                </c:pt>
                <c:pt idx="198">
                  <c:v>645.08900000000006</c:v>
                </c:pt>
                <c:pt idx="199">
                  <c:v>1161.82</c:v>
                </c:pt>
                <c:pt idx="200">
                  <c:v>1056.53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43D-45D1-9D50-CAFC1C2BB4C0}"/>
            </c:ext>
          </c:extLst>
        </c:ser>
        <c:ser>
          <c:idx val="2"/>
          <c:order val="2"/>
          <c:tx>
            <c:v>T450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QL!$I$2:$I$250</c:f>
              <c:numCache>
                <c:formatCode>General</c:formatCode>
                <c:ptCount val="249"/>
                <c:pt idx="0">
                  <c:v>2.5</c:v>
                </c:pt>
                <c:pt idx="1">
                  <c:v>4.0034000000000001</c:v>
                </c:pt>
                <c:pt idx="2">
                  <c:v>4.0034200000000002</c:v>
                </c:pt>
                <c:pt idx="3">
                  <c:v>4.0139100000000001</c:v>
                </c:pt>
                <c:pt idx="4">
                  <c:v>4.0156599999999996</c:v>
                </c:pt>
                <c:pt idx="5">
                  <c:v>4.12988</c:v>
                </c:pt>
                <c:pt idx="6">
                  <c:v>4.1300600000000003</c:v>
                </c:pt>
                <c:pt idx="7">
                  <c:v>4.1586499999999997</c:v>
                </c:pt>
                <c:pt idx="8">
                  <c:v>4.1659100000000002</c:v>
                </c:pt>
                <c:pt idx="9">
                  <c:v>4.3146500000000003</c:v>
                </c:pt>
                <c:pt idx="10">
                  <c:v>4.3156400000000001</c:v>
                </c:pt>
                <c:pt idx="11">
                  <c:v>4.3443300000000002</c:v>
                </c:pt>
                <c:pt idx="12" formatCode="#,##0">
                  <c:v>4.3591499999999996</c:v>
                </c:pt>
                <c:pt idx="13">
                  <c:v>4.4584400000000004</c:v>
                </c:pt>
                <c:pt idx="14">
                  <c:v>4.4624899999999998</c:v>
                </c:pt>
                <c:pt idx="15">
                  <c:v>4.5138600000000002</c:v>
                </c:pt>
                <c:pt idx="16">
                  <c:v>4.5148799999999998</c:v>
                </c:pt>
                <c:pt idx="17">
                  <c:v>4.5315700000000003</c:v>
                </c:pt>
                <c:pt idx="18">
                  <c:v>4.5389799999999996</c:v>
                </c:pt>
                <c:pt idx="19">
                  <c:v>4.5583400000000003</c:v>
                </c:pt>
                <c:pt idx="20">
                  <c:v>4.5674999999999999</c:v>
                </c:pt>
                <c:pt idx="21">
                  <c:v>4.5877699999999999</c:v>
                </c:pt>
                <c:pt idx="22">
                  <c:v>4.5893499999999996</c:v>
                </c:pt>
                <c:pt idx="23">
                  <c:v>4.6120200000000002</c:v>
                </c:pt>
                <c:pt idx="24">
                  <c:v>4.6257999999999999</c:v>
                </c:pt>
                <c:pt idx="25">
                  <c:v>4.6314000000000002</c:v>
                </c:pt>
                <c:pt idx="26">
                  <c:v>4.6995899999999997</c:v>
                </c:pt>
                <c:pt idx="27">
                  <c:v>4.7242899999999999</c:v>
                </c:pt>
                <c:pt idx="28">
                  <c:v>4.7418199999999997</c:v>
                </c:pt>
                <c:pt idx="29">
                  <c:v>4.7636099999999999</c:v>
                </c:pt>
                <c:pt idx="30">
                  <c:v>4.7928699999999997</c:v>
                </c:pt>
                <c:pt idx="31">
                  <c:v>4.8294899999999998</c:v>
                </c:pt>
                <c:pt idx="32">
                  <c:v>4.8593999999999999</c:v>
                </c:pt>
                <c:pt idx="33">
                  <c:v>4.8709899999999999</c:v>
                </c:pt>
                <c:pt idx="34">
                  <c:v>4.9310999999999998</c:v>
                </c:pt>
                <c:pt idx="35">
                  <c:v>4.9606599999999998</c:v>
                </c:pt>
                <c:pt idx="36">
                  <c:v>5.0084900000000001</c:v>
                </c:pt>
                <c:pt idx="37">
                  <c:v>5.0664800000000003</c:v>
                </c:pt>
                <c:pt idx="38">
                  <c:v>5.1461100000000002</c:v>
                </c:pt>
                <c:pt idx="39">
                  <c:v>5.18492</c:v>
                </c:pt>
                <c:pt idx="40">
                  <c:v>5.2229299999999999</c:v>
                </c:pt>
                <c:pt idx="41">
                  <c:v>5.2965200000000001</c:v>
                </c:pt>
                <c:pt idx="42">
                  <c:v>5.3590999999999998</c:v>
                </c:pt>
                <c:pt idx="43">
                  <c:v>5.3620099999999997</c:v>
                </c:pt>
                <c:pt idx="44">
                  <c:v>5.3810599999999997</c:v>
                </c:pt>
                <c:pt idx="45">
                  <c:v>5.4485099999999997</c:v>
                </c:pt>
                <c:pt idx="46">
                  <c:v>5.4596099999999996</c:v>
                </c:pt>
                <c:pt idx="47">
                  <c:v>5.4755500000000001</c:v>
                </c:pt>
                <c:pt idx="48">
                  <c:v>5.4916200000000002</c:v>
                </c:pt>
                <c:pt idx="49">
                  <c:v>5.5037700000000003</c:v>
                </c:pt>
                <c:pt idx="50">
                  <c:v>5.5060500000000001</c:v>
                </c:pt>
                <c:pt idx="51">
                  <c:v>5.5572600000000003</c:v>
                </c:pt>
                <c:pt idx="52">
                  <c:v>5.5860000000000003</c:v>
                </c:pt>
                <c:pt idx="53">
                  <c:v>5.6089099999999998</c:v>
                </c:pt>
                <c:pt idx="54">
                  <c:v>5.6176500000000003</c:v>
                </c:pt>
                <c:pt idx="55">
                  <c:v>5.6274600000000001</c:v>
                </c:pt>
                <c:pt idx="56">
                  <c:v>5.6314399999999996</c:v>
                </c:pt>
                <c:pt idx="57">
                  <c:v>5.6433499999999999</c:v>
                </c:pt>
                <c:pt idx="58">
                  <c:v>5.6434499999999996</c:v>
                </c:pt>
                <c:pt idx="59">
                  <c:v>5.6468999999999996</c:v>
                </c:pt>
                <c:pt idx="60">
                  <c:v>5.6478400000000004</c:v>
                </c:pt>
                <c:pt idx="61">
                  <c:v>5.6581900000000003</c:v>
                </c:pt>
                <c:pt idx="63">
                  <c:v>5.6769400000000001</c:v>
                </c:pt>
                <c:pt idx="64">
                  <c:v>5.6841600000000003</c:v>
                </c:pt>
                <c:pt idx="65">
                  <c:v>5.6977399999999996</c:v>
                </c:pt>
                <c:pt idx="66">
                  <c:v>5.7188400000000001</c:v>
                </c:pt>
                <c:pt idx="68">
                  <c:v>5.7627899999999999</c:v>
                </c:pt>
                <c:pt idx="69">
                  <c:v>5.7647700000000004</c:v>
                </c:pt>
                <c:pt idx="70">
                  <c:v>5.7690900000000003</c:v>
                </c:pt>
                <c:pt idx="71">
                  <c:v>5.7718699999999998</c:v>
                </c:pt>
                <c:pt idx="72">
                  <c:v>5.7782299999999998</c:v>
                </c:pt>
                <c:pt idx="73">
                  <c:v>5.7847</c:v>
                </c:pt>
                <c:pt idx="74">
                  <c:v>5.8093899999999996</c:v>
                </c:pt>
                <c:pt idx="75">
                  <c:v>5.8174999999999999</c:v>
                </c:pt>
                <c:pt idx="76">
                  <c:v>5.8266799999999996</c:v>
                </c:pt>
                <c:pt idx="77">
                  <c:v>5.8357200000000002</c:v>
                </c:pt>
                <c:pt idx="78">
                  <c:v>5.8849299999999998</c:v>
                </c:pt>
                <c:pt idx="82">
                  <c:v>5.9252799999999999</c:v>
                </c:pt>
                <c:pt idx="83">
                  <c:v>5.93025</c:v>
                </c:pt>
                <c:pt idx="84">
                  <c:v>5.9521300000000004</c:v>
                </c:pt>
                <c:pt idx="85">
                  <c:v>5.95641</c:v>
                </c:pt>
                <c:pt idx="86">
                  <c:v>5.9598599999999999</c:v>
                </c:pt>
                <c:pt idx="87">
                  <c:v>5.9627699999999999</c:v>
                </c:pt>
                <c:pt idx="88">
                  <c:v>5.9862200000000003</c:v>
                </c:pt>
                <c:pt idx="89">
                  <c:v>5.9971899999999998</c:v>
                </c:pt>
                <c:pt idx="90">
                  <c:v>6.0083099999999998</c:v>
                </c:pt>
                <c:pt idx="91">
                  <c:v>6.0116500000000004</c:v>
                </c:pt>
                <c:pt idx="92">
                  <c:v>6.0735299999999999</c:v>
                </c:pt>
                <c:pt idx="93">
                  <c:v>6.0958300000000003</c:v>
                </c:pt>
                <c:pt idx="94">
                  <c:v>6.10954</c:v>
                </c:pt>
                <c:pt idx="95">
                  <c:v>6.1410299999999998</c:v>
                </c:pt>
                <c:pt idx="96">
                  <c:v>6.1488699999999996</c:v>
                </c:pt>
                <c:pt idx="97">
                  <c:v>6.1714700000000002</c:v>
                </c:pt>
                <c:pt idx="98">
                  <c:v>6.1989400000000003</c:v>
                </c:pt>
                <c:pt idx="99">
                  <c:v>6.2026500000000002</c:v>
                </c:pt>
                <c:pt idx="100">
                  <c:v>6.2116199999999999</c:v>
                </c:pt>
                <c:pt idx="101">
                  <c:v>6.2202200000000003</c:v>
                </c:pt>
                <c:pt idx="102">
                  <c:v>6.2272999999999996</c:v>
                </c:pt>
                <c:pt idx="103">
                  <c:v>6.2717200000000002</c:v>
                </c:pt>
                <c:pt idx="104">
                  <c:v>6.2822699999999996</c:v>
                </c:pt>
                <c:pt idx="105">
                  <c:v>6.29291</c:v>
                </c:pt>
                <c:pt idx="106">
                  <c:v>6.3441400000000003</c:v>
                </c:pt>
                <c:pt idx="107">
                  <c:v>6.3523300000000003</c:v>
                </c:pt>
                <c:pt idx="108">
                  <c:v>6.3779000000000003</c:v>
                </c:pt>
                <c:pt idx="109">
                  <c:v>6.4032200000000001</c:v>
                </c:pt>
                <c:pt idx="110">
                  <c:v>6.4112400000000003</c:v>
                </c:pt>
                <c:pt idx="111">
                  <c:v>6.4391699999999998</c:v>
                </c:pt>
                <c:pt idx="112">
                  <c:v>6.4643899999999999</c:v>
                </c:pt>
                <c:pt idx="113">
                  <c:v>6.4647500000000004</c:v>
                </c:pt>
                <c:pt idx="114">
                  <c:v>6.4869300000000001</c:v>
                </c:pt>
                <c:pt idx="115">
                  <c:v>6.5209900000000003</c:v>
                </c:pt>
                <c:pt idx="116">
                  <c:v>6.53301</c:v>
                </c:pt>
                <c:pt idx="117">
                  <c:v>6.5472799999999998</c:v>
                </c:pt>
                <c:pt idx="118">
                  <c:v>6.5716999999999999</c:v>
                </c:pt>
                <c:pt idx="119">
                  <c:v>6.5873699999999999</c:v>
                </c:pt>
                <c:pt idx="120">
                  <c:v>6.5986099999999999</c:v>
                </c:pt>
                <c:pt idx="122">
                  <c:v>6.6251800000000003</c:v>
                </c:pt>
                <c:pt idx="123">
                  <c:v>6.6724600000000001</c:v>
                </c:pt>
                <c:pt idx="124">
                  <c:v>6.6789800000000001</c:v>
                </c:pt>
                <c:pt idx="125">
                  <c:v>6.6950200000000004</c:v>
                </c:pt>
                <c:pt idx="126">
                  <c:v>6.7153799999999997</c:v>
                </c:pt>
                <c:pt idx="127">
                  <c:v>6.7247500000000002</c:v>
                </c:pt>
                <c:pt idx="128">
                  <c:v>6.7619999999999996</c:v>
                </c:pt>
                <c:pt idx="129">
                  <c:v>6.7984799999999996</c:v>
                </c:pt>
                <c:pt idx="130">
                  <c:v>6.8248899999999999</c:v>
                </c:pt>
                <c:pt idx="131">
                  <c:v>6.8452799999999998</c:v>
                </c:pt>
                <c:pt idx="132">
                  <c:v>6.8791599999999997</c:v>
                </c:pt>
                <c:pt idx="133">
                  <c:v>6.88652</c:v>
                </c:pt>
                <c:pt idx="134">
                  <c:v>6.9092399999999996</c:v>
                </c:pt>
                <c:pt idx="135">
                  <c:v>6.9121100000000002</c:v>
                </c:pt>
                <c:pt idx="136">
                  <c:v>6.93933</c:v>
                </c:pt>
                <c:pt idx="137">
                  <c:v>6.9408200000000004</c:v>
                </c:pt>
                <c:pt idx="138">
                  <c:v>6.95526</c:v>
                </c:pt>
                <c:pt idx="139">
                  <c:v>6.9896500000000001</c:v>
                </c:pt>
                <c:pt idx="140">
                  <c:v>6.9911799999999999</c:v>
                </c:pt>
                <c:pt idx="141">
                  <c:v>2.6782400000000002</c:v>
                </c:pt>
                <c:pt idx="142">
                  <c:v>2.6768239999999999</c:v>
                </c:pt>
                <c:pt idx="143">
                  <c:v>2.78803</c:v>
                </c:pt>
                <c:pt idx="144">
                  <c:v>2.85595</c:v>
                </c:pt>
                <c:pt idx="145">
                  <c:v>2.85595</c:v>
                </c:pt>
                <c:pt idx="146">
                  <c:v>2.9986000000000002</c:v>
                </c:pt>
                <c:pt idx="147">
                  <c:v>2.9986100000000002</c:v>
                </c:pt>
                <c:pt idx="148">
                  <c:v>3.03491</c:v>
                </c:pt>
                <c:pt idx="149">
                  <c:v>3.2482899999999999</c:v>
                </c:pt>
                <c:pt idx="150">
                  <c:v>4.0127899999999999</c:v>
                </c:pt>
                <c:pt idx="151">
                  <c:v>4.0156400000000003</c:v>
                </c:pt>
                <c:pt idx="152">
                  <c:v>4.0487799999999998</c:v>
                </c:pt>
                <c:pt idx="153">
                  <c:v>4.0487799999999998</c:v>
                </c:pt>
                <c:pt idx="154">
                  <c:v>4.1553399999999998</c:v>
                </c:pt>
                <c:pt idx="155">
                  <c:v>4.1661599999999996</c:v>
                </c:pt>
                <c:pt idx="156">
                  <c:v>4.16892</c:v>
                </c:pt>
                <c:pt idx="157">
                  <c:v>4.33033</c:v>
                </c:pt>
                <c:pt idx="158">
                  <c:v>4.3416399999999999</c:v>
                </c:pt>
                <c:pt idx="159">
                  <c:v>4.3991800000000003</c:v>
                </c:pt>
                <c:pt idx="160">
                  <c:v>4.4081799999999998</c:v>
                </c:pt>
                <c:pt idx="161">
                  <c:v>4.5168600000000003</c:v>
                </c:pt>
                <c:pt idx="162">
                  <c:v>4.5353899999999996</c:v>
                </c:pt>
                <c:pt idx="163">
                  <c:v>4.6265700000000001</c:v>
                </c:pt>
                <c:pt idx="164">
                  <c:v>4.6319600000000003</c:v>
                </c:pt>
                <c:pt idx="165">
                  <c:v>4.6432900000000004</c:v>
                </c:pt>
                <c:pt idx="166">
                  <c:v>4.6995100000000001</c:v>
                </c:pt>
                <c:pt idx="167">
                  <c:v>4.7081400000000002</c:v>
                </c:pt>
                <c:pt idx="168">
                  <c:v>4.7302900000000001</c:v>
                </c:pt>
                <c:pt idx="169">
                  <c:v>4.7703899999999999</c:v>
                </c:pt>
                <c:pt idx="170">
                  <c:v>4.8490700000000002</c:v>
                </c:pt>
                <c:pt idx="171">
                  <c:v>4.8608500000000001</c:v>
                </c:pt>
                <c:pt idx="172">
                  <c:v>4.9400700000000004</c:v>
                </c:pt>
                <c:pt idx="173">
                  <c:v>4.9696800000000003</c:v>
                </c:pt>
                <c:pt idx="175">
                  <c:v>5.0515699999999999</c:v>
                </c:pt>
                <c:pt idx="176">
                  <c:v>5.0763100000000003</c:v>
                </c:pt>
                <c:pt idx="177">
                  <c:v>5.12303</c:v>
                </c:pt>
                <c:pt idx="178">
                  <c:v>5.1642000000000001</c:v>
                </c:pt>
                <c:pt idx="179">
                  <c:v>5.2946200000000001</c:v>
                </c:pt>
                <c:pt idx="180">
                  <c:v>5.3336300000000003</c:v>
                </c:pt>
                <c:pt idx="181">
                  <c:v>5.3656100000000002</c:v>
                </c:pt>
                <c:pt idx="182">
                  <c:v>5.3941400000000002</c:v>
                </c:pt>
                <c:pt idx="183">
                  <c:v>5.4727300000000003</c:v>
                </c:pt>
                <c:pt idx="184">
                  <c:v>5.5210499999999998</c:v>
                </c:pt>
                <c:pt idx="185">
                  <c:v>5.5925200000000004</c:v>
                </c:pt>
                <c:pt idx="186">
                  <c:v>5.6296499999999998</c:v>
                </c:pt>
                <c:pt idx="187">
                  <c:v>5.6581999999999999</c:v>
                </c:pt>
                <c:pt idx="188">
                  <c:v>5.7007399999999997</c:v>
                </c:pt>
                <c:pt idx="189">
                  <c:v>5.7234499999999997</c:v>
                </c:pt>
                <c:pt idx="190">
                  <c:v>5.7913600000000001</c:v>
                </c:pt>
                <c:pt idx="191">
                  <c:v>5.86233</c:v>
                </c:pt>
                <c:pt idx="192">
                  <c:v>5.8780200000000002</c:v>
                </c:pt>
                <c:pt idx="193">
                  <c:v>5.9102800000000002</c:v>
                </c:pt>
                <c:pt idx="194">
                  <c:v>5.9657799999999996</c:v>
                </c:pt>
                <c:pt idx="195">
                  <c:v>6.0583600000000004</c:v>
                </c:pt>
                <c:pt idx="196">
                  <c:v>6.1394599999999997</c:v>
                </c:pt>
                <c:pt idx="197">
                  <c:v>6.1448499999999999</c:v>
                </c:pt>
                <c:pt idx="198">
                  <c:v>6.1462300000000001</c:v>
                </c:pt>
                <c:pt idx="199">
                  <c:v>6.2295999999999996</c:v>
                </c:pt>
                <c:pt idx="200">
                  <c:v>6.2302299999999997</c:v>
                </c:pt>
                <c:pt idx="201">
                  <c:v>6.2391300000000003</c:v>
                </c:pt>
                <c:pt idx="202">
                  <c:v>6.2494699999999996</c:v>
                </c:pt>
                <c:pt idx="203">
                  <c:v>6.25284</c:v>
                </c:pt>
                <c:pt idx="204">
                  <c:v>6.2528800000000002</c:v>
                </c:pt>
                <c:pt idx="205">
                  <c:v>6.2535600000000002</c:v>
                </c:pt>
                <c:pt idx="206">
                  <c:v>6.3073699999999997</c:v>
                </c:pt>
                <c:pt idx="207">
                  <c:v>6.4311800000000003</c:v>
                </c:pt>
                <c:pt idx="208">
                  <c:v>6.4346800000000002</c:v>
                </c:pt>
                <c:pt idx="209">
                  <c:v>6.4679599999999997</c:v>
                </c:pt>
                <c:pt idx="210">
                  <c:v>6.4816200000000004</c:v>
                </c:pt>
                <c:pt idx="211">
                  <c:v>6.6094999999999997</c:v>
                </c:pt>
                <c:pt idx="212">
                  <c:v>6.6100700000000003</c:v>
                </c:pt>
                <c:pt idx="213">
                  <c:v>6.7793999999999999</c:v>
                </c:pt>
                <c:pt idx="214">
                  <c:v>6.68093</c:v>
                </c:pt>
                <c:pt idx="215">
                  <c:v>6.9312899999999997</c:v>
                </c:pt>
              </c:numCache>
            </c:numRef>
          </c:xVal>
          <c:yVal>
            <c:numRef>
              <c:f>QL!$J$2:$J$250</c:f>
              <c:numCache>
                <c:formatCode>0.00E+00</c:formatCode>
                <c:ptCount val="249"/>
                <c:pt idx="1">
                  <c:v>705194</c:v>
                </c:pt>
                <c:pt idx="2">
                  <c:v>708446</c:v>
                </c:pt>
                <c:pt idx="3">
                  <c:v>57177.4</c:v>
                </c:pt>
                <c:pt idx="4">
                  <c:v>61762.7</c:v>
                </c:pt>
                <c:pt idx="5">
                  <c:v>17100000</c:v>
                </c:pt>
                <c:pt idx="6">
                  <c:v>17000000</c:v>
                </c:pt>
                <c:pt idx="7">
                  <c:v>27822.1</c:v>
                </c:pt>
                <c:pt idx="8">
                  <c:v>29151.8</c:v>
                </c:pt>
                <c:pt idx="9">
                  <c:v>719817</c:v>
                </c:pt>
                <c:pt idx="10">
                  <c:v>788564</c:v>
                </c:pt>
                <c:pt idx="11">
                  <c:v>33182.199999999997</c:v>
                </c:pt>
                <c:pt idx="12">
                  <c:v>34965.699999999997</c:v>
                </c:pt>
                <c:pt idx="13">
                  <c:v>172443</c:v>
                </c:pt>
                <c:pt idx="14">
                  <c:v>198388</c:v>
                </c:pt>
                <c:pt idx="15">
                  <c:v>1110000</c:v>
                </c:pt>
                <c:pt idx="16">
                  <c:v>3150000</c:v>
                </c:pt>
                <c:pt idx="17">
                  <c:v>80180.100000000006</c:v>
                </c:pt>
                <c:pt idx="18">
                  <c:v>164091</c:v>
                </c:pt>
                <c:pt idx="19">
                  <c:v>96291.7</c:v>
                </c:pt>
                <c:pt idx="20">
                  <c:v>82089.5</c:v>
                </c:pt>
                <c:pt idx="21">
                  <c:v>587518</c:v>
                </c:pt>
                <c:pt idx="22">
                  <c:v>506301</c:v>
                </c:pt>
                <c:pt idx="23">
                  <c:v>135140</c:v>
                </c:pt>
                <c:pt idx="24">
                  <c:v>102472</c:v>
                </c:pt>
                <c:pt idx="25">
                  <c:v>280490</c:v>
                </c:pt>
                <c:pt idx="26">
                  <c:v>95434.7</c:v>
                </c:pt>
                <c:pt idx="27">
                  <c:v>81015</c:v>
                </c:pt>
                <c:pt idx="28">
                  <c:v>104469</c:v>
                </c:pt>
                <c:pt idx="29">
                  <c:v>88297.1</c:v>
                </c:pt>
                <c:pt idx="30">
                  <c:v>279210</c:v>
                </c:pt>
                <c:pt idx="31">
                  <c:v>93822.399999999994</c:v>
                </c:pt>
                <c:pt idx="32">
                  <c:v>114635</c:v>
                </c:pt>
                <c:pt idx="33">
                  <c:v>249344</c:v>
                </c:pt>
                <c:pt idx="34">
                  <c:v>51561.4</c:v>
                </c:pt>
                <c:pt idx="35">
                  <c:v>50144.7</c:v>
                </c:pt>
                <c:pt idx="36">
                  <c:v>67458.7</c:v>
                </c:pt>
                <c:pt idx="37">
                  <c:v>141197</c:v>
                </c:pt>
                <c:pt idx="38">
                  <c:v>35917.1</c:v>
                </c:pt>
                <c:pt idx="39">
                  <c:v>69148.2</c:v>
                </c:pt>
                <c:pt idx="40">
                  <c:v>40476.300000000003</c:v>
                </c:pt>
                <c:pt idx="41">
                  <c:v>297854</c:v>
                </c:pt>
                <c:pt idx="42">
                  <c:v>191443</c:v>
                </c:pt>
                <c:pt idx="43">
                  <c:v>1200000</c:v>
                </c:pt>
                <c:pt idx="44">
                  <c:v>35320.5</c:v>
                </c:pt>
                <c:pt idx="45">
                  <c:v>41120.199999999997</c:v>
                </c:pt>
                <c:pt idx="46">
                  <c:v>1560000</c:v>
                </c:pt>
                <c:pt idx="47">
                  <c:v>697690</c:v>
                </c:pt>
                <c:pt idx="48">
                  <c:v>110190</c:v>
                </c:pt>
                <c:pt idx="49">
                  <c:v>2039000</c:v>
                </c:pt>
                <c:pt idx="50">
                  <c:v>383618</c:v>
                </c:pt>
                <c:pt idx="51">
                  <c:v>151043</c:v>
                </c:pt>
                <c:pt idx="52">
                  <c:v>1220000</c:v>
                </c:pt>
                <c:pt idx="53">
                  <c:v>92765.5</c:v>
                </c:pt>
                <c:pt idx="54">
                  <c:v>315325</c:v>
                </c:pt>
                <c:pt idx="55">
                  <c:v>50732.7</c:v>
                </c:pt>
                <c:pt idx="56">
                  <c:v>557779</c:v>
                </c:pt>
                <c:pt idx="57">
                  <c:v>147094</c:v>
                </c:pt>
                <c:pt idx="58">
                  <c:v>132442</c:v>
                </c:pt>
                <c:pt idx="59">
                  <c:v>88490</c:v>
                </c:pt>
                <c:pt idx="60">
                  <c:v>93363.5</c:v>
                </c:pt>
                <c:pt idx="61">
                  <c:v>263806</c:v>
                </c:pt>
                <c:pt idx="63">
                  <c:v>67276.100000000006</c:v>
                </c:pt>
                <c:pt idx="64">
                  <c:v>76222.399999999994</c:v>
                </c:pt>
                <c:pt idx="65">
                  <c:v>173905</c:v>
                </c:pt>
                <c:pt idx="66">
                  <c:v>49555.9</c:v>
                </c:pt>
                <c:pt idx="68">
                  <c:v>51792.5</c:v>
                </c:pt>
                <c:pt idx="69">
                  <c:v>74258.7</c:v>
                </c:pt>
                <c:pt idx="70">
                  <c:v>134600</c:v>
                </c:pt>
                <c:pt idx="71">
                  <c:v>70248.3</c:v>
                </c:pt>
                <c:pt idx="72">
                  <c:v>75864.800000000003</c:v>
                </c:pt>
                <c:pt idx="73">
                  <c:v>67735.600000000006</c:v>
                </c:pt>
                <c:pt idx="74">
                  <c:v>79048.5</c:v>
                </c:pt>
                <c:pt idx="75">
                  <c:v>45334.2</c:v>
                </c:pt>
                <c:pt idx="76">
                  <c:v>52123.3</c:v>
                </c:pt>
                <c:pt idx="77">
                  <c:v>78770.899999999994</c:v>
                </c:pt>
                <c:pt idx="78">
                  <c:v>45924.6</c:v>
                </c:pt>
                <c:pt idx="82">
                  <c:v>53483.199999999997</c:v>
                </c:pt>
                <c:pt idx="83">
                  <c:v>51947.1</c:v>
                </c:pt>
                <c:pt idx="84">
                  <c:v>79510.7</c:v>
                </c:pt>
                <c:pt idx="85">
                  <c:v>97103.7</c:v>
                </c:pt>
                <c:pt idx="86">
                  <c:v>94104.3</c:v>
                </c:pt>
                <c:pt idx="87">
                  <c:v>211280</c:v>
                </c:pt>
                <c:pt idx="88">
                  <c:v>124639</c:v>
                </c:pt>
                <c:pt idx="89">
                  <c:v>37805.599999999999</c:v>
                </c:pt>
                <c:pt idx="90">
                  <c:v>42096.7</c:v>
                </c:pt>
                <c:pt idx="91">
                  <c:v>50254.9</c:v>
                </c:pt>
                <c:pt idx="92">
                  <c:v>51930.2</c:v>
                </c:pt>
                <c:pt idx="93">
                  <c:v>49541.9</c:v>
                </c:pt>
                <c:pt idx="94">
                  <c:v>51480.2</c:v>
                </c:pt>
                <c:pt idx="95">
                  <c:v>45881.4</c:v>
                </c:pt>
                <c:pt idx="96">
                  <c:v>78262.399999999994</c:v>
                </c:pt>
                <c:pt idx="97">
                  <c:v>56912.800000000003</c:v>
                </c:pt>
                <c:pt idx="98">
                  <c:v>38098.6</c:v>
                </c:pt>
                <c:pt idx="99">
                  <c:v>71926.7</c:v>
                </c:pt>
                <c:pt idx="100">
                  <c:v>40918.300000000003</c:v>
                </c:pt>
                <c:pt idx="101">
                  <c:v>64001.9</c:v>
                </c:pt>
                <c:pt idx="102">
                  <c:v>1180000</c:v>
                </c:pt>
                <c:pt idx="103">
                  <c:v>55762.400000000001</c:v>
                </c:pt>
                <c:pt idx="104">
                  <c:v>45512.2</c:v>
                </c:pt>
                <c:pt idx="105">
                  <c:v>57012.3</c:v>
                </c:pt>
                <c:pt idx="106">
                  <c:v>54290.1</c:v>
                </c:pt>
                <c:pt idx="107">
                  <c:v>72333.8</c:v>
                </c:pt>
                <c:pt idx="108">
                  <c:v>43705</c:v>
                </c:pt>
                <c:pt idx="109">
                  <c:v>50540.5</c:v>
                </c:pt>
                <c:pt idx="110">
                  <c:v>39626.699999999997</c:v>
                </c:pt>
                <c:pt idx="111">
                  <c:v>32050.5</c:v>
                </c:pt>
                <c:pt idx="112">
                  <c:v>50598.1</c:v>
                </c:pt>
                <c:pt idx="113">
                  <c:v>59766.7</c:v>
                </c:pt>
                <c:pt idx="114">
                  <c:v>52317.9</c:v>
                </c:pt>
                <c:pt idx="115">
                  <c:v>106876</c:v>
                </c:pt>
                <c:pt idx="116">
                  <c:v>430075</c:v>
                </c:pt>
                <c:pt idx="117">
                  <c:v>51883.1</c:v>
                </c:pt>
                <c:pt idx="118">
                  <c:v>68898.2</c:v>
                </c:pt>
                <c:pt idx="119">
                  <c:v>46711</c:v>
                </c:pt>
                <c:pt idx="120">
                  <c:v>52081.599999999999</c:v>
                </c:pt>
                <c:pt idx="122">
                  <c:v>42522.400000000001</c:v>
                </c:pt>
                <c:pt idx="123">
                  <c:v>24995</c:v>
                </c:pt>
                <c:pt idx="124">
                  <c:v>50122.8</c:v>
                </c:pt>
                <c:pt idx="125">
                  <c:v>49463.9</c:v>
                </c:pt>
                <c:pt idx="126">
                  <c:v>37955.9</c:v>
                </c:pt>
                <c:pt idx="127">
                  <c:v>46777.2</c:v>
                </c:pt>
                <c:pt idx="128">
                  <c:v>60494.1</c:v>
                </c:pt>
                <c:pt idx="129">
                  <c:v>49117.599999999999</c:v>
                </c:pt>
                <c:pt idx="130">
                  <c:v>72580.5</c:v>
                </c:pt>
                <c:pt idx="131">
                  <c:v>52606</c:v>
                </c:pt>
                <c:pt idx="132">
                  <c:v>118379</c:v>
                </c:pt>
                <c:pt idx="133">
                  <c:v>55798.2</c:v>
                </c:pt>
                <c:pt idx="134">
                  <c:v>25678</c:v>
                </c:pt>
                <c:pt idx="135">
                  <c:v>565771</c:v>
                </c:pt>
                <c:pt idx="136">
                  <c:v>52537.3</c:v>
                </c:pt>
                <c:pt idx="137">
                  <c:v>43063.3</c:v>
                </c:pt>
                <c:pt idx="138">
                  <c:v>30638.400000000001</c:v>
                </c:pt>
                <c:pt idx="139">
                  <c:v>57793.3</c:v>
                </c:pt>
                <c:pt idx="140">
                  <c:v>58212.5</c:v>
                </c:pt>
                <c:pt idx="141" formatCode="General">
                  <c:v>5637.32</c:v>
                </c:pt>
                <c:pt idx="142" formatCode="General">
                  <c:v>5637.49</c:v>
                </c:pt>
                <c:pt idx="143">
                  <c:v>6769.7</c:v>
                </c:pt>
                <c:pt idx="144" formatCode="General">
                  <c:v>24448.7</c:v>
                </c:pt>
                <c:pt idx="145" formatCode="General">
                  <c:v>24448.1</c:v>
                </c:pt>
                <c:pt idx="146">
                  <c:v>125914</c:v>
                </c:pt>
                <c:pt idx="147">
                  <c:v>125900</c:v>
                </c:pt>
                <c:pt idx="148" formatCode="General">
                  <c:v>18959.599999999999</c:v>
                </c:pt>
                <c:pt idx="149">
                  <c:v>324854</c:v>
                </c:pt>
                <c:pt idx="150">
                  <c:v>222460</c:v>
                </c:pt>
                <c:pt idx="151">
                  <c:v>36537.9</c:v>
                </c:pt>
                <c:pt idx="152">
                  <c:v>73034.600000000006</c:v>
                </c:pt>
                <c:pt idx="153">
                  <c:v>72507.5</c:v>
                </c:pt>
                <c:pt idx="154">
                  <c:v>16961</c:v>
                </c:pt>
                <c:pt idx="155">
                  <c:v>60555.9</c:v>
                </c:pt>
                <c:pt idx="156">
                  <c:v>410251</c:v>
                </c:pt>
                <c:pt idx="157">
                  <c:v>11199.9</c:v>
                </c:pt>
                <c:pt idx="158">
                  <c:v>10771.2</c:v>
                </c:pt>
                <c:pt idx="159">
                  <c:v>9818.9599999999991</c:v>
                </c:pt>
                <c:pt idx="160">
                  <c:v>63699.3</c:v>
                </c:pt>
                <c:pt idx="161">
                  <c:v>4749.93</c:v>
                </c:pt>
                <c:pt idx="162">
                  <c:v>4131.4799999999996</c:v>
                </c:pt>
                <c:pt idx="163">
                  <c:v>1150.31</c:v>
                </c:pt>
                <c:pt idx="164">
                  <c:v>1104.2</c:v>
                </c:pt>
                <c:pt idx="165">
                  <c:v>768.05200000000002</c:v>
                </c:pt>
                <c:pt idx="166">
                  <c:v>1106.55</c:v>
                </c:pt>
                <c:pt idx="167">
                  <c:v>1795.39</c:v>
                </c:pt>
                <c:pt idx="168">
                  <c:v>928.48800000000006</c:v>
                </c:pt>
                <c:pt idx="169">
                  <c:v>730.93700000000001</c:v>
                </c:pt>
                <c:pt idx="170">
                  <c:v>143.22999999999999</c:v>
                </c:pt>
                <c:pt idx="171">
                  <c:v>128.82</c:v>
                </c:pt>
                <c:pt idx="172">
                  <c:v>392.322</c:v>
                </c:pt>
                <c:pt idx="173">
                  <c:v>722.58399999999995</c:v>
                </c:pt>
                <c:pt idx="175">
                  <c:v>598.57799999999997</c:v>
                </c:pt>
                <c:pt idx="176">
                  <c:v>756.42899999999997</c:v>
                </c:pt>
                <c:pt idx="177">
                  <c:v>1364.82</c:v>
                </c:pt>
                <c:pt idx="178">
                  <c:v>3198.54</c:v>
                </c:pt>
                <c:pt idx="179">
                  <c:v>2916.67</c:v>
                </c:pt>
                <c:pt idx="180">
                  <c:v>601.14200000000005</c:v>
                </c:pt>
                <c:pt idx="181">
                  <c:v>427.62799999999999</c:v>
                </c:pt>
                <c:pt idx="182">
                  <c:v>440.43299999999999</c:v>
                </c:pt>
                <c:pt idx="183">
                  <c:v>1230.67</c:v>
                </c:pt>
                <c:pt idx="184">
                  <c:v>462.375</c:v>
                </c:pt>
                <c:pt idx="185">
                  <c:v>158.542</c:v>
                </c:pt>
                <c:pt idx="186">
                  <c:v>262.84199999999998</c:v>
                </c:pt>
                <c:pt idx="187">
                  <c:v>532.45399999999995</c:v>
                </c:pt>
                <c:pt idx="188">
                  <c:v>643.12599999999998</c:v>
                </c:pt>
                <c:pt idx="189">
                  <c:v>238.851</c:v>
                </c:pt>
                <c:pt idx="190">
                  <c:v>233.63499999999999</c:v>
                </c:pt>
                <c:pt idx="191">
                  <c:v>185.107</c:v>
                </c:pt>
                <c:pt idx="192">
                  <c:v>208.47499999999999</c:v>
                </c:pt>
                <c:pt idx="193">
                  <c:v>1478.59</c:v>
                </c:pt>
                <c:pt idx="194">
                  <c:v>398.03500000000003</c:v>
                </c:pt>
                <c:pt idx="195">
                  <c:v>429.27499999999998</c:v>
                </c:pt>
                <c:pt idx="196">
                  <c:v>2393.8000000000002</c:v>
                </c:pt>
                <c:pt idx="197">
                  <c:v>249.47800000000001</c:v>
                </c:pt>
                <c:pt idx="198">
                  <c:v>397.774</c:v>
                </c:pt>
                <c:pt idx="199">
                  <c:v>1431.93</c:v>
                </c:pt>
                <c:pt idx="200">
                  <c:v>2272.48</c:v>
                </c:pt>
                <c:pt idx="201">
                  <c:v>404.83300000000003</c:v>
                </c:pt>
                <c:pt idx="202">
                  <c:v>625.78</c:v>
                </c:pt>
                <c:pt idx="203">
                  <c:v>182471</c:v>
                </c:pt>
                <c:pt idx="204">
                  <c:v>128707</c:v>
                </c:pt>
                <c:pt idx="205">
                  <c:v>1257</c:v>
                </c:pt>
                <c:pt idx="206">
                  <c:v>795.178</c:v>
                </c:pt>
                <c:pt idx="207">
                  <c:v>901.83299999999997</c:v>
                </c:pt>
                <c:pt idx="208">
                  <c:v>335.57499999999999</c:v>
                </c:pt>
                <c:pt idx="209">
                  <c:v>1087.27</c:v>
                </c:pt>
                <c:pt idx="210">
                  <c:v>5323.49</c:v>
                </c:pt>
                <c:pt idx="211">
                  <c:v>1465.15</c:v>
                </c:pt>
                <c:pt idx="212">
                  <c:v>1107.07</c:v>
                </c:pt>
                <c:pt idx="213">
                  <c:v>1338.08</c:v>
                </c:pt>
                <c:pt idx="214">
                  <c:v>1103.3399999999999</c:v>
                </c:pt>
                <c:pt idx="215">
                  <c:v>1340.62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43D-45D1-9D50-CAFC1C2BB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3703184"/>
        <c:axId val="263698192"/>
      </c:scatterChart>
      <c:valAx>
        <c:axId val="263703184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err="1" smtClean="0"/>
                  <a:t>Freq</a:t>
                </a:r>
                <a:r>
                  <a:rPr lang="en-GB" dirty="0" smtClean="0"/>
                  <a:t> [GHz]</a:t>
                </a:r>
                <a:endParaRPr lang="en-GB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3698192"/>
        <c:crosses val="autoZero"/>
        <c:crossBetween val="midCat"/>
      </c:valAx>
      <c:valAx>
        <c:axId val="263698192"/>
        <c:scaling>
          <c:logBase val="10"/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smtClean="0"/>
                  <a:t>QL</a:t>
                </a:r>
                <a:endParaRPr lang="en-GB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37031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'3stubCav1.29Maggio'!$AJ$1</c:f>
              <c:strCache>
                <c:ptCount val="1"/>
                <c:pt idx="0">
                  <c:v>Vz(y)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'3stubCav1.29Maggio'!$AG$2:$AG$142</c:f>
              <c:numCache>
                <c:formatCode>0.00</c:formatCode>
                <c:ptCount val="141"/>
                <c:pt idx="0" formatCode="General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</c:numCache>
            </c:numRef>
          </c:xVal>
          <c:yVal>
            <c:numRef>
              <c:f>'3stubCav1.29Maggio'!$AJ$2:$AJ$142</c:f>
              <c:numCache>
                <c:formatCode>0.00E+00</c:formatCode>
                <c:ptCount val="141"/>
                <c:pt idx="0" formatCode="General">
                  <c:v>451.03890000000001</c:v>
                </c:pt>
                <c:pt idx="1">
                  <c:v>58200</c:v>
                </c:pt>
                <c:pt idx="2">
                  <c:v>116200</c:v>
                </c:pt>
                <c:pt idx="3">
                  <c:v>174000</c:v>
                </c:pt>
                <c:pt idx="4">
                  <c:v>232000</c:v>
                </c:pt>
                <c:pt idx="5">
                  <c:v>291000</c:v>
                </c:pt>
                <c:pt idx="6">
                  <c:v>349000</c:v>
                </c:pt>
                <c:pt idx="7">
                  <c:v>408000</c:v>
                </c:pt>
                <c:pt idx="8">
                  <c:v>466000</c:v>
                </c:pt>
                <c:pt idx="9">
                  <c:v>525000</c:v>
                </c:pt>
                <c:pt idx="10">
                  <c:v>583000</c:v>
                </c:pt>
                <c:pt idx="11">
                  <c:v>642000</c:v>
                </c:pt>
                <c:pt idx="12">
                  <c:v>702000</c:v>
                </c:pt>
                <c:pt idx="13">
                  <c:v>762000</c:v>
                </c:pt>
                <c:pt idx="14">
                  <c:v>823000</c:v>
                </c:pt>
                <c:pt idx="15">
                  <c:v>884000</c:v>
                </c:pt>
                <c:pt idx="16">
                  <c:v>945000</c:v>
                </c:pt>
                <c:pt idx="17">
                  <c:v>1006000</c:v>
                </c:pt>
                <c:pt idx="18">
                  <c:v>1070000</c:v>
                </c:pt>
                <c:pt idx="19">
                  <c:v>1127000</c:v>
                </c:pt>
                <c:pt idx="20">
                  <c:v>1190000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11A-42A7-9775-9B4AD4AC44A8}"/>
            </c:ext>
          </c:extLst>
        </c:ser>
        <c:ser>
          <c:idx val="1"/>
          <c:order val="1"/>
          <c:tx>
            <c:strRef>
              <c:f>'3stubCav1.29Maggio'!$AK$1</c:f>
              <c:strCache>
                <c:ptCount val="1"/>
                <c:pt idx="0">
                  <c:v>Vz(x)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'3stubCav1.29Maggio'!$AG$2:$AG$142</c:f>
              <c:numCache>
                <c:formatCode>0.00</c:formatCode>
                <c:ptCount val="141"/>
                <c:pt idx="0" formatCode="General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</c:numCache>
            </c:numRef>
          </c:xVal>
          <c:yVal>
            <c:numRef>
              <c:f>'3stubCav1.29Maggio'!$AK$2:$AK$142</c:f>
              <c:numCache>
                <c:formatCode>General</c:formatCode>
                <c:ptCount val="141"/>
                <c:pt idx="0">
                  <c:v>451.03890000000001</c:v>
                </c:pt>
                <c:pt idx="1">
                  <c:v>519.89499999999998</c:v>
                </c:pt>
                <c:pt idx="2">
                  <c:v>555.58299999999997</c:v>
                </c:pt>
                <c:pt idx="3">
                  <c:v>505.14699999999999</c:v>
                </c:pt>
                <c:pt idx="4">
                  <c:v>441.69</c:v>
                </c:pt>
                <c:pt idx="5">
                  <c:v>400.78</c:v>
                </c:pt>
                <c:pt idx="6">
                  <c:v>288.13799999999998</c:v>
                </c:pt>
                <c:pt idx="7">
                  <c:v>234.67</c:v>
                </c:pt>
                <c:pt idx="8">
                  <c:v>166.25</c:v>
                </c:pt>
                <c:pt idx="9">
                  <c:v>111.97</c:v>
                </c:pt>
                <c:pt idx="10">
                  <c:v>120.128</c:v>
                </c:pt>
                <c:pt idx="11">
                  <c:v>146.18</c:v>
                </c:pt>
                <c:pt idx="12">
                  <c:v>203.73400000000001</c:v>
                </c:pt>
                <c:pt idx="13">
                  <c:v>278.64679999999998</c:v>
                </c:pt>
                <c:pt idx="14">
                  <c:v>347.95</c:v>
                </c:pt>
                <c:pt idx="15">
                  <c:v>370.46600000000001</c:v>
                </c:pt>
                <c:pt idx="16">
                  <c:v>249.78</c:v>
                </c:pt>
                <c:pt idx="17">
                  <c:v>88.68</c:v>
                </c:pt>
                <c:pt idx="18">
                  <c:v>103.998</c:v>
                </c:pt>
                <c:pt idx="19">
                  <c:v>224.42</c:v>
                </c:pt>
                <c:pt idx="20">
                  <c:v>233.95400000000001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11A-42A7-9775-9B4AD4AC44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9040736"/>
        <c:axId val="739047392"/>
      </c:scatterChart>
      <c:valAx>
        <c:axId val="739040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offset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047392"/>
        <c:crosses val="autoZero"/>
        <c:crossBetween val="midCat"/>
      </c:valAx>
      <c:valAx>
        <c:axId val="73904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Acc. V [V]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040736"/>
        <c:crosses val="autoZero"/>
        <c:crossBetween val="midCat"/>
        <c:majorUnit val="40000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cav1ncav2nT!$D$1</c:f>
              <c:strCache>
                <c:ptCount val="1"/>
                <c:pt idx="0">
                  <c:v>R/Qx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cav1ncav2nT!$B$3:$B$155</c:f>
              <c:numCache>
                <c:formatCode>General</c:formatCode>
                <c:ptCount val="153"/>
                <c:pt idx="0">
                  <c:v>4.0033899999999996</c:v>
                </c:pt>
                <c:pt idx="1">
                  <c:v>4.0034200000000002</c:v>
                </c:pt>
                <c:pt idx="2">
                  <c:v>4.0402500000000003</c:v>
                </c:pt>
                <c:pt idx="3">
                  <c:v>4.0414500000000002</c:v>
                </c:pt>
                <c:pt idx="4">
                  <c:v>4.12988</c:v>
                </c:pt>
                <c:pt idx="5">
                  <c:v>4.1300600000000003</c:v>
                </c:pt>
                <c:pt idx="6">
                  <c:v>4.2592299999999996</c:v>
                </c:pt>
                <c:pt idx="7">
                  <c:v>4.2635899999999998</c:v>
                </c:pt>
                <c:pt idx="8">
                  <c:v>4.3152999999999997</c:v>
                </c:pt>
                <c:pt idx="9">
                  <c:v>4.3162500000000001</c:v>
                </c:pt>
                <c:pt idx="10">
                  <c:v>4.4535799999999997</c:v>
                </c:pt>
                <c:pt idx="11">
                  <c:v>4.4552100000000001</c:v>
                </c:pt>
                <c:pt idx="12">
                  <c:v>4.5137</c:v>
                </c:pt>
                <c:pt idx="13">
                  <c:v>4.5147199999999996</c:v>
                </c:pt>
                <c:pt idx="14">
                  <c:v>4.5319099999999999</c:v>
                </c:pt>
                <c:pt idx="15">
                  <c:v>4.5350000000000001</c:v>
                </c:pt>
                <c:pt idx="16">
                  <c:v>4.5622299999999996</c:v>
                </c:pt>
                <c:pt idx="17">
                  <c:v>4.5647200000000003</c:v>
                </c:pt>
                <c:pt idx="18">
                  <c:v>4.5889499999999996</c:v>
                </c:pt>
                <c:pt idx="19">
                  <c:v>4.5894399999999997</c:v>
                </c:pt>
                <c:pt idx="20">
                  <c:v>4.6190800000000003</c:v>
                </c:pt>
                <c:pt idx="21">
                  <c:v>4.6315</c:v>
                </c:pt>
                <c:pt idx="22">
                  <c:v>4.7116300000000004</c:v>
                </c:pt>
                <c:pt idx="23">
                  <c:v>4.7416200000000002</c:v>
                </c:pt>
                <c:pt idx="24">
                  <c:v>4.76701</c:v>
                </c:pt>
                <c:pt idx="25">
                  <c:v>4.7914300000000001</c:v>
                </c:pt>
                <c:pt idx="26">
                  <c:v>4.8154599999999999</c:v>
                </c:pt>
                <c:pt idx="27">
                  <c:v>4.8658400000000004</c:v>
                </c:pt>
                <c:pt idx="28">
                  <c:v>4.8757299999999999</c:v>
                </c:pt>
                <c:pt idx="29">
                  <c:v>4.9109400000000001</c:v>
                </c:pt>
                <c:pt idx="30">
                  <c:v>4.9868600000000001</c:v>
                </c:pt>
                <c:pt idx="31">
                  <c:v>5.0615800000000002</c:v>
                </c:pt>
                <c:pt idx="32">
                  <c:v>5.1646400000000003</c:v>
                </c:pt>
                <c:pt idx="33">
                  <c:v>5.2024699999999999</c:v>
                </c:pt>
                <c:pt idx="34">
                  <c:v>5.2332799999999997</c:v>
                </c:pt>
                <c:pt idx="35">
                  <c:v>5.3024300000000002</c:v>
                </c:pt>
                <c:pt idx="36">
                  <c:v>5.3617800000000004</c:v>
                </c:pt>
                <c:pt idx="37">
                  <c:v>5.3639599999999996</c:v>
                </c:pt>
                <c:pt idx="38">
                  <c:v>5.4583399999999997</c:v>
                </c:pt>
                <c:pt idx="39">
                  <c:v>5.4757899999999999</c:v>
                </c:pt>
                <c:pt idx="40">
                  <c:v>5.5025199999999996</c:v>
                </c:pt>
                <c:pt idx="41">
                  <c:v>5.5035800000000004</c:v>
                </c:pt>
                <c:pt idx="42">
                  <c:v>5.5452899999999996</c:v>
                </c:pt>
                <c:pt idx="43">
                  <c:v>5.5851699999999997</c:v>
                </c:pt>
                <c:pt idx="44">
                  <c:v>5.6040700000000001</c:v>
                </c:pt>
                <c:pt idx="45">
                  <c:v>5.6189900000000002</c:v>
                </c:pt>
                <c:pt idx="46">
                  <c:v>5.6316499999999996</c:v>
                </c:pt>
                <c:pt idx="47">
                  <c:v>5.63361</c:v>
                </c:pt>
                <c:pt idx="48">
                  <c:v>5.6457300000000004</c:v>
                </c:pt>
                <c:pt idx="49">
                  <c:v>5.64689</c:v>
                </c:pt>
                <c:pt idx="50">
                  <c:v>5.6532099999999996</c:v>
                </c:pt>
                <c:pt idx="51">
                  <c:v>5.6594300000000004</c:v>
                </c:pt>
                <c:pt idx="52">
                  <c:v>5.6670299999999996</c:v>
                </c:pt>
                <c:pt idx="53">
                  <c:v>5.6685600000000003</c:v>
                </c:pt>
                <c:pt idx="54">
                  <c:v>5.6987300000000003</c:v>
                </c:pt>
                <c:pt idx="55">
                  <c:v>5.7138200000000001</c:v>
                </c:pt>
                <c:pt idx="56">
                  <c:v>5.7202500000000001</c:v>
                </c:pt>
                <c:pt idx="57">
                  <c:v>5.7693899999999996</c:v>
                </c:pt>
                <c:pt idx="58">
                  <c:v>5.7697000000000003</c:v>
                </c:pt>
                <c:pt idx="59">
                  <c:v>5.7821499999999997</c:v>
                </c:pt>
                <c:pt idx="60">
                  <c:v>5.7935999999999996</c:v>
                </c:pt>
                <c:pt idx="61">
                  <c:v>5.8192599999999999</c:v>
                </c:pt>
                <c:pt idx="62">
                  <c:v>5.8385400000000001</c:v>
                </c:pt>
                <c:pt idx="63">
                  <c:v>5.8407200000000001</c:v>
                </c:pt>
                <c:pt idx="64">
                  <c:v>5.8459199999999996</c:v>
                </c:pt>
                <c:pt idx="65">
                  <c:v>5.8508800000000001</c:v>
                </c:pt>
                <c:pt idx="66">
                  <c:v>5.9149700000000003</c:v>
                </c:pt>
                <c:pt idx="67">
                  <c:v>5.9185600000000003</c:v>
                </c:pt>
                <c:pt idx="68">
                  <c:v>5.9535900000000002</c:v>
                </c:pt>
                <c:pt idx="69">
                  <c:v>5.9582699999999997</c:v>
                </c:pt>
                <c:pt idx="70">
                  <c:v>5.9626700000000001</c:v>
                </c:pt>
                <c:pt idx="71">
                  <c:v>5.96713</c:v>
                </c:pt>
                <c:pt idx="72">
                  <c:v>5.98874</c:v>
                </c:pt>
                <c:pt idx="73">
                  <c:v>6.0172499999999998</c:v>
                </c:pt>
                <c:pt idx="74">
                  <c:v>6.0938600000000003</c:v>
                </c:pt>
                <c:pt idx="75">
                  <c:v>6.0969600000000002</c:v>
                </c:pt>
                <c:pt idx="76">
                  <c:v>6.1328199999999997</c:v>
                </c:pt>
                <c:pt idx="77">
                  <c:v>6.1474900000000003</c:v>
                </c:pt>
                <c:pt idx="78">
                  <c:v>6.1735600000000002</c:v>
                </c:pt>
                <c:pt idx="79">
                  <c:v>6.1937499999999996</c:v>
                </c:pt>
                <c:pt idx="80">
                  <c:v>6.2063800000000002</c:v>
                </c:pt>
                <c:pt idx="81">
                  <c:v>6.2265699999999997</c:v>
                </c:pt>
                <c:pt idx="82">
                  <c:v>6.2317999999999998</c:v>
                </c:pt>
                <c:pt idx="83">
                  <c:v>6.2359299999999998</c:v>
                </c:pt>
                <c:pt idx="84">
                  <c:v>6.2496400000000003</c:v>
                </c:pt>
                <c:pt idx="85">
                  <c:v>6.3341599999999998</c:v>
                </c:pt>
                <c:pt idx="86">
                  <c:v>6.3562799999999999</c:v>
                </c:pt>
                <c:pt idx="87">
                  <c:v>6.3698399999999999</c:v>
                </c:pt>
                <c:pt idx="88">
                  <c:v>6.4017099999999996</c:v>
                </c:pt>
                <c:pt idx="89">
                  <c:v>6.4446399999999997</c:v>
                </c:pt>
                <c:pt idx="90">
                  <c:v>6.4524600000000003</c:v>
                </c:pt>
                <c:pt idx="91">
                  <c:v>6.5222199999999999</c:v>
                </c:pt>
                <c:pt idx="92">
                  <c:v>6.5334199999999996</c:v>
                </c:pt>
                <c:pt idx="93">
                  <c:v>6.5971799999999998</c:v>
                </c:pt>
                <c:pt idx="94">
                  <c:v>6.71014</c:v>
                </c:pt>
                <c:pt idx="95">
                  <c:v>6.7989100000000002</c:v>
                </c:pt>
                <c:pt idx="96">
                  <c:v>6.8448099999999998</c:v>
                </c:pt>
                <c:pt idx="97">
                  <c:v>6.8811499999999999</c:v>
                </c:pt>
                <c:pt idx="98">
                  <c:v>6.9122700000000004</c:v>
                </c:pt>
                <c:pt idx="99">
                  <c:v>6.9561900000000003</c:v>
                </c:pt>
                <c:pt idx="100">
                  <c:v>6.9682399999999998</c:v>
                </c:pt>
              </c:numCache>
            </c:numRef>
          </c:xVal>
          <c:yVal>
            <c:numRef>
              <c:f>cav1ncav2nT!$D$3:$D$155</c:f>
              <c:numCache>
                <c:formatCode>0.00E+00</c:formatCode>
                <c:ptCount val="153"/>
                <c:pt idx="0" formatCode="General">
                  <c:v>4.1183999999999998E-2</c:v>
                </c:pt>
                <c:pt idx="1">
                  <c:v>1.8048000000000002E-2</c:v>
                </c:pt>
                <c:pt idx="2">
                  <c:v>1.8140000000000001E-3</c:v>
                </c:pt>
                <c:pt idx="3">
                  <c:v>0.46100000000000002</c:v>
                </c:pt>
                <c:pt idx="4" formatCode="General">
                  <c:v>1.4036900000000001</c:v>
                </c:pt>
                <c:pt idx="5">
                  <c:v>0.63871999999999995</c:v>
                </c:pt>
                <c:pt idx="6" formatCode="General">
                  <c:v>1.6045</c:v>
                </c:pt>
                <c:pt idx="7">
                  <c:v>0.34239999999999998</c:v>
                </c:pt>
                <c:pt idx="8">
                  <c:v>5.9700000000000003E-2</c:v>
                </c:pt>
                <c:pt idx="9">
                  <c:v>1.73438</c:v>
                </c:pt>
                <c:pt idx="10" formatCode="General">
                  <c:v>4.9139999999999997</c:v>
                </c:pt>
                <c:pt idx="11">
                  <c:v>6.0674000000000001</c:v>
                </c:pt>
                <c:pt idx="12">
                  <c:v>2.59</c:v>
                </c:pt>
                <c:pt idx="13">
                  <c:v>0.10340000000000001</c:v>
                </c:pt>
                <c:pt idx="14">
                  <c:v>175.59800000000001</c:v>
                </c:pt>
                <c:pt idx="15">
                  <c:v>1.3672</c:v>
                </c:pt>
                <c:pt idx="16" formatCode="General">
                  <c:v>1.4200000000000001E-2</c:v>
                </c:pt>
                <c:pt idx="17">
                  <c:v>0.1147</c:v>
                </c:pt>
                <c:pt idx="18">
                  <c:v>4.3499999999999997E-2</c:v>
                </c:pt>
                <c:pt idx="19">
                  <c:v>0.93899999999999995</c:v>
                </c:pt>
                <c:pt idx="20">
                  <c:v>5.4308899999999998</c:v>
                </c:pt>
                <c:pt idx="21">
                  <c:v>0.08</c:v>
                </c:pt>
                <c:pt idx="22" formatCode="General">
                  <c:v>3.36</c:v>
                </c:pt>
                <c:pt idx="23">
                  <c:v>4.07E-2</c:v>
                </c:pt>
                <c:pt idx="24">
                  <c:v>9.5370000000000008</c:v>
                </c:pt>
                <c:pt idx="25">
                  <c:v>6.8680000000000003</c:v>
                </c:pt>
                <c:pt idx="26">
                  <c:v>2.7459999999999998E-2</c:v>
                </c:pt>
                <c:pt idx="27">
                  <c:v>3.3639999999999999E-4</c:v>
                </c:pt>
                <c:pt idx="28">
                  <c:v>1.0500000000000001E-2</c:v>
                </c:pt>
                <c:pt idx="29">
                  <c:v>1.0760000000000001</c:v>
                </c:pt>
                <c:pt idx="30">
                  <c:v>4.9942000000000002</c:v>
                </c:pt>
                <c:pt idx="31">
                  <c:v>2.2040000000000002</c:v>
                </c:pt>
                <c:pt idx="32">
                  <c:v>0.25164999999999998</c:v>
                </c:pt>
                <c:pt idx="33">
                  <c:v>0.16828000000000001</c:v>
                </c:pt>
                <c:pt idx="34">
                  <c:v>0.69979999999999998</c:v>
                </c:pt>
                <c:pt idx="35">
                  <c:v>0.16867799999999999</c:v>
                </c:pt>
                <c:pt idx="36">
                  <c:v>2.18E-2</c:v>
                </c:pt>
                <c:pt idx="37">
                  <c:v>6.47</c:v>
                </c:pt>
                <c:pt idx="38">
                  <c:v>3.137</c:v>
                </c:pt>
                <c:pt idx="39">
                  <c:v>2.7179999999999999E-3</c:v>
                </c:pt>
                <c:pt idx="40">
                  <c:v>3.9480000000000001E-2</c:v>
                </c:pt>
                <c:pt idx="41">
                  <c:v>2.77</c:v>
                </c:pt>
                <c:pt idx="42">
                  <c:v>0.91439999999999999</c:v>
                </c:pt>
                <c:pt idx="43">
                  <c:v>0.72614000000000001</c:v>
                </c:pt>
                <c:pt idx="44">
                  <c:v>0.24976999999999999</c:v>
                </c:pt>
                <c:pt idx="45">
                  <c:v>4.1140000000000003E-2</c:v>
                </c:pt>
                <c:pt idx="46">
                  <c:v>0.1305</c:v>
                </c:pt>
                <c:pt idx="47">
                  <c:v>0.158</c:v>
                </c:pt>
                <c:pt idx="48">
                  <c:v>4.2890000000000002E-4</c:v>
                </c:pt>
                <c:pt idx="49">
                  <c:v>0.16009999999999999</c:v>
                </c:pt>
                <c:pt idx="50">
                  <c:v>3.9199999999999999E-2</c:v>
                </c:pt>
                <c:pt idx="51">
                  <c:v>0.25753999999999999</c:v>
                </c:pt>
                <c:pt idx="52">
                  <c:v>3.98E-3</c:v>
                </c:pt>
                <c:pt idx="53">
                  <c:v>2.6700000000000002E-2</c:v>
                </c:pt>
                <c:pt idx="54">
                  <c:v>8.4100000000000008E-3</c:v>
                </c:pt>
                <c:pt idx="55">
                  <c:v>2.875E-3</c:v>
                </c:pt>
                <c:pt idx="56">
                  <c:v>1.9779999999999999E-2</c:v>
                </c:pt>
                <c:pt idx="57">
                  <c:v>0.30155789399999999</c:v>
                </c:pt>
                <c:pt idx="58">
                  <c:v>6.2899999999999996E-3</c:v>
                </c:pt>
                <c:pt idx="59">
                  <c:v>5.9839999999999997E-2</c:v>
                </c:pt>
                <c:pt idx="60">
                  <c:v>6.2560000000000004E-2</c:v>
                </c:pt>
                <c:pt idx="61">
                  <c:v>0.11058</c:v>
                </c:pt>
                <c:pt idx="62">
                  <c:v>1.039E-2</c:v>
                </c:pt>
                <c:pt idx="63">
                  <c:v>2.7300000000000001E-2</c:v>
                </c:pt>
                <c:pt idx="64">
                  <c:v>3.6999999999999998E-2</c:v>
                </c:pt>
                <c:pt idx="65">
                  <c:v>1.6999999999999999E-3</c:v>
                </c:pt>
                <c:pt idx="66">
                  <c:v>8.4449999999999997E-2</c:v>
                </c:pt>
                <c:pt idx="67">
                  <c:v>5.7520000000000002E-2</c:v>
                </c:pt>
                <c:pt idx="68">
                  <c:v>0.22739999999999999</c:v>
                </c:pt>
                <c:pt idx="69">
                  <c:v>0.13469999999999999</c:v>
                </c:pt>
                <c:pt idx="70">
                  <c:v>1.46E-2</c:v>
                </c:pt>
                <c:pt idx="71">
                  <c:v>1.1309</c:v>
                </c:pt>
                <c:pt idx="72">
                  <c:v>0.45347900000000002</c:v>
                </c:pt>
                <c:pt idx="73">
                  <c:v>2.0600000000000002E-3</c:v>
                </c:pt>
                <c:pt idx="74">
                  <c:v>5.3600000000000002E-2</c:v>
                </c:pt>
                <c:pt idx="75">
                  <c:v>2.2529999999999998E-3</c:v>
                </c:pt>
                <c:pt idx="76">
                  <c:v>0.56455</c:v>
                </c:pt>
                <c:pt idx="77">
                  <c:v>1.5399999999999999E-3</c:v>
                </c:pt>
                <c:pt idx="78">
                  <c:v>9.8300000000000008E-6</c:v>
                </c:pt>
                <c:pt idx="79">
                  <c:v>0.33827000000000002</c:v>
                </c:pt>
                <c:pt idx="80">
                  <c:v>0.3019</c:v>
                </c:pt>
                <c:pt idx="81">
                  <c:v>0.16773399999999999</c:v>
                </c:pt>
                <c:pt idx="82">
                  <c:v>4.8599999999999997E-2</c:v>
                </c:pt>
                <c:pt idx="83">
                  <c:v>4.1700000000000001E-2</c:v>
                </c:pt>
                <c:pt idx="84">
                  <c:v>0.31780000000000003</c:v>
                </c:pt>
                <c:pt idx="85">
                  <c:v>0.19789999999999999</c:v>
                </c:pt>
                <c:pt idx="86">
                  <c:v>0.23880000000000001</c:v>
                </c:pt>
                <c:pt idx="87">
                  <c:v>1.2999999999999999E-3</c:v>
                </c:pt>
                <c:pt idx="88">
                  <c:v>0.20399999999999999</c:v>
                </c:pt>
                <c:pt idx="89">
                  <c:v>5.5E-2</c:v>
                </c:pt>
                <c:pt idx="90">
                  <c:v>0.1237398</c:v>
                </c:pt>
                <c:pt idx="91">
                  <c:v>5.2983000000000001E-4</c:v>
                </c:pt>
                <c:pt idx="92">
                  <c:v>0.27312500000000001</c:v>
                </c:pt>
                <c:pt idx="93">
                  <c:v>4.4355000000000002E-4</c:v>
                </c:pt>
                <c:pt idx="94">
                  <c:v>0.101286</c:v>
                </c:pt>
                <c:pt idx="95">
                  <c:v>3.7719999999999997E-2</c:v>
                </c:pt>
                <c:pt idx="96">
                  <c:v>4.6760000000000003E-2</c:v>
                </c:pt>
                <c:pt idx="97">
                  <c:v>5.8433579999999999E-2</c:v>
                </c:pt>
                <c:pt idx="98">
                  <c:v>3.13E-3</c:v>
                </c:pt>
                <c:pt idx="99">
                  <c:v>5.6044899999999997E-4</c:v>
                </c:pt>
                <c:pt idx="100">
                  <c:v>5.5999999999999995E-4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A73-423A-A8F8-E28FD9BDB6A3}"/>
            </c:ext>
          </c:extLst>
        </c:ser>
        <c:ser>
          <c:idx val="1"/>
          <c:order val="1"/>
          <c:tx>
            <c:strRef>
              <c:f>cav1ncav2nT!$E$1</c:f>
              <c:strCache>
                <c:ptCount val="1"/>
                <c:pt idx="0">
                  <c:v>R/Qy PMC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cav1ncav2nT!$B$3:$B$155</c:f>
              <c:numCache>
                <c:formatCode>General</c:formatCode>
                <c:ptCount val="153"/>
                <c:pt idx="0">
                  <c:v>4.0033899999999996</c:v>
                </c:pt>
                <c:pt idx="1">
                  <c:v>4.0034200000000002</c:v>
                </c:pt>
                <c:pt idx="2">
                  <c:v>4.0402500000000003</c:v>
                </c:pt>
                <c:pt idx="3">
                  <c:v>4.0414500000000002</c:v>
                </c:pt>
                <c:pt idx="4">
                  <c:v>4.12988</c:v>
                </c:pt>
                <c:pt idx="5">
                  <c:v>4.1300600000000003</c:v>
                </c:pt>
                <c:pt idx="6">
                  <c:v>4.2592299999999996</c:v>
                </c:pt>
                <c:pt idx="7">
                  <c:v>4.2635899999999998</c:v>
                </c:pt>
                <c:pt idx="8">
                  <c:v>4.3152999999999997</c:v>
                </c:pt>
                <c:pt idx="9">
                  <c:v>4.3162500000000001</c:v>
                </c:pt>
                <c:pt idx="10">
                  <c:v>4.4535799999999997</c:v>
                </c:pt>
                <c:pt idx="11">
                  <c:v>4.4552100000000001</c:v>
                </c:pt>
                <c:pt idx="12">
                  <c:v>4.5137</c:v>
                </c:pt>
                <c:pt idx="13">
                  <c:v>4.5147199999999996</c:v>
                </c:pt>
                <c:pt idx="14">
                  <c:v>4.5319099999999999</c:v>
                </c:pt>
                <c:pt idx="15">
                  <c:v>4.5350000000000001</c:v>
                </c:pt>
                <c:pt idx="16">
                  <c:v>4.5622299999999996</c:v>
                </c:pt>
                <c:pt idx="17">
                  <c:v>4.5647200000000003</c:v>
                </c:pt>
                <c:pt idx="18">
                  <c:v>4.5889499999999996</c:v>
                </c:pt>
                <c:pt idx="19">
                  <c:v>4.5894399999999997</c:v>
                </c:pt>
                <c:pt idx="20">
                  <c:v>4.6190800000000003</c:v>
                </c:pt>
                <c:pt idx="21">
                  <c:v>4.6315</c:v>
                </c:pt>
                <c:pt idx="22">
                  <c:v>4.7116300000000004</c:v>
                </c:pt>
                <c:pt idx="23">
                  <c:v>4.7416200000000002</c:v>
                </c:pt>
                <c:pt idx="24">
                  <c:v>4.76701</c:v>
                </c:pt>
                <c:pt idx="25">
                  <c:v>4.7914300000000001</c:v>
                </c:pt>
                <c:pt idx="26">
                  <c:v>4.8154599999999999</c:v>
                </c:pt>
                <c:pt idx="27">
                  <c:v>4.8658400000000004</c:v>
                </c:pt>
                <c:pt idx="28">
                  <c:v>4.8757299999999999</c:v>
                </c:pt>
                <c:pt idx="29">
                  <c:v>4.9109400000000001</c:v>
                </c:pt>
                <c:pt idx="30">
                  <c:v>4.9868600000000001</c:v>
                </c:pt>
                <c:pt idx="31">
                  <c:v>5.0615800000000002</c:v>
                </c:pt>
                <c:pt idx="32">
                  <c:v>5.1646400000000003</c:v>
                </c:pt>
                <c:pt idx="33">
                  <c:v>5.2024699999999999</c:v>
                </c:pt>
                <c:pt idx="34">
                  <c:v>5.2332799999999997</c:v>
                </c:pt>
                <c:pt idx="35">
                  <c:v>5.3024300000000002</c:v>
                </c:pt>
                <c:pt idx="36">
                  <c:v>5.3617800000000004</c:v>
                </c:pt>
                <c:pt idx="37">
                  <c:v>5.3639599999999996</c:v>
                </c:pt>
                <c:pt idx="38">
                  <c:v>5.4583399999999997</c:v>
                </c:pt>
                <c:pt idx="39">
                  <c:v>5.4757899999999999</c:v>
                </c:pt>
                <c:pt idx="40">
                  <c:v>5.5025199999999996</c:v>
                </c:pt>
                <c:pt idx="41">
                  <c:v>5.5035800000000004</c:v>
                </c:pt>
                <c:pt idx="42">
                  <c:v>5.5452899999999996</c:v>
                </c:pt>
                <c:pt idx="43">
                  <c:v>5.5851699999999997</c:v>
                </c:pt>
                <c:pt idx="44">
                  <c:v>5.6040700000000001</c:v>
                </c:pt>
                <c:pt idx="45">
                  <c:v>5.6189900000000002</c:v>
                </c:pt>
                <c:pt idx="46">
                  <c:v>5.6316499999999996</c:v>
                </c:pt>
                <c:pt idx="47">
                  <c:v>5.63361</c:v>
                </c:pt>
                <c:pt idx="48">
                  <c:v>5.6457300000000004</c:v>
                </c:pt>
                <c:pt idx="49">
                  <c:v>5.64689</c:v>
                </c:pt>
                <c:pt idx="50">
                  <c:v>5.6532099999999996</c:v>
                </c:pt>
                <c:pt idx="51">
                  <c:v>5.6594300000000004</c:v>
                </c:pt>
                <c:pt idx="52">
                  <c:v>5.6670299999999996</c:v>
                </c:pt>
                <c:pt idx="53">
                  <c:v>5.6685600000000003</c:v>
                </c:pt>
                <c:pt idx="54">
                  <c:v>5.6987300000000003</c:v>
                </c:pt>
                <c:pt idx="55">
                  <c:v>5.7138200000000001</c:v>
                </c:pt>
                <c:pt idx="56">
                  <c:v>5.7202500000000001</c:v>
                </c:pt>
                <c:pt idx="57">
                  <c:v>5.7693899999999996</c:v>
                </c:pt>
                <c:pt idx="58">
                  <c:v>5.7697000000000003</c:v>
                </c:pt>
                <c:pt idx="59">
                  <c:v>5.7821499999999997</c:v>
                </c:pt>
                <c:pt idx="60">
                  <c:v>5.7935999999999996</c:v>
                </c:pt>
                <c:pt idx="61">
                  <c:v>5.8192599999999999</c:v>
                </c:pt>
                <c:pt idx="62">
                  <c:v>5.8385400000000001</c:v>
                </c:pt>
                <c:pt idx="63">
                  <c:v>5.8407200000000001</c:v>
                </c:pt>
                <c:pt idx="64">
                  <c:v>5.8459199999999996</c:v>
                </c:pt>
                <c:pt idx="65">
                  <c:v>5.8508800000000001</c:v>
                </c:pt>
                <c:pt idx="66">
                  <c:v>5.9149700000000003</c:v>
                </c:pt>
                <c:pt idx="67">
                  <c:v>5.9185600000000003</c:v>
                </c:pt>
                <c:pt idx="68">
                  <c:v>5.9535900000000002</c:v>
                </c:pt>
                <c:pt idx="69">
                  <c:v>5.9582699999999997</c:v>
                </c:pt>
                <c:pt idx="70">
                  <c:v>5.9626700000000001</c:v>
                </c:pt>
                <c:pt idx="71">
                  <c:v>5.96713</c:v>
                </c:pt>
                <c:pt idx="72">
                  <c:v>5.98874</c:v>
                </c:pt>
                <c:pt idx="73">
                  <c:v>6.0172499999999998</c:v>
                </c:pt>
                <c:pt idx="74">
                  <c:v>6.0938600000000003</c:v>
                </c:pt>
                <c:pt idx="75">
                  <c:v>6.0969600000000002</c:v>
                </c:pt>
                <c:pt idx="76">
                  <c:v>6.1328199999999997</c:v>
                </c:pt>
                <c:pt idx="77">
                  <c:v>6.1474900000000003</c:v>
                </c:pt>
                <c:pt idx="78">
                  <c:v>6.1735600000000002</c:v>
                </c:pt>
                <c:pt idx="79">
                  <c:v>6.1937499999999996</c:v>
                </c:pt>
                <c:pt idx="80">
                  <c:v>6.2063800000000002</c:v>
                </c:pt>
                <c:pt idx="81">
                  <c:v>6.2265699999999997</c:v>
                </c:pt>
                <c:pt idx="82">
                  <c:v>6.2317999999999998</c:v>
                </c:pt>
                <c:pt idx="83">
                  <c:v>6.2359299999999998</c:v>
                </c:pt>
                <c:pt idx="84">
                  <c:v>6.2496400000000003</c:v>
                </c:pt>
                <c:pt idx="85">
                  <c:v>6.3341599999999998</c:v>
                </c:pt>
                <c:pt idx="86">
                  <c:v>6.3562799999999999</c:v>
                </c:pt>
                <c:pt idx="87">
                  <c:v>6.3698399999999999</c:v>
                </c:pt>
                <c:pt idx="88">
                  <c:v>6.4017099999999996</c:v>
                </c:pt>
                <c:pt idx="89">
                  <c:v>6.4446399999999997</c:v>
                </c:pt>
                <c:pt idx="90">
                  <c:v>6.4524600000000003</c:v>
                </c:pt>
                <c:pt idx="91">
                  <c:v>6.5222199999999999</c:v>
                </c:pt>
                <c:pt idx="92">
                  <c:v>6.5334199999999996</c:v>
                </c:pt>
                <c:pt idx="93">
                  <c:v>6.5971799999999998</c:v>
                </c:pt>
                <c:pt idx="94">
                  <c:v>6.71014</c:v>
                </c:pt>
                <c:pt idx="95">
                  <c:v>6.7989100000000002</c:v>
                </c:pt>
                <c:pt idx="96">
                  <c:v>6.8448099999999998</c:v>
                </c:pt>
                <c:pt idx="97">
                  <c:v>6.8811499999999999</c:v>
                </c:pt>
                <c:pt idx="98">
                  <c:v>6.9122700000000004</c:v>
                </c:pt>
                <c:pt idx="99">
                  <c:v>6.9561900000000003</c:v>
                </c:pt>
                <c:pt idx="100">
                  <c:v>6.9682399999999998</c:v>
                </c:pt>
              </c:numCache>
            </c:numRef>
          </c:xVal>
          <c:yVal>
            <c:numRef>
              <c:f>cav1ncav2nT!$E$3:$E$155</c:f>
              <c:numCache>
                <c:formatCode>0.00E+00</c:formatCode>
                <c:ptCount val="153"/>
                <c:pt idx="0">
                  <c:v>2.2500000000000001E-5</c:v>
                </c:pt>
                <c:pt idx="1">
                  <c:v>1.9979999999999998E-5</c:v>
                </c:pt>
                <c:pt idx="2">
                  <c:v>1.2899999999999999E-4</c:v>
                </c:pt>
                <c:pt idx="3">
                  <c:v>1.59E-6</c:v>
                </c:pt>
                <c:pt idx="4">
                  <c:v>2.05E-5</c:v>
                </c:pt>
                <c:pt idx="5">
                  <c:v>1.3579999999999999E-4</c:v>
                </c:pt>
                <c:pt idx="6">
                  <c:v>1.45E-5</c:v>
                </c:pt>
                <c:pt idx="7">
                  <c:v>6.5600000000000001E-4</c:v>
                </c:pt>
                <c:pt idx="8">
                  <c:v>2.6929999999999999E-4</c:v>
                </c:pt>
                <c:pt idx="9">
                  <c:v>1.6200000000000001E-5</c:v>
                </c:pt>
                <c:pt idx="10">
                  <c:v>4.79E-3</c:v>
                </c:pt>
                <c:pt idx="11">
                  <c:v>1.0399999999999999E-3</c:v>
                </c:pt>
                <c:pt idx="12">
                  <c:v>3.2399999999999998E-2</c:v>
                </c:pt>
                <c:pt idx="13">
                  <c:v>9.7000000000000003E-2</c:v>
                </c:pt>
                <c:pt idx="14">
                  <c:v>0.49192999999999998</c:v>
                </c:pt>
                <c:pt idx="15">
                  <c:v>5.1900000000000002E-2</c:v>
                </c:pt>
                <c:pt idx="16" formatCode="General">
                  <c:v>1.0094000000000001</c:v>
                </c:pt>
                <c:pt idx="17">
                  <c:v>8.6700000000000004E-4</c:v>
                </c:pt>
                <c:pt idx="18">
                  <c:v>2.15E-3</c:v>
                </c:pt>
                <c:pt idx="19">
                  <c:v>0.29899999999999999</c:v>
                </c:pt>
                <c:pt idx="20">
                  <c:v>2.9160000000000002E-3</c:v>
                </c:pt>
                <c:pt idx="21">
                  <c:v>6.7388000000000003E-2</c:v>
                </c:pt>
                <c:pt idx="22" formatCode="General">
                  <c:v>3.9959000000000001E-2</c:v>
                </c:pt>
                <c:pt idx="23">
                  <c:v>1.6899999999999998E-2</c:v>
                </c:pt>
                <c:pt idx="24">
                  <c:v>0.19120000000000001</c:v>
                </c:pt>
                <c:pt idx="25">
                  <c:v>0.45300000000000001</c:v>
                </c:pt>
                <c:pt idx="26">
                  <c:v>0.42848999999999998</c:v>
                </c:pt>
                <c:pt idx="27">
                  <c:v>1.7649999999999999E-2</c:v>
                </c:pt>
                <c:pt idx="28">
                  <c:v>0.05</c:v>
                </c:pt>
                <c:pt idx="29">
                  <c:v>8.1799999999999998E-2</c:v>
                </c:pt>
                <c:pt idx="30">
                  <c:v>2.2589999999999999E-2</c:v>
                </c:pt>
                <c:pt idx="31">
                  <c:v>1.24E-3</c:v>
                </c:pt>
                <c:pt idx="32">
                  <c:v>3.7975000000000002E-2</c:v>
                </c:pt>
                <c:pt idx="33">
                  <c:v>3.1868E-2</c:v>
                </c:pt>
                <c:pt idx="34">
                  <c:v>0.26400000000000001</c:v>
                </c:pt>
                <c:pt idx="35">
                  <c:v>0.25183899999999998</c:v>
                </c:pt>
                <c:pt idx="36">
                  <c:v>6.5399999999999998E-3</c:v>
                </c:pt>
                <c:pt idx="37">
                  <c:v>12.47</c:v>
                </c:pt>
                <c:pt idx="38">
                  <c:v>2.347</c:v>
                </c:pt>
                <c:pt idx="39">
                  <c:v>0.17052500000000001</c:v>
                </c:pt>
                <c:pt idx="40">
                  <c:v>0.18213552869999999</c:v>
                </c:pt>
                <c:pt idx="41">
                  <c:v>2.66</c:v>
                </c:pt>
                <c:pt idx="42">
                  <c:v>0.25064999999999998</c:v>
                </c:pt>
                <c:pt idx="43">
                  <c:v>1.4158999999999999</c:v>
                </c:pt>
                <c:pt idx="44">
                  <c:v>2.879E-3</c:v>
                </c:pt>
                <c:pt idx="45">
                  <c:v>2.7730000000000001E-2</c:v>
                </c:pt>
                <c:pt idx="46">
                  <c:v>6.1516000000000001E-2</c:v>
                </c:pt>
                <c:pt idx="47">
                  <c:v>1.71824E-3</c:v>
                </c:pt>
                <c:pt idx="48">
                  <c:v>5.8300000000000001E-3</c:v>
                </c:pt>
                <c:pt idx="49">
                  <c:v>0.10101</c:v>
                </c:pt>
                <c:pt idx="50">
                  <c:v>7.0400000000000004E-2</c:v>
                </c:pt>
                <c:pt idx="51">
                  <c:v>0.41570000000000001</c:v>
                </c:pt>
                <c:pt idx="52">
                  <c:v>1.8205200000000001E-2</c:v>
                </c:pt>
                <c:pt idx="53">
                  <c:v>4.7087999999999998E-2</c:v>
                </c:pt>
                <c:pt idx="54">
                  <c:v>6.1199999999999997E-5</c:v>
                </c:pt>
                <c:pt idx="55">
                  <c:v>7.7974000000000003E-3</c:v>
                </c:pt>
                <c:pt idx="56">
                  <c:v>9.8500000000000004E-2</c:v>
                </c:pt>
                <c:pt idx="57">
                  <c:v>0.39478999999999997</c:v>
                </c:pt>
                <c:pt idx="58">
                  <c:v>5.6999999999999998E-4</c:v>
                </c:pt>
                <c:pt idx="59">
                  <c:v>4.2999999999999999E-4</c:v>
                </c:pt>
                <c:pt idx="60">
                  <c:v>3.7900000000000003E-2</c:v>
                </c:pt>
                <c:pt idx="61">
                  <c:v>2.3989E-2</c:v>
                </c:pt>
                <c:pt idx="62">
                  <c:v>1.977E-3</c:v>
                </c:pt>
                <c:pt idx="63">
                  <c:v>1.0699999999999999E-2</c:v>
                </c:pt>
                <c:pt idx="64">
                  <c:v>1.75E-3</c:v>
                </c:pt>
                <c:pt idx="65">
                  <c:v>1.26E-2</c:v>
                </c:pt>
                <c:pt idx="66">
                  <c:v>3.7729999999999999E-3</c:v>
                </c:pt>
                <c:pt idx="67">
                  <c:v>2.0000899999999999E-2</c:v>
                </c:pt>
                <c:pt idx="68">
                  <c:v>9.2299999999999993E-2</c:v>
                </c:pt>
                <c:pt idx="69">
                  <c:v>7.4000000000000003E-3</c:v>
                </c:pt>
                <c:pt idx="70">
                  <c:v>5.855E-3</c:v>
                </c:pt>
                <c:pt idx="71">
                  <c:v>0.19005153999999999</c:v>
                </c:pt>
                <c:pt idx="72">
                  <c:v>0.45600000000000002</c:v>
                </c:pt>
                <c:pt idx="73">
                  <c:v>1.4579999999999999E-2</c:v>
                </c:pt>
                <c:pt idx="74">
                  <c:v>3.3860000000000001E-3</c:v>
                </c:pt>
                <c:pt idx="75">
                  <c:v>1.136E-2</c:v>
                </c:pt>
                <c:pt idx="76">
                  <c:v>1.622E-3</c:v>
                </c:pt>
                <c:pt idx="77">
                  <c:v>2.46E-2</c:v>
                </c:pt>
                <c:pt idx="78">
                  <c:v>3.4248E-3</c:v>
                </c:pt>
                <c:pt idx="79">
                  <c:v>1.7000000000000001E-4</c:v>
                </c:pt>
                <c:pt idx="80">
                  <c:v>6.9599999999999995E-2</c:v>
                </c:pt>
                <c:pt idx="81">
                  <c:v>0.18049999999999999</c:v>
                </c:pt>
                <c:pt idx="82">
                  <c:v>0.2913</c:v>
                </c:pt>
                <c:pt idx="83">
                  <c:v>3.3950000000000001E-2</c:v>
                </c:pt>
                <c:pt idx="84">
                  <c:v>9.7999999999999997E-4</c:v>
                </c:pt>
                <c:pt idx="85">
                  <c:v>3.9800000000000002E-2</c:v>
                </c:pt>
                <c:pt idx="86">
                  <c:v>5.6399999999999999E-2</c:v>
                </c:pt>
                <c:pt idx="87">
                  <c:v>3.1940000000000003E-5</c:v>
                </c:pt>
                <c:pt idx="88">
                  <c:v>2.1700000000000001E-2</c:v>
                </c:pt>
                <c:pt idx="89">
                  <c:v>3.8064499999999999E-4</c:v>
                </c:pt>
                <c:pt idx="90">
                  <c:v>5.238459E-3</c:v>
                </c:pt>
                <c:pt idx="91">
                  <c:v>5.8144000000000001E-2</c:v>
                </c:pt>
                <c:pt idx="92">
                  <c:v>0.31551267100000002</c:v>
                </c:pt>
                <c:pt idx="93">
                  <c:v>7.1427000000000001E-3</c:v>
                </c:pt>
                <c:pt idx="94">
                  <c:v>1.2635800000000001E-2</c:v>
                </c:pt>
                <c:pt idx="95">
                  <c:v>3.6839999999999998E-2</c:v>
                </c:pt>
                <c:pt idx="96">
                  <c:v>2.0004468000000002E-3</c:v>
                </c:pt>
                <c:pt idx="97">
                  <c:v>6.0270700000000003E-2</c:v>
                </c:pt>
                <c:pt idx="98">
                  <c:v>4.4895999999999998E-3</c:v>
                </c:pt>
                <c:pt idx="99">
                  <c:v>2.1107999999999999E-3</c:v>
                </c:pt>
                <c:pt idx="100">
                  <c:v>2.1099999999999999E-3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A73-423A-A8F8-E28FD9BDB6A3}"/>
            </c:ext>
          </c:extLst>
        </c:ser>
        <c:ser>
          <c:idx val="2"/>
          <c:order val="2"/>
          <c:tx>
            <c:strRef>
              <c:f>cav1ncav2nT!$F$1</c:f>
              <c:strCache>
                <c:ptCount val="1"/>
                <c:pt idx="0">
                  <c:v>R/Qz PMC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cav1ncav2nT!$B$3:$B$155</c:f>
              <c:numCache>
                <c:formatCode>General</c:formatCode>
                <c:ptCount val="153"/>
                <c:pt idx="0">
                  <c:v>4.0033899999999996</c:v>
                </c:pt>
                <c:pt idx="1">
                  <c:v>4.0034200000000002</c:v>
                </c:pt>
                <c:pt idx="2">
                  <c:v>4.0402500000000003</c:v>
                </c:pt>
                <c:pt idx="3">
                  <c:v>4.0414500000000002</c:v>
                </c:pt>
                <c:pt idx="4">
                  <c:v>4.12988</c:v>
                </c:pt>
                <c:pt idx="5">
                  <c:v>4.1300600000000003</c:v>
                </c:pt>
                <c:pt idx="6">
                  <c:v>4.2592299999999996</c:v>
                </c:pt>
                <c:pt idx="7">
                  <c:v>4.2635899999999998</c:v>
                </c:pt>
                <c:pt idx="8">
                  <c:v>4.3152999999999997</c:v>
                </c:pt>
                <c:pt idx="9">
                  <c:v>4.3162500000000001</c:v>
                </c:pt>
                <c:pt idx="10">
                  <c:v>4.4535799999999997</c:v>
                </c:pt>
                <c:pt idx="11">
                  <c:v>4.4552100000000001</c:v>
                </c:pt>
                <c:pt idx="12">
                  <c:v>4.5137</c:v>
                </c:pt>
                <c:pt idx="13">
                  <c:v>4.5147199999999996</c:v>
                </c:pt>
                <c:pt idx="14">
                  <c:v>4.5319099999999999</c:v>
                </c:pt>
                <c:pt idx="15">
                  <c:v>4.5350000000000001</c:v>
                </c:pt>
                <c:pt idx="16">
                  <c:v>4.5622299999999996</c:v>
                </c:pt>
                <c:pt idx="17">
                  <c:v>4.5647200000000003</c:v>
                </c:pt>
                <c:pt idx="18">
                  <c:v>4.5889499999999996</c:v>
                </c:pt>
                <c:pt idx="19">
                  <c:v>4.5894399999999997</c:v>
                </c:pt>
                <c:pt idx="20">
                  <c:v>4.6190800000000003</c:v>
                </c:pt>
                <c:pt idx="21">
                  <c:v>4.6315</c:v>
                </c:pt>
                <c:pt idx="22">
                  <c:v>4.7116300000000004</c:v>
                </c:pt>
                <c:pt idx="23">
                  <c:v>4.7416200000000002</c:v>
                </c:pt>
                <c:pt idx="24">
                  <c:v>4.76701</c:v>
                </c:pt>
                <c:pt idx="25">
                  <c:v>4.7914300000000001</c:v>
                </c:pt>
                <c:pt idx="26">
                  <c:v>4.8154599999999999</c:v>
                </c:pt>
                <c:pt idx="27">
                  <c:v>4.8658400000000004</c:v>
                </c:pt>
                <c:pt idx="28">
                  <c:v>4.8757299999999999</c:v>
                </c:pt>
                <c:pt idx="29">
                  <c:v>4.9109400000000001</c:v>
                </c:pt>
                <c:pt idx="30">
                  <c:v>4.9868600000000001</c:v>
                </c:pt>
                <c:pt idx="31">
                  <c:v>5.0615800000000002</c:v>
                </c:pt>
                <c:pt idx="32">
                  <c:v>5.1646400000000003</c:v>
                </c:pt>
                <c:pt idx="33">
                  <c:v>5.2024699999999999</c:v>
                </c:pt>
                <c:pt idx="34">
                  <c:v>5.2332799999999997</c:v>
                </c:pt>
                <c:pt idx="35">
                  <c:v>5.3024300000000002</c:v>
                </c:pt>
                <c:pt idx="36">
                  <c:v>5.3617800000000004</c:v>
                </c:pt>
                <c:pt idx="37">
                  <c:v>5.3639599999999996</c:v>
                </c:pt>
                <c:pt idx="38">
                  <c:v>5.4583399999999997</c:v>
                </c:pt>
                <c:pt idx="39">
                  <c:v>5.4757899999999999</c:v>
                </c:pt>
                <c:pt idx="40">
                  <c:v>5.5025199999999996</c:v>
                </c:pt>
                <c:pt idx="41">
                  <c:v>5.5035800000000004</c:v>
                </c:pt>
                <c:pt idx="42">
                  <c:v>5.5452899999999996</c:v>
                </c:pt>
                <c:pt idx="43">
                  <c:v>5.5851699999999997</c:v>
                </c:pt>
                <c:pt idx="44">
                  <c:v>5.6040700000000001</c:v>
                </c:pt>
                <c:pt idx="45">
                  <c:v>5.6189900000000002</c:v>
                </c:pt>
                <c:pt idx="46">
                  <c:v>5.6316499999999996</c:v>
                </c:pt>
                <c:pt idx="47">
                  <c:v>5.63361</c:v>
                </c:pt>
                <c:pt idx="48">
                  <c:v>5.6457300000000004</c:v>
                </c:pt>
                <c:pt idx="49">
                  <c:v>5.64689</c:v>
                </c:pt>
                <c:pt idx="50">
                  <c:v>5.6532099999999996</c:v>
                </c:pt>
                <c:pt idx="51">
                  <c:v>5.6594300000000004</c:v>
                </c:pt>
                <c:pt idx="52">
                  <c:v>5.6670299999999996</c:v>
                </c:pt>
                <c:pt idx="53">
                  <c:v>5.6685600000000003</c:v>
                </c:pt>
                <c:pt idx="54">
                  <c:v>5.6987300000000003</c:v>
                </c:pt>
                <c:pt idx="55">
                  <c:v>5.7138200000000001</c:v>
                </c:pt>
                <c:pt idx="56">
                  <c:v>5.7202500000000001</c:v>
                </c:pt>
                <c:pt idx="57">
                  <c:v>5.7693899999999996</c:v>
                </c:pt>
                <c:pt idx="58">
                  <c:v>5.7697000000000003</c:v>
                </c:pt>
                <c:pt idx="59">
                  <c:v>5.7821499999999997</c:v>
                </c:pt>
                <c:pt idx="60">
                  <c:v>5.7935999999999996</c:v>
                </c:pt>
                <c:pt idx="61">
                  <c:v>5.8192599999999999</c:v>
                </c:pt>
                <c:pt idx="62">
                  <c:v>5.8385400000000001</c:v>
                </c:pt>
                <c:pt idx="63">
                  <c:v>5.8407200000000001</c:v>
                </c:pt>
                <c:pt idx="64">
                  <c:v>5.8459199999999996</c:v>
                </c:pt>
                <c:pt idx="65">
                  <c:v>5.8508800000000001</c:v>
                </c:pt>
                <c:pt idx="66">
                  <c:v>5.9149700000000003</c:v>
                </c:pt>
                <c:pt idx="67">
                  <c:v>5.9185600000000003</c:v>
                </c:pt>
                <c:pt idx="68">
                  <c:v>5.9535900000000002</c:v>
                </c:pt>
                <c:pt idx="69">
                  <c:v>5.9582699999999997</c:v>
                </c:pt>
                <c:pt idx="70">
                  <c:v>5.9626700000000001</c:v>
                </c:pt>
                <c:pt idx="71">
                  <c:v>5.96713</c:v>
                </c:pt>
                <c:pt idx="72">
                  <c:v>5.98874</c:v>
                </c:pt>
                <c:pt idx="73">
                  <c:v>6.0172499999999998</c:v>
                </c:pt>
                <c:pt idx="74">
                  <c:v>6.0938600000000003</c:v>
                </c:pt>
                <c:pt idx="75">
                  <c:v>6.0969600000000002</c:v>
                </c:pt>
                <c:pt idx="76">
                  <c:v>6.1328199999999997</c:v>
                </c:pt>
                <c:pt idx="77">
                  <c:v>6.1474900000000003</c:v>
                </c:pt>
                <c:pt idx="78">
                  <c:v>6.1735600000000002</c:v>
                </c:pt>
                <c:pt idx="79">
                  <c:v>6.1937499999999996</c:v>
                </c:pt>
                <c:pt idx="80">
                  <c:v>6.2063800000000002</c:v>
                </c:pt>
                <c:pt idx="81">
                  <c:v>6.2265699999999997</c:v>
                </c:pt>
                <c:pt idx="82">
                  <c:v>6.2317999999999998</c:v>
                </c:pt>
                <c:pt idx="83">
                  <c:v>6.2359299999999998</c:v>
                </c:pt>
                <c:pt idx="84">
                  <c:v>6.2496400000000003</c:v>
                </c:pt>
                <c:pt idx="85">
                  <c:v>6.3341599999999998</c:v>
                </c:pt>
                <c:pt idx="86">
                  <c:v>6.3562799999999999</c:v>
                </c:pt>
                <c:pt idx="87">
                  <c:v>6.3698399999999999</c:v>
                </c:pt>
                <c:pt idx="88">
                  <c:v>6.4017099999999996</c:v>
                </c:pt>
                <c:pt idx="89">
                  <c:v>6.4446399999999997</c:v>
                </c:pt>
                <c:pt idx="90">
                  <c:v>6.4524600000000003</c:v>
                </c:pt>
                <c:pt idx="91">
                  <c:v>6.5222199999999999</c:v>
                </c:pt>
                <c:pt idx="92">
                  <c:v>6.5334199999999996</c:v>
                </c:pt>
                <c:pt idx="93">
                  <c:v>6.5971799999999998</c:v>
                </c:pt>
                <c:pt idx="94">
                  <c:v>6.71014</c:v>
                </c:pt>
                <c:pt idx="95">
                  <c:v>6.7989100000000002</c:v>
                </c:pt>
                <c:pt idx="96">
                  <c:v>6.8448099999999998</c:v>
                </c:pt>
                <c:pt idx="97">
                  <c:v>6.8811499999999999</c:v>
                </c:pt>
                <c:pt idx="98">
                  <c:v>6.9122700000000004</c:v>
                </c:pt>
                <c:pt idx="99">
                  <c:v>6.9561900000000003</c:v>
                </c:pt>
                <c:pt idx="100">
                  <c:v>6.9682399999999998</c:v>
                </c:pt>
              </c:numCache>
            </c:numRef>
          </c:xVal>
          <c:yVal>
            <c:numRef>
              <c:f>cav1ncav2nT!$F$3:$F$155</c:f>
              <c:numCache>
                <c:formatCode>0.00E+00</c:formatCode>
                <c:ptCount val="153"/>
                <c:pt idx="0">
                  <c:v>1.2328400000000001E-4</c:v>
                </c:pt>
                <c:pt idx="1">
                  <c:v>1.1E-5</c:v>
                </c:pt>
                <c:pt idx="2">
                  <c:v>1.2600000000000001E-3</c:v>
                </c:pt>
                <c:pt idx="3">
                  <c:v>2.9795999999999998E-3</c:v>
                </c:pt>
                <c:pt idx="4">
                  <c:v>1.9922000000000001E-4</c:v>
                </c:pt>
                <c:pt idx="5">
                  <c:v>1.99E-3</c:v>
                </c:pt>
                <c:pt idx="6">
                  <c:v>3.3619999999999997E-2</c:v>
                </c:pt>
                <c:pt idx="7">
                  <c:v>8.899E-2</c:v>
                </c:pt>
                <c:pt idx="8">
                  <c:v>1.0645999999999999E-2</c:v>
                </c:pt>
                <c:pt idx="9">
                  <c:v>6.2000000000000003E-5</c:v>
                </c:pt>
                <c:pt idx="10">
                  <c:v>6.2169999999999996</c:v>
                </c:pt>
                <c:pt idx="11">
                  <c:v>0.26915699999999998</c:v>
                </c:pt>
                <c:pt idx="12">
                  <c:v>10.876899999999999</c:v>
                </c:pt>
                <c:pt idx="13">
                  <c:v>29.239799999999999</c:v>
                </c:pt>
                <c:pt idx="14">
                  <c:v>77.245000000000005</c:v>
                </c:pt>
                <c:pt idx="15">
                  <c:v>8.2899999999999991</c:v>
                </c:pt>
                <c:pt idx="16" formatCode="General">
                  <c:v>120.96</c:v>
                </c:pt>
                <c:pt idx="17">
                  <c:v>0.40960000000000002</c:v>
                </c:pt>
                <c:pt idx="18">
                  <c:v>0.29099999999999998</c:v>
                </c:pt>
                <c:pt idx="19">
                  <c:v>57.232999999999997</c:v>
                </c:pt>
                <c:pt idx="20">
                  <c:v>0.10503999999999999</c:v>
                </c:pt>
                <c:pt idx="21">
                  <c:v>2.9918999999999998</c:v>
                </c:pt>
                <c:pt idx="22" formatCode="General">
                  <c:v>6.3462500000000004</c:v>
                </c:pt>
                <c:pt idx="23">
                  <c:v>3.2405219999999999</c:v>
                </c:pt>
                <c:pt idx="24">
                  <c:v>17.940000000000001</c:v>
                </c:pt>
                <c:pt idx="25">
                  <c:v>47.977260000000001</c:v>
                </c:pt>
                <c:pt idx="26">
                  <c:v>22.5275</c:v>
                </c:pt>
                <c:pt idx="27">
                  <c:v>8.8605400000000003</c:v>
                </c:pt>
                <c:pt idx="28">
                  <c:v>6.8857999999999997</c:v>
                </c:pt>
                <c:pt idx="29">
                  <c:v>3.0649999999999999</c:v>
                </c:pt>
                <c:pt idx="30">
                  <c:v>0.86085</c:v>
                </c:pt>
                <c:pt idx="31">
                  <c:v>8.6360000000000006E-2</c:v>
                </c:pt>
                <c:pt idx="32">
                  <c:v>0.80984</c:v>
                </c:pt>
                <c:pt idx="33">
                  <c:v>0.51035399999999997</c:v>
                </c:pt>
                <c:pt idx="34">
                  <c:v>5.8367000000000004</c:v>
                </c:pt>
                <c:pt idx="35">
                  <c:v>4.46</c:v>
                </c:pt>
                <c:pt idx="36">
                  <c:v>8.0299999999999996E-2</c:v>
                </c:pt>
                <c:pt idx="37">
                  <c:v>285.96100000000001</c:v>
                </c:pt>
                <c:pt idx="38">
                  <c:v>81.47</c:v>
                </c:pt>
                <c:pt idx="39">
                  <c:v>7.7824999999999998</c:v>
                </c:pt>
                <c:pt idx="40">
                  <c:v>2.2549999999999999</c:v>
                </c:pt>
                <c:pt idx="41">
                  <c:v>44.459000000000003</c:v>
                </c:pt>
                <c:pt idx="42">
                  <c:v>7.4560000000000004</c:v>
                </c:pt>
                <c:pt idx="43">
                  <c:v>26.34047</c:v>
                </c:pt>
                <c:pt idx="44">
                  <c:v>1.73E-5</c:v>
                </c:pt>
                <c:pt idx="45">
                  <c:v>0.31599290000000002</c:v>
                </c:pt>
                <c:pt idx="46">
                  <c:v>1.7484999999999999</c:v>
                </c:pt>
                <c:pt idx="47">
                  <c:v>1.7000000000000001E-2</c:v>
                </c:pt>
                <c:pt idx="48">
                  <c:v>8.6800000000000002E-2</c:v>
                </c:pt>
                <c:pt idx="49">
                  <c:v>1.4</c:v>
                </c:pt>
                <c:pt idx="50">
                  <c:v>1.6783399999999999</c:v>
                </c:pt>
                <c:pt idx="51">
                  <c:v>8.0677000000000003</c:v>
                </c:pt>
                <c:pt idx="52">
                  <c:v>0.60631999999999997</c:v>
                </c:pt>
                <c:pt idx="53">
                  <c:v>0.78927999999999998</c:v>
                </c:pt>
                <c:pt idx="54">
                  <c:v>1.035E-2</c:v>
                </c:pt>
                <c:pt idx="55">
                  <c:v>7.6313000000000006E-2</c:v>
                </c:pt>
                <c:pt idx="56">
                  <c:v>2.1303999999999998</c:v>
                </c:pt>
                <c:pt idx="57">
                  <c:v>9.1356999999999999</c:v>
                </c:pt>
                <c:pt idx="58">
                  <c:v>0.129</c:v>
                </c:pt>
                <c:pt idx="59">
                  <c:v>1.7299999999999999E-2</c:v>
                </c:pt>
                <c:pt idx="60">
                  <c:v>0.80880200000000002</c:v>
                </c:pt>
                <c:pt idx="61">
                  <c:v>2.29E-2</c:v>
                </c:pt>
                <c:pt idx="62">
                  <c:v>0.95613099999999995</c:v>
                </c:pt>
                <c:pt idx="63">
                  <c:v>0.17499999999999999</c:v>
                </c:pt>
                <c:pt idx="64">
                  <c:v>9.2965599999999995E-2</c:v>
                </c:pt>
                <c:pt idx="65">
                  <c:v>0.64219700000000002</c:v>
                </c:pt>
                <c:pt idx="66">
                  <c:v>0.36468</c:v>
                </c:pt>
                <c:pt idx="67">
                  <c:v>9.0200000000000002E-3</c:v>
                </c:pt>
                <c:pt idx="68">
                  <c:v>2.0674000000000001</c:v>
                </c:pt>
                <c:pt idx="69">
                  <c:v>0.26063999999999998</c:v>
                </c:pt>
                <c:pt idx="70">
                  <c:v>4.4799999999999999E-4</c:v>
                </c:pt>
                <c:pt idx="71">
                  <c:v>3.7170000000000001</c:v>
                </c:pt>
                <c:pt idx="72">
                  <c:v>7.3155999999999999</c:v>
                </c:pt>
                <c:pt idx="73">
                  <c:v>0.25612800000000002</c:v>
                </c:pt>
                <c:pt idx="74">
                  <c:v>0.77329000000000003</c:v>
                </c:pt>
                <c:pt idx="75">
                  <c:v>4.854E-2</c:v>
                </c:pt>
                <c:pt idx="76">
                  <c:v>0.1779</c:v>
                </c:pt>
                <c:pt idx="77">
                  <c:v>1.2050000000000001</c:v>
                </c:pt>
                <c:pt idx="78">
                  <c:v>8.4599999999999995E-2</c:v>
                </c:pt>
                <c:pt idx="79">
                  <c:v>1.255E-3</c:v>
                </c:pt>
                <c:pt idx="80">
                  <c:v>0.66610000000000003</c:v>
                </c:pt>
                <c:pt idx="81">
                  <c:v>4.2089999999999996</c:v>
                </c:pt>
                <c:pt idx="82">
                  <c:v>8.4952000000000005</c:v>
                </c:pt>
                <c:pt idx="83">
                  <c:v>0.125</c:v>
                </c:pt>
                <c:pt idx="84">
                  <c:v>6.41E-5</c:v>
                </c:pt>
                <c:pt idx="85">
                  <c:v>8.4749999999999999E-3</c:v>
                </c:pt>
                <c:pt idx="86">
                  <c:v>1.597</c:v>
                </c:pt>
                <c:pt idx="87">
                  <c:v>5.1999999999999998E-2</c:v>
                </c:pt>
                <c:pt idx="88">
                  <c:v>0.25190000000000001</c:v>
                </c:pt>
                <c:pt idx="89">
                  <c:v>5.5800000000000002E-2</c:v>
                </c:pt>
                <c:pt idx="90">
                  <c:v>0.32640303980000002</c:v>
                </c:pt>
                <c:pt idx="91">
                  <c:v>0.33777000000000001</c:v>
                </c:pt>
                <c:pt idx="92">
                  <c:v>10.26011692</c:v>
                </c:pt>
                <c:pt idx="93">
                  <c:v>0.69935000000000003</c:v>
                </c:pt>
                <c:pt idx="94">
                  <c:v>1.1335799999999999E-3</c:v>
                </c:pt>
                <c:pt idx="95">
                  <c:v>1.1380079999999999</c:v>
                </c:pt>
                <c:pt idx="96">
                  <c:v>5.3374700000000004E-3</c:v>
                </c:pt>
                <c:pt idx="97">
                  <c:v>3.96</c:v>
                </c:pt>
                <c:pt idx="98">
                  <c:v>1.0933E-2</c:v>
                </c:pt>
                <c:pt idx="99">
                  <c:v>0.68334300000000003</c:v>
                </c:pt>
                <c:pt idx="100">
                  <c:v>0.68334300000000003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A73-423A-A8F8-E28FD9BDB6A3}"/>
            </c:ext>
          </c:extLst>
        </c:ser>
        <c:ser>
          <c:idx val="3"/>
          <c:order val="3"/>
          <c:tx>
            <c:v>R/Qx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cav1ncav2nT!$B$162:$B$297</c:f>
              <c:numCache>
                <c:formatCode>General</c:formatCode>
                <c:ptCount val="136"/>
                <c:pt idx="0">
                  <c:v>2.6782599999999999</c:v>
                </c:pt>
                <c:pt idx="1">
                  <c:v>2.6782699999999999</c:v>
                </c:pt>
                <c:pt idx="2">
                  <c:v>2.7880600000000002</c:v>
                </c:pt>
                <c:pt idx="3">
                  <c:v>2.8559700000000001</c:v>
                </c:pt>
                <c:pt idx="4">
                  <c:v>2.8559700000000001</c:v>
                </c:pt>
                <c:pt idx="5">
                  <c:v>2.9986999999999999</c:v>
                </c:pt>
                <c:pt idx="6">
                  <c:v>2.9986999999999999</c:v>
                </c:pt>
                <c:pt idx="7">
                  <c:v>3.0349900000000001</c:v>
                </c:pt>
                <c:pt idx="8">
                  <c:v>3.24838</c:v>
                </c:pt>
                <c:pt idx="9">
                  <c:v>4.01274</c:v>
                </c:pt>
                <c:pt idx="10">
                  <c:v>4.0134100000000004</c:v>
                </c:pt>
                <c:pt idx="11">
                  <c:v>4.0486800000000001</c:v>
                </c:pt>
                <c:pt idx="12">
                  <c:v>4.0489300000000004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4.2924199999999999</c:v>
                </c:pt>
                <c:pt idx="16">
                  <c:v>4.2944800000000001</c:v>
                </c:pt>
                <c:pt idx="17">
                  <c:v>4.3991300000000004</c:v>
                </c:pt>
                <c:pt idx="18">
                  <c:v>4.4081700000000001</c:v>
                </c:pt>
                <c:pt idx="19">
                  <c:v>4.6256300000000001</c:v>
                </c:pt>
                <c:pt idx="20">
                  <c:v>4.6238000000000001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4.7701599999999997</c:v>
                </c:pt>
                <c:pt idx="24">
                  <c:v>4.85928</c:v>
                </c:pt>
                <c:pt idx="25">
                  <c:v>4.8638000000000003</c:v>
                </c:pt>
                <c:pt idx="26">
                  <c:v>5.0313400000000001</c:v>
                </c:pt>
                <c:pt idx="27">
                  <c:v>5.04596</c:v>
                </c:pt>
                <c:pt idx="28">
                  <c:v>5.08108</c:v>
                </c:pt>
                <c:pt idx="29">
                  <c:v>5.0967500000000001</c:v>
                </c:pt>
                <c:pt idx="30">
                  <c:v>5.3389600000000002</c:v>
                </c:pt>
                <c:pt idx="31">
                  <c:v>5.3619599999999998</c:v>
                </c:pt>
                <c:pt idx="32">
                  <c:v>5.43987</c:v>
                </c:pt>
                <c:pt idx="33">
                  <c:v>5.5976499999999998</c:v>
                </c:pt>
                <c:pt idx="34">
                  <c:v>5.63652</c:v>
                </c:pt>
                <c:pt idx="35">
                  <c:v>5.6991800000000001</c:v>
                </c:pt>
                <c:pt idx="36">
                  <c:v>5.7264699999999999</c:v>
                </c:pt>
                <c:pt idx="37">
                  <c:v>5.87629</c:v>
                </c:pt>
                <c:pt idx="38">
                  <c:v>5.9082400000000002</c:v>
                </c:pt>
                <c:pt idx="39">
                  <c:v>6.0328499999999998</c:v>
                </c:pt>
                <c:pt idx="40">
                  <c:v>6.09544</c:v>
                </c:pt>
                <c:pt idx="41">
                  <c:v>6.1445100000000004</c:v>
                </c:pt>
                <c:pt idx="42">
                  <c:v>6.1458199999999996</c:v>
                </c:pt>
                <c:pt idx="43">
                  <c:v>6.2295400000000001</c:v>
                </c:pt>
                <c:pt idx="44">
                  <c:v>6.2296500000000004</c:v>
                </c:pt>
                <c:pt idx="45">
                  <c:v>6.2437699999999996</c:v>
                </c:pt>
                <c:pt idx="46">
                  <c:v>6.2529500000000002</c:v>
                </c:pt>
                <c:pt idx="47">
                  <c:v>6.2529399999999997</c:v>
                </c:pt>
                <c:pt idx="48">
                  <c:v>6.2537000000000003</c:v>
                </c:pt>
                <c:pt idx="49">
                  <c:v>6.2654399999999999</c:v>
                </c:pt>
                <c:pt idx="50">
                  <c:v>6.40632</c:v>
                </c:pt>
                <c:pt idx="51">
                  <c:v>6.4348900000000002</c:v>
                </c:pt>
                <c:pt idx="52">
                  <c:v>6.4818300000000004</c:v>
                </c:pt>
                <c:pt idx="53">
                  <c:v>6.5113300000000001</c:v>
                </c:pt>
                <c:pt idx="54">
                  <c:v>6.6760400000000004</c:v>
                </c:pt>
                <c:pt idx="55">
                  <c:v>6.6807600000000003</c:v>
                </c:pt>
                <c:pt idx="56">
                  <c:v>6.9206099999999999</c:v>
                </c:pt>
              </c:numCache>
            </c:numRef>
          </c:xVal>
          <c:yVal>
            <c:numRef>
              <c:f>cav1ncav2nT!$D$162:$D$297</c:f>
              <c:numCache>
                <c:formatCode>0.00E+00</c:formatCode>
                <c:ptCount val="136"/>
                <c:pt idx="0">
                  <c:v>4.0836900000000001E-4</c:v>
                </c:pt>
                <c:pt idx="1">
                  <c:v>6.1569999999999995E-4</c:v>
                </c:pt>
                <c:pt idx="2">
                  <c:v>1.5750000000000001E-4</c:v>
                </c:pt>
                <c:pt idx="3">
                  <c:v>3.6699999999999998E-5</c:v>
                </c:pt>
                <c:pt idx="4">
                  <c:v>1.8770000000000001E-4</c:v>
                </c:pt>
                <c:pt idx="5">
                  <c:v>4.7249999999999999E-4</c:v>
                </c:pt>
                <c:pt idx="6">
                  <c:v>1.27E-4</c:v>
                </c:pt>
                <c:pt idx="7">
                  <c:v>3.3699999999999999E-5</c:v>
                </c:pt>
                <c:pt idx="8">
                  <c:v>1.6399999999999999E-5</c:v>
                </c:pt>
                <c:pt idx="9">
                  <c:v>1.61E-6</c:v>
                </c:pt>
                <c:pt idx="10">
                  <c:v>1.33E-9</c:v>
                </c:pt>
                <c:pt idx="11">
                  <c:v>5.1200000000000003E-7</c:v>
                </c:pt>
                <c:pt idx="12">
                  <c:v>1.15E-7</c:v>
                </c:pt>
                <c:pt idx="13">
                  <c:v>3.6399999999999999E-6</c:v>
                </c:pt>
                <c:pt idx="14">
                  <c:v>5.1000000000000003E-6</c:v>
                </c:pt>
                <c:pt idx="15">
                  <c:v>2.5100000000000001E-6</c:v>
                </c:pt>
                <c:pt idx="16">
                  <c:v>3.96E-7</c:v>
                </c:pt>
                <c:pt idx="17">
                  <c:v>6.3600000000000003E-7</c:v>
                </c:pt>
                <c:pt idx="18">
                  <c:v>1.6199999999999999E-6</c:v>
                </c:pt>
                <c:pt idx="19">
                  <c:v>1.5799999999999999E-6</c:v>
                </c:pt>
                <c:pt idx="20">
                  <c:v>2.4700000000000001E-6</c:v>
                </c:pt>
                <c:pt idx="21">
                  <c:v>4.8099999999999997E-6</c:v>
                </c:pt>
                <c:pt idx="22">
                  <c:v>5.8599999999999998E-7</c:v>
                </c:pt>
                <c:pt idx="23">
                  <c:v>1.8099999999999999E-5</c:v>
                </c:pt>
                <c:pt idx="24">
                  <c:v>8.0099999999999996E-8</c:v>
                </c:pt>
                <c:pt idx="25">
                  <c:v>2.1900000000000002E-6</c:v>
                </c:pt>
                <c:pt idx="26">
                  <c:v>9.4199999999999996E-6</c:v>
                </c:pt>
                <c:pt idx="27">
                  <c:v>1.06E-6</c:v>
                </c:pt>
                <c:pt idx="28">
                  <c:v>7.9100000000000005E-6</c:v>
                </c:pt>
                <c:pt idx="29">
                  <c:v>2.73E-5</c:v>
                </c:pt>
                <c:pt idx="30">
                  <c:v>2.4700000000000001E-5</c:v>
                </c:pt>
                <c:pt idx="31">
                  <c:v>1.22E-5</c:v>
                </c:pt>
                <c:pt idx="32">
                  <c:v>1.3799999999999999E-7</c:v>
                </c:pt>
                <c:pt idx="33">
                  <c:v>1.1799999999999999E-6</c:v>
                </c:pt>
                <c:pt idx="34">
                  <c:v>3.6100000000000003E-5</c:v>
                </c:pt>
                <c:pt idx="35">
                  <c:v>4.18E-5</c:v>
                </c:pt>
                <c:pt idx="36">
                  <c:v>1.88E-5</c:v>
                </c:pt>
                <c:pt idx="37">
                  <c:v>4.7999999999999998E-6</c:v>
                </c:pt>
                <c:pt idx="38">
                  <c:v>9.9199999999999999E-7</c:v>
                </c:pt>
                <c:pt idx="39">
                  <c:v>5.1999999999999997E-5</c:v>
                </c:pt>
                <c:pt idx="40">
                  <c:v>7.7200000000000006E-6</c:v>
                </c:pt>
                <c:pt idx="41">
                  <c:v>1.9800000000000001E-6</c:v>
                </c:pt>
                <c:pt idx="42">
                  <c:v>5.1900000000000003E-7</c:v>
                </c:pt>
                <c:pt idx="43">
                  <c:v>4.0999999999999998E-10</c:v>
                </c:pt>
                <c:pt idx="44">
                  <c:v>4.7899999999999999E-6</c:v>
                </c:pt>
                <c:pt idx="45">
                  <c:v>7.9699999999999999E-6</c:v>
                </c:pt>
                <c:pt idx="46">
                  <c:v>1.8600000000000001E-5</c:v>
                </c:pt>
                <c:pt idx="47">
                  <c:v>1.17E-5</c:v>
                </c:pt>
                <c:pt idx="48">
                  <c:v>3.32E-6</c:v>
                </c:pt>
                <c:pt idx="49">
                  <c:v>2.6199999999999999E-6</c:v>
                </c:pt>
                <c:pt idx="50">
                  <c:v>2.5400000000000001E-5</c:v>
                </c:pt>
                <c:pt idx="51">
                  <c:v>3.3599999999999999E-7</c:v>
                </c:pt>
                <c:pt idx="52">
                  <c:v>1.7099999999999999E-5</c:v>
                </c:pt>
                <c:pt idx="53">
                  <c:v>4.4799999999999999E-7</c:v>
                </c:pt>
                <c:pt idx="54">
                  <c:v>3.1300000000000001E-6</c:v>
                </c:pt>
                <c:pt idx="55">
                  <c:v>7.0999999999999998E-6</c:v>
                </c:pt>
                <c:pt idx="56">
                  <c:v>6.3399999999999999E-8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A73-423A-A8F8-E28FD9BDB6A3}"/>
            </c:ext>
          </c:extLst>
        </c:ser>
        <c:ser>
          <c:idx val="4"/>
          <c:order val="4"/>
          <c:tx>
            <c:v>R/Qy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cav1ncav2nT!$B$162:$B$297</c:f>
              <c:numCache>
                <c:formatCode>General</c:formatCode>
                <c:ptCount val="136"/>
                <c:pt idx="0">
                  <c:v>2.6782599999999999</c:v>
                </c:pt>
                <c:pt idx="1">
                  <c:v>2.6782699999999999</c:v>
                </c:pt>
                <c:pt idx="2">
                  <c:v>2.7880600000000002</c:v>
                </c:pt>
                <c:pt idx="3">
                  <c:v>2.8559700000000001</c:v>
                </c:pt>
                <c:pt idx="4">
                  <c:v>2.8559700000000001</c:v>
                </c:pt>
                <c:pt idx="5">
                  <c:v>2.9986999999999999</c:v>
                </c:pt>
                <c:pt idx="6">
                  <c:v>2.9986999999999999</c:v>
                </c:pt>
                <c:pt idx="7">
                  <c:v>3.0349900000000001</c:v>
                </c:pt>
                <c:pt idx="8">
                  <c:v>3.24838</c:v>
                </c:pt>
                <c:pt idx="9">
                  <c:v>4.01274</c:v>
                </c:pt>
                <c:pt idx="10">
                  <c:v>4.0134100000000004</c:v>
                </c:pt>
                <c:pt idx="11">
                  <c:v>4.0486800000000001</c:v>
                </c:pt>
                <c:pt idx="12">
                  <c:v>4.0489300000000004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4.2924199999999999</c:v>
                </c:pt>
                <c:pt idx="16">
                  <c:v>4.2944800000000001</c:v>
                </c:pt>
                <c:pt idx="17">
                  <c:v>4.3991300000000004</c:v>
                </c:pt>
                <c:pt idx="18">
                  <c:v>4.4081700000000001</c:v>
                </c:pt>
                <c:pt idx="19">
                  <c:v>4.6256300000000001</c:v>
                </c:pt>
                <c:pt idx="20">
                  <c:v>4.6238000000000001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4.7701599999999997</c:v>
                </c:pt>
                <c:pt idx="24">
                  <c:v>4.85928</c:v>
                </c:pt>
                <c:pt idx="25">
                  <c:v>4.8638000000000003</c:v>
                </c:pt>
                <c:pt idx="26">
                  <c:v>5.0313400000000001</c:v>
                </c:pt>
                <c:pt idx="27">
                  <c:v>5.04596</c:v>
                </c:pt>
                <c:pt idx="28">
                  <c:v>5.08108</c:v>
                </c:pt>
                <c:pt idx="29">
                  <c:v>5.0967500000000001</c:v>
                </c:pt>
                <c:pt idx="30">
                  <c:v>5.3389600000000002</c:v>
                </c:pt>
                <c:pt idx="31">
                  <c:v>5.3619599999999998</c:v>
                </c:pt>
                <c:pt idx="32">
                  <c:v>5.43987</c:v>
                </c:pt>
                <c:pt idx="33">
                  <c:v>5.5976499999999998</c:v>
                </c:pt>
                <c:pt idx="34">
                  <c:v>5.63652</c:v>
                </c:pt>
                <c:pt idx="35">
                  <c:v>5.6991800000000001</c:v>
                </c:pt>
                <c:pt idx="36">
                  <c:v>5.7264699999999999</c:v>
                </c:pt>
                <c:pt idx="37">
                  <c:v>5.87629</c:v>
                </c:pt>
                <c:pt idx="38">
                  <c:v>5.9082400000000002</c:v>
                </c:pt>
                <c:pt idx="39">
                  <c:v>6.0328499999999998</c:v>
                </c:pt>
                <c:pt idx="40">
                  <c:v>6.09544</c:v>
                </c:pt>
                <c:pt idx="41">
                  <c:v>6.1445100000000004</c:v>
                </c:pt>
                <c:pt idx="42">
                  <c:v>6.1458199999999996</c:v>
                </c:pt>
                <c:pt idx="43">
                  <c:v>6.2295400000000001</c:v>
                </c:pt>
                <c:pt idx="44">
                  <c:v>6.2296500000000004</c:v>
                </c:pt>
                <c:pt idx="45">
                  <c:v>6.2437699999999996</c:v>
                </c:pt>
                <c:pt idx="46">
                  <c:v>6.2529500000000002</c:v>
                </c:pt>
                <c:pt idx="47">
                  <c:v>6.2529399999999997</c:v>
                </c:pt>
                <c:pt idx="48">
                  <c:v>6.2537000000000003</c:v>
                </c:pt>
                <c:pt idx="49">
                  <c:v>6.2654399999999999</c:v>
                </c:pt>
                <c:pt idx="50">
                  <c:v>6.40632</c:v>
                </c:pt>
                <c:pt idx="51">
                  <c:v>6.4348900000000002</c:v>
                </c:pt>
                <c:pt idx="52">
                  <c:v>6.4818300000000004</c:v>
                </c:pt>
                <c:pt idx="53">
                  <c:v>6.5113300000000001</c:v>
                </c:pt>
                <c:pt idx="54">
                  <c:v>6.6760400000000004</c:v>
                </c:pt>
                <c:pt idx="55">
                  <c:v>6.6807600000000003</c:v>
                </c:pt>
                <c:pt idx="56">
                  <c:v>6.9206099999999999</c:v>
                </c:pt>
              </c:numCache>
            </c:numRef>
          </c:xVal>
          <c:yVal>
            <c:numRef>
              <c:f>cav1ncav2nT!$E$162:$E$297</c:f>
              <c:numCache>
                <c:formatCode>General</c:formatCode>
                <c:ptCount val="136"/>
                <c:pt idx="0">
                  <c:v>0.51457900000000001</c:v>
                </c:pt>
                <c:pt idx="1">
                  <c:v>7.8720999999999997</c:v>
                </c:pt>
                <c:pt idx="2">
                  <c:v>2.79</c:v>
                </c:pt>
                <c:pt idx="3">
                  <c:v>2.5589</c:v>
                </c:pt>
                <c:pt idx="4">
                  <c:v>18.41</c:v>
                </c:pt>
                <c:pt idx="5" formatCode="0.00E+00">
                  <c:v>954.58979999999997</c:v>
                </c:pt>
                <c:pt idx="6">
                  <c:v>959.55499999999995</c:v>
                </c:pt>
                <c:pt idx="7">
                  <c:v>7.1504269999999996</c:v>
                </c:pt>
                <c:pt idx="8">
                  <c:v>589.78</c:v>
                </c:pt>
                <c:pt idx="9" formatCode="0.00E+00">
                  <c:v>0.2334</c:v>
                </c:pt>
                <c:pt idx="10">
                  <c:v>2.983E-3</c:v>
                </c:pt>
                <c:pt idx="11">
                  <c:v>0.67720999999999998</c:v>
                </c:pt>
                <c:pt idx="12">
                  <c:v>0.1457</c:v>
                </c:pt>
                <c:pt idx="13">
                  <c:v>1.2580499999999999</c:v>
                </c:pt>
                <c:pt idx="14">
                  <c:v>1.7171000000000001</c:v>
                </c:pt>
                <c:pt idx="15">
                  <c:v>0.29126999999999997</c:v>
                </c:pt>
                <c:pt idx="16">
                  <c:v>0.78205999999999998</c:v>
                </c:pt>
                <c:pt idx="17">
                  <c:v>0.43505899999999997</c:v>
                </c:pt>
                <c:pt idx="18">
                  <c:v>0.88100000000000001</c:v>
                </c:pt>
                <c:pt idx="19">
                  <c:v>8.9724999999999999E-2</c:v>
                </c:pt>
                <c:pt idx="20">
                  <c:v>0.2334</c:v>
                </c:pt>
                <c:pt idx="21" formatCode="0.00E+00">
                  <c:v>16.096</c:v>
                </c:pt>
                <c:pt idx="22">
                  <c:v>5.6129999999999999E-3</c:v>
                </c:pt>
                <c:pt idx="23" formatCode="0.00E+00">
                  <c:v>33.139000000000003</c:v>
                </c:pt>
                <c:pt idx="24" formatCode="0.00E+00">
                  <c:v>12.959</c:v>
                </c:pt>
                <c:pt idx="25" formatCode="0.00E+00">
                  <c:v>0.94081999999999999</c:v>
                </c:pt>
                <c:pt idx="26" formatCode="0.00E+00">
                  <c:v>7.1400000000000005E-2</c:v>
                </c:pt>
                <c:pt idx="27">
                  <c:v>4.1986999999999997</c:v>
                </c:pt>
                <c:pt idx="28" formatCode="0.00E+00">
                  <c:v>1.5821000000000001</c:v>
                </c:pt>
                <c:pt idx="29" formatCode="0.00E+00">
                  <c:v>1.0576000000000001</c:v>
                </c:pt>
                <c:pt idx="30">
                  <c:v>2.2060000000000001E-3</c:v>
                </c:pt>
                <c:pt idx="31" formatCode="0.00E+00">
                  <c:v>3.5690000000000001E-3</c:v>
                </c:pt>
                <c:pt idx="32" formatCode="0.00E+00">
                  <c:v>4.4787999999999997</c:v>
                </c:pt>
                <c:pt idx="33" formatCode="0.00E+00">
                  <c:v>1.86</c:v>
                </c:pt>
                <c:pt idx="34">
                  <c:v>7</c:v>
                </c:pt>
                <c:pt idx="35" formatCode="0.00E+00">
                  <c:v>38.027999999999999</c:v>
                </c:pt>
                <c:pt idx="36" formatCode="0.00E+00">
                  <c:v>0.15540000000000001</c:v>
                </c:pt>
                <c:pt idx="37">
                  <c:v>4.5769799999999998</c:v>
                </c:pt>
                <c:pt idx="38" formatCode="0.00E+00">
                  <c:v>59.369</c:v>
                </c:pt>
                <c:pt idx="39" formatCode="0.00E+00">
                  <c:v>12.2530138</c:v>
                </c:pt>
                <c:pt idx="40" formatCode="0.00E+00">
                  <c:v>4.2799999999999998E-2</c:v>
                </c:pt>
                <c:pt idx="41">
                  <c:v>2.5885000000000001E-3</c:v>
                </c:pt>
                <c:pt idx="42" formatCode="0.00E+00">
                  <c:v>1.2099999999999999E-3</c:v>
                </c:pt>
                <c:pt idx="43">
                  <c:v>2.3400000000000001E-2</c:v>
                </c:pt>
                <c:pt idx="44" formatCode="0.00E+00">
                  <c:v>2.9250000000000002E-2</c:v>
                </c:pt>
                <c:pt idx="45">
                  <c:v>12.747</c:v>
                </c:pt>
                <c:pt idx="46" formatCode="0.00E+00">
                  <c:v>1.74E-7</c:v>
                </c:pt>
                <c:pt idx="47">
                  <c:v>1.8420450000000001E-2</c:v>
                </c:pt>
                <c:pt idx="48" formatCode="0.00E+00">
                  <c:v>4.2819000000000003</c:v>
                </c:pt>
                <c:pt idx="49">
                  <c:v>2.5420000000000002E-2</c:v>
                </c:pt>
                <c:pt idx="50" formatCode="0.00E+00">
                  <c:v>8.3184900000000006</c:v>
                </c:pt>
                <c:pt idx="51" formatCode="0.00E+00">
                  <c:v>8.0900000000000004E-4</c:v>
                </c:pt>
                <c:pt idx="52" formatCode="0.00E+00">
                  <c:v>1.3960000000000001E-3</c:v>
                </c:pt>
                <c:pt idx="53" formatCode="0.00E+00">
                  <c:v>1.0586</c:v>
                </c:pt>
                <c:pt idx="54" formatCode="0.00E+00">
                  <c:v>0.91269999999999996</c:v>
                </c:pt>
                <c:pt idx="55" formatCode="0.00E+00">
                  <c:v>1.9021999999999999</c:v>
                </c:pt>
                <c:pt idx="56" formatCode="0.00E+00">
                  <c:v>1.1935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A73-423A-A8F8-E28FD9BDB6A3}"/>
            </c:ext>
          </c:extLst>
        </c:ser>
        <c:ser>
          <c:idx val="5"/>
          <c:order val="5"/>
          <c:tx>
            <c:v>R/Qz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cav1ncav2nT!$B$162:$B$297</c:f>
              <c:numCache>
                <c:formatCode>General</c:formatCode>
                <c:ptCount val="136"/>
                <c:pt idx="0">
                  <c:v>2.6782599999999999</c:v>
                </c:pt>
                <c:pt idx="1">
                  <c:v>2.6782699999999999</c:v>
                </c:pt>
                <c:pt idx="2">
                  <c:v>2.7880600000000002</c:v>
                </c:pt>
                <c:pt idx="3">
                  <c:v>2.8559700000000001</c:v>
                </c:pt>
                <c:pt idx="4">
                  <c:v>2.8559700000000001</c:v>
                </c:pt>
                <c:pt idx="5">
                  <c:v>2.9986999999999999</c:v>
                </c:pt>
                <c:pt idx="6">
                  <c:v>2.9986999999999999</c:v>
                </c:pt>
                <c:pt idx="7">
                  <c:v>3.0349900000000001</c:v>
                </c:pt>
                <c:pt idx="8">
                  <c:v>3.24838</c:v>
                </c:pt>
                <c:pt idx="9">
                  <c:v>4.01274</c:v>
                </c:pt>
                <c:pt idx="10">
                  <c:v>4.0134100000000004</c:v>
                </c:pt>
                <c:pt idx="11">
                  <c:v>4.0486800000000001</c:v>
                </c:pt>
                <c:pt idx="12">
                  <c:v>4.0489300000000004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4.2924199999999999</c:v>
                </c:pt>
                <c:pt idx="16">
                  <c:v>4.2944800000000001</c:v>
                </c:pt>
                <c:pt idx="17">
                  <c:v>4.3991300000000004</c:v>
                </c:pt>
                <c:pt idx="18">
                  <c:v>4.4081700000000001</c:v>
                </c:pt>
                <c:pt idx="19">
                  <c:v>4.6256300000000001</c:v>
                </c:pt>
                <c:pt idx="20">
                  <c:v>4.6238000000000001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4.7701599999999997</c:v>
                </c:pt>
                <c:pt idx="24">
                  <c:v>4.85928</c:v>
                </c:pt>
                <c:pt idx="25">
                  <c:v>4.8638000000000003</c:v>
                </c:pt>
                <c:pt idx="26">
                  <c:v>5.0313400000000001</c:v>
                </c:pt>
                <c:pt idx="27">
                  <c:v>5.04596</c:v>
                </c:pt>
                <c:pt idx="28">
                  <c:v>5.08108</c:v>
                </c:pt>
                <c:pt idx="29">
                  <c:v>5.0967500000000001</c:v>
                </c:pt>
                <c:pt idx="30">
                  <c:v>5.3389600000000002</c:v>
                </c:pt>
                <c:pt idx="31">
                  <c:v>5.3619599999999998</c:v>
                </c:pt>
                <c:pt idx="32">
                  <c:v>5.43987</c:v>
                </c:pt>
                <c:pt idx="33">
                  <c:v>5.5976499999999998</c:v>
                </c:pt>
                <c:pt idx="34">
                  <c:v>5.63652</c:v>
                </c:pt>
                <c:pt idx="35">
                  <c:v>5.6991800000000001</c:v>
                </c:pt>
                <c:pt idx="36">
                  <c:v>5.7264699999999999</c:v>
                </c:pt>
                <c:pt idx="37">
                  <c:v>5.87629</c:v>
                </c:pt>
                <c:pt idx="38">
                  <c:v>5.9082400000000002</c:v>
                </c:pt>
                <c:pt idx="39">
                  <c:v>6.0328499999999998</c:v>
                </c:pt>
                <c:pt idx="40">
                  <c:v>6.09544</c:v>
                </c:pt>
                <c:pt idx="41">
                  <c:v>6.1445100000000004</c:v>
                </c:pt>
                <c:pt idx="42">
                  <c:v>6.1458199999999996</c:v>
                </c:pt>
                <c:pt idx="43">
                  <c:v>6.2295400000000001</c:v>
                </c:pt>
                <c:pt idx="44">
                  <c:v>6.2296500000000004</c:v>
                </c:pt>
                <c:pt idx="45">
                  <c:v>6.2437699999999996</c:v>
                </c:pt>
                <c:pt idx="46">
                  <c:v>6.2529500000000002</c:v>
                </c:pt>
                <c:pt idx="47">
                  <c:v>6.2529399999999997</c:v>
                </c:pt>
                <c:pt idx="48">
                  <c:v>6.2537000000000003</c:v>
                </c:pt>
                <c:pt idx="49">
                  <c:v>6.2654399999999999</c:v>
                </c:pt>
                <c:pt idx="50">
                  <c:v>6.40632</c:v>
                </c:pt>
                <c:pt idx="51">
                  <c:v>6.4348900000000002</c:v>
                </c:pt>
                <c:pt idx="52">
                  <c:v>6.4818300000000004</c:v>
                </c:pt>
                <c:pt idx="53">
                  <c:v>6.5113300000000001</c:v>
                </c:pt>
                <c:pt idx="54">
                  <c:v>6.6760400000000004</c:v>
                </c:pt>
                <c:pt idx="55">
                  <c:v>6.6807600000000003</c:v>
                </c:pt>
                <c:pt idx="56">
                  <c:v>6.9206099999999999</c:v>
                </c:pt>
              </c:numCache>
            </c:numRef>
          </c:xVal>
          <c:yVal>
            <c:numRef>
              <c:f>cav1ncav2nT!$F$162:$F$297</c:f>
              <c:numCache>
                <c:formatCode>0.00E+00</c:formatCode>
                <c:ptCount val="136"/>
                <c:pt idx="0">
                  <c:v>1.1400000000000001E-6</c:v>
                </c:pt>
                <c:pt idx="1">
                  <c:v>3.5855000000000001E-5</c:v>
                </c:pt>
                <c:pt idx="2">
                  <c:v>6.4500000000000001E-6</c:v>
                </c:pt>
                <c:pt idx="3">
                  <c:v>5.6500000000000001E-6</c:v>
                </c:pt>
                <c:pt idx="4">
                  <c:v>1.98E-7</c:v>
                </c:pt>
                <c:pt idx="5">
                  <c:v>2.4300000000000001E-5</c:v>
                </c:pt>
                <c:pt idx="6">
                  <c:v>1.1235E-5</c:v>
                </c:pt>
                <c:pt idx="7">
                  <c:v>1.042E-5</c:v>
                </c:pt>
                <c:pt idx="8">
                  <c:v>1.4399999999999999E-5</c:v>
                </c:pt>
                <c:pt idx="9">
                  <c:v>6.1979999999999998E-7</c:v>
                </c:pt>
                <c:pt idx="10">
                  <c:v>5.1229999999999998E-9</c:v>
                </c:pt>
                <c:pt idx="11">
                  <c:v>1.14E-8</c:v>
                </c:pt>
                <c:pt idx="12">
                  <c:v>4.8200000000000003E-9</c:v>
                </c:pt>
                <c:pt idx="13">
                  <c:v>5.2600000000000002E-7</c:v>
                </c:pt>
                <c:pt idx="14">
                  <c:v>9.4E-7</c:v>
                </c:pt>
                <c:pt idx="15">
                  <c:v>1.0700000000000001E-7</c:v>
                </c:pt>
                <c:pt idx="16">
                  <c:v>1.29E-7</c:v>
                </c:pt>
                <c:pt idx="17">
                  <c:v>2.8500000000000002E-7</c:v>
                </c:pt>
                <c:pt idx="18">
                  <c:v>3.1899999999999998E-7</c:v>
                </c:pt>
                <c:pt idx="19">
                  <c:v>4.8500000000000002E-7</c:v>
                </c:pt>
                <c:pt idx="20">
                  <c:v>2.5100000000000001E-6</c:v>
                </c:pt>
                <c:pt idx="21">
                  <c:v>3.4699999999999998E-6</c:v>
                </c:pt>
                <c:pt idx="22">
                  <c:v>8.1799999999999996E-6</c:v>
                </c:pt>
                <c:pt idx="23">
                  <c:v>3.0400000000000002E-7</c:v>
                </c:pt>
                <c:pt idx="24">
                  <c:v>7.0800000000000004E-7</c:v>
                </c:pt>
                <c:pt idx="25">
                  <c:v>2.5799999999999999E-6</c:v>
                </c:pt>
                <c:pt idx="26">
                  <c:v>3.5700000000000001E-6</c:v>
                </c:pt>
                <c:pt idx="27">
                  <c:v>2.0500000000000002E-8</c:v>
                </c:pt>
                <c:pt idx="28">
                  <c:v>1.6160000000000001E-6</c:v>
                </c:pt>
                <c:pt idx="29">
                  <c:v>2.4700000000000001E-6</c:v>
                </c:pt>
                <c:pt idx="30">
                  <c:v>9.6500000000000008E-6</c:v>
                </c:pt>
                <c:pt idx="31">
                  <c:v>3.179E-6</c:v>
                </c:pt>
                <c:pt idx="32">
                  <c:v>1.184E-9</c:v>
                </c:pt>
                <c:pt idx="33">
                  <c:v>5.0300000000000002E-9</c:v>
                </c:pt>
                <c:pt idx="34">
                  <c:v>1.48E-6</c:v>
                </c:pt>
                <c:pt idx="35">
                  <c:v>3.0599999999999999E-6</c:v>
                </c:pt>
                <c:pt idx="36">
                  <c:v>1.17E-6</c:v>
                </c:pt>
                <c:pt idx="37">
                  <c:v>9.3499999999999997E-8</c:v>
                </c:pt>
                <c:pt idx="38">
                  <c:v>2.0100000000000001E-7</c:v>
                </c:pt>
                <c:pt idx="39">
                  <c:v>2.65E-7</c:v>
                </c:pt>
                <c:pt idx="40">
                  <c:v>7.2699999999999999E-7</c:v>
                </c:pt>
                <c:pt idx="41">
                  <c:v>2.2400000000000002E-6</c:v>
                </c:pt>
                <c:pt idx="42">
                  <c:v>1.43E-7</c:v>
                </c:pt>
                <c:pt idx="43">
                  <c:v>6.9500000000000002E-7</c:v>
                </c:pt>
                <c:pt idx="44">
                  <c:v>1.4100000000000001E-7</c:v>
                </c:pt>
                <c:pt idx="45">
                  <c:v>1.2249999999999999E-7</c:v>
                </c:pt>
                <c:pt idx="46">
                  <c:v>2.79E-7</c:v>
                </c:pt>
                <c:pt idx="47">
                  <c:v>1.7099999999999999E-6</c:v>
                </c:pt>
                <c:pt idx="48">
                  <c:v>1.88E-6</c:v>
                </c:pt>
                <c:pt idx="49">
                  <c:v>6.0899999999999996E-8</c:v>
                </c:pt>
                <c:pt idx="50">
                  <c:v>1.018E-6</c:v>
                </c:pt>
                <c:pt idx="51">
                  <c:v>2.1500000000000002E-6</c:v>
                </c:pt>
                <c:pt idx="52">
                  <c:v>5.1939999999999998E-10</c:v>
                </c:pt>
                <c:pt idx="53">
                  <c:v>8.7100000000000006E-8</c:v>
                </c:pt>
                <c:pt idx="54">
                  <c:v>2.23E-7</c:v>
                </c:pt>
                <c:pt idx="55">
                  <c:v>2.3200000000000001E-7</c:v>
                </c:pt>
                <c:pt idx="56">
                  <c:v>6.73E-8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A73-423A-A8F8-E28FD9BDB6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70480"/>
        <c:axId val="1751883376"/>
      </c:scatterChart>
      <c:valAx>
        <c:axId val="1751870480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3376"/>
        <c:crosses val="autoZero"/>
        <c:crossBetween val="midCat"/>
      </c:valAx>
      <c:valAx>
        <c:axId val="1751883376"/>
        <c:scaling>
          <c:logBase val="10"/>
          <c:orientation val="minMax"/>
          <c:max val="10000"/>
          <c:min val="1.0000000000000003E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R/Q [</a:t>
                </a:r>
                <a:r>
                  <a:rPr lang="el-GR"/>
                  <a:t>Ω</a:t>
                </a:r>
                <a:r>
                  <a:rPr lang="en-US"/>
                  <a:t>]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70480"/>
        <c:crosses val="autoZero"/>
        <c:crossBetween val="midCat"/>
        <c:majorUnit val="100"/>
        <c:minorUnit val="5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1429440321961"/>
          <c:y val="4.4279567942987444E-2"/>
          <c:w val="0.79034358695579976"/>
          <c:h val="0.7406443960831125"/>
        </c:manualLayout>
      </c:layout>
      <c:scatterChart>
        <c:scatterStyle val="lineMarker"/>
        <c:varyColors val="0"/>
        <c:ser>
          <c:idx val="0"/>
          <c:order val="0"/>
          <c:tx>
            <c:v>Q_ext PMC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cav1ncav2nT!$B$3:$B$155</c:f>
              <c:numCache>
                <c:formatCode>General</c:formatCode>
                <c:ptCount val="153"/>
                <c:pt idx="0">
                  <c:v>4.0033899999999996</c:v>
                </c:pt>
                <c:pt idx="1">
                  <c:v>4.0034200000000002</c:v>
                </c:pt>
                <c:pt idx="2">
                  <c:v>4.0402500000000003</c:v>
                </c:pt>
                <c:pt idx="3">
                  <c:v>4.0414500000000002</c:v>
                </c:pt>
                <c:pt idx="4">
                  <c:v>4.12988</c:v>
                </c:pt>
                <c:pt idx="5">
                  <c:v>4.1300600000000003</c:v>
                </c:pt>
                <c:pt idx="6">
                  <c:v>4.2592299999999996</c:v>
                </c:pt>
                <c:pt idx="7">
                  <c:v>4.2635899999999998</c:v>
                </c:pt>
                <c:pt idx="8">
                  <c:v>4.3152999999999997</c:v>
                </c:pt>
                <c:pt idx="9">
                  <c:v>4.3162500000000001</c:v>
                </c:pt>
                <c:pt idx="10">
                  <c:v>4.4535799999999997</c:v>
                </c:pt>
                <c:pt idx="11">
                  <c:v>4.4552100000000001</c:v>
                </c:pt>
                <c:pt idx="12">
                  <c:v>4.5137</c:v>
                </c:pt>
                <c:pt idx="13">
                  <c:v>4.5147199999999996</c:v>
                </c:pt>
                <c:pt idx="14">
                  <c:v>4.5319099999999999</c:v>
                </c:pt>
                <c:pt idx="15">
                  <c:v>4.5350000000000001</c:v>
                </c:pt>
                <c:pt idx="16">
                  <c:v>4.5622299999999996</c:v>
                </c:pt>
                <c:pt idx="17">
                  <c:v>4.5647200000000003</c:v>
                </c:pt>
                <c:pt idx="18">
                  <c:v>4.5889499999999996</c:v>
                </c:pt>
                <c:pt idx="19">
                  <c:v>4.5894399999999997</c:v>
                </c:pt>
                <c:pt idx="20">
                  <c:v>4.6190800000000003</c:v>
                </c:pt>
                <c:pt idx="21">
                  <c:v>4.6315</c:v>
                </c:pt>
                <c:pt idx="22">
                  <c:v>4.7116300000000004</c:v>
                </c:pt>
                <c:pt idx="23">
                  <c:v>4.7416200000000002</c:v>
                </c:pt>
                <c:pt idx="24">
                  <c:v>4.76701</c:v>
                </c:pt>
                <c:pt idx="25">
                  <c:v>4.7914300000000001</c:v>
                </c:pt>
                <c:pt idx="26">
                  <c:v>4.8154599999999999</c:v>
                </c:pt>
                <c:pt idx="27">
                  <c:v>4.8658400000000004</c:v>
                </c:pt>
                <c:pt idx="28">
                  <c:v>4.8757299999999999</c:v>
                </c:pt>
                <c:pt idx="29">
                  <c:v>4.9109400000000001</c:v>
                </c:pt>
                <c:pt idx="30">
                  <c:v>4.9868600000000001</c:v>
                </c:pt>
                <c:pt idx="31">
                  <c:v>5.0615800000000002</c:v>
                </c:pt>
                <c:pt idx="32">
                  <c:v>5.1646400000000003</c:v>
                </c:pt>
                <c:pt idx="33">
                  <c:v>5.2024699999999999</c:v>
                </c:pt>
                <c:pt idx="34">
                  <c:v>5.2332799999999997</c:v>
                </c:pt>
                <c:pt idx="35">
                  <c:v>5.3024300000000002</c:v>
                </c:pt>
                <c:pt idx="36">
                  <c:v>5.3617800000000004</c:v>
                </c:pt>
                <c:pt idx="37">
                  <c:v>5.3639599999999996</c:v>
                </c:pt>
                <c:pt idx="38">
                  <c:v>5.4583399999999997</c:v>
                </c:pt>
                <c:pt idx="39">
                  <c:v>5.4757899999999999</c:v>
                </c:pt>
                <c:pt idx="40">
                  <c:v>5.5025199999999996</c:v>
                </c:pt>
                <c:pt idx="41">
                  <c:v>5.5035800000000004</c:v>
                </c:pt>
                <c:pt idx="42">
                  <c:v>5.5452899999999996</c:v>
                </c:pt>
                <c:pt idx="43">
                  <c:v>5.5851699999999997</c:v>
                </c:pt>
                <c:pt idx="44">
                  <c:v>5.6040700000000001</c:v>
                </c:pt>
                <c:pt idx="45">
                  <c:v>5.6189900000000002</c:v>
                </c:pt>
                <c:pt idx="46">
                  <c:v>5.6316499999999996</c:v>
                </c:pt>
                <c:pt idx="47">
                  <c:v>5.63361</c:v>
                </c:pt>
                <c:pt idx="48">
                  <c:v>5.6457300000000004</c:v>
                </c:pt>
                <c:pt idx="49">
                  <c:v>5.64689</c:v>
                </c:pt>
                <c:pt idx="50">
                  <c:v>5.6532099999999996</c:v>
                </c:pt>
                <c:pt idx="51">
                  <c:v>5.6594300000000004</c:v>
                </c:pt>
                <c:pt idx="52">
                  <c:v>5.6670299999999996</c:v>
                </c:pt>
                <c:pt idx="53">
                  <c:v>5.6685600000000003</c:v>
                </c:pt>
                <c:pt idx="54">
                  <c:v>5.6987300000000003</c:v>
                </c:pt>
                <c:pt idx="55">
                  <c:v>5.7138200000000001</c:v>
                </c:pt>
                <c:pt idx="56">
                  <c:v>5.7202500000000001</c:v>
                </c:pt>
                <c:pt idx="57">
                  <c:v>5.7693899999999996</c:v>
                </c:pt>
                <c:pt idx="58">
                  <c:v>5.7697000000000003</c:v>
                </c:pt>
                <c:pt idx="59">
                  <c:v>5.7821499999999997</c:v>
                </c:pt>
                <c:pt idx="60">
                  <c:v>5.7935999999999996</c:v>
                </c:pt>
                <c:pt idx="61">
                  <c:v>5.8192599999999999</c:v>
                </c:pt>
                <c:pt idx="62">
                  <c:v>5.8385400000000001</c:v>
                </c:pt>
                <c:pt idx="63">
                  <c:v>5.8407200000000001</c:v>
                </c:pt>
                <c:pt idx="64">
                  <c:v>5.8459199999999996</c:v>
                </c:pt>
                <c:pt idx="65">
                  <c:v>5.8508800000000001</c:v>
                </c:pt>
                <c:pt idx="66">
                  <c:v>5.9149700000000003</c:v>
                </c:pt>
                <c:pt idx="67">
                  <c:v>5.9185600000000003</c:v>
                </c:pt>
                <c:pt idx="68">
                  <c:v>5.9535900000000002</c:v>
                </c:pt>
                <c:pt idx="69">
                  <c:v>5.9582699999999997</c:v>
                </c:pt>
                <c:pt idx="70">
                  <c:v>5.9626700000000001</c:v>
                </c:pt>
                <c:pt idx="71">
                  <c:v>5.96713</c:v>
                </c:pt>
                <c:pt idx="72">
                  <c:v>5.98874</c:v>
                </c:pt>
                <c:pt idx="73">
                  <c:v>6.0172499999999998</c:v>
                </c:pt>
                <c:pt idx="74">
                  <c:v>6.0938600000000003</c:v>
                </c:pt>
                <c:pt idx="75">
                  <c:v>6.0969600000000002</c:v>
                </c:pt>
                <c:pt idx="76">
                  <c:v>6.1328199999999997</c:v>
                </c:pt>
                <c:pt idx="77">
                  <c:v>6.1474900000000003</c:v>
                </c:pt>
                <c:pt idx="78">
                  <c:v>6.1735600000000002</c:v>
                </c:pt>
                <c:pt idx="79">
                  <c:v>6.1937499999999996</c:v>
                </c:pt>
                <c:pt idx="80">
                  <c:v>6.2063800000000002</c:v>
                </c:pt>
                <c:pt idx="81">
                  <c:v>6.2265699999999997</c:v>
                </c:pt>
                <c:pt idx="82">
                  <c:v>6.2317999999999998</c:v>
                </c:pt>
                <c:pt idx="83">
                  <c:v>6.2359299999999998</c:v>
                </c:pt>
                <c:pt idx="84">
                  <c:v>6.2496400000000003</c:v>
                </c:pt>
                <c:pt idx="85">
                  <c:v>6.3341599999999998</c:v>
                </c:pt>
                <c:pt idx="86">
                  <c:v>6.3562799999999999</c:v>
                </c:pt>
                <c:pt idx="87">
                  <c:v>6.3698399999999999</c:v>
                </c:pt>
                <c:pt idx="88">
                  <c:v>6.4017099999999996</c:v>
                </c:pt>
                <c:pt idx="89">
                  <c:v>6.4446399999999997</c:v>
                </c:pt>
                <c:pt idx="90">
                  <c:v>6.4524600000000003</c:v>
                </c:pt>
                <c:pt idx="91">
                  <c:v>6.5222199999999999</c:v>
                </c:pt>
                <c:pt idx="92">
                  <c:v>6.5334199999999996</c:v>
                </c:pt>
                <c:pt idx="93">
                  <c:v>6.5971799999999998</c:v>
                </c:pt>
                <c:pt idx="94">
                  <c:v>6.71014</c:v>
                </c:pt>
                <c:pt idx="95">
                  <c:v>6.7989100000000002</c:v>
                </c:pt>
                <c:pt idx="96">
                  <c:v>6.8448099999999998</c:v>
                </c:pt>
                <c:pt idx="97">
                  <c:v>6.8811499999999999</c:v>
                </c:pt>
                <c:pt idx="98">
                  <c:v>6.9122700000000004</c:v>
                </c:pt>
                <c:pt idx="99">
                  <c:v>6.9561900000000003</c:v>
                </c:pt>
                <c:pt idx="100">
                  <c:v>6.9682399999999998</c:v>
                </c:pt>
              </c:numCache>
            </c:numRef>
          </c:xVal>
          <c:yVal>
            <c:numRef>
              <c:f>cav1ncav2nT!$C$3:$C$155</c:f>
              <c:numCache>
                <c:formatCode>0.00E+00</c:formatCode>
                <c:ptCount val="153"/>
                <c:pt idx="0">
                  <c:v>7.59E+20</c:v>
                </c:pt>
                <c:pt idx="1">
                  <c:v>1.52E+20</c:v>
                </c:pt>
                <c:pt idx="2">
                  <c:v>1.14E+21</c:v>
                </c:pt>
                <c:pt idx="3">
                  <c:v>1.415E+20</c:v>
                </c:pt>
                <c:pt idx="4">
                  <c:v>1.35E+21</c:v>
                </c:pt>
                <c:pt idx="5">
                  <c:v>1.96E+20</c:v>
                </c:pt>
                <c:pt idx="6">
                  <c:v>4.26E+20</c:v>
                </c:pt>
                <c:pt idx="7">
                  <c:v>2.0599999999999999E+23</c:v>
                </c:pt>
                <c:pt idx="8">
                  <c:v>1.048E+21</c:v>
                </c:pt>
                <c:pt idx="9">
                  <c:v>4.79E+20</c:v>
                </c:pt>
                <c:pt idx="10">
                  <c:v>6.35E+18</c:v>
                </c:pt>
                <c:pt idx="11">
                  <c:v>4.35E+20</c:v>
                </c:pt>
                <c:pt idx="12">
                  <c:v>1.117E+20</c:v>
                </c:pt>
                <c:pt idx="13">
                  <c:v>2.67E+20</c:v>
                </c:pt>
                <c:pt idx="14">
                  <c:v>1.03E+20</c:v>
                </c:pt>
                <c:pt idx="15">
                  <c:v>5.85E+19</c:v>
                </c:pt>
                <c:pt idx="16">
                  <c:v>5.89E+19</c:v>
                </c:pt>
                <c:pt idx="17">
                  <c:v>9.887E+19</c:v>
                </c:pt>
                <c:pt idx="18">
                  <c:v>6.9E+19</c:v>
                </c:pt>
                <c:pt idx="19">
                  <c:v>1.03E+19</c:v>
                </c:pt>
                <c:pt idx="20">
                  <c:v>3.17E+20</c:v>
                </c:pt>
                <c:pt idx="21">
                  <c:v>3.88E+19</c:v>
                </c:pt>
                <c:pt idx="22">
                  <c:v>1.025E+20</c:v>
                </c:pt>
                <c:pt idx="23">
                  <c:v>1.1988E+19</c:v>
                </c:pt>
                <c:pt idx="24">
                  <c:v>1.23E+20</c:v>
                </c:pt>
                <c:pt idx="25">
                  <c:v>1.0687E+21</c:v>
                </c:pt>
                <c:pt idx="26">
                  <c:v>6.84E+19</c:v>
                </c:pt>
                <c:pt idx="27">
                  <c:v>9.09E+19</c:v>
                </c:pt>
                <c:pt idx="28">
                  <c:v>1.21E+20</c:v>
                </c:pt>
                <c:pt idx="29">
                  <c:v>8.03E+19</c:v>
                </c:pt>
                <c:pt idx="30">
                  <c:v>2.19E+20</c:v>
                </c:pt>
                <c:pt idx="31">
                  <c:v>1.16E+20</c:v>
                </c:pt>
                <c:pt idx="32">
                  <c:v>2.29E+19</c:v>
                </c:pt>
                <c:pt idx="33">
                  <c:v>9.49E+18</c:v>
                </c:pt>
                <c:pt idx="34">
                  <c:v>3.887E+19</c:v>
                </c:pt>
                <c:pt idx="35">
                  <c:v>8.94E+19</c:v>
                </c:pt>
                <c:pt idx="36">
                  <c:v>7.11E+20</c:v>
                </c:pt>
                <c:pt idx="37">
                  <c:v>3.83E+20</c:v>
                </c:pt>
                <c:pt idx="38">
                  <c:v>1.21E+20</c:v>
                </c:pt>
                <c:pt idx="39">
                  <c:v>3.75E+19</c:v>
                </c:pt>
                <c:pt idx="40">
                  <c:v>1.01E+20</c:v>
                </c:pt>
                <c:pt idx="41">
                  <c:v>1.00632E+21</c:v>
                </c:pt>
                <c:pt idx="42">
                  <c:v>9.61E+18</c:v>
                </c:pt>
                <c:pt idx="43">
                  <c:v>3.36E+20</c:v>
                </c:pt>
                <c:pt idx="44">
                  <c:v>3.45E+18</c:v>
                </c:pt>
                <c:pt idx="45">
                  <c:v>1.83E+19</c:v>
                </c:pt>
                <c:pt idx="46">
                  <c:v>7.47E+18</c:v>
                </c:pt>
                <c:pt idx="47">
                  <c:v>3.03E+18</c:v>
                </c:pt>
                <c:pt idx="48">
                  <c:v>2.08E+20</c:v>
                </c:pt>
                <c:pt idx="49">
                  <c:v>5.54E+19</c:v>
                </c:pt>
                <c:pt idx="50">
                  <c:v>3.39E+19</c:v>
                </c:pt>
                <c:pt idx="51">
                  <c:v>5.52E+21</c:v>
                </c:pt>
                <c:pt idx="52">
                  <c:v>1.45E+20</c:v>
                </c:pt>
                <c:pt idx="53">
                  <c:v>7.17E+19</c:v>
                </c:pt>
                <c:pt idx="54">
                  <c:v>1.2899999999999999E+22</c:v>
                </c:pt>
                <c:pt idx="55">
                  <c:v>1.09E+19</c:v>
                </c:pt>
                <c:pt idx="56">
                  <c:v>1.15E+20</c:v>
                </c:pt>
                <c:pt idx="57">
                  <c:v>2.17E+20</c:v>
                </c:pt>
                <c:pt idx="58">
                  <c:v>8.67E+19</c:v>
                </c:pt>
                <c:pt idx="59">
                  <c:v>2.45E+19</c:v>
                </c:pt>
                <c:pt idx="60">
                  <c:v>5.94E+18</c:v>
                </c:pt>
                <c:pt idx="61">
                  <c:v>8.57E+18</c:v>
                </c:pt>
                <c:pt idx="62">
                  <c:v>4.5E+18</c:v>
                </c:pt>
                <c:pt idx="63">
                  <c:v>7.39E+18</c:v>
                </c:pt>
                <c:pt idx="64">
                  <c:v>4.19E+19</c:v>
                </c:pt>
                <c:pt idx="65">
                  <c:v>8.3E+18</c:v>
                </c:pt>
                <c:pt idx="66">
                  <c:v>1.97E+19</c:v>
                </c:pt>
                <c:pt idx="67">
                  <c:v>1.57E+19</c:v>
                </c:pt>
                <c:pt idx="68">
                  <c:v>2.73E+18</c:v>
                </c:pt>
                <c:pt idx="69">
                  <c:v>5.81E+18</c:v>
                </c:pt>
                <c:pt idx="70">
                  <c:v>5.97E+19</c:v>
                </c:pt>
                <c:pt idx="71">
                  <c:v>2.072E+18</c:v>
                </c:pt>
                <c:pt idx="72">
                  <c:v>7.29E+18</c:v>
                </c:pt>
                <c:pt idx="73">
                  <c:v>1.19E+18</c:v>
                </c:pt>
                <c:pt idx="74">
                  <c:v>1.18E+19</c:v>
                </c:pt>
                <c:pt idx="75">
                  <c:v>1.001E+19</c:v>
                </c:pt>
                <c:pt idx="76">
                  <c:v>2.74E+17</c:v>
                </c:pt>
                <c:pt idx="77">
                  <c:v>1.82E+19</c:v>
                </c:pt>
                <c:pt idx="78">
                  <c:v>8.67E+18</c:v>
                </c:pt>
                <c:pt idx="79">
                  <c:v>2.75E+17</c:v>
                </c:pt>
                <c:pt idx="80">
                  <c:v>3.35E+19</c:v>
                </c:pt>
                <c:pt idx="81">
                  <c:v>2.69E+18</c:v>
                </c:pt>
                <c:pt idx="82">
                  <c:v>1.323E+19</c:v>
                </c:pt>
                <c:pt idx="83">
                  <c:v>9.08E+19</c:v>
                </c:pt>
                <c:pt idx="84">
                  <c:v>4.59E+17</c:v>
                </c:pt>
                <c:pt idx="85">
                  <c:v>3.52E+19</c:v>
                </c:pt>
                <c:pt idx="86">
                  <c:v>5.6E+18</c:v>
                </c:pt>
                <c:pt idx="87">
                  <c:v>3.3E+17</c:v>
                </c:pt>
                <c:pt idx="88">
                  <c:v>1.26E+19</c:v>
                </c:pt>
                <c:pt idx="89">
                  <c:v>2.88E+17</c:v>
                </c:pt>
                <c:pt idx="90">
                  <c:v>8.08E+17</c:v>
                </c:pt>
                <c:pt idx="91">
                  <c:v>1.26E+18</c:v>
                </c:pt>
                <c:pt idx="92">
                  <c:v>5.6E+19</c:v>
                </c:pt>
                <c:pt idx="93">
                  <c:v>3.5E+17</c:v>
                </c:pt>
                <c:pt idx="94">
                  <c:v>2.5E+19</c:v>
                </c:pt>
                <c:pt idx="95">
                  <c:v>5.7E+19</c:v>
                </c:pt>
                <c:pt idx="96">
                  <c:v>3.2E+18</c:v>
                </c:pt>
                <c:pt idx="97">
                  <c:v>8.5E+18</c:v>
                </c:pt>
                <c:pt idx="98">
                  <c:v>2.9E+17</c:v>
                </c:pt>
                <c:pt idx="99">
                  <c:v>1.5E+18</c:v>
                </c:pt>
                <c:pt idx="100">
                  <c:v>2.5E+18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2E1-4E7C-B456-1287C7492ECC}"/>
            </c:ext>
          </c:extLst>
        </c:ser>
        <c:ser>
          <c:idx val="1"/>
          <c:order val="1"/>
          <c:tx>
            <c:v>Q_ext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cav1ncav2nT!$B$162:$B$297</c:f>
              <c:numCache>
                <c:formatCode>General</c:formatCode>
                <c:ptCount val="136"/>
                <c:pt idx="0">
                  <c:v>2.6782599999999999</c:v>
                </c:pt>
                <c:pt idx="1">
                  <c:v>2.6782699999999999</c:v>
                </c:pt>
                <c:pt idx="2">
                  <c:v>2.7880600000000002</c:v>
                </c:pt>
                <c:pt idx="3">
                  <c:v>2.8559700000000001</c:v>
                </c:pt>
                <c:pt idx="4">
                  <c:v>2.8559700000000001</c:v>
                </c:pt>
                <c:pt idx="5">
                  <c:v>2.9986999999999999</c:v>
                </c:pt>
                <c:pt idx="6">
                  <c:v>2.9986999999999999</c:v>
                </c:pt>
                <c:pt idx="7">
                  <c:v>3.0349900000000001</c:v>
                </c:pt>
                <c:pt idx="8">
                  <c:v>3.24838</c:v>
                </c:pt>
                <c:pt idx="9">
                  <c:v>4.01274</c:v>
                </c:pt>
                <c:pt idx="10">
                  <c:v>4.0134100000000004</c:v>
                </c:pt>
                <c:pt idx="11">
                  <c:v>4.0486800000000001</c:v>
                </c:pt>
                <c:pt idx="12">
                  <c:v>4.0489300000000004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4.2924199999999999</c:v>
                </c:pt>
                <c:pt idx="16">
                  <c:v>4.2944800000000001</c:v>
                </c:pt>
                <c:pt idx="17">
                  <c:v>4.3991300000000004</c:v>
                </c:pt>
                <c:pt idx="18">
                  <c:v>4.4081700000000001</c:v>
                </c:pt>
                <c:pt idx="19">
                  <c:v>4.6256300000000001</c:v>
                </c:pt>
                <c:pt idx="20">
                  <c:v>4.6238000000000001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4.7701599999999997</c:v>
                </c:pt>
                <c:pt idx="24">
                  <c:v>4.85928</c:v>
                </c:pt>
                <c:pt idx="25">
                  <c:v>4.8638000000000003</c:v>
                </c:pt>
                <c:pt idx="26">
                  <c:v>5.0313400000000001</c:v>
                </c:pt>
                <c:pt idx="27">
                  <c:v>5.04596</c:v>
                </c:pt>
                <c:pt idx="28">
                  <c:v>5.08108</c:v>
                </c:pt>
                <c:pt idx="29">
                  <c:v>5.0967500000000001</c:v>
                </c:pt>
                <c:pt idx="30">
                  <c:v>5.3389600000000002</c:v>
                </c:pt>
                <c:pt idx="31">
                  <c:v>5.3619599999999998</c:v>
                </c:pt>
                <c:pt idx="32">
                  <c:v>5.43987</c:v>
                </c:pt>
                <c:pt idx="33">
                  <c:v>5.5976499999999998</c:v>
                </c:pt>
                <c:pt idx="34">
                  <c:v>5.63652</c:v>
                </c:pt>
                <c:pt idx="35">
                  <c:v>5.6991800000000001</c:v>
                </c:pt>
                <c:pt idx="36">
                  <c:v>5.7264699999999999</c:v>
                </c:pt>
                <c:pt idx="37">
                  <c:v>5.87629</c:v>
                </c:pt>
                <c:pt idx="38">
                  <c:v>5.9082400000000002</c:v>
                </c:pt>
                <c:pt idx="39">
                  <c:v>6.0328499999999998</c:v>
                </c:pt>
                <c:pt idx="40">
                  <c:v>6.09544</c:v>
                </c:pt>
                <c:pt idx="41">
                  <c:v>6.1445100000000004</c:v>
                </c:pt>
                <c:pt idx="42">
                  <c:v>6.1458199999999996</c:v>
                </c:pt>
                <c:pt idx="43">
                  <c:v>6.2295400000000001</c:v>
                </c:pt>
                <c:pt idx="44">
                  <c:v>6.2296500000000004</c:v>
                </c:pt>
                <c:pt idx="45">
                  <c:v>6.2437699999999996</c:v>
                </c:pt>
                <c:pt idx="46">
                  <c:v>6.2529500000000002</c:v>
                </c:pt>
                <c:pt idx="47">
                  <c:v>6.2529399999999997</c:v>
                </c:pt>
                <c:pt idx="48">
                  <c:v>6.2537000000000003</c:v>
                </c:pt>
                <c:pt idx="49">
                  <c:v>6.2654399999999999</c:v>
                </c:pt>
                <c:pt idx="50">
                  <c:v>6.40632</c:v>
                </c:pt>
                <c:pt idx="51">
                  <c:v>6.4348900000000002</c:v>
                </c:pt>
                <c:pt idx="52">
                  <c:v>6.4818300000000004</c:v>
                </c:pt>
                <c:pt idx="53">
                  <c:v>6.5113300000000001</c:v>
                </c:pt>
                <c:pt idx="54">
                  <c:v>6.6760400000000004</c:v>
                </c:pt>
                <c:pt idx="55">
                  <c:v>6.6807600000000003</c:v>
                </c:pt>
                <c:pt idx="56">
                  <c:v>6.9206099999999999</c:v>
                </c:pt>
              </c:numCache>
            </c:numRef>
          </c:xVal>
          <c:yVal>
            <c:numRef>
              <c:f>cav1ncav2nT!$C$162:$C$297</c:f>
              <c:numCache>
                <c:formatCode>General</c:formatCode>
                <c:ptCount val="136"/>
                <c:pt idx="0">
                  <c:v>5629</c:v>
                </c:pt>
                <c:pt idx="1">
                  <c:v>5629.75</c:v>
                </c:pt>
                <c:pt idx="2" formatCode="0.00E+00">
                  <c:v>6766.43</c:v>
                </c:pt>
                <c:pt idx="3">
                  <c:v>24420.400000000001</c:v>
                </c:pt>
                <c:pt idx="4">
                  <c:v>24420.7</c:v>
                </c:pt>
                <c:pt idx="5" formatCode="0.00E+00">
                  <c:v>126000</c:v>
                </c:pt>
                <c:pt idx="6" formatCode="0.00E+00">
                  <c:v>126000</c:v>
                </c:pt>
                <c:pt idx="7">
                  <c:v>18937.2</c:v>
                </c:pt>
                <c:pt idx="8" formatCode="0.00E+00">
                  <c:v>324000</c:v>
                </c:pt>
                <c:pt idx="9" formatCode="0.00E+00">
                  <c:v>356000</c:v>
                </c:pt>
                <c:pt idx="10" formatCode="0.00E+00">
                  <c:v>2110000</c:v>
                </c:pt>
                <c:pt idx="11" formatCode="0.00E+00">
                  <c:v>129000</c:v>
                </c:pt>
                <c:pt idx="12" formatCode="0.00E+00">
                  <c:v>1290000</c:v>
                </c:pt>
                <c:pt idx="13" formatCode="0.00E+00">
                  <c:v>53489.2</c:v>
                </c:pt>
                <c:pt idx="14" formatCode="0.00E+00">
                  <c:v>370000</c:v>
                </c:pt>
                <c:pt idx="15" formatCode="0.00E+00">
                  <c:v>16037.2</c:v>
                </c:pt>
                <c:pt idx="16" formatCode="0.00E+00">
                  <c:v>15674.1</c:v>
                </c:pt>
                <c:pt idx="17" formatCode="0.00E+00">
                  <c:v>8759.9599999999991</c:v>
                </c:pt>
                <c:pt idx="18" formatCode="0.00E+00">
                  <c:v>69237.2</c:v>
                </c:pt>
                <c:pt idx="19" formatCode="0.00E+00">
                  <c:v>1201.1400000000001</c:v>
                </c:pt>
                <c:pt idx="20" formatCode="0.00E+00">
                  <c:v>1108.8900000000001</c:v>
                </c:pt>
                <c:pt idx="21" formatCode="0.00E+00">
                  <c:v>859.13499999999999</c:v>
                </c:pt>
                <c:pt idx="22" formatCode="0.00E+00">
                  <c:v>5837.9</c:v>
                </c:pt>
                <c:pt idx="23" formatCode="0.00E+00">
                  <c:v>650.25099999999998</c:v>
                </c:pt>
                <c:pt idx="24" formatCode="0.00E+00">
                  <c:v>107.595</c:v>
                </c:pt>
                <c:pt idx="25" formatCode="0.00E+00">
                  <c:v>107.69499999999999</c:v>
                </c:pt>
                <c:pt idx="26" formatCode="0.00E+00">
                  <c:v>8957.8799999999992</c:v>
                </c:pt>
                <c:pt idx="27" formatCode="0.00E+00">
                  <c:v>4279.51</c:v>
                </c:pt>
                <c:pt idx="28" formatCode="0.00E+00">
                  <c:v>448.98700000000002</c:v>
                </c:pt>
                <c:pt idx="29" formatCode="0.00E+00">
                  <c:v>432.887</c:v>
                </c:pt>
                <c:pt idx="30" formatCode="0.00E+00">
                  <c:v>306.12599999999998</c:v>
                </c:pt>
                <c:pt idx="31" formatCode="0.00E+00">
                  <c:v>332.79</c:v>
                </c:pt>
                <c:pt idx="32" formatCode="0.00E+00">
                  <c:v>9474.48</c:v>
                </c:pt>
                <c:pt idx="33" formatCode="0.00E+00">
                  <c:v>136.25399999999999</c:v>
                </c:pt>
                <c:pt idx="34" formatCode="0.00E+00">
                  <c:v>161.703</c:v>
                </c:pt>
                <c:pt idx="35" formatCode="0.00E+00">
                  <c:v>242.084</c:v>
                </c:pt>
                <c:pt idx="36" formatCode="0.00E+00">
                  <c:v>223.68100000000001</c:v>
                </c:pt>
                <c:pt idx="37" formatCode="0.00E+00">
                  <c:v>163.61600000000001</c:v>
                </c:pt>
                <c:pt idx="38" formatCode="0.00E+00">
                  <c:v>748.59100000000001</c:v>
                </c:pt>
                <c:pt idx="39" formatCode="0.00E+00">
                  <c:v>207.09</c:v>
                </c:pt>
                <c:pt idx="40" formatCode="0.00E+00">
                  <c:v>221.44</c:v>
                </c:pt>
                <c:pt idx="41" formatCode="0.00E+00">
                  <c:v>364.85700000000003</c:v>
                </c:pt>
                <c:pt idx="42" formatCode="0.00E+00">
                  <c:v>389.31099999999998</c:v>
                </c:pt>
                <c:pt idx="43" formatCode="0.00E+00">
                  <c:v>1562.11</c:v>
                </c:pt>
                <c:pt idx="44" formatCode="0.00E+00">
                  <c:v>1440.61</c:v>
                </c:pt>
                <c:pt idx="45" formatCode="0.00E+00">
                  <c:v>636.19500000000005</c:v>
                </c:pt>
                <c:pt idx="46" formatCode="0.00E+00">
                  <c:v>104659</c:v>
                </c:pt>
                <c:pt idx="47" formatCode="0.00E+00">
                  <c:v>138543</c:v>
                </c:pt>
                <c:pt idx="48" formatCode="0.00E+00">
                  <c:v>818.49</c:v>
                </c:pt>
                <c:pt idx="49" formatCode="0.00E+00">
                  <c:v>93.328400000000002</c:v>
                </c:pt>
                <c:pt idx="50" formatCode="0.00E+00">
                  <c:v>433.32900000000001</c:v>
                </c:pt>
                <c:pt idx="51" formatCode="0.00E+00">
                  <c:v>335.78399999999999</c:v>
                </c:pt>
                <c:pt idx="52" formatCode="0.00E+00">
                  <c:v>5328.18</c:v>
                </c:pt>
                <c:pt idx="53" formatCode="0.00E+00">
                  <c:v>455.26499999999999</c:v>
                </c:pt>
                <c:pt idx="54" formatCode="0.00E+00">
                  <c:v>610.51300000000003</c:v>
                </c:pt>
                <c:pt idx="55" formatCode="0.00E+00">
                  <c:v>1037.72</c:v>
                </c:pt>
                <c:pt idx="56" formatCode="0.00E+00">
                  <c:v>510.36200000000002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2E1-4E7C-B456-1287C7492E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43424"/>
        <c:axId val="1867641760"/>
      </c:scatterChart>
      <c:valAx>
        <c:axId val="1867643424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41760"/>
        <c:crosses val="autoZero"/>
        <c:crossBetween val="midCat"/>
      </c:valAx>
      <c:valAx>
        <c:axId val="186764176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Q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434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 sz="1400" b="0" i="0" baseline="0">
                <a:effectLst/>
              </a:rPr>
              <a:t>σ</a:t>
            </a:r>
            <a:r>
              <a:rPr lang="en-US" sz="1400" b="0" i="0" baseline="0">
                <a:effectLst/>
              </a:rPr>
              <a:t>=4,5mm/15ps</a:t>
            </a:r>
            <a:endParaRPr lang="en-GB" sz="140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2"/>
          <c:order val="2"/>
          <c:tx>
            <c:strRef>
              <c:f>cav1ncav2nT!$O$1</c:f>
              <c:strCache>
                <c:ptCount val="1"/>
                <c:pt idx="0">
                  <c:v>Rz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cav1ncav2nT!$B$3:$B$156</c:f>
              <c:numCache>
                <c:formatCode>General</c:formatCode>
                <c:ptCount val="154"/>
                <c:pt idx="0">
                  <c:v>4.0033899999999996</c:v>
                </c:pt>
                <c:pt idx="1">
                  <c:v>4.0034200000000002</c:v>
                </c:pt>
                <c:pt idx="2">
                  <c:v>4.0402500000000003</c:v>
                </c:pt>
                <c:pt idx="3">
                  <c:v>4.0414500000000002</c:v>
                </c:pt>
                <c:pt idx="4">
                  <c:v>4.12988</c:v>
                </c:pt>
                <c:pt idx="5">
                  <c:v>4.1300600000000003</c:v>
                </c:pt>
                <c:pt idx="6">
                  <c:v>4.2592299999999996</c:v>
                </c:pt>
                <c:pt idx="7">
                  <c:v>4.2635899999999998</c:v>
                </c:pt>
                <c:pt idx="8">
                  <c:v>4.3152999999999997</c:v>
                </c:pt>
                <c:pt idx="9">
                  <c:v>4.3162500000000001</c:v>
                </c:pt>
                <c:pt idx="10">
                  <c:v>4.4535799999999997</c:v>
                </c:pt>
                <c:pt idx="11">
                  <c:v>4.4552100000000001</c:v>
                </c:pt>
                <c:pt idx="12">
                  <c:v>4.5137</c:v>
                </c:pt>
                <c:pt idx="13">
                  <c:v>4.5147199999999996</c:v>
                </c:pt>
                <c:pt idx="14">
                  <c:v>4.5319099999999999</c:v>
                </c:pt>
                <c:pt idx="15">
                  <c:v>4.5350000000000001</c:v>
                </c:pt>
                <c:pt idx="16">
                  <c:v>4.5622299999999996</c:v>
                </c:pt>
                <c:pt idx="17">
                  <c:v>4.5647200000000003</c:v>
                </c:pt>
                <c:pt idx="18">
                  <c:v>4.5889499999999996</c:v>
                </c:pt>
                <c:pt idx="19">
                  <c:v>4.5894399999999997</c:v>
                </c:pt>
                <c:pt idx="20">
                  <c:v>4.6190800000000003</c:v>
                </c:pt>
                <c:pt idx="21">
                  <c:v>4.6315</c:v>
                </c:pt>
                <c:pt idx="22">
                  <c:v>4.7116300000000004</c:v>
                </c:pt>
                <c:pt idx="23">
                  <c:v>4.7416200000000002</c:v>
                </c:pt>
                <c:pt idx="24">
                  <c:v>4.76701</c:v>
                </c:pt>
                <c:pt idx="25">
                  <c:v>4.7914300000000001</c:v>
                </c:pt>
                <c:pt idx="26">
                  <c:v>4.8154599999999999</c:v>
                </c:pt>
                <c:pt idx="27">
                  <c:v>4.8658400000000004</c:v>
                </c:pt>
                <c:pt idx="28">
                  <c:v>4.8757299999999999</c:v>
                </c:pt>
                <c:pt idx="29">
                  <c:v>4.9109400000000001</c:v>
                </c:pt>
                <c:pt idx="30">
                  <c:v>4.9868600000000001</c:v>
                </c:pt>
                <c:pt idx="31">
                  <c:v>5.0615800000000002</c:v>
                </c:pt>
                <c:pt idx="32">
                  <c:v>5.1646400000000003</c:v>
                </c:pt>
                <c:pt idx="33">
                  <c:v>5.2024699999999999</c:v>
                </c:pt>
                <c:pt idx="34">
                  <c:v>5.2332799999999997</c:v>
                </c:pt>
                <c:pt idx="35">
                  <c:v>5.3024300000000002</c:v>
                </c:pt>
                <c:pt idx="36">
                  <c:v>5.3617800000000004</c:v>
                </c:pt>
                <c:pt idx="37">
                  <c:v>5.3639599999999996</c:v>
                </c:pt>
                <c:pt idx="38">
                  <c:v>5.4583399999999997</c:v>
                </c:pt>
                <c:pt idx="39">
                  <c:v>5.4757899999999999</c:v>
                </c:pt>
                <c:pt idx="40">
                  <c:v>5.5025199999999996</c:v>
                </c:pt>
                <c:pt idx="41">
                  <c:v>5.5035800000000004</c:v>
                </c:pt>
                <c:pt idx="42">
                  <c:v>5.5452899999999996</c:v>
                </c:pt>
                <c:pt idx="43">
                  <c:v>5.5851699999999997</c:v>
                </c:pt>
                <c:pt idx="44">
                  <c:v>5.6040700000000001</c:v>
                </c:pt>
                <c:pt idx="45">
                  <c:v>5.6189900000000002</c:v>
                </c:pt>
                <c:pt idx="46">
                  <c:v>5.6316499999999996</c:v>
                </c:pt>
                <c:pt idx="47">
                  <c:v>5.63361</c:v>
                </c:pt>
                <c:pt idx="48">
                  <c:v>5.6457300000000004</c:v>
                </c:pt>
                <c:pt idx="49">
                  <c:v>5.64689</c:v>
                </c:pt>
                <c:pt idx="50">
                  <c:v>5.6532099999999996</c:v>
                </c:pt>
                <c:pt idx="51">
                  <c:v>5.6594300000000004</c:v>
                </c:pt>
                <c:pt idx="52">
                  <c:v>5.6670299999999996</c:v>
                </c:pt>
                <c:pt idx="53">
                  <c:v>5.6685600000000003</c:v>
                </c:pt>
                <c:pt idx="54">
                  <c:v>5.6987300000000003</c:v>
                </c:pt>
                <c:pt idx="55">
                  <c:v>5.7138200000000001</c:v>
                </c:pt>
                <c:pt idx="56">
                  <c:v>5.7202500000000001</c:v>
                </c:pt>
                <c:pt idx="57">
                  <c:v>5.7693899999999996</c:v>
                </c:pt>
                <c:pt idx="58">
                  <c:v>5.7697000000000003</c:v>
                </c:pt>
                <c:pt idx="59">
                  <c:v>5.7821499999999997</c:v>
                </c:pt>
                <c:pt idx="60">
                  <c:v>5.7935999999999996</c:v>
                </c:pt>
                <c:pt idx="61">
                  <c:v>5.8192599999999999</c:v>
                </c:pt>
                <c:pt idx="62">
                  <c:v>5.8385400000000001</c:v>
                </c:pt>
                <c:pt idx="63">
                  <c:v>5.8407200000000001</c:v>
                </c:pt>
                <c:pt idx="64">
                  <c:v>5.8459199999999996</c:v>
                </c:pt>
                <c:pt idx="65">
                  <c:v>5.8508800000000001</c:v>
                </c:pt>
                <c:pt idx="66">
                  <c:v>5.9149700000000003</c:v>
                </c:pt>
                <c:pt idx="67">
                  <c:v>5.9185600000000003</c:v>
                </c:pt>
                <c:pt idx="68">
                  <c:v>5.9535900000000002</c:v>
                </c:pt>
                <c:pt idx="69">
                  <c:v>5.9582699999999997</c:v>
                </c:pt>
                <c:pt idx="70">
                  <c:v>5.9626700000000001</c:v>
                </c:pt>
                <c:pt idx="71">
                  <c:v>5.96713</c:v>
                </c:pt>
                <c:pt idx="72">
                  <c:v>5.98874</c:v>
                </c:pt>
                <c:pt idx="73">
                  <c:v>6.0172499999999998</c:v>
                </c:pt>
                <c:pt idx="74">
                  <c:v>6.0938600000000003</c:v>
                </c:pt>
                <c:pt idx="75">
                  <c:v>6.0969600000000002</c:v>
                </c:pt>
                <c:pt idx="76">
                  <c:v>6.1328199999999997</c:v>
                </c:pt>
                <c:pt idx="77">
                  <c:v>6.1474900000000003</c:v>
                </c:pt>
                <c:pt idx="78">
                  <c:v>6.1735600000000002</c:v>
                </c:pt>
                <c:pt idx="79">
                  <c:v>6.1937499999999996</c:v>
                </c:pt>
                <c:pt idx="80">
                  <c:v>6.2063800000000002</c:v>
                </c:pt>
                <c:pt idx="81">
                  <c:v>6.2265699999999997</c:v>
                </c:pt>
                <c:pt idx="82">
                  <c:v>6.2317999999999998</c:v>
                </c:pt>
                <c:pt idx="83">
                  <c:v>6.2359299999999998</c:v>
                </c:pt>
                <c:pt idx="84">
                  <c:v>6.2496400000000003</c:v>
                </c:pt>
                <c:pt idx="85">
                  <c:v>6.3341599999999998</c:v>
                </c:pt>
                <c:pt idx="86">
                  <c:v>6.3562799999999999</c:v>
                </c:pt>
                <c:pt idx="87">
                  <c:v>6.3698399999999999</c:v>
                </c:pt>
                <c:pt idx="88">
                  <c:v>6.4017099999999996</c:v>
                </c:pt>
                <c:pt idx="89">
                  <c:v>6.4446399999999997</c:v>
                </c:pt>
                <c:pt idx="90">
                  <c:v>6.4524600000000003</c:v>
                </c:pt>
                <c:pt idx="91">
                  <c:v>6.49709</c:v>
                </c:pt>
                <c:pt idx="92">
                  <c:v>6.5222199999999999</c:v>
                </c:pt>
                <c:pt idx="93">
                  <c:v>6.5334199999999996</c:v>
                </c:pt>
                <c:pt idx="94">
                  <c:v>6.5971799999999998</c:v>
                </c:pt>
                <c:pt idx="95">
                  <c:v>6.71014</c:v>
                </c:pt>
                <c:pt idx="96">
                  <c:v>6.7989100000000002</c:v>
                </c:pt>
                <c:pt idx="97">
                  <c:v>6.8448099999999998</c:v>
                </c:pt>
                <c:pt idx="98">
                  <c:v>6.8811499999999999</c:v>
                </c:pt>
                <c:pt idx="99">
                  <c:v>6.9122700000000004</c:v>
                </c:pt>
                <c:pt idx="100">
                  <c:v>6.9561900000000003</c:v>
                </c:pt>
                <c:pt idx="101">
                  <c:v>6.9682399999999998</c:v>
                </c:pt>
              </c:numCache>
            </c:numRef>
          </c:xVal>
          <c:yVal>
            <c:numRef>
              <c:f>cav1ncav2nT!$O$3:$O$156</c:f>
              <c:numCache>
                <c:formatCode>0.00E+00</c:formatCode>
                <c:ptCount val="154"/>
                <c:pt idx="0">
                  <c:v>324899315151.04974</c:v>
                </c:pt>
                <c:pt idx="1">
                  <c:v>5805490304.7288694</c:v>
                </c:pt>
                <c:pt idx="2">
                  <c:v>5020098974006.8564</c:v>
                </c:pt>
                <c:pt idx="3">
                  <c:v>1473814577627.5571</c:v>
                </c:pt>
                <c:pt idx="4">
                  <c:v>954570135831.96729</c:v>
                </c:pt>
                <c:pt idx="5">
                  <c:v>1384406020588.4524</c:v>
                </c:pt>
                <c:pt idx="6">
                  <c:v>51922550088844.281</c:v>
                </c:pt>
                <c:pt idx="7">
                  <c:v>6.6505586150004888E+16</c:v>
                </c:pt>
                <c:pt idx="8">
                  <c:v>40805779394813.945</c:v>
                </c:pt>
                <c:pt idx="9">
                  <c:v>108633832408.53661</c:v>
                </c:pt>
                <c:pt idx="10">
                  <c:v>147417524820693.5</c:v>
                </c:pt>
                <c:pt idx="11">
                  <c:v>437312973375281.88</c:v>
                </c:pt>
                <c:pt idx="12">
                  <c:v>4576110860727132</c:v>
                </c:pt>
                <c:pt idx="13">
                  <c:v>2.9409422206471108E+16</c:v>
                </c:pt>
                <c:pt idx="14">
                  <c:v>3.0044084631362628E+16</c:v>
                </c:pt>
                <c:pt idx="15">
                  <c:v>1832102242049321.3</c:v>
                </c:pt>
                <c:pt idx="16" formatCode="General">
                  <c:v>2.7017219497325624E+16</c:v>
                </c:pt>
                <c:pt idx="17">
                  <c:v>153623394546415.69</c:v>
                </c:pt>
                <c:pt idx="18">
                  <c:v>76422022809067.031</c:v>
                </c:pt>
                <c:pt idx="19">
                  <c:v>2243826154736592.5</c:v>
                </c:pt>
                <c:pt idx="20">
                  <c:v>127251325547819.25</c:v>
                </c:pt>
                <c:pt idx="21">
                  <c:v>444375498873320.88</c:v>
                </c:pt>
                <c:pt idx="22" formatCode="General">
                  <c:v>2516365635189180</c:v>
                </c:pt>
                <c:pt idx="23">
                  <c:v>150853821138262.38</c:v>
                </c:pt>
                <c:pt idx="24">
                  <c:v>8596271748706131</c:v>
                </c:pt>
                <c:pt idx="25">
                  <c:v>2.0035144197396659E+17</c:v>
                </c:pt>
                <c:pt idx="26">
                  <c:v>6038824294950394</c:v>
                </c:pt>
                <c:pt idx="27">
                  <c:v>3175746662188130</c:v>
                </c:pt>
                <c:pt idx="28">
                  <c:v>3289059347107373</c:v>
                </c:pt>
                <c:pt idx="29">
                  <c:v>975604119846841</c:v>
                </c:pt>
                <c:pt idx="30">
                  <c:v>753811791877728</c:v>
                </c:pt>
                <c:pt idx="31">
                  <c:v>40385406330943.898</c:v>
                </c:pt>
                <c:pt idx="32">
                  <c:v>75574767873670.625</c:v>
                </c:pt>
                <c:pt idx="33">
                  <c:v>19812370686906.883</c:v>
                </c:pt>
                <c:pt idx="34">
                  <c:v>930903505320098.38</c:v>
                </c:pt>
                <c:pt idx="35">
                  <c:v>1646969701449100.3</c:v>
                </c:pt>
                <c:pt idx="36">
                  <c:v>237132356177372.53</c:v>
                </c:pt>
                <c:pt idx="37">
                  <c:v>4.5498553635864659E+17</c:v>
                </c:pt>
                <c:pt idx="38">
                  <c:v>4.1296179905046256E+16</c:v>
                </c:pt>
                <c:pt idx="39">
                  <c:v>1224411334974049.3</c:v>
                </c:pt>
                <c:pt idx="40">
                  <c:v>497.81227521412194</c:v>
                </c:pt>
                <c:pt idx="41">
                  <c:v>1.8814565549015824E+17</c:v>
                </c:pt>
                <c:pt idx="42">
                  <c:v>302363148972569.19</c:v>
                </c:pt>
                <c:pt idx="43">
                  <c:v>3.7468140863902752E+16</c:v>
                </c:pt>
                <c:pt idx="44">
                  <c:v>253055563.65963066</c:v>
                </c:pt>
                <c:pt idx="45">
                  <c:v>24546402569171.309</c:v>
                </c:pt>
                <c:pt idx="46">
                  <c:v>55497524519888.047</c:v>
                </c:pt>
                <c:pt idx="47">
                  <c:v>218899549802.41299</c:v>
                </c:pt>
                <c:pt idx="48">
                  <c:v>76796660970340.094</c:v>
                </c:pt>
                <c:pt idx="49">
                  <c:v>329940606020020.13</c:v>
                </c:pt>
                <c:pt idx="50">
                  <c:v>242151909876018.34</c:v>
                </c:pt>
                <c:pt idx="51">
                  <c:v>1.896283224722416E+17</c:v>
                </c:pt>
                <c:pt idx="52">
                  <c:v>374571755773047.25</c:v>
                </c:pt>
                <c:pt idx="53">
                  <c:v>241138033467095.16</c:v>
                </c:pt>
                <c:pt idx="54">
                  <c:v>570200846119506.38</c:v>
                </c:pt>
                <c:pt idx="55">
                  <c:v>3556370044501.1582</c:v>
                </c:pt>
                <c:pt idx="56">
                  <c:v>1047962510189641.1</c:v>
                </c:pt>
                <c:pt idx="57">
                  <c:v>8509913632139709</c:v>
                </c:pt>
                <c:pt idx="58">
                  <c:v>48011130481222.953</c:v>
                </c:pt>
                <c:pt idx="59">
                  <c:v>1821069913840.2537</c:v>
                </c:pt>
                <c:pt idx="60">
                  <c:v>20658126884858.527</c:v>
                </c:pt>
                <c:pt idx="61">
                  <c:v>845372861661.98926</c:v>
                </c:pt>
                <c:pt idx="62">
                  <c:v>18558007544600.633</c:v>
                </c:pt>
                <c:pt idx="63">
                  <c:v>5578890384813.083</c:v>
                </c:pt>
                <c:pt idx="64">
                  <c:v>16809457144552.4</c:v>
                </c:pt>
                <c:pt idx="65">
                  <c:v>23009557607579.066</c:v>
                </c:pt>
                <c:pt idx="66">
                  <c:v>31143144122357.535</c:v>
                </c:pt>
                <c:pt idx="67">
                  <c:v>614030718045.85193</c:v>
                </c:pt>
                <c:pt idx="68">
                  <c:v>24526162245432.551</c:v>
                </c:pt>
                <c:pt idx="69">
                  <c:v>6582423754379.1484</c:v>
                </c:pt>
                <c:pt idx="70">
                  <c:v>116289160184.24368</c:v>
                </c:pt>
                <c:pt idx="71">
                  <c:v>33495670137801.984</c:v>
                </c:pt>
                <c:pt idx="72">
                  <c:v>232250737659400.56</c:v>
                </c:pt>
                <c:pt idx="73">
                  <c:v>1329614644064.0173</c:v>
                </c:pt>
                <c:pt idx="74">
                  <c:v>39981704570583.078</c:v>
                </c:pt>
                <c:pt idx="75">
                  <c:v>2129344054299.5725</c:v>
                </c:pt>
                <c:pt idx="76">
                  <c:v>214039312826.68985</c:v>
                </c:pt>
                <c:pt idx="77">
                  <c:v>96375826348094.078</c:v>
                </c:pt>
                <c:pt idx="78">
                  <c:v>3227734893922.6104</c:v>
                </c:pt>
                <c:pt idx="79">
                  <c:v>1520335956.4753966</c:v>
                </c:pt>
                <c:pt idx="80">
                  <c:v>98362127351762.828</c:v>
                </c:pt>
                <c:pt idx="81">
                  <c:v>49959378796033.016</c:v>
                </c:pt>
                <c:pt idx="82">
                  <c:v>496058107137433.69</c:v>
                </c:pt>
                <c:pt idx="83">
                  <c:v>50105343883541.695</c:v>
                </c:pt>
                <c:pt idx="84">
                  <c:v>129972754.55120948</c:v>
                </c:pt>
                <c:pt idx="85">
                  <c:v>1323107225491.4524</c:v>
                </c:pt>
                <c:pt idx="86">
                  <c:v>39704223282853.094</c:v>
                </c:pt>
                <c:pt idx="87">
                  <c:v>76229108876.706421</c:v>
                </c:pt>
                <c:pt idx="88">
                  <c:v>14118857491402.559</c:v>
                </c:pt>
                <c:pt idx="89">
                  <c:v>71614787292.248703</c:v>
                </c:pt>
                <c:pt idx="90">
                  <c:v>145010263435.59164</c:v>
                </c:pt>
                <c:pt idx="91">
                  <c:v>223271928554622.03</c:v>
                </c:pt>
                <c:pt idx="92">
                  <c:v>1902320596989.1658</c:v>
                </c:pt>
                <c:pt idx="93">
                  <c:v>2569292086113606</c:v>
                </c:pt>
                <c:pt idx="94">
                  <c:v>1097043484197.2241</c:v>
                </c:pt>
                <c:pt idx="95">
                  <c:v>127475815913.54153</c:v>
                </c:pt>
                <c:pt idx="96">
                  <c:v>292507745777465.88</c:v>
                </c:pt>
                <c:pt idx="97">
                  <c:v>77109674355.092957</c:v>
                </c:pt>
                <c:pt idx="98">
                  <c:v>152094309380062.75</c:v>
                </c:pt>
                <c:pt idx="99">
                  <c:v>14336394827.414927</c:v>
                </c:pt>
                <c:pt idx="100">
                  <c:v>4639098913289.1523</c:v>
                </c:pt>
                <c:pt idx="101">
                  <c:v>7733690154012.0225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17E-4836-856D-EB67498D159F}"/>
            </c:ext>
          </c:extLst>
        </c:ser>
        <c:ser>
          <c:idx val="5"/>
          <c:order val="5"/>
          <c:tx>
            <c:strRef>
              <c:f>cav1ncav2nT!$R$1</c:f>
              <c:strCache>
                <c:ptCount val="1"/>
                <c:pt idx="0">
                  <c:v>Rz PL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strRef>
              <c:f>cav1ncav2nT!$B$2:$B$186</c:f>
              <c:strCache>
                <c:ptCount val="185"/>
                <c:pt idx="0">
                  <c:v>2,5</c:v>
                </c:pt>
                <c:pt idx="1">
                  <c:v>4,00339</c:v>
                </c:pt>
                <c:pt idx="2">
                  <c:v>4,00342</c:v>
                </c:pt>
                <c:pt idx="3">
                  <c:v>4,04025</c:v>
                </c:pt>
                <c:pt idx="4">
                  <c:v>4,04145</c:v>
                </c:pt>
                <c:pt idx="5">
                  <c:v>4,12988</c:v>
                </c:pt>
                <c:pt idx="6">
                  <c:v>4,13006</c:v>
                </c:pt>
                <c:pt idx="7">
                  <c:v>4,25923</c:v>
                </c:pt>
                <c:pt idx="8">
                  <c:v>4,26359</c:v>
                </c:pt>
                <c:pt idx="9">
                  <c:v>4,3153</c:v>
                </c:pt>
                <c:pt idx="10">
                  <c:v>4,31625</c:v>
                </c:pt>
                <c:pt idx="11">
                  <c:v>4,45358</c:v>
                </c:pt>
                <c:pt idx="12">
                  <c:v>4,45521</c:v>
                </c:pt>
                <c:pt idx="13">
                  <c:v>4,5137</c:v>
                </c:pt>
                <c:pt idx="14">
                  <c:v>4,51472</c:v>
                </c:pt>
                <c:pt idx="15">
                  <c:v>4,53191</c:v>
                </c:pt>
                <c:pt idx="16">
                  <c:v>4,535</c:v>
                </c:pt>
                <c:pt idx="17">
                  <c:v>4,56223</c:v>
                </c:pt>
                <c:pt idx="18">
                  <c:v>4,56472</c:v>
                </c:pt>
                <c:pt idx="19">
                  <c:v>4,58895</c:v>
                </c:pt>
                <c:pt idx="20">
                  <c:v>4,58944</c:v>
                </c:pt>
                <c:pt idx="21">
                  <c:v>4,61908</c:v>
                </c:pt>
                <c:pt idx="22">
                  <c:v>4,6315</c:v>
                </c:pt>
                <c:pt idx="23">
                  <c:v>4,71163</c:v>
                </c:pt>
                <c:pt idx="24">
                  <c:v>4,74162</c:v>
                </c:pt>
                <c:pt idx="25">
                  <c:v>4,76701</c:v>
                </c:pt>
                <c:pt idx="26">
                  <c:v>4,79143</c:v>
                </c:pt>
                <c:pt idx="27">
                  <c:v>4,81546</c:v>
                </c:pt>
                <c:pt idx="28">
                  <c:v>4,86584</c:v>
                </c:pt>
                <c:pt idx="29">
                  <c:v>4,87573</c:v>
                </c:pt>
                <c:pt idx="30">
                  <c:v>4,91094</c:v>
                </c:pt>
                <c:pt idx="31">
                  <c:v>4,98686</c:v>
                </c:pt>
                <c:pt idx="32">
                  <c:v>5,06158</c:v>
                </c:pt>
                <c:pt idx="33">
                  <c:v>5,16464</c:v>
                </c:pt>
                <c:pt idx="34">
                  <c:v>5,20247</c:v>
                </c:pt>
                <c:pt idx="35">
                  <c:v>5,23328</c:v>
                </c:pt>
                <c:pt idx="36">
                  <c:v>5,30243</c:v>
                </c:pt>
                <c:pt idx="37">
                  <c:v>5,36178</c:v>
                </c:pt>
                <c:pt idx="38">
                  <c:v>5,36396</c:v>
                </c:pt>
                <c:pt idx="39">
                  <c:v>5,45834</c:v>
                </c:pt>
                <c:pt idx="40">
                  <c:v>5,47579</c:v>
                </c:pt>
                <c:pt idx="41">
                  <c:v>5,50252</c:v>
                </c:pt>
                <c:pt idx="42">
                  <c:v>5,50358</c:v>
                </c:pt>
                <c:pt idx="43">
                  <c:v>5,54529</c:v>
                </c:pt>
                <c:pt idx="44">
                  <c:v>5,58517</c:v>
                </c:pt>
                <c:pt idx="45">
                  <c:v>5,60407</c:v>
                </c:pt>
                <c:pt idx="46">
                  <c:v>5,61899</c:v>
                </c:pt>
                <c:pt idx="47">
                  <c:v>5,63165</c:v>
                </c:pt>
                <c:pt idx="48">
                  <c:v>5,63361</c:v>
                </c:pt>
                <c:pt idx="49">
                  <c:v>5,64573</c:v>
                </c:pt>
                <c:pt idx="50">
                  <c:v>5,64689</c:v>
                </c:pt>
                <c:pt idx="51">
                  <c:v>5,65321</c:v>
                </c:pt>
                <c:pt idx="52">
                  <c:v>5,65943</c:v>
                </c:pt>
                <c:pt idx="53">
                  <c:v>5,66703</c:v>
                </c:pt>
                <c:pt idx="54">
                  <c:v>5,66856</c:v>
                </c:pt>
                <c:pt idx="55">
                  <c:v>5,69873</c:v>
                </c:pt>
                <c:pt idx="56">
                  <c:v>5,71382</c:v>
                </c:pt>
                <c:pt idx="57">
                  <c:v>5,72025</c:v>
                </c:pt>
                <c:pt idx="58">
                  <c:v>5,76939</c:v>
                </c:pt>
                <c:pt idx="59">
                  <c:v>5,7697</c:v>
                </c:pt>
                <c:pt idx="60">
                  <c:v>5,78215</c:v>
                </c:pt>
                <c:pt idx="61">
                  <c:v>5,7936</c:v>
                </c:pt>
                <c:pt idx="62">
                  <c:v>5,81926</c:v>
                </c:pt>
                <c:pt idx="63">
                  <c:v>5,83854</c:v>
                </c:pt>
                <c:pt idx="64">
                  <c:v>5,84072</c:v>
                </c:pt>
                <c:pt idx="65">
                  <c:v>5,84592</c:v>
                </c:pt>
                <c:pt idx="66">
                  <c:v>5,85088</c:v>
                </c:pt>
                <c:pt idx="67">
                  <c:v>5,91497</c:v>
                </c:pt>
                <c:pt idx="68">
                  <c:v>5,91856</c:v>
                </c:pt>
                <c:pt idx="69">
                  <c:v>5,95359</c:v>
                </c:pt>
                <c:pt idx="70">
                  <c:v>5,95827</c:v>
                </c:pt>
                <c:pt idx="71">
                  <c:v>5,96267</c:v>
                </c:pt>
                <c:pt idx="72">
                  <c:v>5,96713</c:v>
                </c:pt>
                <c:pt idx="73">
                  <c:v>5,98874</c:v>
                </c:pt>
                <c:pt idx="74">
                  <c:v>6,01725</c:v>
                </c:pt>
                <c:pt idx="75">
                  <c:v>6,09386</c:v>
                </c:pt>
                <c:pt idx="76">
                  <c:v>6,09696</c:v>
                </c:pt>
                <c:pt idx="77">
                  <c:v>6,13282</c:v>
                </c:pt>
                <c:pt idx="78">
                  <c:v>6,14749</c:v>
                </c:pt>
                <c:pt idx="79">
                  <c:v>6,17356</c:v>
                </c:pt>
                <c:pt idx="80">
                  <c:v>6,19375</c:v>
                </c:pt>
                <c:pt idx="81">
                  <c:v>6,20638</c:v>
                </c:pt>
                <c:pt idx="82">
                  <c:v>6,22657</c:v>
                </c:pt>
                <c:pt idx="83">
                  <c:v>6,2318</c:v>
                </c:pt>
                <c:pt idx="84">
                  <c:v>6,23593</c:v>
                </c:pt>
                <c:pt idx="85">
                  <c:v>6,24964</c:v>
                </c:pt>
                <c:pt idx="86">
                  <c:v>6,33416</c:v>
                </c:pt>
                <c:pt idx="87">
                  <c:v>6,35628</c:v>
                </c:pt>
                <c:pt idx="88">
                  <c:v>6,36984</c:v>
                </c:pt>
                <c:pt idx="89">
                  <c:v>6,40171</c:v>
                </c:pt>
                <c:pt idx="90">
                  <c:v>6,44464</c:v>
                </c:pt>
                <c:pt idx="91">
                  <c:v>6,45246</c:v>
                </c:pt>
                <c:pt idx="92">
                  <c:v>6,49709</c:v>
                </c:pt>
                <c:pt idx="93">
                  <c:v>6,52222</c:v>
                </c:pt>
                <c:pt idx="94">
                  <c:v>6,53342</c:v>
                </c:pt>
                <c:pt idx="95">
                  <c:v>6,59718</c:v>
                </c:pt>
                <c:pt idx="96">
                  <c:v>6,71014</c:v>
                </c:pt>
                <c:pt idx="97">
                  <c:v>6,79891</c:v>
                </c:pt>
                <c:pt idx="98">
                  <c:v>6,84481</c:v>
                </c:pt>
                <c:pt idx="99">
                  <c:v>6,88115</c:v>
                </c:pt>
                <c:pt idx="100">
                  <c:v>6,91227</c:v>
                </c:pt>
                <c:pt idx="101">
                  <c:v>6,95619</c:v>
                </c:pt>
                <c:pt idx="102">
                  <c:v>6,96824</c:v>
                </c:pt>
                <c:pt idx="160">
                  <c:v>Freq PEC</c:v>
                </c:pt>
                <c:pt idx="161">
                  <c:v>2,67826</c:v>
                </c:pt>
                <c:pt idx="162">
                  <c:v>2,67827</c:v>
                </c:pt>
                <c:pt idx="163">
                  <c:v>2,78806</c:v>
                </c:pt>
                <c:pt idx="164">
                  <c:v>2,85597</c:v>
                </c:pt>
                <c:pt idx="165">
                  <c:v>2,85597</c:v>
                </c:pt>
                <c:pt idx="166">
                  <c:v>2,9987</c:v>
                </c:pt>
                <c:pt idx="167">
                  <c:v>2,9987</c:v>
                </c:pt>
                <c:pt idx="168">
                  <c:v>3,03499</c:v>
                </c:pt>
                <c:pt idx="169">
                  <c:v>3,24838</c:v>
                </c:pt>
                <c:pt idx="170">
                  <c:v>4,01274</c:v>
                </c:pt>
                <c:pt idx="171">
                  <c:v>4,01341</c:v>
                </c:pt>
                <c:pt idx="172">
                  <c:v>4,04868</c:v>
                </c:pt>
                <c:pt idx="173">
                  <c:v>4,04893</c:v>
                </c:pt>
                <c:pt idx="174">
                  <c:v>4,16613</c:v>
                </c:pt>
                <c:pt idx="175">
                  <c:v>4,1689</c:v>
                </c:pt>
                <c:pt idx="176">
                  <c:v>4,29242</c:v>
                </c:pt>
                <c:pt idx="177">
                  <c:v>4,29448</c:v>
                </c:pt>
                <c:pt idx="178">
                  <c:v>4,39913</c:v>
                </c:pt>
                <c:pt idx="179">
                  <c:v>4,40817</c:v>
                </c:pt>
                <c:pt idx="180">
                  <c:v>4,62563</c:v>
                </c:pt>
                <c:pt idx="181">
                  <c:v>4,6238</c:v>
                </c:pt>
                <c:pt idx="182">
                  <c:v>4,64495</c:v>
                </c:pt>
                <c:pt idx="183">
                  <c:v>4,70551</c:v>
                </c:pt>
                <c:pt idx="184">
                  <c:v>4,77016</c:v>
                </c:pt>
              </c:strCache>
            </c:strRef>
          </c:xVal>
          <c:yVal>
            <c:numRef>
              <c:f>cav1ncav2nT!$R$2:$R$186</c:f>
              <c:numCache>
                <c:formatCode>General</c:formatCode>
                <c:ptCount val="185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  <c:pt idx="96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17E-4836-856D-EB67498D159F}"/>
            </c:ext>
          </c:extLst>
        </c:ser>
        <c:ser>
          <c:idx val="8"/>
          <c:order val="8"/>
          <c:tx>
            <c:v>Rz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cav1ncav2nT!$B$163:$B$297</c:f>
              <c:numCache>
                <c:formatCode>General</c:formatCode>
                <c:ptCount val="135"/>
                <c:pt idx="0">
                  <c:v>2.6782599999999999</c:v>
                </c:pt>
                <c:pt idx="1">
                  <c:v>2.6782699999999999</c:v>
                </c:pt>
                <c:pt idx="2">
                  <c:v>2.7880600000000002</c:v>
                </c:pt>
                <c:pt idx="3">
                  <c:v>2.8559700000000001</c:v>
                </c:pt>
                <c:pt idx="4">
                  <c:v>2.8559700000000001</c:v>
                </c:pt>
                <c:pt idx="5">
                  <c:v>2.9986999999999999</c:v>
                </c:pt>
                <c:pt idx="6">
                  <c:v>2.9986999999999999</c:v>
                </c:pt>
                <c:pt idx="7">
                  <c:v>3.0349900000000001</c:v>
                </c:pt>
                <c:pt idx="8">
                  <c:v>3.24838</c:v>
                </c:pt>
                <c:pt idx="9">
                  <c:v>4.01274</c:v>
                </c:pt>
                <c:pt idx="10">
                  <c:v>4.0134100000000004</c:v>
                </c:pt>
                <c:pt idx="11">
                  <c:v>4.0486800000000001</c:v>
                </c:pt>
                <c:pt idx="12">
                  <c:v>4.0489300000000004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4.2924199999999999</c:v>
                </c:pt>
                <c:pt idx="16">
                  <c:v>4.2944800000000001</c:v>
                </c:pt>
                <c:pt idx="17">
                  <c:v>4.3991300000000004</c:v>
                </c:pt>
                <c:pt idx="18">
                  <c:v>4.4081700000000001</c:v>
                </c:pt>
                <c:pt idx="19">
                  <c:v>4.6256300000000001</c:v>
                </c:pt>
                <c:pt idx="20">
                  <c:v>4.6238000000000001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4.7701599999999997</c:v>
                </c:pt>
                <c:pt idx="24">
                  <c:v>4.85928</c:v>
                </c:pt>
                <c:pt idx="25">
                  <c:v>4.8638000000000003</c:v>
                </c:pt>
                <c:pt idx="26">
                  <c:v>5.0313400000000001</c:v>
                </c:pt>
                <c:pt idx="27">
                  <c:v>5.04596</c:v>
                </c:pt>
                <c:pt idx="28">
                  <c:v>5.08108</c:v>
                </c:pt>
                <c:pt idx="29">
                  <c:v>5.0967500000000001</c:v>
                </c:pt>
                <c:pt idx="30">
                  <c:v>5.3389600000000002</c:v>
                </c:pt>
                <c:pt idx="31">
                  <c:v>5.3619599999999998</c:v>
                </c:pt>
                <c:pt idx="32">
                  <c:v>5.43987</c:v>
                </c:pt>
                <c:pt idx="33">
                  <c:v>5.5976499999999998</c:v>
                </c:pt>
                <c:pt idx="34">
                  <c:v>5.63652</c:v>
                </c:pt>
                <c:pt idx="35">
                  <c:v>5.6991800000000001</c:v>
                </c:pt>
                <c:pt idx="36">
                  <c:v>5.7264699999999999</c:v>
                </c:pt>
                <c:pt idx="37">
                  <c:v>5.87629</c:v>
                </c:pt>
                <c:pt idx="38">
                  <c:v>5.9082400000000002</c:v>
                </c:pt>
                <c:pt idx="39">
                  <c:v>6.0328499999999998</c:v>
                </c:pt>
                <c:pt idx="40">
                  <c:v>6.09544</c:v>
                </c:pt>
                <c:pt idx="41">
                  <c:v>6.1445100000000004</c:v>
                </c:pt>
                <c:pt idx="42">
                  <c:v>6.1458199999999996</c:v>
                </c:pt>
                <c:pt idx="43">
                  <c:v>6.2295400000000001</c:v>
                </c:pt>
                <c:pt idx="44">
                  <c:v>6.2296500000000004</c:v>
                </c:pt>
                <c:pt idx="45">
                  <c:v>6.2437699999999996</c:v>
                </c:pt>
                <c:pt idx="46">
                  <c:v>6.2529500000000002</c:v>
                </c:pt>
                <c:pt idx="47">
                  <c:v>6.2529399999999997</c:v>
                </c:pt>
                <c:pt idx="48">
                  <c:v>6.2537000000000003</c:v>
                </c:pt>
                <c:pt idx="49">
                  <c:v>6.2654399999999999</c:v>
                </c:pt>
                <c:pt idx="50">
                  <c:v>6.40632</c:v>
                </c:pt>
                <c:pt idx="51">
                  <c:v>6.4348900000000002</c:v>
                </c:pt>
                <c:pt idx="52">
                  <c:v>6.4818300000000004</c:v>
                </c:pt>
                <c:pt idx="53">
                  <c:v>6.5113300000000001</c:v>
                </c:pt>
                <c:pt idx="54">
                  <c:v>6.6760400000000004</c:v>
                </c:pt>
                <c:pt idx="55">
                  <c:v>6.6807600000000003</c:v>
                </c:pt>
                <c:pt idx="56">
                  <c:v>6.9206099999999999</c:v>
                </c:pt>
              </c:numCache>
            </c:numRef>
          </c:xVal>
          <c:yVal>
            <c:numRef>
              <c:f>cav1ncav2nT!$O$163:$O$297</c:f>
              <c:numCache>
                <c:formatCode>0.00E+00</c:formatCode>
                <c:ptCount val="135"/>
                <c:pt idx="0">
                  <c:v>1.6125655500274928E-8</c:v>
                </c:pt>
                <c:pt idx="1">
                  <c:v>5.0724938466912393E-7</c:v>
                </c:pt>
                <c:pt idx="2">
                  <c:v>1.1356240388414575E-7</c:v>
                </c:pt>
                <c:pt idx="3">
                  <c:v>3.6651303039406884E-7</c:v>
                </c:pt>
                <c:pt idx="4">
                  <c:v>1.2844331242761911E-8</c:v>
                </c:pt>
                <c:pt idx="5">
                  <c:v>8.4765820948010458E-6</c:v>
                </c:pt>
                <c:pt idx="6">
                  <c:v>3.9191111043246804E-6</c:v>
                </c:pt>
                <c:pt idx="7">
                  <c:v>5.5183214481541308E-7</c:v>
                </c:pt>
                <c:pt idx="8">
                  <c:v>1.3799652877100831E-5</c:v>
                </c:pt>
                <c:pt idx="9">
                  <c:v>7.6740717905550866E-7</c:v>
                </c:pt>
                <c:pt idx="10">
                  <c:v>3.7599568553775034E-8</c:v>
                </c:pt>
                <c:pt idx="11">
                  <c:v>5.1472303455440396E-9</c:v>
                </c:pt>
                <c:pt idx="12">
                  <c:v>2.1763803572715625E-8</c:v>
                </c:pt>
                <c:pt idx="13">
                  <c:v>1.0046811357522863E-7</c:v>
                </c:pt>
                <c:pt idx="14">
                  <c:v>1.2425262506337679E-6</c:v>
                </c:pt>
                <c:pt idx="15">
                  <c:v>6.2537025737290403E-9</c:v>
                </c:pt>
                <c:pt idx="16">
                  <c:v>7.3711858123280326E-9</c:v>
                </c:pt>
                <c:pt idx="17">
                  <c:v>9.2482287419314591E-9</c:v>
                </c:pt>
                <c:pt idx="18">
                  <c:v>8.1926831080605573E-8</c:v>
                </c:pt>
                <c:pt idx="19">
                  <c:v>2.2282582413074218E-9</c:v>
                </c:pt>
                <c:pt idx="20">
                  <c:v>1.0643532434650797E-8</c:v>
                </c:pt>
                <c:pt idx="21">
                  <c:v>1.1432474771852918E-8</c:v>
                </c:pt>
                <c:pt idx="22">
                  <c:v>1.8458674466874724E-7</c:v>
                </c:pt>
                <c:pt idx="23">
                  <c:v>7.7038565757937605E-10</c:v>
                </c:pt>
                <c:pt idx="24">
                  <c:v>3.0012856538488718E-10</c:v>
                </c:pt>
                <c:pt idx="25">
                  <c:v>1.0952959363646653E-9</c:v>
                </c:pt>
                <c:pt idx="26">
                  <c:v>1.284997416371542E-7</c:v>
                </c:pt>
                <c:pt idx="27">
                  <c:v>3.530762365324022E-10</c:v>
                </c:pt>
                <c:pt idx="28">
                  <c:v>2.9311355617395852E-9</c:v>
                </c:pt>
                <c:pt idx="29">
                  <c:v>4.3266755411506568E-9</c:v>
                </c:pt>
                <c:pt idx="30">
                  <c:v>1.2243987807481205E-8</c:v>
                </c:pt>
                <c:pt idx="31">
                  <c:v>4.3941370607169911E-9</c:v>
                </c:pt>
                <c:pt idx="32">
                  <c:v>4.6917874362597942E-11</c:v>
                </c:pt>
                <c:pt idx="33">
                  <c:v>2.9043406400254625E-12</c:v>
                </c:pt>
                <c:pt idx="34">
                  <c:v>1.0172574238400861E-9</c:v>
                </c:pt>
                <c:pt idx="35">
                  <c:v>3.1637329442861807E-9</c:v>
                </c:pt>
                <c:pt idx="36">
                  <c:v>1.1199510171748205E-9</c:v>
                </c:pt>
                <c:pt idx="37">
                  <c:v>6.6150293350851403E-11</c:v>
                </c:pt>
                <c:pt idx="38">
                  <c:v>6.5198481523059965E-10</c:v>
                </c:pt>
                <c:pt idx="39">
                  <c:v>2.3962165883930699E-10</c:v>
                </c:pt>
                <c:pt idx="40">
                  <c:v>7.0544909513940917E-10</c:v>
                </c:pt>
                <c:pt idx="41">
                  <c:v>3.5909645110728464E-9</c:v>
                </c:pt>
                <c:pt idx="42">
                  <c:v>2.446265527381282E-10</c:v>
                </c:pt>
                <c:pt idx="43">
                  <c:v>4.791225719107799E-9</c:v>
                </c:pt>
                <c:pt idx="44">
                  <c:v>8.9643361493784043E-10</c:v>
                </c:pt>
                <c:pt idx="45">
                  <c:v>3.4417771906149201E-10</c:v>
                </c:pt>
                <c:pt idx="46">
                  <c:v>1.2901277066401449E-7</c:v>
                </c:pt>
                <c:pt idx="47">
                  <c:v>1.0467245348152876E-6</c:v>
                </c:pt>
                <c:pt idx="48">
                  <c:v>6.7989061714152156E-9</c:v>
                </c:pt>
                <c:pt idx="49">
                  <c:v>2.5127338117330532E-11</c:v>
                </c:pt>
                <c:pt idx="50">
                  <c:v>1.9626878290883738E-9</c:v>
                </c:pt>
                <c:pt idx="51">
                  <c:v>3.2158913894777226E-9</c:v>
                </c:pt>
                <c:pt idx="52">
                  <c:v>1.23509766878484E-11</c:v>
                </c:pt>
                <c:pt idx="53">
                  <c:v>1.7717250032067524E-10</c:v>
                </c:pt>
                <c:pt idx="54">
                  <c:v>6.1176363319870857E-10</c:v>
                </c:pt>
                <c:pt idx="55">
                  <c:v>1.0819714104748708E-9</c:v>
                </c:pt>
                <c:pt idx="56">
                  <c:v>1.5533690140912174E-10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17E-4836-856D-EB67498D1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30112"/>
        <c:axId val="1867614720"/>
      </c:scatterChart>
      <c:scatterChart>
        <c:scatterStyle val="lineMarker"/>
        <c:varyColors val="0"/>
        <c:ser>
          <c:idx val="0"/>
          <c:order val="0"/>
          <c:tx>
            <c:strRef>
              <c:f>cav1ncav2nT!$M$1</c:f>
              <c:strCache>
                <c:ptCount val="1"/>
                <c:pt idx="0">
                  <c:v>Rx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cav1ncav2nT!$B$3:$B$156</c:f>
              <c:numCache>
                <c:formatCode>General</c:formatCode>
                <c:ptCount val="154"/>
                <c:pt idx="0">
                  <c:v>4.0033899999999996</c:v>
                </c:pt>
                <c:pt idx="1">
                  <c:v>4.0034200000000002</c:v>
                </c:pt>
                <c:pt idx="2">
                  <c:v>4.0402500000000003</c:v>
                </c:pt>
                <c:pt idx="3">
                  <c:v>4.0414500000000002</c:v>
                </c:pt>
                <c:pt idx="4">
                  <c:v>4.12988</c:v>
                </c:pt>
                <c:pt idx="5">
                  <c:v>4.1300600000000003</c:v>
                </c:pt>
                <c:pt idx="6">
                  <c:v>4.2592299999999996</c:v>
                </c:pt>
                <c:pt idx="7">
                  <c:v>4.2635899999999998</c:v>
                </c:pt>
                <c:pt idx="8">
                  <c:v>4.3152999999999997</c:v>
                </c:pt>
                <c:pt idx="9">
                  <c:v>4.3162500000000001</c:v>
                </c:pt>
                <c:pt idx="10">
                  <c:v>4.4535799999999997</c:v>
                </c:pt>
                <c:pt idx="11">
                  <c:v>4.4552100000000001</c:v>
                </c:pt>
                <c:pt idx="12">
                  <c:v>4.5137</c:v>
                </c:pt>
                <c:pt idx="13">
                  <c:v>4.5147199999999996</c:v>
                </c:pt>
                <c:pt idx="14">
                  <c:v>4.5319099999999999</c:v>
                </c:pt>
                <c:pt idx="15">
                  <c:v>4.5350000000000001</c:v>
                </c:pt>
                <c:pt idx="16">
                  <c:v>4.5622299999999996</c:v>
                </c:pt>
                <c:pt idx="17">
                  <c:v>4.5647200000000003</c:v>
                </c:pt>
                <c:pt idx="18">
                  <c:v>4.5889499999999996</c:v>
                </c:pt>
                <c:pt idx="19">
                  <c:v>4.5894399999999997</c:v>
                </c:pt>
                <c:pt idx="20">
                  <c:v>4.6190800000000003</c:v>
                </c:pt>
                <c:pt idx="21">
                  <c:v>4.6315</c:v>
                </c:pt>
                <c:pt idx="22">
                  <c:v>4.7116300000000004</c:v>
                </c:pt>
                <c:pt idx="23">
                  <c:v>4.7416200000000002</c:v>
                </c:pt>
                <c:pt idx="24">
                  <c:v>4.76701</c:v>
                </c:pt>
                <c:pt idx="25">
                  <c:v>4.7914300000000001</c:v>
                </c:pt>
                <c:pt idx="26">
                  <c:v>4.8154599999999999</c:v>
                </c:pt>
                <c:pt idx="27">
                  <c:v>4.8658400000000004</c:v>
                </c:pt>
                <c:pt idx="28">
                  <c:v>4.8757299999999999</c:v>
                </c:pt>
                <c:pt idx="29">
                  <c:v>4.9109400000000001</c:v>
                </c:pt>
                <c:pt idx="30">
                  <c:v>4.9868600000000001</c:v>
                </c:pt>
                <c:pt idx="31">
                  <c:v>5.0615800000000002</c:v>
                </c:pt>
                <c:pt idx="32">
                  <c:v>5.1646400000000003</c:v>
                </c:pt>
                <c:pt idx="33">
                  <c:v>5.2024699999999999</c:v>
                </c:pt>
                <c:pt idx="34">
                  <c:v>5.2332799999999997</c:v>
                </c:pt>
                <c:pt idx="35">
                  <c:v>5.3024300000000002</c:v>
                </c:pt>
                <c:pt idx="36">
                  <c:v>5.3617800000000004</c:v>
                </c:pt>
                <c:pt idx="37">
                  <c:v>5.3639599999999996</c:v>
                </c:pt>
                <c:pt idx="38">
                  <c:v>5.4583399999999997</c:v>
                </c:pt>
                <c:pt idx="39">
                  <c:v>5.4757899999999999</c:v>
                </c:pt>
                <c:pt idx="40">
                  <c:v>5.5025199999999996</c:v>
                </c:pt>
                <c:pt idx="41">
                  <c:v>5.5035800000000004</c:v>
                </c:pt>
                <c:pt idx="42">
                  <c:v>5.5452899999999996</c:v>
                </c:pt>
                <c:pt idx="43">
                  <c:v>5.5851699999999997</c:v>
                </c:pt>
                <c:pt idx="44">
                  <c:v>5.6040700000000001</c:v>
                </c:pt>
                <c:pt idx="45">
                  <c:v>5.6189900000000002</c:v>
                </c:pt>
                <c:pt idx="46">
                  <c:v>5.6316499999999996</c:v>
                </c:pt>
                <c:pt idx="47">
                  <c:v>5.63361</c:v>
                </c:pt>
                <c:pt idx="48">
                  <c:v>5.6457300000000004</c:v>
                </c:pt>
                <c:pt idx="49">
                  <c:v>5.64689</c:v>
                </c:pt>
                <c:pt idx="50">
                  <c:v>5.6532099999999996</c:v>
                </c:pt>
                <c:pt idx="51">
                  <c:v>5.6594300000000004</c:v>
                </c:pt>
                <c:pt idx="52">
                  <c:v>5.6670299999999996</c:v>
                </c:pt>
                <c:pt idx="53">
                  <c:v>5.6685600000000003</c:v>
                </c:pt>
                <c:pt idx="54">
                  <c:v>5.6987300000000003</c:v>
                </c:pt>
                <c:pt idx="55">
                  <c:v>5.7138200000000001</c:v>
                </c:pt>
                <c:pt idx="56">
                  <c:v>5.7202500000000001</c:v>
                </c:pt>
                <c:pt idx="57">
                  <c:v>5.7693899999999996</c:v>
                </c:pt>
                <c:pt idx="58">
                  <c:v>5.7697000000000003</c:v>
                </c:pt>
                <c:pt idx="59">
                  <c:v>5.7821499999999997</c:v>
                </c:pt>
                <c:pt idx="60">
                  <c:v>5.7935999999999996</c:v>
                </c:pt>
                <c:pt idx="61">
                  <c:v>5.8192599999999999</c:v>
                </c:pt>
                <c:pt idx="62">
                  <c:v>5.8385400000000001</c:v>
                </c:pt>
                <c:pt idx="63">
                  <c:v>5.8407200000000001</c:v>
                </c:pt>
                <c:pt idx="64">
                  <c:v>5.8459199999999996</c:v>
                </c:pt>
                <c:pt idx="65">
                  <c:v>5.8508800000000001</c:v>
                </c:pt>
                <c:pt idx="66">
                  <c:v>5.9149700000000003</c:v>
                </c:pt>
                <c:pt idx="67">
                  <c:v>5.9185600000000003</c:v>
                </c:pt>
                <c:pt idx="68">
                  <c:v>5.9535900000000002</c:v>
                </c:pt>
                <c:pt idx="69">
                  <c:v>5.9582699999999997</c:v>
                </c:pt>
                <c:pt idx="70">
                  <c:v>5.9626700000000001</c:v>
                </c:pt>
                <c:pt idx="71">
                  <c:v>5.96713</c:v>
                </c:pt>
                <c:pt idx="72">
                  <c:v>5.98874</c:v>
                </c:pt>
                <c:pt idx="73">
                  <c:v>6.0172499999999998</c:v>
                </c:pt>
                <c:pt idx="74">
                  <c:v>6.0938600000000003</c:v>
                </c:pt>
                <c:pt idx="75">
                  <c:v>6.0969600000000002</c:v>
                </c:pt>
                <c:pt idx="76">
                  <c:v>6.1328199999999997</c:v>
                </c:pt>
                <c:pt idx="77">
                  <c:v>6.1474900000000003</c:v>
                </c:pt>
                <c:pt idx="78">
                  <c:v>6.1735600000000002</c:v>
                </c:pt>
                <c:pt idx="79">
                  <c:v>6.1937499999999996</c:v>
                </c:pt>
                <c:pt idx="80">
                  <c:v>6.2063800000000002</c:v>
                </c:pt>
                <c:pt idx="81">
                  <c:v>6.2265699999999997</c:v>
                </c:pt>
                <c:pt idx="82">
                  <c:v>6.2317999999999998</c:v>
                </c:pt>
                <c:pt idx="83">
                  <c:v>6.2359299999999998</c:v>
                </c:pt>
                <c:pt idx="84">
                  <c:v>6.2496400000000003</c:v>
                </c:pt>
                <c:pt idx="85">
                  <c:v>6.3341599999999998</c:v>
                </c:pt>
                <c:pt idx="86">
                  <c:v>6.3562799999999999</c:v>
                </c:pt>
                <c:pt idx="87">
                  <c:v>6.3698399999999999</c:v>
                </c:pt>
                <c:pt idx="88">
                  <c:v>6.4017099999999996</c:v>
                </c:pt>
                <c:pt idx="89">
                  <c:v>6.4446399999999997</c:v>
                </c:pt>
                <c:pt idx="90">
                  <c:v>6.4524600000000003</c:v>
                </c:pt>
                <c:pt idx="91">
                  <c:v>6.49709</c:v>
                </c:pt>
                <c:pt idx="92">
                  <c:v>6.5222199999999999</c:v>
                </c:pt>
                <c:pt idx="93">
                  <c:v>6.5334199999999996</c:v>
                </c:pt>
                <c:pt idx="94">
                  <c:v>6.5971799999999998</c:v>
                </c:pt>
                <c:pt idx="95">
                  <c:v>6.71014</c:v>
                </c:pt>
                <c:pt idx="96">
                  <c:v>6.7989100000000002</c:v>
                </c:pt>
                <c:pt idx="97">
                  <c:v>6.8448099999999998</c:v>
                </c:pt>
                <c:pt idx="98">
                  <c:v>6.8811499999999999</c:v>
                </c:pt>
                <c:pt idx="99">
                  <c:v>6.9122700000000004</c:v>
                </c:pt>
                <c:pt idx="100">
                  <c:v>6.9561900000000003</c:v>
                </c:pt>
                <c:pt idx="101">
                  <c:v>6.9682399999999998</c:v>
                </c:pt>
              </c:numCache>
            </c:numRef>
          </c:xVal>
          <c:yVal>
            <c:numRef>
              <c:f>cav1ncav2nT!$M$3:$M$156</c:f>
              <c:numCache>
                <c:formatCode>0.00E+00</c:formatCode>
                <c:ptCount val="154"/>
                <c:pt idx="0">
                  <c:v>2273155878920834.5</c:v>
                </c:pt>
                <c:pt idx="1">
                  <c:v>199495872585467.44</c:v>
                </c:pt>
                <c:pt idx="2">
                  <c:v>151369240145285.44</c:v>
                </c:pt>
                <c:pt idx="3">
                  <c:v>4775781196515944</c:v>
                </c:pt>
                <c:pt idx="4">
                  <c:v>1.4086552784972962E+17</c:v>
                </c:pt>
                <c:pt idx="5">
                  <c:v>9306353215246214</c:v>
                </c:pt>
                <c:pt idx="6">
                  <c:v>5.1898719179503176E+16</c:v>
                </c:pt>
                <c:pt idx="7">
                  <c:v>5.3593150543068344E+18</c:v>
                </c:pt>
                <c:pt idx="8">
                  <c:v>4792566638621061</c:v>
                </c:pt>
                <c:pt idx="9">
                  <c:v>6.364675729388756E+16</c:v>
                </c:pt>
                <c:pt idx="10">
                  <c:v>2440405602936591.5</c:v>
                </c:pt>
                <c:pt idx="11">
                  <c:v>2.0646570486324346E+17</c:v>
                </c:pt>
                <c:pt idx="12">
                  <c:v>2.2821793904984332E+16</c:v>
                </c:pt>
                <c:pt idx="13">
                  <c:v>2178167365296068</c:v>
                </c:pt>
                <c:pt idx="14">
                  <c:v>1.4304305535276677E+18</c:v>
                </c:pt>
                <c:pt idx="15">
                  <c:v>6328282220004208</c:v>
                </c:pt>
                <c:pt idx="16" formatCode="General">
                  <c:v>66427182306202.594</c:v>
                </c:pt>
                <c:pt idx="17">
                  <c:v>900988900557207.13</c:v>
                </c:pt>
                <c:pt idx="18">
                  <c:v>239261824654764.94</c:v>
                </c:pt>
                <c:pt idx="19">
                  <c:v>771022231937317.38</c:v>
                </c:pt>
                <c:pt idx="20">
                  <c:v>1.3779619390178158E+17</c:v>
                </c:pt>
                <c:pt idx="21">
                  <c:v>248858014897240.22</c:v>
                </c:pt>
                <c:pt idx="22" formatCode="General">
                  <c:v>2.7903228799517436E+16</c:v>
                </c:pt>
                <c:pt idx="23">
                  <c:v>39682074121667.82</c:v>
                </c:pt>
                <c:pt idx="24">
                  <c:v>9.5710171336828752E+16</c:v>
                </c:pt>
                <c:pt idx="25">
                  <c:v>6.0068381591374246E+17</c:v>
                </c:pt>
                <c:pt idx="26">
                  <c:v>154169527642534.34</c:v>
                </c:pt>
                <c:pt idx="27">
                  <c:v>2525226048555.7529</c:v>
                </c:pt>
                <c:pt idx="28">
                  <c:v>105042540844424.14</c:v>
                </c:pt>
                <c:pt idx="29">
                  <c:v>7173218035101037</c:v>
                </c:pt>
                <c:pt idx="30">
                  <c:v>9.1592515569141664E+16</c:v>
                </c:pt>
                <c:pt idx="31">
                  <c:v>2.1586489797339564E+16</c:v>
                </c:pt>
                <c:pt idx="32">
                  <c:v>491850533116209.88</c:v>
                </c:pt>
                <c:pt idx="33">
                  <c:v>136822032930437.02</c:v>
                </c:pt>
                <c:pt idx="34">
                  <c:v>2337598101138797.5</c:v>
                </c:pt>
                <c:pt idx="35">
                  <c:v>1304571262848221.5</c:v>
                </c:pt>
                <c:pt idx="36">
                  <c:v>1348311933954082.5</c:v>
                </c:pt>
                <c:pt idx="37">
                  <c:v>2.1560244331185405E+17</c:v>
                </c:pt>
                <c:pt idx="38">
                  <c:v>3.3303148599840956E+16</c:v>
                </c:pt>
                <c:pt idx="39">
                  <c:v>8956045228046.1289</c:v>
                </c:pt>
                <c:pt idx="40">
                  <c:v>182.53864096410018</c:v>
                </c:pt>
                <c:pt idx="41">
                  <c:v>2.4551209206787181E+17</c:v>
                </c:pt>
                <c:pt idx="42">
                  <c:v>776636489073730.25</c:v>
                </c:pt>
                <c:pt idx="43">
                  <c:v>2.1633042271548644E+16</c:v>
                </c:pt>
                <c:pt idx="44">
                  <c:v>76518892297047.797</c:v>
                </c:pt>
                <c:pt idx="45">
                  <c:v>66931942437856.156</c:v>
                </c:pt>
                <c:pt idx="46">
                  <c:v>86751521493832.828</c:v>
                </c:pt>
                <c:pt idx="47">
                  <c:v>42610011125597.266</c:v>
                </c:pt>
                <c:pt idx="48">
                  <c:v>7947623267210.5117</c:v>
                </c:pt>
                <c:pt idx="49">
                  <c:v>790237577796918.5</c:v>
                </c:pt>
                <c:pt idx="50">
                  <c:v>118454791901021.63</c:v>
                </c:pt>
                <c:pt idx="51">
                  <c:v>1.2678175744558706E+17</c:v>
                </c:pt>
                <c:pt idx="52">
                  <c:v>51496156784005.867</c:v>
                </c:pt>
                <c:pt idx="53">
                  <c:v>170845872758152.03</c:v>
                </c:pt>
                <c:pt idx="54">
                  <c:v>9703806259263182</c:v>
                </c:pt>
                <c:pt idx="55">
                  <c:v>2806111214349.541</c:v>
                </c:pt>
                <c:pt idx="56">
                  <c:v>203783723788556.38</c:v>
                </c:pt>
                <c:pt idx="57">
                  <c:v>5883186798848913</c:v>
                </c:pt>
                <c:pt idx="58">
                  <c:v>49029953444811.773</c:v>
                </c:pt>
                <c:pt idx="59">
                  <c:v>131926097187497.97</c:v>
                </c:pt>
                <c:pt idx="60">
                  <c:v>33466020887100.824</c:v>
                </c:pt>
                <c:pt idx="61">
                  <c:v>85496437511258.656</c:v>
                </c:pt>
                <c:pt idx="62">
                  <c:v>4223651812977.4536</c:v>
                </c:pt>
                <c:pt idx="63">
                  <c:v>18227665090035.977</c:v>
                </c:pt>
                <c:pt idx="64">
                  <c:v>140117296564023.42</c:v>
                </c:pt>
                <c:pt idx="65">
                  <c:v>1275696991649.4639</c:v>
                </c:pt>
                <c:pt idx="66">
                  <c:v>151045842869545.75</c:v>
                </c:pt>
                <c:pt idx="67">
                  <c:v>82008912253590.797</c:v>
                </c:pt>
                <c:pt idx="68">
                  <c:v>56500742998258.383</c:v>
                </c:pt>
                <c:pt idx="69">
                  <c:v>71247721418032.844</c:v>
                </c:pt>
                <c:pt idx="70">
                  <c:v>79372980675199.734</c:v>
                </c:pt>
                <c:pt idx="71">
                  <c:v>213441531106183.63</c:v>
                </c:pt>
                <c:pt idx="72">
                  <c:v>301524735184676</c:v>
                </c:pt>
                <c:pt idx="73">
                  <c:v>223972431796.28064</c:v>
                </c:pt>
                <c:pt idx="74">
                  <c:v>58041992814528.852</c:v>
                </c:pt>
                <c:pt idx="75">
                  <c:v>2069978681542.0007</c:v>
                </c:pt>
                <c:pt idx="76">
                  <c:v>14225863108759.643</c:v>
                </c:pt>
                <c:pt idx="77">
                  <c:v>2579647721049.957</c:v>
                </c:pt>
                <c:pt idx="78">
                  <c:v>7854881284.9208021</c:v>
                </c:pt>
                <c:pt idx="79">
                  <c:v>8582581537738.1826</c:v>
                </c:pt>
                <c:pt idx="80">
                  <c:v>933706121239254.13</c:v>
                </c:pt>
                <c:pt idx="81">
                  <c:v>41698249286708.156</c:v>
                </c:pt>
                <c:pt idx="82">
                  <c:v>59436582030354.188</c:v>
                </c:pt>
                <c:pt idx="83">
                  <c:v>350081130476277.81</c:v>
                </c:pt>
                <c:pt idx="84">
                  <c:v>13496053778977.443</c:v>
                </c:pt>
                <c:pt idx="85">
                  <c:v>647082630190852.88</c:v>
                </c:pt>
                <c:pt idx="86">
                  <c:v>124343968642194.73</c:v>
                </c:pt>
                <c:pt idx="87">
                  <c:v>39913468072.792885</c:v>
                </c:pt>
                <c:pt idx="88">
                  <c:v>239474992465332.44</c:v>
                </c:pt>
                <c:pt idx="89">
                  <c:v>1478392703765.2124</c:v>
                </c:pt>
                <c:pt idx="90">
                  <c:v>10787470524511.619</c:v>
                </c:pt>
                <c:pt idx="91">
                  <c:v>723792091744496</c:v>
                </c:pt>
                <c:pt idx="92">
                  <c:v>62496802058.895714</c:v>
                </c:pt>
                <c:pt idx="93">
                  <c:v>1432455823378185.5</c:v>
                </c:pt>
                <c:pt idx="94">
                  <c:v>14572379081.419714</c:v>
                </c:pt>
                <c:pt idx="95">
                  <c:v>238552328093528.84</c:v>
                </c:pt>
                <c:pt idx="96">
                  <c:v>203059051651236.03</c:v>
                </c:pt>
                <c:pt idx="97">
                  <c:v>14148374216692.127</c:v>
                </c:pt>
                <c:pt idx="98">
                  <c:v>47004440499609.242</c:v>
                </c:pt>
                <c:pt idx="99">
                  <c:v>85961415075.611069</c:v>
                </c:pt>
                <c:pt idx="100">
                  <c:v>79687388558.591476</c:v>
                </c:pt>
                <c:pt idx="101">
                  <c:v>132737813336.99156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17E-4836-856D-EB67498D159F}"/>
            </c:ext>
          </c:extLst>
        </c:ser>
        <c:ser>
          <c:idx val="1"/>
          <c:order val="1"/>
          <c:tx>
            <c:strRef>
              <c:f>cav1ncav2nT!$N$1</c:f>
              <c:strCache>
                <c:ptCount val="1"/>
                <c:pt idx="0">
                  <c:v>Ry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cav1ncav2nT!$B$3:$B$156</c:f>
              <c:numCache>
                <c:formatCode>General</c:formatCode>
                <c:ptCount val="154"/>
                <c:pt idx="0">
                  <c:v>4.0033899999999996</c:v>
                </c:pt>
                <c:pt idx="1">
                  <c:v>4.0034200000000002</c:v>
                </c:pt>
                <c:pt idx="2">
                  <c:v>4.0402500000000003</c:v>
                </c:pt>
                <c:pt idx="3">
                  <c:v>4.0414500000000002</c:v>
                </c:pt>
                <c:pt idx="4">
                  <c:v>4.12988</c:v>
                </c:pt>
                <c:pt idx="5">
                  <c:v>4.1300600000000003</c:v>
                </c:pt>
                <c:pt idx="6">
                  <c:v>4.2592299999999996</c:v>
                </c:pt>
                <c:pt idx="7">
                  <c:v>4.2635899999999998</c:v>
                </c:pt>
                <c:pt idx="8">
                  <c:v>4.3152999999999997</c:v>
                </c:pt>
                <c:pt idx="9">
                  <c:v>4.3162500000000001</c:v>
                </c:pt>
                <c:pt idx="10">
                  <c:v>4.4535799999999997</c:v>
                </c:pt>
                <c:pt idx="11">
                  <c:v>4.4552100000000001</c:v>
                </c:pt>
                <c:pt idx="12">
                  <c:v>4.5137</c:v>
                </c:pt>
                <c:pt idx="13">
                  <c:v>4.5147199999999996</c:v>
                </c:pt>
                <c:pt idx="14">
                  <c:v>4.5319099999999999</c:v>
                </c:pt>
                <c:pt idx="15">
                  <c:v>4.5350000000000001</c:v>
                </c:pt>
                <c:pt idx="16">
                  <c:v>4.5622299999999996</c:v>
                </c:pt>
                <c:pt idx="17">
                  <c:v>4.5647200000000003</c:v>
                </c:pt>
                <c:pt idx="18">
                  <c:v>4.5889499999999996</c:v>
                </c:pt>
                <c:pt idx="19">
                  <c:v>4.5894399999999997</c:v>
                </c:pt>
                <c:pt idx="20">
                  <c:v>4.6190800000000003</c:v>
                </c:pt>
                <c:pt idx="21">
                  <c:v>4.6315</c:v>
                </c:pt>
                <c:pt idx="22">
                  <c:v>4.7116300000000004</c:v>
                </c:pt>
                <c:pt idx="23">
                  <c:v>4.7416200000000002</c:v>
                </c:pt>
                <c:pt idx="24">
                  <c:v>4.76701</c:v>
                </c:pt>
                <c:pt idx="25">
                  <c:v>4.7914300000000001</c:v>
                </c:pt>
                <c:pt idx="26">
                  <c:v>4.8154599999999999</c:v>
                </c:pt>
                <c:pt idx="27">
                  <c:v>4.8658400000000004</c:v>
                </c:pt>
                <c:pt idx="28">
                  <c:v>4.8757299999999999</c:v>
                </c:pt>
                <c:pt idx="29">
                  <c:v>4.9109400000000001</c:v>
                </c:pt>
                <c:pt idx="30">
                  <c:v>4.9868600000000001</c:v>
                </c:pt>
                <c:pt idx="31">
                  <c:v>5.0615800000000002</c:v>
                </c:pt>
                <c:pt idx="32">
                  <c:v>5.1646400000000003</c:v>
                </c:pt>
                <c:pt idx="33">
                  <c:v>5.2024699999999999</c:v>
                </c:pt>
                <c:pt idx="34">
                  <c:v>5.2332799999999997</c:v>
                </c:pt>
                <c:pt idx="35">
                  <c:v>5.3024300000000002</c:v>
                </c:pt>
                <c:pt idx="36">
                  <c:v>5.3617800000000004</c:v>
                </c:pt>
                <c:pt idx="37">
                  <c:v>5.3639599999999996</c:v>
                </c:pt>
                <c:pt idx="38">
                  <c:v>5.4583399999999997</c:v>
                </c:pt>
                <c:pt idx="39">
                  <c:v>5.4757899999999999</c:v>
                </c:pt>
                <c:pt idx="40">
                  <c:v>5.5025199999999996</c:v>
                </c:pt>
                <c:pt idx="41">
                  <c:v>5.5035800000000004</c:v>
                </c:pt>
                <c:pt idx="42">
                  <c:v>5.5452899999999996</c:v>
                </c:pt>
                <c:pt idx="43">
                  <c:v>5.5851699999999997</c:v>
                </c:pt>
                <c:pt idx="44">
                  <c:v>5.6040700000000001</c:v>
                </c:pt>
                <c:pt idx="45">
                  <c:v>5.6189900000000002</c:v>
                </c:pt>
                <c:pt idx="46">
                  <c:v>5.6316499999999996</c:v>
                </c:pt>
                <c:pt idx="47">
                  <c:v>5.63361</c:v>
                </c:pt>
                <c:pt idx="48">
                  <c:v>5.6457300000000004</c:v>
                </c:pt>
                <c:pt idx="49">
                  <c:v>5.64689</c:v>
                </c:pt>
                <c:pt idx="50">
                  <c:v>5.6532099999999996</c:v>
                </c:pt>
                <c:pt idx="51">
                  <c:v>5.6594300000000004</c:v>
                </c:pt>
                <c:pt idx="52">
                  <c:v>5.6670299999999996</c:v>
                </c:pt>
                <c:pt idx="53">
                  <c:v>5.6685600000000003</c:v>
                </c:pt>
                <c:pt idx="54">
                  <c:v>5.6987300000000003</c:v>
                </c:pt>
                <c:pt idx="55">
                  <c:v>5.7138200000000001</c:v>
                </c:pt>
                <c:pt idx="56">
                  <c:v>5.7202500000000001</c:v>
                </c:pt>
                <c:pt idx="57">
                  <c:v>5.7693899999999996</c:v>
                </c:pt>
                <c:pt idx="58">
                  <c:v>5.7697000000000003</c:v>
                </c:pt>
                <c:pt idx="59">
                  <c:v>5.7821499999999997</c:v>
                </c:pt>
                <c:pt idx="60">
                  <c:v>5.7935999999999996</c:v>
                </c:pt>
                <c:pt idx="61">
                  <c:v>5.8192599999999999</c:v>
                </c:pt>
                <c:pt idx="62">
                  <c:v>5.8385400000000001</c:v>
                </c:pt>
                <c:pt idx="63">
                  <c:v>5.8407200000000001</c:v>
                </c:pt>
                <c:pt idx="64">
                  <c:v>5.8459199999999996</c:v>
                </c:pt>
                <c:pt idx="65">
                  <c:v>5.8508800000000001</c:v>
                </c:pt>
                <c:pt idx="66">
                  <c:v>5.9149700000000003</c:v>
                </c:pt>
                <c:pt idx="67">
                  <c:v>5.9185600000000003</c:v>
                </c:pt>
                <c:pt idx="68">
                  <c:v>5.9535900000000002</c:v>
                </c:pt>
                <c:pt idx="69">
                  <c:v>5.9582699999999997</c:v>
                </c:pt>
                <c:pt idx="70">
                  <c:v>5.9626700000000001</c:v>
                </c:pt>
                <c:pt idx="71">
                  <c:v>5.96713</c:v>
                </c:pt>
                <c:pt idx="72">
                  <c:v>5.98874</c:v>
                </c:pt>
                <c:pt idx="73">
                  <c:v>6.0172499999999998</c:v>
                </c:pt>
                <c:pt idx="74">
                  <c:v>6.0938600000000003</c:v>
                </c:pt>
                <c:pt idx="75">
                  <c:v>6.0969600000000002</c:v>
                </c:pt>
                <c:pt idx="76">
                  <c:v>6.1328199999999997</c:v>
                </c:pt>
                <c:pt idx="77">
                  <c:v>6.1474900000000003</c:v>
                </c:pt>
                <c:pt idx="78">
                  <c:v>6.1735600000000002</c:v>
                </c:pt>
                <c:pt idx="79">
                  <c:v>6.1937499999999996</c:v>
                </c:pt>
                <c:pt idx="80">
                  <c:v>6.2063800000000002</c:v>
                </c:pt>
                <c:pt idx="81">
                  <c:v>6.2265699999999997</c:v>
                </c:pt>
                <c:pt idx="82">
                  <c:v>6.2317999999999998</c:v>
                </c:pt>
                <c:pt idx="83">
                  <c:v>6.2359299999999998</c:v>
                </c:pt>
                <c:pt idx="84">
                  <c:v>6.2496400000000003</c:v>
                </c:pt>
                <c:pt idx="85">
                  <c:v>6.3341599999999998</c:v>
                </c:pt>
                <c:pt idx="86">
                  <c:v>6.3562799999999999</c:v>
                </c:pt>
                <c:pt idx="87">
                  <c:v>6.3698399999999999</c:v>
                </c:pt>
                <c:pt idx="88">
                  <c:v>6.4017099999999996</c:v>
                </c:pt>
                <c:pt idx="89">
                  <c:v>6.4446399999999997</c:v>
                </c:pt>
                <c:pt idx="90">
                  <c:v>6.4524600000000003</c:v>
                </c:pt>
                <c:pt idx="91">
                  <c:v>6.49709</c:v>
                </c:pt>
                <c:pt idx="92">
                  <c:v>6.5222199999999999</c:v>
                </c:pt>
                <c:pt idx="93">
                  <c:v>6.5334199999999996</c:v>
                </c:pt>
                <c:pt idx="94">
                  <c:v>6.5971799999999998</c:v>
                </c:pt>
                <c:pt idx="95">
                  <c:v>6.71014</c:v>
                </c:pt>
                <c:pt idx="96">
                  <c:v>6.7989100000000002</c:v>
                </c:pt>
                <c:pt idx="97">
                  <c:v>6.8448099999999998</c:v>
                </c:pt>
                <c:pt idx="98">
                  <c:v>6.8811499999999999</c:v>
                </c:pt>
                <c:pt idx="99">
                  <c:v>6.9122700000000004</c:v>
                </c:pt>
                <c:pt idx="100">
                  <c:v>6.9561900000000003</c:v>
                </c:pt>
                <c:pt idx="101">
                  <c:v>6.9682399999999998</c:v>
                </c:pt>
              </c:numCache>
            </c:numRef>
          </c:xVal>
          <c:yVal>
            <c:numRef>
              <c:f>cav1ncav2nT!$N$3:$N$156</c:f>
              <c:numCache>
                <c:formatCode>0.00E+00</c:formatCode>
                <c:ptCount val="154"/>
                <c:pt idx="0">
                  <c:v>1241890231053.7776</c:v>
                </c:pt>
                <c:pt idx="1">
                  <c:v>220851481286.43829</c:v>
                </c:pt>
                <c:pt idx="2">
                  <c:v>10764405721467.375</c:v>
                </c:pt>
                <c:pt idx="3">
                  <c:v>16471783302.517031</c:v>
                </c:pt>
                <c:pt idx="4">
                  <c:v>2057251473558.5896</c:v>
                </c:pt>
                <c:pt idx="5">
                  <c:v>1978649121102.2607</c:v>
                </c:pt>
                <c:pt idx="6">
                  <c:v>469013043379.74188</c:v>
                </c:pt>
                <c:pt idx="7">
                  <c:v>1.0267846599372908E+16</c:v>
                </c:pt>
                <c:pt idx="8">
                  <c:v>21618730247582.102</c:v>
                </c:pt>
                <c:pt idx="9">
                  <c:v>594493402922.646</c:v>
                </c:pt>
                <c:pt idx="10">
                  <c:v>2378824346370.834</c:v>
                </c:pt>
                <c:pt idx="11">
                  <c:v>35389842940596.156</c:v>
                </c:pt>
                <c:pt idx="12">
                  <c:v>285492711398259.56</c:v>
                </c:pt>
                <c:pt idx="13">
                  <c:v>2043348495490509</c:v>
                </c:pt>
                <c:pt idx="14">
                  <c:v>4007287680935236.5</c:v>
                </c:pt>
                <c:pt idx="15">
                  <c:v>240226629036145.75</c:v>
                </c:pt>
                <c:pt idx="16" formatCode="General">
                  <c:v>4721943508442317</c:v>
                </c:pt>
                <c:pt idx="17">
                  <c:v>6810439204734.9492</c:v>
                </c:pt>
                <c:pt idx="18">
                  <c:v>11825584436959.65</c:v>
                </c:pt>
                <c:pt idx="19">
                  <c:v>245511871511456.75</c:v>
                </c:pt>
                <c:pt idx="20">
                  <c:v>73986713304374.641</c:v>
                </c:pt>
                <c:pt idx="21">
                  <c:v>209625548848690.34</c:v>
                </c:pt>
                <c:pt idx="22" formatCode="General">
                  <c:v>331840809404737.31</c:v>
                </c:pt>
                <c:pt idx="23">
                  <c:v>16477323161085.654</c:v>
                </c:pt>
                <c:pt idx="24">
                  <c:v>1918819834287685.8</c:v>
                </c:pt>
                <c:pt idx="25">
                  <c:v>3.9619943012365376E+16</c:v>
                </c:pt>
                <c:pt idx="26">
                  <c:v>2405684664950820.5</c:v>
                </c:pt>
                <c:pt idx="27">
                  <c:v>132491794759242.08</c:v>
                </c:pt>
                <c:pt idx="28">
                  <c:v>500202575449638.69</c:v>
                </c:pt>
                <c:pt idx="29">
                  <c:v>545324568095971.06</c:v>
                </c:pt>
                <c:pt idx="30">
                  <c:v>414295568200494.44</c:v>
                </c:pt>
                <c:pt idx="31">
                  <c:v>12144849069283.602</c:v>
                </c:pt>
                <c:pt idx="32">
                  <c:v>74222229267188.828</c:v>
                </c:pt>
                <c:pt idx="33">
                  <c:v>25910652159657.512</c:v>
                </c:pt>
                <c:pt idx="34">
                  <c:v>881860386825725.25</c:v>
                </c:pt>
                <c:pt idx="35">
                  <c:v>1947746133250531.8</c:v>
                </c:pt>
                <c:pt idx="36">
                  <c:v>404493580186224.75</c:v>
                </c:pt>
                <c:pt idx="37">
                  <c:v>4.1554288533212058E+17</c:v>
                </c:pt>
                <c:pt idx="38">
                  <c:v>2.4916318063062392E+16</c:v>
                </c:pt>
                <c:pt idx="39">
                  <c:v>561894633006830.75</c:v>
                </c:pt>
                <c:pt idx="40">
                  <c:v>842.1168156072913</c:v>
                </c:pt>
                <c:pt idx="41">
                  <c:v>2.3576251440452678E+17</c:v>
                </c:pt>
                <c:pt idx="42">
                  <c:v>212887069101411.28</c:v>
                </c:pt>
                <c:pt idx="43">
                  <c:v>4.2182257625644816E+16</c:v>
                </c:pt>
                <c:pt idx="44">
                  <c:v>882003006458.74451</c:v>
                </c:pt>
                <c:pt idx="45">
                  <c:v>45114797369998.813</c:v>
                </c:pt>
                <c:pt idx="46">
                  <c:v>40893537135744.211</c:v>
                </c:pt>
                <c:pt idx="47">
                  <c:v>463381174154.72308</c:v>
                </c:pt>
                <c:pt idx="48">
                  <c:v>108031344480851.67</c:v>
                </c:pt>
                <c:pt idx="49">
                  <c:v>498575251300854.13</c:v>
                </c:pt>
                <c:pt idx="50">
                  <c:v>212735136475304.16</c:v>
                </c:pt>
                <c:pt idx="51">
                  <c:v>2.046407415163879E+17</c:v>
                </c:pt>
                <c:pt idx="52">
                  <c:v>235552219468387.88</c:v>
                </c:pt>
                <c:pt idx="53">
                  <c:v>301303013349657.81</c:v>
                </c:pt>
                <c:pt idx="54">
                  <c:v>70615094300464.531</c:v>
                </c:pt>
                <c:pt idx="55">
                  <c:v>7610564028789.2568</c:v>
                </c:pt>
                <c:pt idx="56">
                  <c:v>1014797613406107.5</c:v>
                </c:pt>
                <c:pt idx="57">
                  <c:v>7702080968630064</c:v>
                </c:pt>
                <c:pt idx="58">
                  <c:v>4443095940149.875</c:v>
                </c:pt>
                <c:pt idx="59">
                  <c:v>947998358800.53699</c:v>
                </c:pt>
                <c:pt idx="60">
                  <c:v>20274331707498.742</c:v>
                </c:pt>
                <c:pt idx="61">
                  <c:v>18547423037236.246</c:v>
                </c:pt>
                <c:pt idx="62">
                  <c:v>803672727069.91577</c:v>
                </c:pt>
                <c:pt idx="63">
                  <c:v>7144176427230.2158</c:v>
                </c:pt>
                <c:pt idx="64">
                  <c:v>6627169432082.1904</c:v>
                </c:pt>
                <c:pt idx="65">
                  <c:v>9455165938107.7891</c:v>
                </c:pt>
                <c:pt idx="66">
                  <c:v>6748324039630.5049</c:v>
                </c:pt>
                <c:pt idx="67">
                  <c:v>28516203982838.039</c:v>
                </c:pt>
                <c:pt idx="68">
                  <c:v>22933239132538.473</c:v>
                </c:pt>
                <c:pt idx="69">
                  <c:v>3914128719327.7148</c:v>
                </c:pt>
                <c:pt idx="70">
                  <c:v>31830739852965.371</c:v>
                </c:pt>
                <c:pt idx="71">
                  <c:v>35869565555476.25</c:v>
                </c:pt>
                <c:pt idx="72">
                  <c:v>303200984487070.56</c:v>
                </c:pt>
                <c:pt idx="73">
                  <c:v>1585202939606.6848</c:v>
                </c:pt>
                <c:pt idx="74">
                  <c:v>3666607978917.811</c:v>
                </c:pt>
                <c:pt idx="75">
                  <c:v>10437176130633.436</c:v>
                </c:pt>
                <c:pt idx="76">
                  <c:v>40872110463.923721</c:v>
                </c:pt>
                <c:pt idx="77">
                  <c:v>41207359699888.922</c:v>
                </c:pt>
                <c:pt idx="78">
                  <c:v>2736663013692.4478</c:v>
                </c:pt>
                <c:pt idx="79">
                  <c:v>4313237536.3333759</c:v>
                </c:pt>
                <c:pt idx="80">
                  <c:v>215256528778576</c:v>
                </c:pt>
                <c:pt idx="81">
                  <c:v>44871844684147.656</c:v>
                </c:pt>
                <c:pt idx="82">
                  <c:v>356252599700456.25</c:v>
                </c:pt>
                <c:pt idx="83">
                  <c:v>285018090639559.5</c:v>
                </c:pt>
                <c:pt idx="84">
                  <c:v>41617786983.630882</c:v>
                </c:pt>
                <c:pt idx="85">
                  <c:v>130135870043435.78</c:v>
                </c:pt>
                <c:pt idx="86">
                  <c:v>29367670985844.984</c:v>
                </c:pt>
                <c:pt idx="87">
                  <c:v>980643207.88077331</c:v>
                </c:pt>
                <c:pt idx="88">
                  <c:v>25473565374988.797</c:v>
                </c:pt>
                <c:pt idx="89">
                  <c:v>10231687104.085623</c:v>
                </c:pt>
                <c:pt idx="90">
                  <c:v>432238102177.24951</c:v>
                </c:pt>
                <c:pt idx="91">
                  <c:v>109023513221987.64</c:v>
                </c:pt>
                <c:pt idx="92">
                  <c:v>6858452822438.2012</c:v>
                </c:pt>
                <c:pt idx="93">
                  <c:v>1654765996974116.5</c:v>
                </c:pt>
                <c:pt idx="94">
                  <c:v>234666062596.90359</c:v>
                </c:pt>
                <c:pt idx="95">
                  <c:v>29760277899455.137</c:v>
                </c:pt>
                <c:pt idx="96">
                  <c:v>198321724889489.31</c:v>
                </c:pt>
                <c:pt idx="97">
                  <c:v>605283788002.22998</c:v>
                </c:pt>
                <c:pt idx="98">
                  <c:v>48482234564779.336</c:v>
                </c:pt>
                <c:pt idx="99">
                  <c:v>123301076397.27267</c:v>
                </c:pt>
                <c:pt idx="100">
                  <c:v>300123900246.90002</c:v>
                </c:pt>
                <c:pt idx="101">
                  <c:v>500137118109.02185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17E-4836-856D-EB67498D159F}"/>
            </c:ext>
          </c:extLst>
        </c:ser>
        <c:ser>
          <c:idx val="3"/>
          <c:order val="3"/>
          <c:tx>
            <c:strRef>
              <c:f>cav1ncav2nT!$P$1</c:f>
              <c:strCache>
                <c:ptCount val="1"/>
                <c:pt idx="0">
                  <c:v>Rx PL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strRef>
              <c:f>cav1ncav2nT!$B$2:$B$186</c:f>
              <c:strCache>
                <c:ptCount val="185"/>
                <c:pt idx="0">
                  <c:v>2,5</c:v>
                </c:pt>
                <c:pt idx="1">
                  <c:v>4,00339</c:v>
                </c:pt>
                <c:pt idx="2">
                  <c:v>4,00342</c:v>
                </c:pt>
                <c:pt idx="3">
                  <c:v>4,04025</c:v>
                </c:pt>
                <c:pt idx="4">
                  <c:v>4,04145</c:v>
                </c:pt>
                <c:pt idx="5">
                  <c:v>4,12988</c:v>
                </c:pt>
                <c:pt idx="6">
                  <c:v>4,13006</c:v>
                </c:pt>
                <c:pt idx="7">
                  <c:v>4,25923</c:v>
                </c:pt>
                <c:pt idx="8">
                  <c:v>4,26359</c:v>
                </c:pt>
                <c:pt idx="9">
                  <c:v>4,3153</c:v>
                </c:pt>
                <c:pt idx="10">
                  <c:v>4,31625</c:v>
                </c:pt>
                <c:pt idx="11">
                  <c:v>4,45358</c:v>
                </c:pt>
                <c:pt idx="12">
                  <c:v>4,45521</c:v>
                </c:pt>
                <c:pt idx="13">
                  <c:v>4,5137</c:v>
                </c:pt>
                <c:pt idx="14">
                  <c:v>4,51472</c:v>
                </c:pt>
                <c:pt idx="15">
                  <c:v>4,53191</c:v>
                </c:pt>
                <c:pt idx="16">
                  <c:v>4,535</c:v>
                </c:pt>
                <c:pt idx="17">
                  <c:v>4,56223</c:v>
                </c:pt>
                <c:pt idx="18">
                  <c:v>4,56472</c:v>
                </c:pt>
                <c:pt idx="19">
                  <c:v>4,58895</c:v>
                </c:pt>
                <c:pt idx="20">
                  <c:v>4,58944</c:v>
                </c:pt>
                <c:pt idx="21">
                  <c:v>4,61908</c:v>
                </c:pt>
                <c:pt idx="22">
                  <c:v>4,6315</c:v>
                </c:pt>
                <c:pt idx="23">
                  <c:v>4,71163</c:v>
                </c:pt>
                <c:pt idx="24">
                  <c:v>4,74162</c:v>
                </c:pt>
                <c:pt idx="25">
                  <c:v>4,76701</c:v>
                </c:pt>
                <c:pt idx="26">
                  <c:v>4,79143</c:v>
                </c:pt>
                <c:pt idx="27">
                  <c:v>4,81546</c:v>
                </c:pt>
                <c:pt idx="28">
                  <c:v>4,86584</c:v>
                </c:pt>
                <c:pt idx="29">
                  <c:v>4,87573</c:v>
                </c:pt>
                <c:pt idx="30">
                  <c:v>4,91094</c:v>
                </c:pt>
                <c:pt idx="31">
                  <c:v>4,98686</c:v>
                </c:pt>
                <c:pt idx="32">
                  <c:v>5,06158</c:v>
                </c:pt>
                <c:pt idx="33">
                  <c:v>5,16464</c:v>
                </c:pt>
                <c:pt idx="34">
                  <c:v>5,20247</c:v>
                </c:pt>
                <c:pt idx="35">
                  <c:v>5,23328</c:v>
                </c:pt>
                <c:pt idx="36">
                  <c:v>5,30243</c:v>
                </c:pt>
                <c:pt idx="37">
                  <c:v>5,36178</c:v>
                </c:pt>
                <c:pt idx="38">
                  <c:v>5,36396</c:v>
                </c:pt>
                <c:pt idx="39">
                  <c:v>5,45834</c:v>
                </c:pt>
                <c:pt idx="40">
                  <c:v>5,47579</c:v>
                </c:pt>
                <c:pt idx="41">
                  <c:v>5,50252</c:v>
                </c:pt>
                <c:pt idx="42">
                  <c:v>5,50358</c:v>
                </c:pt>
                <c:pt idx="43">
                  <c:v>5,54529</c:v>
                </c:pt>
                <c:pt idx="44">
                  <c:v>5,58517</c:v>
                </c:pt>
                <c:pt idx="45">
                  <c:v>5,60407</c:v>
                </c:pt>
                <c:pt idx="46">
                  <c:v>5,61899</c:v>
                </c:pt>
                <c:pt idx="47">
                  <c:v>5,63165</c:v>
                </c:pt>
                <c:pt idx="48">
                  <c:v>5,63361</c:v>
                </c:pt>
                <c:pt idx="49">
                  <c:v>5,64573</c:v>
                </c:pt>
                <c:pt idx="50">
                  <c:v>5,64689</c:v>
                </c:pt>
                <c:pt idx="51">
                  <c:v>5,65321</c:v>
                </c:pt>
                <c:pt idx="52">
                  <c:v>5,65943</c:v>
                </c:pt>
                <c:pt idx="53">
                  <c:v>5,66703</c:v>
                </c:pt>
                <c:pt idx="54">
                  <c:v>5,66856</c:v>
                </c:pt>
                <c:pt idx="55">
                  <c:v>5,69873</c:v>
                </c:pt>
                <c:pt idx="56">
                  <c:v>5,71382</c:v>
                </c:pt>
                <c:pt idx="57">
                  <c:v>5,72025</c:v>
                </c:pt>
                <c:pt idx="58">
                  <c:v>5,76939</c:v>
                </c:pt>
                <c:pt idx="59">
                  <c:v>5,7697</c:v>
                </c:pt>
                <c:pt idx="60">
                  <c:v>5,78215</c:v>
                </c:pt>
                <c:pt idx="61">
                  <c:v>5,7936</c:v>
                </c:pt>
                <c:pt idx="62">
                  <c:v>5,81926</c:v>
                </c:pt>
                <c:pt idx="63">
                  <c:v>5,83854</c:v>
                </c:pt>
                <c:pt idx="64">
                  <c:v>5,84072</c:v>
                </c:pt>
                <c:pt idx="65">
                  <c:v>5,84592</c:v>
                </c:pt>
                <c:pt idx="66">
                  <c:v>5,85088</c:v>
                </c:pt>
                <c:pt idx="67">
                  <c:v>5,91497</c:v>
                </c:pt>
                <c:pt idx="68">
                  <c:v>5,91856</c:v>
                </c:pt>
                <c:pt idx="69">
                  <c:v>5,95359</c:v>
                </c:pt>
                <c:pt idx="70">
                  <c:v>5,95827</c:v>
                </c:pt>
                <c:pt idx="71">
                  <c:v>5,96267</c:v>
                </c:pt>
                <c:pt idx="72">
                  <c:v>5,96713</c:v>
                </c:pt>
                <c:pt idx="73">
                  <c:v>5,98874</c:v>
                </c:pt>
                <c:pt idx="74">
                  <c:v>6,01725</c:v>
                </c:pt>
                <c:pt idx="75">
                  <c:v>6,09386</c:v>
                </c:pt>
                <c:pt idx="76">
                  <c:v>6,09696</c:v>
                </c:pt>
                <c:pt idx="77">
                  <c:v>6,13282</c:v>
                </c:pt>
                <c:pt idx="78">
                  <c:v>6,14749</c:v>
                </c:pt>
                <c:pt idx="79">
                  <c:v>6,17356</c:v>
                </c:pt>
                <c:pt idx="80">
                  <c:v>6,19375</c:v>
                </c:pt>
                <c:pt idx="81">
                  <c:v>6,20638</c:v>
                </c:pt>
                <c:pt idx="82">
                  <c:v>6,22657</c:v>
                </c:pt>
                <c:pt idx="83">
                  <c:v>6,2318</c:v>
                </c:pt>
                <c:pt idx="84">
                  <c:v>6,23593</c:v>
                </c:pt>
                <c:pt idx="85">
                  <c:v>6,24964</c:v>
                </c:pt>
                <c:pt idx="86">
                  <c:v>6,33416</c:v>
                </c:pt>
                <c:pt idx="87">
                  <c:v>6,35628</c:v>
                </c:pt>
                <c:pt idx="88">
                  <c:v>6,36984</c:v>
                </c:pt>
                <c:pt idx="89">
                  <c:v>6,40171</c:v>
                </c:pt>
                <c:pt idx="90">
                  <c:v>6,44464</c:v>
                </c:pt>
                <c:pt idx="91">
                  <c:v>6,45246</c:v>
                </c:pt>
                <c:pt idx="92">
                  <c:v>6,49709</c:v>
                </c:pt>
                <c:pt idx="93">
                  <c:v>6,52222</c:v>
                </c:pt>
                <c:pt idx="94">
                  <c:v>6,53342</c:v>
                </c:pt>
                <c:pt idx="95">
                  <c:v>6,59718</c:v>
                </c:pt>
                <c:pt idx="96">
                  <c:v>6,71014</c:v>
                </c:pt>
                <c:pt idx="97">
                  <c:v>6,79891</c:v>
                </c:pt>
                <c:pt idx="98">
                  <c:v>6,84481</c:v>
                </c:pt>
                <c:pt idx="99">
                  <c:v>6,88115</c:v>
                </c:pt>
                <c:pt idx="100">
                  <c:v>6,91227</c:v>
                </c:pt>
                <c:pt idx="101">
                  <c:v>6,95619</c:v>
                </c:pt>
                <c:pt idx="102">
                  <c:v>6,96824</c:v>
                </c:pt>
                <c:pt idx="160">
                  <c:v>Freq PEC</c:v>
                </c:pt>
                <c:pt idx="161">
                  <c:v>2,67826</c:v>
                </c:pt>
                <c:pt idx="162">
                  <c:v>2,67827</c:v>
                </c:pt>
                <c:pt idx="163">
                  <c:v>2,78806</c:v>
                </c:pt>
                <c:pt idx="164">
                  <c:v>2,85597</c:v>
                </c:pt>
                <c:pt idx="165">
                  <c:v>2,85597</c:v>
                </c:pt>
                <c:pt idx="166">
                  <c:v>2,9987</c:v>
                </c:pt>
                <c:pt idx="167">
                  <c:v>2,9987</c:v>
                </c:pt>
                <c:pt idx="168">
                  <c:v>3,03499</c:v>
                </c:pt>
                <c:pt idx="169">
                  <c:v>3,24838</c:v>
                </c:pt>
                <c:pt idx="170">
                  <c:v>4,01274</c:v>
                </c:pt>
                <c:pt idx="171">
                  <c:v>4,01341</c:v>
                </c:pt>
                <c:pt idx="172">
                  <c:v>4,04868</c:v>
                </c:pt>
                <c:pt idx="173">
                  <c:v>4,04893</c:v>
                </c:pt>
                <c:pt idx="174">
                  <c:v>4,16613</c:v>
                </c:pt>
                <c:pt idx="175">
                  <c:v>4,1689</c:v>
                </c:pt>
                <c:pt idx="176">
                  <c:v>4,29242</c:v>
                </c:pt>
                <c:pt idx="177">
                  <c:v>4,29448</c:v>
                </c:pt>
                <c:pt idx="178">
                  <c:v>4,39913</c:v>
                </c:pt>
                <c:pt idx="179">
                  <c:v>4,40817</c:v>
                </c:pt>
                <c:pt idx="180">
                  <c:v>4,62563</c:v>
                </c:pt>
                <c:pt idx="181">
                  <c:v>4,6238</c:v>
                </c:pt>
                <c:pt idx="182">
                  <c:v>4,64495</c:v>
                </c:pt>
                <c:pt idx="183">
                  <c:v>4,70551</c:v>
                </c:pt>
                <c:pt idx="184">
                  <c:v>4,77016</c:v>
                </c:pt>
              </c:strCache>
            </c:strRef>
          </c:xVal>
          <c:yVal>
            <c:numRef>
              <c:f>cav1ncav2nT!$P$2:$P$186</c:f>
              <c:numCache>
                <c:formatCode>General</c:formatCode>
                <c:ptCount val="185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1">
                  <c:v>4.5</c:v>
                </c:pt>
                <c:pt idx="12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6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6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4">
                  <c:v>4.5</c:v>
                </c:pt>
                <c:pt idx="45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1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59">
                  <c:v>4.5</c:v>
                </c:pt>
                <c:pt idx="60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0">
                  <c:v>4.5</c:v>
                </c:pt>
                <c:pt idx="71">
                  <c:v>4.5</c:v>
                </c:pt>
                <c:pt idx="72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6">
                  <c:v>4.5</c:v>
                </c:pt>
                <c:pt idx="77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4">
                  <c:v>4.5</c:v>
                </c:pt>
                <c:pt idx="95">
                  <c:v>4.5</c:v>
                </c:pt>
                <c:pt idx="96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0">
                  <c:v>4.5</c:v>
                </c:pt>
                <c:pt idx="101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3">
                  <c:v>4.5</c:v>
                </c:pt>
                <c:pt idx="114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4.5</c:v>
                </c:pt>
                <c:pt idx="119">
                  <c:v>4.5</c:v>
                </c:pt>
                <c:pt idx="120">
                  <c:v>4.5</c:v>
                </c:pt>
                <c:pt idx="121">
                  <c:v>4.5</c:v>
                </c:pt>
                <c:pt idx="122">
                  <c:v>4.5</c:v>
                </c:pt>
                <c:pt idx="123">
                  <c:v>4.5</c:v>
                </c:pt>
                <c:pt idx="124">
                  <c:v>4.5</c:v>
                </c:pt>
                <c:pt idx="125">
                  <c:v>4.5</c:v>
                </c:pt>
                <c:pt idx="126">
                  <c:v>4.5</c:v>
                </c:pt>
                <c:pt idx="127">
                  <c:v>4.5</c:v>
                </c:pt>
                <c:pt idx="128">
                  <c:v>4.5</c:v>
                </c:pt>
                <c:pt idx="129">
                  <c:v>4.5</c:v>
                </c:pt>
                <c:pt idx="130">
                  <c:v>4.5</c:v>
                </c:pt>
                <c:pt idx="131">
                  <c:v>4.5</c:v>
                </c:pt>
                <c:pt idx="132">
                  <c:v>4.5</c:v>
                </c:pt>
                <c:pt idx="133">
                  <c:v>4.5</c:v>
                </c:pt>
                <c:pt idx="134">
                  <c:v>4.5</c:v>
                </c:pt>
                <c:pt idx="135">
                  <c:v>4.5</c:v>
                </c:pt>
                <c:pt idx="136">
                  <c:v>4.5</c:v>
                </c:pt>
                <c:pt idx="137">
                  <c:v>4.5</c:v>
                </c:pt>
                <c:pt idx="138">
                  <c:v>4.5</c:v>
                </c:pt>
                <c:pt idx="139">
                  <c:v>4.5</c:v>
                </c:pt>
                <c:pt idx="140">
                  <c:v>4.5</c:v>
                </c:pt>
                <c:pt idx="141">
                  <c:v>4.5</c:v>
                </c:pt>
                <c:pt idx="142">
                  <c:v>4.5</c:v>
                </c:pt>
                <c:pt idx="143">
                  <c:v>4.5</c:v>
                </c:pt>
                <c:pt idx="144">
                  <c:v>4.5</c:v>
                </c:pt>
                <c:pt idx="145">
                  <c:v>4.5</c:v>
                </c:pt>
                <c:pt idx="146">
                  <c:v>4.5</c:v>
                </c:pt>
                <c:pt idx="147">
                  <c:v>4.5</c:v>
                </c:pt>
                <c:pt idx="148">
                  <c:v>4.5</c:v>
                </c:pt>
                <c:pt idx="149">
                  <c:v>4.5</c:v>
                </c:pt>
                <c:pt idx="150">
                  <c:v>4.5</c:v>
                </c:pt>
                <c:pt idx="151">
                  <c:v>4.5</c:v>
                </c:pt>
                <c:pt idx="152">
                  <c:v>4.5</c:v>
                </c:pt>
                <c:pt idx="153">
                  <c:v>4.5</c:v>
                </c:pt>
                <c:pt idx="154">
                  <c:v>4.5</c:v>
                </c:pt>
                <c:pt idx="155">
                  <c:v>4.5</c:v>
                </c:pt>
                <c:pt idx="156">
                  <c:v>4.5</c:v>
                </c:pt>
                <c:pt idx="157">
                  <c:v>4.5</c:v>
                </c:pt>
                <c:pt idx="158">
                  <c:v>4.5</c:v>
                </c:pt>
                <c:pt idx="159">
                  <c:v>4.5</c:v>
                </c:pt>
                <c:pt idx="160">
                  <c:v>4.5</c:v>
                </c:pt>
                <c:pt idx="161">
                  <c:v>4.5</c:v>
                </c:pt>
                <c:pt idx="162">
                  <c:v>4.5</c:v>
                </c:pt>
                <c:pt idx="163">
                  <c:v>4.5</c:v>
                </c:pt>
                <c:pt idx="164">
                  <c:v>4.5</c:v>
                </c:pt>
                <c:pt idx="165">
                  <c:v>4.5</c:v>
                </c:pt>
                <c:pt idx="166">
                  <c:v>4.5</c:v>
                </c:pt>
                <c:pt idx="167">
                  <c:v>4.5</c:v>
                </c:pt>
                <c:pt idx="168">
                  <c:v>4.5</c:v>
                </c:pt>
                <c:pt idx="169">
                  <c:v>4.5</c:v>
                </c:pt>
                <c:pt idx="170">
                  <c:v>4.5</c:v>
                </c:pt>
                <c:pt idx="171">
                  <c:v>4.5</c:v>
                </c:pt>
                <c:pt idx="172">
                  <c:v>4.5</c:v>
                </c:pt>
                <c:pt idx="173">
                  <c:v>4.5</c:v>
                </c:pt>
                <c:pt idx="174">
                  <c:v>4.5</c:v>
                </c:pt>
                <c:pt idx="175">
                  <c:v>4.5</c:v>
                </c:pt>
                <c:pt idx="176">
                  <c:v>4.5</c:v>
                </c:pt>
                <c:pt idx="177">
                  <c:v>4.5</c:v>
                </c:pt>
                <c:pt idx="178">
                  <c:v>4.5</c:v>
                </c:pt>
                <c:pt idx="179">
                  <c:v>4.5</c:v>
                </c:pt>
                <c:pt idx="180">
                  <c:v>4.5</c:v>
                </c:pt>
                <c:pt idx="181">
                  <c:v>4.5</c:v>
                </c:pt>
                <c:pt idx="182">
                  <c:v>4.5</c:v>
                </c:pt>
                <c:pt idx="183">
                  <c:v>4.5</c:v>
                </c:pt>
                <c:pt idx="184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17E-4836-856D-EB67498D159F}"/>
            </c:ext>
          </c:extLst>
        </c:ser>
        <c:ser>
          <c:idx val="4"/>
          <c:order val="4"/>
          <c:tx>
            <c:strRef>
              <c:f>cav1ncav2nT!$Q$1</c:f>
              <c:strCache>
                <c:ptCount val="1"/>
                <c:pt idx="0">
                  <c:v>Ry PL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cav1ncav2nT!$B$2:$B$186</c:f>
              <c:strCache>
                <c:ptCount val="185"/>
                <c:pt idx="0">
                  <c:v>2,5</c:v>
                </c:pt>
                <c:pt idx="1">
                  <c:v>4,00339</c:v>
                </c:pt>
                <c:pt idx="2">
                  <c:v>4,00342</c:v>
                </c:pt>
                <c:pt idx="3">
                  <c:v>4,04025</c:v>
                </c:pt>
                <c:pt idx="4">
                  <c:v>4,04145</c:v>
                </c:pt>
                <c:pt idx="5">
                  <c:v>4,12988</c:v>
                </c:pt>
                <c:pt idx="6">
                  <c:v>4,13006</c:v>
                </c:pt>
                <c:pt idx="7">
                  <c:v>4,25923</c:v>
                </c:pt>
                <c:pt idx="8">
                  <c:v>4,26359</c:v>
                </c:pt>
                <c:pt idx="9">
                  <c:v>4,3153</c:v>
                </c:pt>
                <c:pt idx="10">
                  <c:v>4,31625</c:v>
                </c:pt>
                <c:pt idx="11">
                  <c:v>4,45358</c:v>
                </c:pt>
                <c:pt idx="12">
                  <c:v>4,45521</c:v>
                </c:pt>
                <c:pt idx="13">
                  <c:v>4,5137</c:v>
                </c:pt>
                <c:pt idx="14">
                  <c:v>4,51472</c:v>
                </c:pt>
                <c:pt idx="15">
                  <c:v>4,53191</c:v>
                </c:pt>
                <c:pt idx="16">
                  <c:v>4,535</c:v>
                </c:pt>
                <c:pt idx="17">
                  <c:v>4,56223</c:v>
                </c:pt>
                <c:pt idx="18">
                  <c:v>4,56472</c:v>
                </c:pt>
                <c:pt idx="19">
                  <c:v>4,58895</c:v>
                </c:pt>
                <c:pt idx="20">
                  <c:v>4,58944</c:v>
                </c:pt>
                <c:pt idx="21">
                  <c:v>4,61908</c:v>
                </c:pt>
                <c:pt idx="22">
                  <c:v>4,6315</c:v>
                </c:pt>
                <c:pt idx="23">
                  <c:v>4,71163</c:v>
                </c:pt>
                <c:pt idx="24">
                  <c:v>4,74162</c:v>
                </c:pt>
                <c:pt idx="25">
                  <c:v>4,76701</c:v>
                </c:pt>
                <c:pt idx="26">
                  <c:v>4,79143</c:v>
                </c:pt>
                <c:pt idx="27">
                  <c:v>4,81546</c:v>
                </c:pt>
                <c:pt idx="28">
                  <c:v>4,86584</c:v>
                </c:pt>
                <c:pt idx="29">
                  <c:v>4,87573</c:v>
                </c:pt>
                <c:pt idx="30">
                  <c:v>4,91094</c:v>
                </c:pt>
                <c:pt idx="31">
                  <c:v>4,98686</c:v>
                </c:pt>
                <c:pt idx="32">
                  <c:v>5,06158</c:v>
                </c:pt>
                <c:pt idx="33">
                  <c:v>5,16464</c:v>
                </c:pt>
                <c:pt idx="34">
                  <c:v>5,20247</c:v>
                </c:pt>
                <c:pt idx="35">
                  <c:v>5,23328</c:v>
                </c:pt>
                <c:pt idx="36">
                  <c:v>5,30243</c:v>
                </c:pt>
                <c:pt idx="37">
                  <c:v>5,36178</c:v>
                </c:pt>
                <c:pt idx="38">
                  <c:v>5,36396</c:v>
                </c:pt>
                <c:pt idx="39">
                  <c:v>5,45834</c:v>
                </c:pt>
                <c:pt idx="40">
                  <c:v>5,47579</c:v>
                </c:pt>
                <c:pt idx="41">
                  <c:v>5,50252</c:v>
                </c:pt>
                <c:pt idx="42">
                  <c:v>5,50358</c:v>
                </c:pt>
                <c:pt idx="43">
                  <c:v>5,54529</c:v>
                </c:pt>
                <c:pt idx="44">
                  <c:v>5,58517</c:v>
                </c:pt>
                <c:pt idx="45">
                  <c:v>5,60407</c:v>
                </c:pt>
                <c:pt idx="46">
                  <c:v>5,61899</c:v>
                </c:pt>
                <c:pt idx="47">
                  <c:v>5,63165</c:v>
                </c:pt>
                <c:pt idx="48">
                  <c:v>5,63361</c:v>
                </c:pt>
                <c:pt idx="49">
                  <c:v>5,64573</c:v>
                </c:pt>
                <c:pt idx="50">
                  <c:v>5,64689</c:v>
                </c:pt>
                <c:pt idx="51">
                  <c:v>5,65321</c:v>
                </c:pt>
                <c:pt idx="52">
                  <c:v>5,65943</c:v>
                </c:pt>
                <c:pt idx="53">
                  <c:v>5,66703</c:v>
                </c:pt>
                <c:pt idx="54">
                  <c:v>5,66856</c:v>
                </c:pt>
                <c:pt idx="55">
                  <c:v>5,69873</c:v>
                </c:pt>
                <c:pt idx="56">
                  <c:v>5,71382</c:v>
                </c:pt>
                <c:pt idx="57">
                  <c:v>5,72025</c:v>
                </c:pt>
                <c:pt idx="58">
                  <c:v>5,76939</c:v>
                </c:pt>
                <c:pt idx="59">
                  <c:v>5,7697</c:v>
                </c:pt>
                <c:pt idx="60">
                  <c:v>5,78215</c:v>
                </c:pt>
                <c:pt idx="61">
                  <c:v>5,7936</c:v>
                </c:pt>
                <c:pt idx="62">
                  <c:v>5,81926</c:v>
                </c:pt>
                <c:pt idx="63">
                  <c:v>5,83854</c:v>
                </c:pt>
                <c:pt idx="64">
                  <c:v>5,84072</c:v>
                </c:pt>
                <c:pt idx="65">
                  <c:v>5,84592</c:v>
                </c:pt>
                <c:pt idx="66">
                  <c:v>5,85088</c:v>
                </c:pt>
                <c:pt idx="67">
                  <c:v>5,91497</c:v>
                </c:pt>
                <c:pt idx="68">
                  <c:v>5,91856</c:v>
                </c:pt>
                <c:pt idx="69">
                  <c:v>5,95359</c:v>
                </c:pt>
                <c:pt idx="70">
                  <c:v>5,95827</c:v>
                </c:pt>
                <c:pt idx="71">
                  <c:v>5,96267</c:v>
                </c:pt>
                <c:pt idx="72">
                  <c:v>5,96713</c:v>
                </c:pt>
                <c:pt idx="73">
                  <c:v>5,98874</c:v>
                </c:pt>
                <c:pt idx="74">
                  <c:v>6,01725</c:v>
                </c:pt>
                <c:pt idx="75">
                  <c:v>6,09386</c:v>
                </c:pt>
                <c:pt idx="76">
                  <c:v>6,09696</c:v>
                </c:pt>
                <c:pt idx="77">
                  <c:v>6,13282</c:v>
                </c:pt>
                <c:pt idx="78">
                  <c:v>6,14749</c:v>
                </c:pt>
                <c:pt idx="79">
                  <c:v>6,17356</c:v>
                </c:pt>
                <c:pt idx="80">
                  <c:v>6,19375</c:v>
                </c:pt>
                <c:pt idx="81">
                  <c:v>6,20638</c:v>
                </c:pt>
                <c:pt idx="82">
                  <c:v>6,22657</c:v>
                </c:pt>
                <c:pt idx="83">
                  <c:v>6,2318</c:v>
                </c:pt>
                <c:pt idx="84">
                  <c:v>6,23593</c:v>
                </c:pt>
                <c:pt idx="85">
                  <c:v>6,24964</c:v>
                </c:pt>
                <c:pt idx="86">
                  <c:v>6,33416</c:v>
                </c:pt>
                <c:pt idx="87">
                  <c:v>6,35628</c:v>
                </c:pt>
                <c:pt idx="88">
                  <c:v>6,36984</c:v>
                </c:pt>
                <c:pt idx="89">
                  <c:v>6,40171</c:v>
                </c:pt>
                <c:pt idx="90">
                  <c:v>6,44464</c:v>
                </c:pt>
                <c:pt idx="91">
                  <c:v>6,45246</c:v>
                </c:pt>
                <c:pt idx="92">
                  <c:v>6,49709</c:v>
                </c:pt>
                <c:pt idx="93">
                  <c:v>6,52222</c:v>
                </c:pt>
                <c:pt idx="94">
                  <c:v>6,53342</c:v>
                </c:pt>
                <c:pt idx="95">
                  <c:v>6,59718</c:v>
                </c:pt>
                <c:pt idx="96">
                  <c:v>6,71014</c:v>
                </c:pt>
                <c:pt idx="97">
                  <c:v>6,79891</c:v>
                </c:pt>
                <c:pt idx="98">
                  <c:v>6,84481</c:v>
                </c:pt>
                <c:pt idx="99">
                  <c:v>6,88115</c:v>
                </c:pt>
                <c:pt idx="100">
                  <c:v>6,91227</c:v>
                </c:pt>
                <c:pt idx="101">
                  <c:v>6,95619</c:v>
                </c:pt>
                <c:pt idx="102">
                  <c:v>6,96824</c:v>
                </c:pt>
                <c:pt idx="160">
                  <c:v>Freq PEC</c:v>
                </c:pt>
                <c:pt idx="161">
                  <c:v>2,67826</c:v>
                </c:pt>
                <c:pt idx="162">
                  <c:v>2,67827</c:v>
                </c:pt>
                <c:pt idx="163">
                  <c:v>2,78806</c:v>
                </c:pt>
                <c:pt idx="164">
                  <c:v>2,85597</c:v>
                </c:pt>
                <c:pt idx="165">
                  <c:v>2,85597</c:v>
                </c:pt>
                <c:pt idx="166">
                  <c:v>2,9987</c:v>
                </c:pt>
                <c:pt idx="167">
                  <c:v>2,9987</c:v>
                </c:pt>
                <c:pt idx="168">
                  <c:v>3,03499</c:v>
                </c:pt>
                <c:pt idx="169">
                  <c:v>3,24838</c:v>
                </c:pt>
                <c:pt idx="170">
                  <c:v>4,01274</c:v>
                </c:pt>
                <c:pt idx="171">
                  <c:v>4,01341</c:v>
                </c:pt>
                <c:pt idx="172">
                  <c:v>4,04868</c:v>
                </c:pt>
                <c:pt idx="173">
                  <c:v>4,04893</c:v>
                </c:pt>
                <c:pt idx="174">
                  <c:v>4,16613</c:v>
                </c:pt>
                <c:pt idx="175">
                  <c:v>4,1689</c:v>
                </c:pt>
                <c:pt idx="176">
                  <c:v>4,29242</c:v>
                </c:pt>
                <c:pt idx="177">
                  <c:v>4,29448</c:v>
                </c:pt>
                <c:pt idx="178">
                  <c:v>4,39913</c:v>
                </c:pt>
                <c:pt idx="179">
                  <c:v>4,40817</c:v>
                </c:pt>
                <c:pt idx="180">
                  <c:v>4,62563</c:v>
                </c:pt>
                <c:pt idx="181">
                  <c:v>4,6238</c:v>
                </c:pt>
                <c:pt idx="182">
                  <c:v>4,64495</c:v>
                </c:pt>
                <c:pt idx="183">
                  <c:v>4,70551</c:v>
                </c:pt>
                <c:pt idx="184">
                  <c:v>4,77016</c:v>
                </c:pt>
              </c:strCache>
            </c:strRef>
          </c:xVal>
          <c:yVal>
            <c:numRef>
              <c:f>cav1ncav2nT!$Q$2:$Q$186</c:f>
              <c:numCache>
                <c:formatCode>General</c:formatCode>
                <c:ptCount val="185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1.5</c:v>
                </c:pt>
                <c:pt idx="9">
                  <c:v>1.5</c:v>
                </c:pt>
                <c:pt idx="11">
                  <c:v>1.5</c:v>
                </c:pt>
                <c:pt idx="12">
                  <c:v>1.5</c:v>
                </c:pt>
                <c:pt idx="13">
                  <c:v>1.5</c:v>
                </c:pt>
                <c:pt idx="14">
                  <c:v>1.5</c:v>
                </c:pt>
                <c:pt idx="15">
                  <c:v>1.5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21">
                  <c:v>1.5</c:v>
                </c:pt>
                <c:pt idx="22">
                  <c:v>1.5</c:v>
                </c:pt>
                <c:pt idx="23">
                  <c:v>1.5</c:v>
                </c:pt>
                <c:pt idx="24">
                  <c:v>1.5</c:v>
                </c:pt>
                <c:pt idx="26">
                  <c:v>1.5</c:v>
                </c:pt>
                <c:pt idx="27">
                  <c:v>1.5</c:v>
                </c:pt>
                <c:pt idx="28">
                  <c:v>1.5</c:v>
                </c:pt>
                <c:pt idx="29">
                  <c:v>1.5</c:v>
                </c:pt>
                <c:pt idx="31">
                  <c:v>1.5</c:v>
                </c:pt>
                <c:pt idx="32">
                  <c:v>1.5</c:v>
                </c:pt>
                <c:pt idx="33">
                  <c:v>1.5</c:v>
                </c:pt>
                <c:pt idx="36">
                  <c:v>1.5</c:v>
                </c:pt>
                <c:pt idx="37">
                  <c:v>1.5</c:v>
                </c:pt>
                <c:pt idx="38">
                  <c:v>1.5</c:v>
                </c:pt>
                <c:pt idx="39">
                  <c:v>1.5</c:v>
                </c:pt>
                <c:pt idx="40">
                  <c:v>1.5</c:v>
                </c:pt>
                <c:pt idx="41">
                  <c:v>1.5</c:v>
                </c:pt>
                <c:pt idx="42">
                  <c:v>1.5</c:v>
                </c:pt>
                <c:pt idx="43">
                  <c:v>1.5</c:v>
                </c:pt>
                <c:pt idx="44">
                  <c:v>1.5</c:v>
                </c:pt>
                <c:pt idx="45">
                  <c:v>1.5</c:v>
                </c:pt>
                <c:pt idx="46">
                  <c:v>1.5</c:v>
                </c:pt>
                <c:pt idx="47">
                  <c:v>1.5</c:v>
                </c:pt>
                <c:pt idx="48">
                  <c:v>1.5</c:v>
                </c:pt>
                <c:pt idx="49">
                  <c:v>1.5</c:v>
                </c:pt>
                <c:pt idx="50">
                  <c:v>1.5</c:v>
                </c:pt>
                <c:pt idx="56">
                  <c:v>1.5</c:v>
                </c:pt>
                <c:pt idx="58">
                  <c:v>1.5</c:v>
                </c:pt>
                <c:pt idx="59">
                  <c:v>1.5</c:v>
                </c:pt>
                <c:pt idx="60">
                  <c:v>1.5</c:v>
                </c:pt>
                <c:pt idx="61">
                  <c:v>1.5</c:v>
                </c:pt>
                <c:pt idx="62">
                  <c:v>1.5</c:v>
                </c:pt>
                <c:pt idx="63">
                  <c:v>1.5</c:v>
                </c:pt>
                <c:pt idx="69">
                  <c:v>1.5</c:v>
                </c:pt>
                <c:pt idx="70">
                  <c:v>1.5</c:v>
                </c:pt>
                <c:pt idx="71">
                  <c:v>1.5</c:v>
                </c:pt>
                <c:pt idx="72">
                  <c:v>1.5</c:v>
                </c:pt>
                <c:pt idx="73">
                  <c:v>1.5</c:v>
                </c:pt>
                <c:pt idx="74">
                  <c:v>1.5</c:v>
                </c:pt>
                <c:pt idx="77">
                  <c:v>1.5</c:v>
                </c:pt>
                <c:pt idx="80">
                  <c:v>1.5</c:v>
                </c:pt>
                <c:pt idx="81">
                  <c:v>1.5</c:v>
                </c:pt>
                <c:pt idx="82">
                  <c:v>1.5</c:v>
                </c:pt>
                <c:pt idx="83">
                  <c:v>1.5</c:v>
                </c:pt>
                <c:pt idx="87">
                  <c:v>1.5</c:v>
                </c:pt>
                <c:pt idx="88">
                  <c:v>1.5</c:v>
                </c:pt>
                <c:pt idx="90">
                  <c:v>1.5</c:v>
                </c:pt>
                <c:pt idx="91">
                  <c:v>1.5</c:v>
                </c:pt>
                <c:pt idx="93">
                  <c:v>1.5</c:v>
                </c:pt>
                <c:pt idx="94">
                  <c:v>1.5</c:v>
                </c:pt>
                <c:pt idx="95">
                  <c:v>1.5</c:v>
                </c:pt>
                <c:pt idx="96">
                  <c:v>1.5</c:v>
                </c:pt>
                <c:pt idx="97">
                  <c:v>1.5</c:v>
                </c:pt>
                <c:pt idx="98">
                  <c:v>1.5</c:v>
                </c:pt>
                <c:pt idx="99">
                  <c:v>1.5</c:v>
                </c:pt>
                <c:pt idx="100">
                  <c:v>1.5</c:v>
                </c:pt>
                <c:pt idx="101">
                  <c:v>1.5</c:v>
                </c:pt>
                <c:pt idx="102">
                  <c:v>1.5</c:v>
                </c:pt>
                <c:pt idx="103">
                  <c:v>1.5</c:v>
                </c:pt>
                <c:pt idx="104">
                  <c:v>1.5</c:v>
                </c:pt>
                <c:pt idx="105">
                  <c:v>1.5</c:v>
                </c:pt>
                <c:pt idx="106">
                  <c:v>1.5</c:v>
                </c:pt>
                <c:pt idx="107">
                  <c:v>1.5</c:v>
                </c:pt>
                <c:pt idx="108">
                  <c:v>1.5</c:v>
                </c:pt>
                <c:pt idx="109">
                  <c:v>1.5</c:v>
                </c:pt>
                <c:pt idx="110">
                  <c:v>1.5</c:v>
                </c:pt>
                <c:pt idx="111">
                  <c:v>1.5</c:v>
                </c:pt>
                <c:pt idx="112">
                  <c:v>1.5</c:v>
                </c:pt>
                <c:pt idx="113">
                  <c:v>1.5</c:v>
                </c:pt>
                <c:pt idx="114">
                  <c:v>1.5</c:v>
                </c:pt>
                <c:pt idx="115">
                  <c:v>1.5</c:v>
                </c:pt>
                <c:pt idx="116">
                  <c:v>1.5</c:v>
                </c:pt>
                <c:pt idx="117">
                  <c:v>1.5</c:v>
                </c:pt>
                <c:pt idx="118">
                  <c:v>1.5</c:v>
                </c:pt>
                <c:pt idx="119">
                  <c:v>1.5</c:v>
                </c:pt>
                <c:pt idx="120">
                  <c:v>1.5</c:v>
                </c:pt>
                <c:pt idx="121">
                  <c:v>1.5</c:v>
                </c:pt>
                <c:pt idx="122">
                  <c:v>1.5</c:v>
                </c:pt>
                <c:pt idx="123">
                  <c:v>1.5</c:v>
                </c:pt>
                <c:pt idx="124">
                  <c:v>1.5</c:v>
                </c:pt>
                <c:pt idx="125">
                  <c:v>1.5</c:v>
                </c:pt>
                <c:pt idx="126">
                  <c:v>1.5</c:v>
                </c:pt>
                <c:pt idx="127">
                  <c:v>1.5</c:v>
                </c:pt>
                <c:pt idx="128">
                  <c:v>1.5</c:v>
                </c:pt>
                <c:pt idx="129">
                  <c:v>1.5</c:v>
                </c:pt>
                <c:pt idx="130">
                  <c:v>1.5</c:v>
                </c:pt>
                <c:pt idx="131">
                  <c:v>1.5</c:v>
                </c:pt>
                <c:pt idx="132">
                  <c:v>1.5</c:v>
                </c:pt>
                <c:pt idx="133">
                  <c:v>1.5</c:v>
                </c:pt>
                <c:pt idx="134">
                  <c:v>1.5</c:v>
                </c:pt>
                <c:pt idx="135">
                  <c:v>1.5</c:v>
                </c:pt>
                <c:pt idx="136">
                  <c:v>1.5</c:v>
                </c:pt>
                <c:pt idx="137">
                  <c:v>1.5</c:v>
                </c:pt>
                <c:pt idx="138">
                  <c:v>1.5</c:v>
                </c:pt>
                <c:pt idx="139">
                  <c:v>1.5</c:v>
                </c:pt>
                <c:pt idx="140">
                  <c:v>1.5</c:v>
                </c:pt>
                <c:pt idx="141">
                  <c:v>1.5</c:v>
                </c:pt>
                <c:pt idx="142">
                  <c:v>1.5</c:v>
                </c:pt>
                <c:pt idx="143">
                  <c:v>1.5</c:v>
                </c:pt>
                <c:pt idx="144">
                  <c:v>1.5</c:v>
                </c:pt>
                <c:pt idx="145">
                  <c:v>1.5</c:v>
                </c:pt>
                <c:pt idx="146">
                  <c:v>1.5</c:v>
                </c:pt>
                <c:pt idx="147">
                  <c:v>1.5</c:v>
                </c:pt>
                <c:pt idx="148">
                  <c:v>1.5</c:v>
                </c:pt>
                <c:pt idx="149">
                  <c:v>1.5</c:v>
                </c:pt>
                <c:pt idx="150">
                  <c:v>1.5</c:v>
                </c:pt>
                <c:pt idx="151">
                  <c:v>1.5</c:v>
                </c:pt>
                <c:pt idx="152">
                  <c:v>1.5</c:v>
                </c:pt>
                <c:pt idx="153">
                  <c:v>1.5</c:v>
                </c:pt>
                <c:pt idx="154">
                  <c:v>1.5</c:v>
                </c:pt>
                <c:pt idx="155">
                  <c:v>1.5</c:v>
                </c:pt>
                <c:pt idx="156">
                  <c:v>1.5</c:v>
                </c:pt>
                <c:pt idx="157">
                  <c:v>1.5</c:v>
                </c:pt>
                <c:pt idx="158">
                  <c:v>1.5</c:v>
                </c:pt>
                <c:pt idx="159">
                  <c:v>1.5</c:v>
                </c:pt>
                <c:pt idx="160">
                  <c:v>1.5</c:v>
                </c:pt>
                <c:pt idx="161">
                  <c:v>1.5</c:v>
                </c:pt>
                <c:pt idx="162">
                  <c:v>1.5</c:v>
                </c:pt>
                <c:pt idx="163">
                  <c:v>1.5</c:v>
                </c:pt>
                <c:pt idx="164">
                  <c:v>1.5</c:v>
                </c:pt>
                <c:pt idx="165">
                  <c:v>1.5</c:v>
                </c:pt>
                <c:pt idx="166">
                  <c:v>1.5</c:v>
                </c:pt>
                <c:pt idx="167">
                  <c:v>1.5</c:v>
                </c:pt>
                <c:pt idx="168">
                  <c:v>1.5</c:v>
                </c:pt>
                <c:pt idx="169">
                  <c:v>1.5</c:v>
                </c:pt>
                <c:pt idx="170">
                  <c:v>1.5</c:v>
                </c:pt>
                <c:pt idx="171">
                  <c:v>1.5</c:v>
                </c:pt>
                <c:pt idx="174">
                  <c:v>1.5</c:v>
                </c:pt>
                <c:pt idx="175">
                  <c:v>1.5</c:v>
                </c:pt>
                <c:pt idx="178">
                  <c:v>1.5</c:v>
                </c:pt>
                <c:pt idx="179">
                  <c:v>1.5</c:v>
                </c:pt>
                <c:pt idx="182">
                  <c:v>1.5</c:v>
                </c:pt>
                <c:pt idx="183">
                  <c:v>1.5</c:v>
                </c:pt>
                <c:pt idx="184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417E-4836-856D-EB67498D159F}"/>
            </c:ext>
          </c:extLst>
        </c:ser>
        <c:ser>
          <c:idx val="6"/>
          <c:order val="6"/>
          <c:tx>
            <c:v>Rx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cav1ncav2nT!$B$163:$B$298</c:f>
              <c:numCache>
                <c:formatCode>General</c:formatCode>
                <c:ptCount val="136"/>
                <c:pt idx="0">
                  <c:v>2.6782599999999999</c:v>
                </c:pt>
                <c:pt idx="1">
                  <c:v>2.6782699999999999</c:v>
                </c:pt>
                <c:pt idx="2">
                  <c:v>2.7880600000000002</c:v>
                </c:pt>
                <c:pt idx="3">
                  <c:v>2.8559700000000001</c:v>
                </c:pt>
                <c:pt idx="4">
                  <c:v>2.8559700000000001</c:v>
                </c:pt>
                <c:pt idx="5">
                  <c:v>2.9986999999999999</c:v>
                </c:pt>
                <c:pt idx="6">
                  <c:v>2.9986999999999999</c:v>
                </c:pt>
                <c:pt idx="7">
                  <c:v>3.0349900000000001</c:v>
                </c:pt>
                <c:pt idx="8">
                  <c:v>3.24838</c:v>
                </c:pt>
                <c:pt idx="9">
                  <c:v>4.01274</c:v>
                </c:pt>
                <c:pt idx="10">
                  <c:v>4.0134100000000004</c:v>
                </c:pt>
                <c:pt idx="11">
                  <c:v>4.0486800000000001</c:v>
                </c:pt>
                <c:pt idx="12">
                  <c:v>4.0489300000000004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4.2924199999999999</c:v>
                </c:pt>
                <c:pt idx="16">
                  <c:v>4.2944800000000001</c:v>
                </c:pt>
                <c:pt idx="17">
                  <c:v>4.3991300000000004</c:v>
                </c:pt>
                <c:pt idx="18">
                  <c:v>4.4081700000000001</c:v>
                </c:pt>
                <c:pt idx="19">
                  <c:v>4.6256300000000001</c:v>
                </c:pt>
                <c:pt idx="20">
                  <c:v>4.6238000000000001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4.7701599999999997</c:v>
                </c:pt>
                <c:pt idx="24">
                  <c:v>4.85928</c:v>
                </c:pt>
                <c:pt idx="25">
                  <c:v>4.8638000000000003</c:v>
                </c:pt>
                <c:pt idx="26">
                  <c:v>5.0313400000000001</c:v>
                </c:pt>
                <c:pt idx="27">
                  <c:v>5.04596</c:v>
                </c:pt>
                <c:pt idx="28">
                  <c:v>5.08108</c:v>
                </c:pt>
                <c:pt idx="29">
                  <c:v>5.0967500000000001</c:v>
                </c:pt>
                <c:pt idx="30">
                  <c:v>5.3389600000000002</c:v>
                </c:pt>
                <c:pt idx="31">
                  <c:v>5.3619599999999998</c:v>
                </c:pt>
                <c:pt idx="32">
                  <c:v>5.43987</c:v>
                </c:pt>
                <c:pt idx="33">
                  <c:v>5.5976499999999998</c:v>
                </c:pt>
                <c:pt idx="34">
                  <c:v>5.63652</c:v>
                </c:pt>
                <c:pt idx="35">
                  <c:v>5.6991800000000001</c:v>
                </c:pt>
                <c:pt idx="36">
                  <c:v>5.7264699999999999</c:v>
                </c:pt>
                <c:pt idx="37">
                  <c:v>5.87629</c:v>
                </c:pt>
                <c:pt idx="38">
                  <c:v>5.9082400000000002</c:v>
                </c:pt>
                <c:pt idx="39">
                  <c:v>6.0328499999999998</c:v>
                </c:pt>
                <c:pt idx="40">
                  <c:v>6.09544</c:v>
                </c:pt>
                <c:pt idx="41">
                  <c:v>6.1445100000000004</c:v>
                </c:pt>
                <c:pt idx="42">
                  <c:v>6.1458199999999996</c:v>
                </c:pt>
                <c:pt idx="43">
                  <c:v>6.2295400000000001</c:v>
                </c:pt>
                <c:pt idx="44">
                  <c:v>6.2296500000000004</c:v>
                </c:pt>
                <c:pt idx="45">
                  <c:v>6.2437699999999996</c:v>
                </c:pt>
                <c:pt idx="46">
                  <c:v>6.2529500000000002</c:v>
                </c:pt>
                <c:pt idx="47">
                  <c:v>6.2529399999999997</c:v>
                </c:pt>
                <c:pt idx="48">
                  <c:v>6.2537000000000003</c:v>
                </c:pt>
                <c:pt idx="49">
                  <c:v>6.2654399999999999</c:v>
                </c:pt>
                <c:pt idx="50">
                  <c:v>6.40632</c:v>
                </c:pt>
                <c:pt idx="51">
                  <c:v>6.4348900000000002</c:v>
                </c:pt>
                <c:pt idx="52">
                  <c:v>6.4818300000000004</c:v>
                </c:pt>
                <c:pt idx="53">
                  <c:v>6.5113300000000001</c:v>
                </c:pt>
                <c:pt idx="54">
                  <c:v>6.6760400000000004</c:v>
                </c:pt>
                <c:pt idx="55">
                  <c:v>6.6807600000000003</c:v>
                </c:pt>
                <c:pt idx="56">
                  <c:v>6.9206099999999999</c:v>
                </c:pt>
              </c:numCache>
            </c:numRef>
          </c:xVal>
          <c:yVal>
            <c:numRef>
              <c:f>cav1ncav2nT!$M$163:$M$298</c:f>
              <c:numCache>
                <c:formatCode>0.00E+00</c:formatCode>
                <c:ptCount val="136"/>
                <c:pt idx="0">
                  <c:v>1.2098287659240001E-4</c:v>
                </c:pt>
                <c:pt idx="1">
                  <c:v>1.8243139088238453E-4</c:v>
                </c:pt>
                <c:pt idx="2">
                  <c:v>5.8078318520116399E-5</c:v>
                </c:pt>
                <c:pt idx="3">
                  <c:v>4.9861535604631809E-5</c:v>
                </c:pt>
                <c:pt idx="4">
                  <c:v>2.5501703560386395E-4</c:v>
                </c:pt>
                <c:pt idx="5">
                  <c:v>3.4520328936304481E-3</c:v>
                </c:pt>
                <c:pt idx="6">
                  <c:v>9.2784799469008874E-4</c:v>
                </c:pt>
                <c:pt idx="7">
                  <c:v>3.7379009641728201E-5</c:v>
                </c:pt>
                <c:pt idx="8">
                  <c:v>3.2916081706154787E-4</c:v>
                </c:pt>
                <c:pt idx="9">
                  <c:v>4.1750220686381562E-5</c:v>
                </c:pt>
                <c:pt idx="10">
                  <c:v>2.0444135949130283E-7</c:v>
                </c:pt>
                <c:pt idx="11">
                  <c:v>4.8416938786120192E-6</c:v>
                </c:pt>
                <c:pt idx="12">
                  <c:v>1.0875374305801784E-5</c:v>
                </c:pt>
                <c:pt idx="13">
                  <c:v>1.4561378841594248E-5</c:v>
                </c:pt>
                <c:pt idx="14">
                  <c:v>1.4119083573408463E-4</c:v>
                </c:pt>
                <c:pt idx="15">
                  <c:v>3.0724567613109322E-6</c:v>
                </c:pt>
                <c:pt idx="16">
                  <c:v>4.739160840163826E-7</c:v>
                </c:pt>
                <c:pt idx="17">
                  <c:v>4.3224445646080056E-7</c:v>
                </c:pt>
                <c:pt idx="18">
                  <c:v>8.7138303795329223E-6</c:v>
                </c:pt>
                <c:pt idx="19">
                  <c:v>1.520335664533862E-7</c:v>
                </c:pt>
                <c:pt idx="20">
                  <c:v>2.1936514996868725E-7</c:v>
                </c:pt>
                <c:pt idx="21">
                  <c:v>3.3190551357243835E-7</c:v>
                </c:pt>
                <c:pt idx="22">
                  <c:v>2.7695131829406302E-7</c:v>
                </c:pt>
                <c:pt idx="23">
                  <c:v>9.6066461388837285E-7</c:v>
                </c:pt>
                <c:pt idx="24">
                  <c:v>7.1115653353355004E-10</c:v>
                </c:pt>
                <c:pt idx="25">
                  <c:v>1.9472176566268915E-8</c:v>
                </c:pt>
                <c:pt idx="26">
                  <c:v>7.1013931156894984E-6</c:v>
                </c:pt>
                <c:pt idx="27">
                  <c:v>3.8236585804818422E-7</c:v>
                </c:pt>
                <c:pt idx="28">
                  <c:v>3.0048973813624447E-7</c:v>
                </c:pt>
                <c:pt idx="29">
                  <c:v>1.001563838545461E-6</c:v>
                </c:pt>
                <c:pt idx="30">
                  <c:v>6.5637365597351351E-7</c:v>
                </c:pt>
                <c:pt idx="31">
                  <c:v>3.531844023226272E-7</c:v>
                </c:pt>
                <c:pt idx="32">
                  <c:v>1.1453133569765174E-7</c:v>
                </c:pt>
                <c:pt idx="33">
                  <c:v>1.4269875622938367E-8</c:v>
                </c:pt>
                <c:pt idx="34">
                  <c:v>5.1967876139008791E-7</c:v>
                </c:pt>
                <c:pt idx="35">
                  <c:v>9.0513484824361633E-7</c:v>
                </c:pt>
                <c:pt idx="36">
                  <c:v>3.769030307305553E-7</c:v>
                </c:pt>
                <c:pt idx="37">
                  <c:v>7.1124629090513624E-8</c:v>
                </c:pt>
                <c:pt idx="38">
                  <c:v>6.7392522060839332E-8</c:v>
                </c:pt>
                <c:pt idx="39">
                  <c:v>9.8478665254413751E-7</c:v>
                </c:pt>
                <c:pt idx="40">
                  <c:v>1.568943064982692E-7</c:v>
                </c:pt>
                <c:pt idx="41">
                  <c:v>6.6479370535804959E-8</c:v>
                </c:pt>
                <c:pt idx="42">
                  <c:v>1.8594886392340174E-8</c:v>
                </c:pt>
                <c:pt idx="43">
                  <c:v>5.9197626892510393E-11</c:v>
                </c:pt>
                <c:pt idx="44">
                  <c:v>6.3781267854293964E-7</c:v>
                </c:pt>
                <c:pt idx="45">
                  <c:v>4.6899001709121177E-7</c:v>
                </c:pt>
                <c:pt idx="46">
                  <c:v>1.8013581001659234E-4</c:v>
                </c:pt>
                <c:pt idx="47">
                  <c:v>1.4999637689755337E-4</c:v>
                </c:pt>
                <c:pt idx="48">
                  <c:v>2.5146520219671506E-7</c:v>
                </c:pt>
                <c:pt idx="49">
                  <c:v>2.2640660687927931E-8</c:v>
                </c:pt>
                <c:pt idx="50">
                  <c:v>1.0256419639483627E-6</c:v>
                </c:pt>
                <c:pt idx="51">
                  <c:v>1.0525937912183245E-8</c:v>
                </c:pt>
                <c:pt idx="52">
                  <c:v>8.5163613583003055E-6</c:v>
                </c:pt>
                <c:pt idx="53">
                  <c:v>1.9085994166908128E-8</c:v>
                </c:pt>
                <c:pt idx="54">
                  <c:v>1.798381161442198E-7</c:v>
                </c:pt>
                <c:pt idx="55">
                  <c:v>6.9349728118530137E-7</c:v>
                </c:pt>
                <c:pt idx="56">
                  <c:v>3.0648374452810446E-9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17E-4836-856D-EB67498D159F}"/>
            </c:ext>
          </c:extLst>
        </c:ser>
        <c:ser>
          <c:idx val="7"/>
          <c:order val="7"/>
          <c:tx>
            <c:v>Ry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cav1ncav2nT!$B$163:$B$298</c:f>
              <c:numCache>
                <c:formatCode>General</c:formatCode>
                <c:ptCount val="136"/>
                <c:pt idx="0">
                  <c:v>2.6782599999999999</c:v>
                </c:pt>
                <c:pt idx="1">
                  <c:v>2.6782699999999999</c:v>
                </c:pt>
                <c:pt idx="2">
                  <c:v>2.7880600000000002</c:v>
                </c:pt>
                <c:pt idx="3">
                  <c:v>2.8559700000000001</c:v>
                </c:pt>
                <c:pt idx="4">
                  <c:v>2.8559700000000001</c:v>
                </c:pt>
                <c:pt idx="5">
                  <c:v>2.9986999999999999</c:v>
                </c:pt>
                <c:pt idx="6">
                  <c:v>2.9986999999999999</c:v>
                </c:pt>
                <c:pt idx="7">
                  <c:v>3.0349900000000001</c:v>
                </c:pt>
                <c:pt idx="8">
                  <c:v>3.24838</c:v>
                </c:pt>
                <c:pt idx="9">
                  <c:v>4.01274</c:v>
                </c:pt>
                <c:pt idx="10">
                  <c:v>4.0134100000000004</c:v>
                </c:pt>
                <c:pt idx="11">
                  <c:v>4.0486800000000001</c:v>
                </c:pt>
                <c:pt idx="12">
                  <c:v>4.0489300000000004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4.2924199999999999</c:v>
                </c:pt>
                <c:pt idx="16">
                  <c:v>4.2944800000000001</c:v>
                </c:pt>
                <c:pt idx="17">
                  <c:v>4.3991300000000004</c:v>
                </c:pt>
                <c:pt idx="18">
                  <c:v>4.4081700000000001</c:v>
                </c:pt>
                <c:pt idx="19">
                  <c:v>4.6256300000000001</c:v>
                </c:pt>
                <c:pt idx="20">
                  <c:v>4.6238000000000001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4.7701599999999997</c:v>
                </c:pt>
                <c:pt idx="24">
                  <c:v>4.85928</c:v>
                </c:pt>
                <c:pt idx="25">
                  <c:v>4.8638000000000003</c:v>
                </c:pt>
                <c:pt idx="26">
                  <c:v>5.0313400000000001</c:v>
                </c:pt>
                <c:pt idx="27">
                  <c:v>5.04596</c:v>
                </c:pt>
                <c:pt idx="28">
                  <c:v>5.08108</c:v>
                </c:pt>
                <c:pt idx="29">
                  <c:v>5.0967500000000001</c:v>
                </c:pt>
                <c:pt idx="30">
                  <c:v>5.3389600000000002</c:v>
                </c:pt>
                <c:pt idx="31">
                  <c:v>5.3619599999999998</c:v>
                </c:pt>
                <c:pt idx="32">
                  <c:v>5.43987</c:v>
                </c:pt>
                <c:pt idx="33">
                  <c:v>5.5976499999999998</c:v>
                </c:pt>
                <c:pt idx="34">
                  <c:v>5.63652</c:v>
                </c:pt>
                <c:pt idx="35">
                  <c:v>5.6991800000000001</c:v>
                </c:pt>
                <c:pt idx="36">
                  <c:v>5.7264699999999999</c:v>
                </c:pt>
                <c:pt idx="37">
                  <c:v>5.87629</c:v>
                </c:pt>
                <c:pt idx="38">
                  <c:v>5.9082400000000002</c:v>
                </c:pt>
                <c:pt idx="39">
                  <c:v>6.0328499999999998</c:v>
                </c:pt>
                <c:pt idx="40">
                  <c:v>6.09544</c:v>
                </c:pt>
                <c:pt idx="41">
                  <c:v>6.1445100000000004</c:v>
                </c:pt>
                <c:pt idx="42">
                  <c:v>6.1458199999999996</c:v>
                </c:pt>
                <c:pt idx="43">
                  <c:v>6.2295400000000001</c:v>
                </c:pt>
                <c:pt idx="44">
                  <c:v>6.2296500000000004</c:v>
                </c:pt>
                <c:pt idx="45">
                  <c:v>6.2437699999999996</c:v>
                </c:pt>
                <c:pt idx="46">
                  <c:v>6.2529500000000002</c:v>
                </c:pt>
                <c:pt idx="47">
                  <c:v>6.2529399999999997</c:v>
                </c:pt>
                <c:pt idx="48">
                  <c:v>6.2537000000000003</c:v>
                </c:pt>
                <c:pt idx="49">
                  <c:v>6.2654399999999999</c:v>
                </c:pt>
                <c:pt idx="50">
                  <c:v>6.40632</c:v>
                </c:pt>
                <c:pt idx="51">
                  <c:v>6.4348900000000002</c:v>
                </c:pt>
                <c:pt idx="52">
                  <c:v>6.4818300000000004</c:v>
                </c:pt>
                <c:pt idx="53">
                  <c:v>6.5113300000000001</c:v>
                </c:pt>
                <c:pt idx="54">
                  <c:v>6.6760400000000004</c:v>
                </c:pt>
                <c:pt idx="55">
                  <c:v>6.6807600000000003</c:v>
                </c:pt>
                <c:pt idx="56">
                  <c:v>6.9206099999999999</c:v>
                </c:pt>
              </c:numCache>
            </c:numRef>
          </c:xVal>
          <c:yVal>
            <c:numRef>
              <c:f>cav1ncav2nT!$N$163:$N$298</c:f>
              <c:numCache>
                <c:formatCode>0.00E+00</c:formatCode>
                <c:ptCount val="136"/>
                <c:pt idx="0">
                  <c:v>0.15244851507837426</c:v>
                </c:pt>
                <c:pt idx="1">
                  <c:v>2.3324965927646897</c:v>
                </c:pt>
                <c:pt idx="2">
                  <c:v>1.0288159280706333</c:v>
                </c:pt>
                <c:pt idx="3">
                  <c:v>3.4765853803458402</c:v>
                </c:pt>
                <c:pt idx="4">
                  <c:v>25.012592570416277</c:v>
                </c:pt>
                <c:pt idx="5">
                  <c:v>6974.1278085166368</c:v>
                </c:pt>
                <c:pt idx="6">
                  <c:v>7010.4030121641581</c:v>
                </c:pt>
                <c:pt idx="7">
                  <c:v>7.9310350081742937</c:v>
                </c:pt>
                <c:pt idx="8">
                  <c:v>11837.345529668273</c:v>
                </c:pt>
                <c:pt idx="9">
                  <c:v>6.0524854088207807</c:v>
                </c:pt>
                <c:pt idx="10">
                  <c:v>0.45853276343049354</c:v>
                </c:pt>
                <c:pt idx="11">
                  <c:v>6.4039912334664946</c:v>
                </c:pt>
                <c:pt idx="12">
                  <c:v>13.778626403089742</c:v>
                </c:pt>
                <c:pt idx="13">
                  <c:v>5.0326765526559463</c:v>
                </c:pt>
                <c:pt idx="14">
                  <c:v>47.537016478234641</c:v>
                </c:pt>
                <c:pt idx="15">
                  <c:v>0.35653963381156772</c:v>
                </c:pt>
                <c:pt idx="16">
                  <c:v>0.93593639562083875</c:v>
                </c:pt>
                <c:pt idx="17">
                  <c:v>0.2956789952568859</c:v>
                </c:pt>
                <c:pt idx="18">
                  <c:v>4.7388176323262368</c:v>
                </c:pt>
                <c:pt idx="19">
                  <c:v>8.633678322803845E-3</c:v>
                </c:pt>
                <c:pt idx="20">
                  <c:v>2.0728674495016843E-2</c:v>
                </c:pt>
                <c:pt idx="21">
                  <c:v>1.110675914025357</c:v>
                </c:pt>
                <c:pt idx="22">
                  <c:v>2.6527777296665111E-3</c:v>
                </c:pt>
                <c:pt idx="23">
                  <c:v>1.7588654497042429</c:v>
                </c:pt>
                <c:pt idx="24">
                  <c:v>0.11505465066243788</c:v>
                </c:pt>
                <c:pt idx="25">
                  <c:v>8.3652114872498264E-3</c:v>
                </c:pt>
                <c:pt idx="26">
                  <c:v>5.3825845908729332E-2</c:v>
                </c:pt>
                <c:pt idx="27">
                  <c:v>1.5145655926291612</c:v>
                </c:pt>
                <c:pt idx="28">
                  <c:v>6.01017464861381E-2</c:v>
                </c:pt>
                <c:pt idx="29">
                  <c:v>3.8800509730610985E-2</c:v>
                </c:pt>
                <c:pt idx="30">
                  <c:v>5.8621873889780201E-5</c:v>
                </c:pt>
                <c:pt idx="31">
                  <c:v>1.0332091244995544E-4</c:v>
                </c:pt>
                <c:pt idx="32">
                  <c:v>3.7171227994394394</c:v>
                </c:pt>
                <c:pt idx="33">
                  <c:v>2.2493193778529975E-2</c:v>
                </c:pt>
                <c:pt idx="34">
                  <c:v>0.1007687348955849</c:v>
                </c:pt>
                <c:pt idx="35">
                  <c:v>0.82345617246431202</c:v>
                </c:pt>
                <c:pt idx="36">
                  <c:v>3.1154644135919303E-3</c:v>
                </c:pt>
                <c:pt idx="37">
                  <c:v>6.7820001011395625E-2</c:v>
                </c:pt>
                <c:pt idx="38">
                  <c:v>4.0332929861189228</c:v>
                </c:pt>
                <c:pt idx="39">
                  <c:v>0.23205008545536773</c:v>
                </c:pt>
                <c:pt idx="40">
                  <c:v>8.6982853861734702E-4</c:v>
                </c:pt>
                <c:pt idx="41">
                  <c:v>8.6910025571682406E-5</c:v>
                </c:pt>
                <c:pt idx="42">
                  <c:v>4.3352239951313309E-5</c:v>
                </c:pt>
                <c:pt idx="43">
                  <c:v>3.3785962665481544E-3</c:v>
                </c:pt>
                <c:pt idx="44">
                  <c:v>3.8947851455910206E-3</c:v>
                </c:pt>
                <c:pt idx="45">
                  <c:v>0.75008980525240609</c:v>
                </c:pt>
                <c:pt idx="46">
                  <c:v>1.6851414485423154E-6</c:v>
                </c:pt>
                <c:pt idx="47">
                  <c:v>0.23615391118141349</c:v>
                </c:pt>
                <c:pt idx="48">
                  <c:v>0.32432194255605845</c:v>
                </c:pt>
                <c:pt idx="49">
                  <c:v>2.1966625751417099E-4</c:v>
                </c:pt>
                <c:pt idx="50">
                  <c:v>0.33589733939704008</c:v>
                </c:pt>
                <c:pt idx="51">
                  <c:v>2.5343701699274543E-5</c:v>
                </c:pt>
                <c:pt idx="52">
                  <c:v>6.9525382784720621E-4</c:v>
                </c:pt>
                <c:pt idx="53">
                  <c:v>4.5099181752430689E-2</c:v>
                </c:pt>
                <c:pt idx="54">
                  <c:v>5.2440335017517381E-2</c:v>
                </c:pt>
                <c:pt idx="55">
                  <c:v>0.18579866595361694</c:v>
                </c:pt>
                <c:pt idx="56">
                  <c:v>5.7695323200992528E-2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417E-4836-856D-EB67498D1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88784"/>
        <c:axId val="1751880464"/>
      </c:scatterChart>
      <c:valAx>
        <c:axId val="1867630112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14720"/>
        <c:crosses val="autoZero"/>
        <c:crossBetween val="midCat"/>
      </c:valAx>
      <c:valAx>
        <c:axId val="1867614720"/>
        <c:scaling>
          <c:logBase val="10"/>
          <c:orientation val="minMax"/>
          <c:max val="1E+20"/>
          <c:min val="1.0000000000000002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Rz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*GHz]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30112"/>
        <c:crosses val="autoZero"/>
        <c:crossBetween val="midCat"/>
      </c:valAx>
      <c:valAx>
        <c:axId val="1751880464"/>
        <c:scaling>
          <c:logBase val="10"/>
          <c:orientation val="minMax"/>
          <c:max val="1E+20"/>
          <c:min val="1.0000000000000002E-3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Rx, Ry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/m]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8784"/>
        <c:crosses val="max"/>
        <c:crossBetween val="midCat"/>
      </c:valAx>
      <c:valAx>
        <c:axId val="1751888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1880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'cav1ncav2nT (2)'!$D$1</c:f>
              <c:strCache>
                <c:ptCount val="1"/>
                <c:pt idx="0">
                  <c:v>R/Qx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'cav1ncav2nT (2)'!$B$3:$B$164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'cav1ncav2nT (2)'!$D$3:$D$164</c:f>
              <c:numCache>
                <c:formatCode>0.00E+00</c:formatCode>
                <c:ptCount val="162"/>
                <c:pt idx="0" formatCode="General">
                  <c:v>3.9600000000000003E-2</c:v>
                </c:pt>
                <c:pt idx="1">
                  <c:v>2.0400000000000001E-2</c:v>
                </c:pt>
                <c:pt idx="2">
                  <c:v>3.8E-3</c:v>
                </c:pt>
                <c:pt idx="3">
                  <c:v>0.50629400000000002</c:v>
                </c:pt>
                <c:pt idx="4" formatCode="General">
                  <c:v>1.4259999999999999</c:v>
                </c:pt>
                <c:pt idx="5">
                  <c:v>0.63600000000000001</c:v>
                </c:pt>
                <c:pt idx="6" formatCode="General">
                  <c:v>1.6045</c:v>
                </c:pt>
                <c:pt idx="7">
                  <c:v>0.32669999999999999</c:v>
                </c:pt>
                <c:pt idx="8">
                  <c:v>5.5E-2</c:v>
                </c:pt>
                <c:pt idx="9">
                  <c:v>1.75</c:v>
                </c:pt>
                <c:pt idx="10" formatCode="General">
                  <c:v>5.3559999999999999</c:v>
                </c:pt>
                <c:pt idx="11">
                  <c:v>5.7789999999999999</c:v>
                </c:pt>
                <c:pt idx="12">
                  <c:v>2.6541999999999999</c:v>
                </c:pt>
                <c:pt idx="13">
                  <c:v>0.14499999999999999</c:v>
                </c:pt>
                <c:pt idx="14">
                  <c:v>11.410539999999999</c:v>
                </c:pt>
                <c:pt idx="15">
                  <c:v>1.6379999999999999</c:v>
                </c:pt>
                <c:pt idx="16" formatCode="General">
                  <c:v>2.5000000000000001E-2</c:v>
                </c:pt>
                <c:pt idx="17">
                  <c:v>0.123</c:v>
                </c:pt>
                <c:pt idx="18">
                  <c:v>3.5900000000000001E-2</c:v>
                </c:pt>
                <c:pt idx="19">
                  <c:v>0.95440000000000003</c:v>
                </c:pt>
                <c:pt idx="20">
                  <c:v>5.4308899999999998</c:v>
                </c:pt>
                <c:pt idx="21">
                  <c:v>5.31</c:v>
                </c:pt>
                <c:pt idx="22">
                  <c:v>5.3999999999999999E-2</c:v>
                </c:pt>
                <c:pt idx="23" formatCode="General">
                  <c:v>3.36</c:v>
                </c:pt>
                <c:pt idx="24">
                  <c:v>0.06</c:v>
                </c:pt>
                <c:pt idx="25">
                  <c:v>9.5370000000000008</c:v>
                </c:pt>
                <c:pt idx="26">
                  <c:v>6.8680000000000003</c:v>
                </c:pt>
                <c:pt idx="27">
                  <c:v>3.2199999999999999E-2</c:v>
                </c:pt>
                <c:pt idx="28">
                  <c:v>2.0699999999999999E-4</c:v>
                </c:pt>
                <c:pt idx="29">
                  <c:v>9.4000000000000004E-3</c:v>
                </c:pt>
                <c:pt idx="30">
                  <c:v>0.99526899999999996</c:v>
                </c:pt>
                <c:pt idx="31">
                  <c:v>5.1337999999999999</c:v>
                </c:pt>
                <c:pt idx="32">
                  <c:v>2.2040000000000002</c:v>
                </c:pt>
                <c:pt idx="33">
                  <c:v>0.25164999999999998</c:v>
                </c:pt>
                <c:pt idx="34">
                  <c:v>0.12590000000000001</c:v>
                </c:pt>
                <c:pt idx="35">
                  <c:v>0.75329999999999997</c:v>
                </c:pt>
                <c:pt idx="36">
                  <c:v>0.16867799999999999</c:v>
                </c:pt>
                <c:pt idx="37">
                  <c:v>2.18E-2</c:v>
                </c:pt>
                <c:pt idx="38">
                  <c:v>6.63</c:v>
                </c:pt>
                <c:pt idx="39">
                  <c:v>3.137</c:v>
                </c:pt>
                <c:pt idx="40">
                  <c:v>1E-3</c:v>
                </c:pt>
                <c:pt idx="41">
                  <c:v>2.5999999999999999E-2</c:v>
                </c:pt>
                <c:pt idx="42">
                  <c:v>2.77</c:v>
                </c:pt>
                <c:pt idx="43">
                  <c:v>0.89219999999999999</c:v>
                </c:pt>
                <c:pt idx="44">
                  <c:v>0.74360000000000004</c:v>
                </c:pt>
                <c:pt idx="45">
                  <c:v>0.2999</c:v>
                </c:pt>
                <c:pt idx="46">
                  <c:v>5.2400000000000002E-2</c:v>
                </c:pt>
                <c:pt idx="47">
                  <c:v>0.25800000000000001</c:v>
                </c:pt>
                <c:pt idx="48">
                  <c:v>1.32E-2</c:v>
                </c:pt>
                <c:pt idx="49">
                  <c:v>7.2000000000000005E-4</c:v>
                </c:pt>
                <c:pt idx="50">
                  <c:v>0.14699999999999999</c:v>
                </c:pt>
                <c:pt idx="51">
                  <c:v>2.9700000000000001E-2</c:v>
                </c:pt>
                <c:pt idx="52">
                  <c:v>0.24246000000000001</c:v>
                </c:pt>
                <c:pt idx="53">
                  <c:v>6.8799999999999998E-3</c:v>
                </c:pt>
                <c:pt idx="54">
                  <c:v>2.6700000000000002E-2</c:v>
                </c:pt>
                <c:pt idx="55">
                  <c:v>8.5900000000000004E-3</c:v>
                </c:pt>
                <c:pt idx="56">
                  <c:v>2.0600000000000002E-3</c:v>
                </c:pt>
                <c:pt idx="57">
                  <c:v>1.975E-2</c:v>
                </c:pt>
                <c:pt idx="58">
                  <c:v>0.316</c:v>
                </c:pt>
                <c:pt idx="59">
                  <c:v>4.2400000000000001E-4</c:v>
                </c:pt>
                <c:pt idx="60">
                  <c:v>6.0199999999999997E-2</c:v>
                </c:pt>
                <c:pt idx="61">
                  <c:v>5.3400000000000003E-2</c:v>
                </c:pt>
                <c:pt idx="62">
                  <c:v>0.1166</c:v>
                </c:pt>
                <c:pt idx="63">
                  <c:v>2.93E-2</c:v>
                </c:pt>
                <c:pt idx="64">
                  <c:v>2.93E-2</c:v>
                </c:pt>
                <c:pt idx="65">
                  <c:v>3.5000000000000003E-2</c:v>
                </c:pt>
                <c:pt idx="66">
                  <c:v>1.65E-3</c:v>
                </c:pt>
                <c:pt idx="67">
                  <c:v>8.4449999999999997E-2</c:v>
                </c:pt>
                <c:pt idx="68">
                  <c:v>5.7520000000000002E-2</c:v>
                </c:pt>
                <c:pt idx="69">
                  <c:v>0.31080000000000002</c:v>
                </c:pt>
                <c:pt idx="70">
                  <c:v>0.14560000000000001</c:v>
                </c:pt>
                <c:pt idx="71">
                  <c:v>1.55E-2</c:v>
                </c:pt>
                <c:pt idx="72">
                  <c:v>1.046</c:v>
                </c:pt>
                <c:pt idx="73">
                  <c:v>0.46145999999999998</c:v>
                </c:pt>
                <c:pt idx="74">
                  <c:v>4.4000000000000002E-4</c:v>
                </c:pt>
                <c:pt idx="75">
                  <c:v>5.6000000000000001E-2</c:v>
                </c:pt>
                <c:pt idx="76">
                  <c:v>3.6779999999999998E-3</c:v>
                </c:pt>
                <c:pt idx="77">
                  <c:v>0.51300000000000001</c:v>
                </c:pt>
                <c:pt idx="78">
                  <c:v>1.286E-3</c:v>
                </c:pt>
                <c:pt idx="79">
                  <c:v>1.436E-3</c:v>
                </c:pt>
                <c:pt idx="80">
                  <c:v>0.4118</c:v>
                </c:pt>
                <c:pt idx="81">
                  <c:v>0.3019</c:v>
                </c:pt>
                <c:pt idx="82">
                  <c:v>0.15053</c:v>
                </c:pt>
                <c:pt idx="83">
                  <c:v>5.9499999999999997E-2</c:v>
                </c:pt>
                <c:pt idx="84">
                  <c:v>3.5799999999999998E-2</c:v>
                </c:pt>
                <c:pt idx="85">
                  <c:v>0.31780000000000003</c:v>
                </c:pt>
                <c:pt idx="86">
                  <c:v>0.21229999999999999</c:v>
                </c:pt>
                <c:pt idx="87">
                  <c:v>0.21226</c:v>
                </c:pt>
                <c:pt idx="88">
                  <c:v>4.1099999999999999E-3</c:v>
                </c:pt>
                <c:pt idx="89">
                  <c:v>0.20499999999999999</c:v>
                </c:pt>
                <c:pt idx="90">
                  <c:v>7.0000000000000007E-2</c:v>
                </c:pt>
                <c:pt idx="91">
                  <c:v>0.13200000000000001</c:v>
                </c:pt>
                <c:pt idx="92">
                  <c:v>9.7100000000000006E-2</c:v>
                </c:pt>
                <c:pt idx="93">
                  <c:v>5.2983000000000001E-4</c:v>
                </c:pt>
                <c:pt idx="94">
                  <c:v>6.9480000000000002E-3</c:v>
                </c:pt>
                <c:pt idx="95">
                  <c:v>2.47E-2</c:v>
                </c:pt>
                <c:pt idx="96">
                  <c:v>2.1000000000000001E-2</c:v>
                </c:pt>
                <c:pt idx="97">
                  <c:v>4.1900000000000001E-3</c:v>
                </c:pt>
                <c:pt idx="98">
                  <c:v>8.8050000000000003E-2</c:v>
                </c:pt>
                <c:pt idx="99">
                  <c:v>1.093E-2</c:v>
                </c:pt>
                <c:pt idx="100">
                  <c:v>9.4399999999999996E-4</c:v>
                </c:pt>
                <c:pt idx="101">
                  <c:v>0.41339999999999999</c:v>
                </c:pt>
                <c:pt idx="102">
                  <c:v>0.49554999999999999</c:v>
                </c:pt>
                <c:pt idx="103">
                  <c:v>4.5100000000000001E-2</c:v>
                </c:pt>
                <c:pt idx="104">
                  <c:v>5.6799999999999998E-5</c:v>
                </c:pt>
                <c:pt idx="105">
                  <c:v>6.6269999999999996E-2</c:v>
                </c:pt>
                <c:pt idx="106">
                  <c:v>0.25600000000000001</c:v>
                </c:pt>
                <c:pt idx="107">
                  <c:v>5.9560000000000002E-2</c:v>
                </c:pt>
                <c:pt idx="108">
                  <c:v>8.2800000000000003E-6</c:v>
                </c:pt>
                <c:pt idx="109">
                  <c:v>1.39E-3</c:v>
                </c:pt>
                <c:pt idx="110">
                  <c:v>0.20480000000000001</c:v>
                </c:pt>
                <c:pt idx="111">
                  <c:v>4.8979999999999998E-4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00A-4C77-8993-96F349EC699B}"/>
            </c:ext>
          </c:extLst>
        </c:ser>
        <c:ser>
          <c:idx val="1"/>
          <c:order val="1"/>
          <c:tx>
            <c:strRef>
              <c:f>'cav1ncav2nT (2)'!$E$1</c:f>
              <c:strCache>
                <c:ptCount val="1"/>
                <c:pt idx="0">
                  <c:v>R/Qy PMC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'cav1ncav2nT (2)'!$B$3:$B$164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'cav1ncav2nT (2)'!$E$3:$E$164</c:f>
              <c:numCache>
                <c:formatCode>0.00E+00</c:formatCode>
                <c:ptCount val="162"/>
                <c:pt idx="0">
                  <c:v>2.8285399999999998</c:v>
                </c:pt>
                <c:pt idx="1">
                  <c:v>4.33E-6</c:v>
                </c:pt>
                <c:pt idx="2">
                  <c:v>2.041E-4</c:v>
                </c:pt>
                <c:pt idx="3">
                  <c:v>7.79E-6</c:v>
                </c:pt>
                <c:pt idx="4">
                  <c:v>1.6500000000000001E-5</c:v>
                </c:pt>
                <c:pt idx="5">
                  <c:v>1.4245499999999999E-4</c:v>
                </c:pt>
                <c:pt idx="6">
                  <c:v>1.03E-5</c:v>
                </c:pt>
                <c:pt idx="7">
                  <c:v>2.2599999999999999E-3</c:v>
                </c:pt>
                <c:pt idx="8">
                  <c:v>8.7700000000000007E-6</c:v>
                </c:pt>
                <c:pt idx="9">
                  <c:v>3.8000000000000002E-5</c:v>
                </c:pt>
                <c:pt idx="10">
                  <c:v>2.9269999999999999E-3</c:v>
                </c:pt>
                <c:pt idx="11">
                  <c:v>1.24E-3</c:v>
                </c:pt>
                <c:pt idx="12">
                  <c:v>2.9479999999999999E-2</c:v>
                </c:pt>
                <c:pt idx="13">
                  <c:v>0.103355</c:v>
                </c:pt>
                <c:pt idx="14">
                  <c:v>0.42749999999999999</c:v>
                </c:pt>
                <c:pt idx="15">
                  <c:v>7.6078000000000007E-2</c:v>
                </c:pt>
                <c:pt idx="16" formatCode="General">
                  <c:v>0.9587</c:v>
                </c:pt>
                <c:pt idx="17">
                  <c:v>8.2000000000000001E-5</c:v>
                </c:pt>
                <c:pt idx="18">
                  <c:v>5.3E-3</c:v>
                </c:pt>
                <c:pt idx="19">
                  <c:v>0.30320000000000003</c:v>
                </c:pt>
                <c:pt idx="20">
                  <c:v>4.8999999999999998E-3</c:v>
                </c:pt>
                <c:pt idx="21">
                  <c:v>3.607E-3</c:v>
                </c:pt>
                <c:pt idx="22">
                  <c:v>6.2600000000000003E-2</c:v>
                </c:pt>
                <c:pt idx="23" formatCode="General">
                  <c:v>3.9959000000000001E-2</c:v>
                </c:pt>
                <c:pt idx="24">
                  <c:v>2.0799999999999999E-2</c:v>
                </c:pt>
                <c:pt idx="25">
                  <c:v>0.19120000000000001</c:v>
                </c:pt>
                <c:pt idx="26">
                  <c:v>0.39</c:v>
                </c:pt>
                <c:pt idx="27">
                  <c:v>0.40944999999999998</c:v>
                </c:pt>
                <c:pt idx="28">
                  <c:v>1.3599999999999999E-2</c:v>
                </c:pt>
                <c:pt idx="29">
                  <c:v>5.2999999999999999E-2</c:v>
                </c:pt>
                <c:pt idx="30">
                  <c:v>7.4485999999999997E-2</c:v>
                </c:pt>
                <c:pt idx="31">
                  <c:v>1.934E-2</c:v>
                </c:pt>
                <c:pt idx="32">
                  <c:v>1.24E-3</c:v>
                </c:pt>
                <c:pt idx="33">
                  <c:v>3.7975000000000002E-2</c:v>
                </c:pt>
                <c:pt idx="34">
                  <c:v>4.7600000000000003E-2</c:v>
                </c:pt>
                <c:pt idx="35">
                  <c:v>0.246</c:v>
                </c:pt>
                <c:pt idx="36">
                  <c:v>0.23499999999999999</c:v>
                </c:pt>
                <c:pt idx="37">
                  <c:v>1.23E-2</c:v>
                </c:pt>
                <c:pt idx="38">
                  <c:v>11.83</c:v>
                </c:pt>
                <c:pt idx="39">
                  <c:v>2.347</c:v>
                </c:pt>
                <c:pt idx="40">
                  <c:v>0.17052500000000001</c:v>
                </c:pt>
                <c:pt idx="41">
                  <c:v>0.1429</c:v>
                </c:pt>
                <c:pt idx="42">
                  <c:v>2.66</c:v>
                </c:pt>
                <c:pt idx="43">
                  <c:v>0.23699999999999999</c:v>
                </c:pt>
                <c:pt idx="44">
                  <c:v>1.4158999999999999</c:v>
                </c:pt>
                <c:pt idx="45">
                  <c:v>9.7999999999999997E-4</c:v>
                </c:pt>
                <c:pt idx="46">
                  <c:v>2.0760000000000001E-2</c:v>
                </c:pt>
                <c:pt idx="47">
                  <c:v>5.6000000000000001E-2</c:v>
                </c:pt>
                <c:pt idx="48">
                  <c:v>7.0000000000000001E-3</c:v>
                </c:pt>
                <c:pt idx="49">
                  <c:v>7.0299999999999998E-3</c:v>
                </c:pt>
                <c:pt idx="50">
                  <c:v>0.10101</c:v>
                </c:pt>
                <c:pt idx="51">
                  <c:v>5.493E-2</c:v>
                </c:pt>
                <c:pt idx="52">
                  <c:v>0.42459999999999998</c:v>
                </c:pt>
                <c:pt idx="53">
                  <c:v>2.5000000000000001E-2</c:v>
                </c:pt>
                <c:pt idx="54">
                  <c:v>4.1000000000000002E-2</c:v>
                </c:pt>
                <c:pt idx="55">
                  <c:v>1.038E-4</c:v>
                </c:pt>
                <c:pt idx="56">
                  <c:v>9.6900000000000007E-3</c:v>
                </c:pt>
                <c:pt idx="57">
                  <c:v>9.1721999999999998E-2</c:v>
                </c:pt>
                <c:pt idx="58">
                  <c:v>0.36780000000000002</c:v>
                </c:pt>
                <c:pt idx="59">
                  <c:v>7.6652999999999997E-4</c:v>
                </c:pt>
                <c:pt idx="60">
                  <c:v>4.2999999999999999E-4</c:v>
                </c:pt>
                <c:pt idx="61">
                  <c:v>3.5499999999999997E-2</c:v>
                </c:pt>
                <c:pt idx="62">
                  <c:v>2.86E-2</c:v>
                </c:pt>
                <c:pt idx="63">
                  <c:v>1.0699999999999999E-2</c:v>
                </c:pt>
                <c:pt idx="64">
                  <c:v>1.0699999999999999E-2</c:v>
                </c:pt>
                <c:pt idx="65">
                  <c:v>2.5000000000000001E-3</c:v>
                </c:pt>
                <c:pt idx="66">
                  <c:v>1.179E-2</c:v>
                </c:pt>
                <c:pt idx="67">
                  <c:v>4.5999999999999999E-3</c:v>
                </c:pt>
                <c:pt idx="68">
                  <c:v>1.9599999999999999E-2</c:v>
                </c:pt>
                <c:pt idx="69">
                  <c:v>7.8600000000000003E-2</c:v>
                </c:pt>
                <c:pt idx="70">
                  <c:v>1.61E-2</c:v>
                </c:pt>
                <c:pt idx="71">
                  <c:v>5.8999999999999999E-3</c:v>
                </c:pt>
                <c:pt idx="72">
                  <c:v>0.18729999999999999</c:v>
                </c:pt>
                <c:pt idx="73">
                  <c:v>0.44989000000000001</c:v>
                </c:pt>
                <c:pt idx="74">
                  <c:v>1.4369E-2</c:v>
                </c:pt>
                <c:pt idx="75">
                  <c:v>1.49E-3</c:v>
                </c:pt>
                <c:pt idx="76">
                  <c:v>1.44E-2</c:v>
                </c:pt>
                <c:pt idx="77">
                  <c:v>2.33E-3</c:v>
                </c:pt>
                <c:pt idx="78">
                  <c:v>2.5329999999999998E-2</c:v>
                </c:pt>
                <c:pt idx="79">
                  <c:v>5.4999999999999997E-3</c:v>
                </c:pt>
                <c:pt idx="80">
                  <c:v>1.15E-4</c:v>
                </c:pt>
                <c:pt idx="81">
                  <c:v>6.9599999999999995E-2</c:v>
                </c:pt>
                <c:pt idx="82">
                  <c:v>0.17554</c:v>
                </c:pt>
                <c:pt idx="83">
                  <c:v>0.31866</c:v>
                </c:pt>
                <c:pt idx="84">
                  <c:v>1.8100000000000002E-2</c:v>
                </c:pt>
                <c:pt idx="85">
                  <c:v>9.7999999999999997E-4</c:v>
                </c:pt>
                <c:pt idx="86">
                  <c:v>4.7E-2</c:v>
                </c:pt>
                <c:pt idx="87">
                  <c:v>5.1334999999999999E-2</c:v>
                </c:pt>
                <c:pt idx="88">
                  <c:v>2.9200000000000002E-7</c:v>
                </c:pt>
                <c:pt idx="89">
                  <c:v>2.2579999999999999E-2</c:v>
                </c:pt>
                <c:pt idx="90">
                  <c:v>3.8064499999999999E-4</c:v>
                </c:pt>
                <c:pt idx="91">
                  <c:v>8.0000000000000002E-3</c:v>
                </c:pt>
                <c:pt idx="92">
                  <c:v>1.617E-2</c:v>
                </c:pt>
                <c:pt idx="93">
                  <c:v>5.8144000000000001E-2</c:v>
                </c:pt>
                <c:pt idx="94">
                  <c:v>1.9168000000000001E-2</c:v>
                </c:pt>
                <c:pt idx="95">
                  <c:v>3.7600000000000001E-2</c:v>
                </c:pt>
                <c:pt idx="96">
                  <c:v>3.8E-3</c:v>
                </c:pt>
                <c:pt idx="97">
                  <c:v>9.1100000000000005E-5</c:v>
                </c:pt>
                <c:pt idx="98">
                  <c:v>7.9268000000000003E-4</c:v>
                </c:pt>
                <c:pt idx="99">
                  <c:v>3.4200000000000001E-2</c:v>
                </c:pt>
                <c:pt idx="100">
                  <c:v>2.49E-3</c:v>
                </c:pt>
                <c:pt idx="101">
                  <c:v>8.0999999999999996E-3</c:v>
                </c:pt>
                <c:pt idx="102">
                  <c:v>0.1081</c:v>
                </c:pt>
                <c:pt idx="103">
                  <c:v>1.9130000000000001E-2</c:v>
                </c:pt>
                <c:pt idx="104">
                  <c:v>1.8200000000000001E-2</c:v>
                </c:pt>
                <c:pt idx="105">
                  <c:v>3.3020000000000001E-2</c:v>
                </c:pt>
                <c:pt idx="106">
                  <c:v>1.8799999999999999E-4</c:v>
                </c:pt>
                <c:pt idx="107">
                  <c:v>3.6327999999999999E-2</c:v>
                </c:pt>
                <c:pt idx="108">
                  <c:v>1.205E-2</c:v>
                </c:pt>
                <c:pt idx="109">
                  <c:v>9.0499999999999999E-4</c:v>
                </c:pt>
                <c:pt idx="110">
                  <c:v>2.7900000000000001E-5</c:v>
                </c:pt>
                <c:pt idx="111">
                  <c:v>8.9969000000000004E-3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00A-4C77-8993-96F349EC699B}"/>
            </c:ext>
          </c:extLst>
        </c:ser>
        <c:ser>
          <c:idx val="2"/>
          <c:order val="2"/>
          <c:tx>
            <c:strRef>
              <c:f>'cav1ncav2nT (2)'!$F$1</c:f>
              <c:strCache>
                <c:ptCount val="1"/>
                <c:pt idx="0">
                  <c:v>R/Qz PMC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'cav1ncav2nT (2)'!$B$3:$B$164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'cav1ncav2nT (2)'!$F$3:$F$164</c:f>
              <c:numCache>
                <c:formatCode>0.00E+00</c:formatCode>
                <c:ptCount val="162"/>
                <c:pt idx="0">
                  <c:v>1.2328400000000001E-4</c:v>
                </c:pt>
                <c:pt idx="1">
                  <c:v>4.2899999999999996E-6</c:v>
                </c:pt>
                <c:pt idx="2">
                  <c:v>1.1900000000000001E-3</c:v>
                </c:pt>
                <c:pt idx="3">
                  <c:v>2.8579999999999999E-3</c:v>
                </c:pt>
                <c:pt idx="4">
                  <c:v>1.3226500000000001E-4</c:v>
                </c:pt>
                <c:pt idx="5">
                  <c:v>1.99E-3</c:v>
                </c:pt>
                <c:pt idx="6">
                  <c:v>3.3619999999999997E-2</c:v>
                </c:pt>
                <c:pt idx="7">
                  <c:v>9.1800000000000007E-2</c:v>
                </c:pt>
                <c:pt idx="8">
                  <c:v>1.078E-2</c:v>
                </c:pt>
                <c:pt idx="9">
                  <c:v>1.1230000000000001E-4</c:v>
                </c:pt>
                <c:pt idx="10">
                  <c:v>6.3</c:v>
                </c:pt>
                <c:pt idx="11">
                  <c:v>0.1895</c:v>
                </c:pt>
                <c:pt idx="12">
                  <c:v>10.119899999999999</c:v>
                </c:pt>
                <c:pt idx="13">
                  <c:v>30.163599999999999</c:v>
                </c:pt>
                <c:pt idx="14">
                  <c:v>72.92</c:v>
                </c:pt>
                <c:pt idx="15">
                  <c:v>10.35712</c:v>
                </c:pt>
                <c:pt idx="16" formatCode="General">
                  <c:v>123.57899999999999</c:v>
                </c:pt>
                <c:pt idx="17">
                  <c:v>0.67</c:v>
                </c:pt>
                <c:pt idx="18">
                  <c:v>0.14199999999999999</c:v>
                </c:pt>
                <c:pt idx="19">
                  <c:v>57.5</c:v>
                </c:pt>
                <c:pt idx="20">
                  <c:v>0.16303000000000001</c:v>
                </c:pt>
                <c:pt idx="21">
                  <c:v>0.15293999999999999</c:v>
                </c:pt>
                <c:pt idx="22">
                  <c:v>3.024</c:v>
                </c:pt>
                <c:pt idx="23" formatCode="General">
                  <c:v>6.3462500000000004</c:v>
                </c:pt>
                <c:pt idx="24">
                  <c:v>3.0413600000000001</c:v>
                </c:pt>
                <c:pt idx="25">
                  <c:v>18.23</c:v>
                </c:pt>
                <c:pt idx="26">
                  <c:v>47.41</c:v>
                </c:pt>
                <c:pt idx="27">
                  <c:v>23.203499999999998</c:v>
                </c:pt>
                <c:pt idx="28">
                  <c:v>8.3420000000000005</c:v>
                </c:pt>
                <c:pt idx="29">
                  <c:v>7.46</c:v>
                </c:pt>
                <c:pt idx="30">
                  <c:v>3.0880000000000001</c:v>
                </c:pt>
                <c:pt idx="31">
                  <c:v>0.88060000000000005</c:v>
                </c:pt>
                <c:pt idx="32">
                  <c:v>8.6360000000000006E-2</c:v>
                </c:pt>
                <c:pt idx="33">
                  <c:v>0.70599999999999996</c:v>
                </c:pt>
                <c:pt idx="34">
                  <c:v>0.71352000000000004</c:v>
                </c:pt>
                <c:pt idx="35">
                  <c:v>5.77</c:v>
                </c:pt>
                <c:pt idx="36">
                  <c:v>4.46</c:v>
                </c:pt>
                <c:pt idx="37">
                  <c:v>0.23874000000000001</c:v>
                </c:pt>
                <c:pt idx="38">
                  <c:v>285.96100000000001</c:v>
                </c:pt>
                <c:pt idx="39">
                  <c:v>81.47</c:v>
                </c:pt>
                <c:pt idx="40">
                  <c:v>8.3130000000000006</c:v>
                </c:pt>
                <c:pt idx="41">
                  <c:v>1.77</c:v>
                </c:pt>
                <c:pt idx="42">
                  <c:v>44.459000000000003</c:v>
                </c:pt>
                <c:pt idx="43">
                  <c:v>7.29</c:v>
                </c:pt>
                <c:pt idx="44">
                  <c:v>26.34047</c:v>
                </c:pt>
                <c:pt idx="45">
                  <c:v>1.4599999999999999E-3</c:v>
                </c:pt>
                <c:pt idx="46">
                  <c:v>0.23143</c:v>
                </c:pt>
                <c:pt idx="47">
                  <c:v>1.27</c:v>
                </c:pt>
                <c:pt idx="48">
                  <c:v>0.67800000000000005</c:v>
                </c:pt>
                <c:pt idx="49">
                  <c:v>0.1181</c:v>
                </c:pt>
                <c:pt idx="50">
                  <c:v>1.3720000000000001</c:v>
                </c:pt>
                <c:pt idx="51">
                  <c:v>1.61</c:v>
                </c:pt>
                <c:pt idx="52">
                  <c:v>8.0340000000000007</c:v>
                </c:pt>
                <c:pt idx="53">
                  <c:v>0.72540000000000004</c:v>
                </c:pt>
                <c:pt idx="54">
                  <c:v>0.70270999999999995</c:v>
                </c:pt>
                <c:pt idx="55">
                  <c:v>9.7599999999999996E-3</c:v>
                </c:pt>
                <c:pt idx="56">
                  <c:v>6.2E-2</c:v>
                </c:pt>
                <c:pt idx="57">
                  <c:v>2.1505299999999998</c:v>
                </c:pt>
                <c:pt idx="58">
                  <c:v>9.3305399999999992</c:v>
                </c:pt>
                <c:pt idx="59">
                  <c:v>1.4E-3</c:v>
                </c:pt>
                <c:pt idx="60">
                  <c:v>1.49E-2</c:v>
                </c:pt>
                <c:pt idx="61">
                  <c:v>0.79659999999999997</c:v>
                </c:pt>
                <c:pt idx="62">
                  <c:v>2.7E-2</c:v>
                </c:pt>
                <c:pt idx="63">
                  <c:v>0.17699999999999999</c:v>
                </c:pt>
                <c:pt idx="64">
                  <c:v>0.17499999999999999</c:v>
                </c:pt>
                <c:pt idx="65">
                  <c:v>0.1062</c:v>
                </c:pt>
                <c:pt idx="66">
                  <c:v>0.60867000000000004</c:v>
                </c:pt>
                <c:pt idx="67">
                  <c:v>0.39330541000000002</c:v>
                </c:pt>
                <c:pt idx="68">
                  <c:v>6.0499999999999998E-3</c:v>
                </c:pt>
                <c:pt idx="69">
                  <c:v>1.6559999999999999</c:v>
                </c:pt>
                <c:pt idx="70">
                  <c:v>0.53625</c:v>
                </c:pt>
                <c:pt idx="71">
                  <c:v>5.31E-4</c:v>
                </c:pt>
                <c:pt idx="72">
                  <c:v>3.84</c:v>
                </c:pt>
                <c:pt idx="73">
                  <c:v>7.31</c:v>
                </c:pt>
                <c:pt idx="74">
                  <c:v>0.29466999999999999</c:v>
                </c:pt>
                <c:pt idx="75">
                  <c:v>0.71640000000000004</c:v>
                </c:pt>
                <c:pt idx="76">
                  <c:v>0.102074</c:v>
                </c:pt>
                <c:pt idx="77">
                  <c:v>0.16697000000000001</c:v>
                </c:pt>
                <c:pt idx="78">
                  <c:v>1.2050000000000001</c:v>
                </c:pt>
                <c:pt idx="79">
                  <c:v>8.3589999999999998E-2</c:v>
                </c:pt>
                <c:pt idx="80">
                  <c:v>4.7899999999999999E-4</c:v>
                </c:pt>
                <c:pt idx="81">
                  <c:v>0.66610000000000003</c:v>
                </c:pt>
                <c:pt idx="82">
                  <c:v>3.86</c:v>
                </c:pt>
                <c:pt idx="83">
                  <c:v>8.4952000000000005</c:v>
                </c:pt>
                <c:pt idx="84">
                  <c:v>5.6290000000000003E-3</c:v>
                </c:pt>
                <c:pt idx="85">
                  <c:v>3.32E-3</c:v>
                </c:pt>
                <c:pt idx="86">
                  <c:v>1.37E-2</c:v>
                </c:pt>
                <c:pt idx="87">
                  <c:v>1.5571999999999999</c:v>
                </c:pt>
                <c:pt idx="88">
                  <c:v>6.0299999999999999E-2</c:v>
                </c:pt>
                <c:pt idx="89">
                  <c:v>0.26800000000000002</c:v>
                </c:pt>
                <c:pt idx="90">
                  <c:v>5.5800000000000002E-2</c:v>
                </c:pt>
                <c:pt idx="91">
                  <c:v>3.2199999999999999E-2</c:v>
                </c:pt>
                <c:pt idx="92">
                  <c:v>0.62733300000000003</c:v>
                </c:pt>
                <c:pt idx="93">
                  <c:v>0.33777000000000001</c:v>
                </c:pt>
                <c:pt idx="94">
                  <c:v>1.37</c:v>
                </c:pt>
                <c:pt idx="95">
                  <c:v>2.35</c:v>
                </c:pt>
                <c:pt idx="96">
                  <c:v>0.19400000000000001</c:v>
                </c:pt>
                <c:pt idx="97">
                  <c:v>4.897E-2</c:v>
                </c:pt>
                <c:pt idx="98">
                  <c:v>2.053E-2</c:v>
                </c:pt>
                <c:pt idx="99">
                  <c:v>2.2400000000000002</c:v>
                </c:pt>
                <c:pt idx="100">
                  <c:v>1.5699999999999999E-2</c:v>
                </c:pt>
                <c:pt idx="101">
                  <c:v>4.4400000000000002E-2</c:v>
                </c:pt>
                <c:pt idx="102">
                  <c:v>2.1436000000000002</c:v>
                </c:pt>
                <c:pt idx="103">
                  <c:v>0.41860000000000003</c:v>
                </c:pt>
                <c:pt idx="104">
                  <c:v>0.86799999999999999</c:v>
                </c:pt>
                <c:pt idx="105">
                  <c:v>2.41</c:v>
                </c:pt>
                <c:pt idx="106">
                  <c:v>4.3299999999999998E-2</c:v>
                </c:pt>
                <c:pt idx="107">
                  <c:v>1.69</c:v>
                </c:pt>
                <c:pt idx="108">
                  <c:v>0.88875000000000004</c:v>
                </c:pt>
                <c:pt idx="109">
                  <c:v>2.7723999999999999E-2</c:v>
                </c:pt>
                <c:pt idx="110">
                  <c:v>1.833195E-2</c:v>
                </c:pt>
                <c:pt idx="111">
                  <c:v>0.39389999999999997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00A-4C77-8993-96F349EC699B}"/>
            </c:ext>
          </c:extLst>
        </c:ser>
        <c:ser>
          <c:idx val="3"/>
          <c:order val="3"/>
          <c:tx>
            <c:v>R/Qx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'cav1ncav2nT (2)'!$B$171:$B$307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'cav1ncav2nT (2)'!$D$171:$D$307</c:f>
              <c:numCache>
                <c:formatCode>0.00E+00</c:formatCode>
                <c:ptCount val="137"/>
                <c:pt idx="0">
                  <c:v>1.7890000000000001E-4</c:v>
                </c:pt>
                <c:pt idx="1">
                  <c:v>1.8688000000000001E-3</c:v>
                </c:pt>
                <c:pt idx="2">
                  <c:v>3.1399999999999998E-5</c:v>
                </c:pt>
                <c:pt idx="3">
                  <c:v>5.0599999999999997E-5</c:v>
                </c:pt>
                <c:pt idx="4">
                  <c:v>7.4255999999999996E-4</c:v>
                </c:pt>
                <c:pt idx="5">
                  <c:v>1.5799999999999999E-4</c:v>
                </c:pt>
                <c:pt idx="6">
                  <c:v>2.2599999999999999E-3</c:v>
                </c:pt>
                <c:pt idx="7">
                  <c:v>1.48E-3</c:v>
                </c:pt>
                <c:pt idx="8">
                  <c:v>3.3100000000000002E-4</c:v>
                </c:pt>
                <c:pt idx="9">
                  <c:v>2.5600000000000001E-6</c:v>
                </c:pt>
                <c:pt idx="10">
                  <c:v>4.3900000000000003E-6</c:v>
                </c:pt>
                <c:pt idx="11">
                  <c:v>1.27E-4</c:v>
                </c:pt>
                <c:pt idx="12">
                  <c:v>6.3200000000000005E-5</c:v>
                </c:pt>
                <c:pt idx="13">
                  <c:v>3.025E-5</c:v>
                </c:pt>
                <c:pt idx="14">
                  <c:v>6.0499999999999997E-6</c:v>
                </c:pt>
                <c:pt idx="15">
                  <c:v>3.8699999999999999E-5</c:v>
                </c:pt>
                <c:pt idx="16">
                  <c:v>3.1599999999999998E-4</c:v>
                </c:pt>
                <c:pt idx="17">
                  <c:v>1.8354999999999999E-4</c:v>
                </c:pt>
                <c:pt idx="18">
                  <c:v>3.5700000000000001E-6</c:v>
                </c:pt>
                <c:pt idx="19">
                  <c:v>1.01E-5</c:v>
                </c:pt>
                <c:pt idx="20">
                  <c:v>2.2399999999999999E-5</c:v>
                </c:pt>
                <c:pt idx="21">
                  <c:v>8.5699999999999993E-6</c:v>
                </c:pt>
                <c:pt idx="22">
                  <c:v>1.3400000000000001E-6</c:v>
                </c:pt>
                <c:pt idx="23">
                  <c:v>2.6400000000000001E-6</c:v>
                </c:pt>
                <c:pt idx="24">
                  <c:v>8.0099999999999996E-8</c:v>
                </c:pt>
                <c:pt idx="25">
                  <c:v>2.1900000000000002E-6</c:v>
                </c:pt>
                <c:pt idx="26">
                  <c:v>6.4599999999999998E-5</c:v>
                </c:pt>
                <c:pt idx="27">
                  <c:v>1.9500000000000001E-7</c:v>
                </c:pt>
                <c:pt idx="28">
                  <c:v>7.9100000000000005E-6</c:v>
                </c:pt>
                <c:pt idx="29">
                  <c:v>2.73E-5</c:v>
                </c:pt>
                <c:pt idx="30">
                  <c:v>8.6200000000000005E-6</c:v>
                </c:pt>
                <c:pt idx="31">
                  <c:v>1.22E-5</c:v>
                </c:pt>
                <c:pt idx="32">
                  <c:v>9.5600000000000006E-5</c:v>
                </c:pt>
                <c:pt idx="33">
                  <c:v>1.8699999999999999E-4</c:v>
                </c:pt>
                <c:pt idx="34">
                  <c:v>1.1799999999999999E-6</c:v>
                </c:pt>
                <c:pt idx="35">
                  <c:v>2.4000000000000001E-4</c:v>
                </c:pt>
                <c:pt idx="36">
                  <c:v>4.18E-5</c:v>
                </c:pt>
                <c:pt idx="37">
                  <c:v>5.2200000000000002E-5</c:v>
                </c:pt>
                <c:pt idx="38">
                  <c:v>4.7999999999999998E-6</c:v>
                </c:pt>
                <c:pt idx="39">
                  <c:v>2.3000000000000001E-4</c:v>
                </c:pt>
                <c:pt idx="40">
                  <c:v>1.618E-4</c:v>
                </c:pt>
                <c:pt idx="41">
                  <c:v>4.4200000000000001E-4</c:v>
                </c:pt>
                <c:pt idx="42">
                  <c:v>2.32E-4</c:v>
                </c:pt>
                <c:pt idx="43">
                  <c:v>5.1900000000000003E-7</c:v>
                </c:pt>
                <c:pt idx="44">
                  <c:v>4.0999999999999998E-10</c:v>
                </c:pt>
                <c:pt idx="45">
                  <c:v>4.7899999999999999E-6</c:v>
                </c:pt>
                <c:pt idx="46">
                  <c:v>7.9699999999999999E-6</c:v>
                </c:pt>
                <c:pt idx="47">
                  <c:v>7.8000000000000004E-9</c:v>
                </c:pt>
                <c:pt idx="48">
                  <c:v>1.2799999999999999E-5</c:v>
                </c:pt>
                <c:pt idx="49">
                  <c:v>2.1999999999999999E-5</c:v>
                </c:pt>
                <c:pt idx="50">
                  <c:v>7.1600000000000006E-8</c:v>
                </c:pt>
                <c:pt idx="51">
                  <c:v>2.2199999999999999E-6</c:v>
                </c:pt>
                <c:pt idx="52">
                  <c:v>1.3900000000000001E-5</c:v>
                </c:pt>
                <c:pt idx="53">
                  <c:v>7.2799999999999994E-5</c:v>
                </c:pt>
                <c:pt idx="54">
                  <c:v>4.4799999999999999E-7</c:v>
                </c:pt>
                <c:pt idx="55">
                  <c:v>3.2899999999999999E-7</c:v>
                </c:pt>
                <c:pt idx="56">
                  <c:v>3.0199999999999998E-7</c:v>
                </c:pt>
                <c:pt idx="57">
                  <c:v>6.3399999999999999E-8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00A-4C77-8993-96F349EC699B}"/>
            </c:ext>
          </c:extLst>
        </c:ser>
        <c:ser>
          <c:idx val="4"/>
          <c:order val="4"/>
          <c:tx>
            <c:v>R/Qy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'cav1ncav2nT (2)'!$B$171:$B$307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'cav1ncav2nT (2)'!$E$171:$E$307</c:f>
              <c:numCache>
                <c:formatCode>General</c:formatCode>
                <c:ptCount val="137"/>
                <c:pt idx="0">
                  <c:v>8.4085999999999999</c:v>
                </c:pt>
                <c:pt idx="1">
                  <c:v>6.9966E-2</c:v>
                </c:pt>
                <c:pt idx="2">
                  <c:v>2.74288</c:v>
                </c:pt>
                <c:pt idx="3">
                  <c:v>2.4550000000000001</c:v>
                </c:pt>
                <c:pt idx="4">
                  <c:v>19.03</c:v>
                </c:pt>
                <c:pt idx="5" formatCode="0.00E+00">
                  <c:v>959.45799999999997</c:v>
                </c:pt>
                <c:pt idx="6">
                  <c:v>957.33</c:v>
                </c:pt>
                <c:pt idx="7">
                  <c:v>6.944</c:v>
                </c:pt>
                <c:pt idx="8">
                  <c:v>589.39499999999998</c:v>
                </c:pt>
                <c:pt idx="9" formatCode="0.00E+00">
                  <c:v>0.23630000000000001</c:v>
                </c:pt>
                <c:pt idx="10">
                  <c:v>3.8700000000000002E-3</c:v>
                </c:pt>
                <c:pt idx="11">
                  <c:v>0.65103999999999995</c:v>
                </c:pt>
                <c:pt idx="12">
                  <c:v>0.18462999999999999</c:v>
                </c:pt>
                <c:pt idx="13">
                  <c:v>1.2580499999999999</c:v>
                </c:pt>
                <c:pt idx="14">
                  <c:v>1.7423</c:v>
                </c:pt>
                <c:pt idx="15">
                  <c:v>0.26912000000000003</c:v>
                </c:pt>
                <c:pt idx="16">
                  <c:v>0.76090000000000002</c:v>
                </c:pt>
                <c:pt idx="17">
                  <c:v>0.40670000000000001</c:v>
                </c:pt>
                <c:pt idx="18">
                  <c:v>0.88900000000000001</c:v>
                </c:pt>
                <c:pt idx="19">
                  <c:v>0.11738</c:v>
                </c:pt>
                <c:pt idx="20">
                  <c:v>0.19749</c:v>
                </c:pt>
                <c:pt idx="21" formatCode="0.00E+00">
                  <c:v>16.096</c:v>
                </c:pt>
                <c:pt idx="22">
                  <c:v>3.9899999999999996E-3</c:v>
                </c:pt>
                <c:pt idx="23" formatCode="0.00E+00">
                  <c:v>32.981000000000002</c:v>
                </c:pt>
                <c:pt idx="24" formatCode="0.00E+00">
                  <c:v>13.43</c:v>
                </c:pt>
                <c:pt idx="25" formatCode="0.00E+00">
                  <c:v>0.52906399999999998</c:v>
                </c:pt>
                <c:pt idx="26" formatCode="0.00E+00">
                  <c:v>0.1231</c:v>
                </c:pt>
                <c:pt idx="27">
                  <c:v>4.4418300000000004</c:v>
                </c:pt>
                <c:pt idx="28" formatCode="0.00E+00">
                  <c:v>1.5821000000000001</c:v>
                </c:pt>
                <c:pt idx="29" formatCode="0.00E+00">
                  <c:v>0.93106</c:v>
                </c:pt>
                <c:pt idx="30">
                  <c:v>1.3799999999999999E-4</c:v>
                </c:pt>
                <c:pt idx="31" formatCode="0.00E+00">
                  <c:v>1.47E-3</c:v>
                </c:pt>
                <c:pt idx="32" formatCode="0.00E+00">
                  <c:v>10.87</c:v>
                </c:pt>
                <c:pt idx="33" formatCode="0.00E+00">
                  <c:v>3.7719999999999998</c:v>
                </c:pt>
                <c:pt idx="34" formatCode="0.00E+00">
                  <c:v>1.49</c:v>
                </c:pt>
                <c:pt idx="35">
                  <c:v>7.26</c:v>
                </c:pt>
                <c:pt idx="36" formatCode="0.00E+00">
                  <c:v>38.027999999999999</c:v>
                </c:pt>
                <c:pt idx="37" formatCode="0.00E+00">
                  <c:v>0.53900000000000003</c:v>
                </c:pt>
                <c:pt idx="38">
                  <c:v>4.5769799999999998</c:v>
                </c:pt>
                <c:pt idx="39" formatCode="0.00E+00">
                  <c:v>59.369</c:v>
                </c:pt>
                <c:pt idx="40" formatCode="0.00E+00">
                  <c:v>12.2530138</c:v>
                </c:pt>
                <c:pt idx="41" formatCode="0.00E+00">
                  <c:v>1.01E-3</c:v>
                </c:pt>
                <c:pt idx="42">
                  <c:v>1.6000000000000001E-3</c:v>
                </c:pt>
                <c:pt idx="43" formatCode="0.00E+00">
                  <c:v>1.2099999999999999E-3</c:v>
                </c:pt>
                <c:pt idx="44">
                  <c:v>1.6249999999999999E-3</c:v>
                </c:pt>
                <c:pt idx="45" formatCode="0.00E+00">
                  <c:v>2.9250000000000002E-2</c:v>
                </c:pt>
                <c:pt idx="46">
                  <c:v>12.747</c:v>
                </c:pt>
                <c:pt idx="47" formatCode="0.00E+00">
                  <c:v>2.2800000000000001E-4</c:v>
                </c:pt>
                <c:pt idx="48">
                  <c:v>1.47E-2</c:v>
                </c:pt>
                <c:pt idx="49" formatCode="0.00E+00">
                  <c:v>4.2819000000000003</c:v>
                </c:pt>
                <c:pt idx="50">
                  <c:v>2.6584E-2</c:v>
                </c:pt>
                <c:pt idx="51" formatCode="0.00E+00">
                  <c:v>8.3184900000000006</c:v>
                </c:pt>
                <c:pt idx="52" formatCode="0.00E+00">
                  <c:v>1.4400000000000001E-3</c:v>
                </c:pt>
                <c:pt idx="53" formatCode="0.00E+00">
                  <c:v>1.16E-3</c:v>
                </c:pt>
                <c:pt idx="54" formatCode="0.00E+00">
                  <c:v>0.50749999999999995</c:v>
                </c:pt>
                <c:pt idx="55" formatCode="0.00E+00">
                  <c:v>0.91269999999999996</c:v>
                </c:pt>
                <c:pt idx="56" formatCode="0.00E+00">
                  <c:v>1.9021999999999999</c:v>
                </c:pt>
                <c:pt idx="57" formatCode="0.00E+00">
                  <c:v>1.1935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00A-4C77-8993-96F349EC699B}"/>
            </c:ext>
          </c:extLst>
        </c:ser>
        <c:ser>
          <c:idx val="5"/>
          <c:order val="5"/>
          <c:tx>
            <c:v>R/Qz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'cav1ncav2nT (2)'!$B$171:$B$307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'cav1ncav2nT (2)'!$F$171:$F$307</c:f>
              <c:numCache>
                <c:formatCode>0.00E+00</c:formatCode>
                <c:ptCount val="137"/>
                <c:pt idx="0">
                  <c:v>1.26E-5</c:v>
                </c:pt>
                <c:pt idx="1">
                  <c:v>2.3300000000000001E-5</c:v>
                </c:pt>
                <c:pt idx="2">
                  <c:v>3.1899999999999999E-9</c:v>
                </c:pt>
                <c:pt idx="3">
                  <c:v>1.9600000000000001E-7</c:v>
                </c:pt>
                <c:pt idx="4">
                  <c:v>6.9999999999999994E-5</c:v>
                </c:pt>
                <c:pt idx="5">
                  <c:v>1.15E-7</c:v>
                </c:pt>
                <c:pt idx="6">
                  <c:v>2.51E-5</c:v>
                </c:pt>
                <c:pt idx="7">
                  <c:v>2.2099999999999998E-5</c:v>
                </c:pt>
                <c:pt idx="8">
                  <c:v>1.31E-5</c:v>
                </c:pt>
                <c:pt idx="9">
                  <c:v>1.3000000000000001E-8</c:v>
                </c:pt>
                <c:pt idx="10">
                  <c:v>1.29E-8</c:v>
                </c:pt>
                <c:pt idx="11">
                  <c:v>4.3300000000000002E-5</c:v>
                </c:pt>
                <c:pt idx="12">
                  <c:v>1.025E-4</c:v>
                </c:pt>
                <c:pt idx="13">
                  <c:v>2.8700000000000001E-6</c:v>
                </c:pt>
                <c:pt idx="14">
                  <c:v>5.1499999999999998E-8</c:v>
                </c:pt>
                <c:pt idx="15">
                  <c:v>1.1899999999999999E-7</c:v>
                </c:pt>
                <c:pt idx="16">
                  <c:v>7.9300000000000003E-5</c:v>
                </c:pt>
                <c:pt idx="17">
                  <c:v>1.06E-5</c:v>
                </c:pt>
                <c:pt idx="18">
                  <c:v>1.4100000000000001E-6</c:v>
                </c:pt>
                <c:pt idx="19">
                  <c:v>3.6100000000000002E-6</c:v>
                </c:pt>
                <c:pt idx="20">
                  <c:v>7.7100000000000004E-5</c:v>
                </c:pt>
                <c:pt idx="21">
                  <c:v>5.1000000000000003E-6</c:v>
                </c:pt>
                <c:pt idx="22">
                  <c:v>1.3400000000000001E-6</c:v>
                </c:pt>
                <c:pt idx="23">
                  <c:v>5.4399999999999996E-6</c:v>
                </c:pt>
                <c:pt idx="24">
                  <c:v>1.029E-8</c:v>
                </c:pt>
                <c:pt idx="25">
                  <c:v>1.9599999999999999E-5</c:v>
                </c:pt>
                <c:pt idx="26">
                  <c:v>8.5900000000000008E-6</c:v>
                </c:pt>
                <c:pt idx="27">
                  <c:v>4.0059999999999999E-5</c:v>
                </c:pt>
                <c:pt idx="28">
                  <c:v>1.6160000000000001E-6</c:v>
                </c:pt>
                <c:pt idx="29">
                  <c:v>2.4700000000000001E-6</c:v>
                </c:pt>
                <c:pt idx="30">
                  <c:v>3.3000000000000002E-6</c:v>
                </c:pt>
                <c:pt idx="31">
                  <c:v>3.179E-6</c:v>
                </c:pt>
                <c:pt idx="32">
                  <c:v>1.182E-7</c:v>
                </c:pt>
                <c:pt idx="33">
                  <c:v>4.85E-5</c:v>
                </c:pt>
                <c:pt idx="34">
                  <c:v>5.0300000000000002E-9</c:v>
                </c:pt>
                <c:pt idx="35">
                  <c:v>1.48E-6</c:v>
                </c:pt>
                <c:pt idx="36">
                  <c:v>3.0599999999999999E-6</c:v>
                </c:pt>
                <c:pt idx="37">
                  <c:v>1.2799999999999999E-4</c:v>
                </c:pt>
                <c:pt idx="38">
                  <c:v>9.3499999999999997E-8</c:v>
                </c:pt>
                <c:pt idx="39">
                  <c:v>2.0100000000000001E-7</c:v>
                </c:pt>
                <c:pt idx="40">
                  <c:v>2.65E-7</c:v>
                </c:pt>
                <c:pt idx="41">
                  <c:v>7.2699999999999999E-7</c:v>
                </c:pt>
                <c:pt idx="42">
                  <c:v>9.3999999999999994E-5</c:v>
                </c:pt>
                <c:pt idx="43">
                  <c:v>1.43E-7</c:v>
                </c:pt>
                <c:pt idx="44">
                  <c:v>6.9500000000000002E-7</c:v>
                </c:pt>
                <c:pt idx="45">
                  <c:v>1.4100000000000001E-7</c:v>
                </c:pt>
                <c:pt idx="46">
                  <c:v>5.1999999999999996E-10</c:v>
                </c:pt>
                <c:pt idx="47">
                  <c:v>4.5900000000000001E-6</c:v>
                </c:pt>
                <c:pt idx="48">
                  <c:v>1.19E-6</c:v>
                </c:pt>
                <c:pt idx="49">
                  <c:v>7.3100000000000003E-6</c:v>
                </c:pt>
                <c:pt idx="50">
                  <c:v>2.96E-7</c:v>
                </c:pt>
                <c:pt idx="51">
                  <c:v>1.018E-6</c:v>
                </c:pt>
                <c:pt idx="52">
                  <c:v>2.3999999999999999E-6</c:v>
                </c:pt>
                <c:pt idx="53">
                  <c:v>2.3199999999999999E-8</c:v>
                </c:pt>
                <c:pt idx="54">
                  <c:v>1.2765000000000001E-4</c:v>
                </c:pt>
                <c:pt idx="55">
                  <c:v>2.23E-7</c:v>
                </c:pt>
                <c:pt idx="56">
                  <c:v>2.3200000000000001E-7</c:v>
                </c:pt>
                <c:pt idx="57">
                  <c:v>6.73E-8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00A-4C77-8993-96F349EC69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70480"/>
        <c:axId val="1751883376"/>
      </c:scatterChart>
      <c:valAx>
        <c:axId val="1751870480"/>
        <c:scaling>
          <c:orientation val="minMax"/>
          <c:max val="7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3376"/>
        <c:crosses val="autoZero"/>
        <c:crossBetween val="midCat"/>
      </c:valAx>
      <c:valAx>
        <c:axId val="1751883376"/>
        <c:scaling>
          <c:logBase val="10"/>
          <c:orientation val="minMax"/>
          <c:max val="10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R/Q [</a:t>
                </a:r>
                <a:r>
                  <a:rPr lang="el-GR">
                    <a:latin typeface="Cambria Math" panose="02040503050406030204" pitchFamily="18" charset="0"/>
                    <a:ea typeface="Cambria Math" panose="02040503050406030204" pitchFamily="18" charset="0"/>
                  </a:rPr>
                  <a:t>Ω</a:t>
                </a:r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70480"/>
        <c:crosses val="autoZero"/>
        <c:crossBetween val="midCat"/>
        <c:majorUnit val="100"/>
        <c:minorUnit val="5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993829161190403"/>
          <c:y val="4.6345997921894554E-2"/>
          <c:w val="0.81604731492144911"/>
          <c:h val="0.77910011133655621"/>
        </c:manualLayout>
      </c:layout>
      <c:scatterChart>
        <c:scatterStyle val="lineMarker"/>
        <c:varyColors val="0"/>
        <c:ser>
          <c:idx val="0"/>
          <c:order val="0"/>
          <c:tx>
            <c:v>Q_ext PMC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'cav1ncav2nT (2)'!$B$3:$B$164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'cav1ncav2nT (2)'!$C$3:$C$164</c:f>
              <c:numCache>
                <c:formatCode>0.00E+00</c:formatCode>
                <c:ptCount val="162"/>
                <c:pt idx="0">
                  <c:v>623517</c:v>
                </c:pt>
                <c:pt idx="1">
                  <c:v>622354</c:v>
                </c:pt>
                <c:pt idx="2">
                  <c:v>3083000000</c:v>
                </c:pt>
                <c:pt idx="3">
                  <c:v>8620000000</c:v>
                </c:pt>
                <c:pt idx="4">
                  <c:v>35900000</c:v>
                </c:pt>
                <c:pt idx="5">
                  <c:v>35300000</c:v>
                </c:pt>
                <c:pt idx="6">
                  <c:v>522000000</c:v>
                </c:pt>
                <c:pt idx="7">
                  <c:v>423000000</c:v>
                </c:pt>
                <c:pt idx="8">
                  <c:v>917232</c:v>
                </c:pt>
                <c:pt idx="9">
                  <c:v>912434</c:v>
                </c:pt>
                <c:pt idx="10">
                  <c:v>7910000</c:v>
                </c:pt>
                <c:pt idx="11">
                  <c:v>7260000</c:v>
                </c:pt>
                <c:pt idx="12">
                  <c:v>37700000</c:v>
                </c:pt>
                <c:pt idx="13">
                  <c:v>36900000</c:v>
                </c:pt>
                <c:pt idx="14">
                  <c:v>46600000</c:v>
                </c:pt>
                <c:pt idx="15">
                  <c:v>36900000</c:v>
                </c:pt>
                <c:pt idx="16">
                  <c:v>496000000</c:v>
                </c:pt>
                <c:pt idx="17">
                  <c:v>235000000</c:v>
                </c:pt>
                <c:pt idx="18">
                  <c:v>524000000</c:v>
                </c:pt>
                <c:pt idx="19">
                  <c:v>1330000000</c:v>
                </c:pt>
                <c:pt idx="20">
                  <c:v>7720000</c:v>
                </c:pt>
                <c:pt idx="21">
                  <c:v>7720000</c:v>
                </c:pt>
                <c:pt idx="22">
                  <c:v>10700000</c:v>
                </c:pt>
                <c:pt idx="23">
                  <c:v>8510000</c:v>
                </c:pt>
                <c:pt idx="24">
                  <c:v>10040000</c:v>
                </c:pt>
                <c:pt idx="25">
                  <c:v>3810000</c:v>
                </c:pt>
                <c:pt idx="26">
                  <c:v>11700000</c:v>
                </c:pt>
                <c:pt idx="27">
                  <c:v>45000000</c:v>
                </c:pt>
                <c:pt idx="28">
                  <c:v>24300000</c:v>
                </c:pt>
                <c:pt idx="29">
                  <c:v>4950000</c:v>
                </c:pt>
                <c:pt idx="30">
                  <c:v>3950000</c:v>
                </c:pt>
                <c:pt idx="31">
                  <c:v>20700000</c:v>
                </c:pt>
                <c:pt idx="32">
                  <c:v>3130000</c:v>
                </c:pt>
                <c:pt idx="33">
                  <c:v>3110000</c:v>
                </c:pt>
                <c:pt idx="34">
                  <c:v>12900000</c:v>
                </c:pt>
                <c:pt idx="35">
                  <c:v>6070000</c:v>
                </c:pt>
                <c:pt idx="36">
                  <c:v>3420000</c:v>
                </c:pt>
                <c:pt idx="37">
                  <c:v>186000000</c:v>
                </c:pt>
                <c:pt idx="38">
                  <c:v>55900000</c:v>
                </c:pt>
                <c:pt idx="39">
                  <c:v>56800000</c:v>
                </c:pt>
                <c:pt idx="40">
                  <c:v>11700000</c:v>
                </c:pt>
                <c:pt idx="41">
                  <c:v>51400000</c:v>
                </c:pt>
                <c:pt idx="42">
                  <c:v>53200000</c:v>
                </c:pt>
                <c:pt idx="43">
                  <c:v>7400000</c:v>
                </c:pt>
                <c:pt idx="44">
                  <c:v>5020000</c:v>
                </c:pt>
                <c:pt idx="45">
                  <c:v>10430000</c:v>
                </c:pt>
                <c:pt idx="46">
                  <c:v>3918000</c:v>
                </c:pt>
                <c:pt idx="47">
                  <c:v>2640000</c:v>
                </c:pt>
                <c:pt idx="48">
                  <c:v>1010000</c:v>
                </c:pt>
                <c:pt idx="49">
                  <c:v>662573</c:v>
                </c:pt>
                <c:pt idx="50">
                  <c:v>886009</c:v>
                </c:pt>
                <c:pt idx="51">
                  <c:v>8310000</c:v>
                </c:pt>
                <c:pt idx="52">
                  <c:v>1840000</c:v>
                </c:pt>
                <c:pt idx="53">
                  <c:v>28300000</c:v>
                </c:pt>
                <c:pt idx="54">
                  <c:v>10200000</c:v>
                </c:pt>
                <c:pt idx="55">
                  <c:v>7150000</c:v>
                </c:pt>
                <c:pt idx="56">
                  <c:v>9130000</c:v>
                </c:pt>
                <c:pt idx="57">
                  <c:v>15800000</c:v>
                </c:pt>
                <c:pt idx="58">
                  <c:v>4360000</c:v>
                </c:pt>
                <c:pt idx="59">
                  <c:v>4290000</c:v>
                </c:pt>
                <c:pt idx="60">
                  <c:v>5270000</c:v>
                </c:pt>
                <c:pt idx="61">
                  <c:v>2920000</c:v>
                </c:pt>
                <c:pt idx="62">
                  <c:v>2690000</c:v>
                </c:pt>
                <c:pt idx="63">
                  <c:v>6090000</c:v>
                </c:pt>
                <c:pt idx="64">
                  <c:v>6090000</c:v>
                </c:pt>
                <c:pt idx="65">
                  <c:v>34700000</c:v>
                </c:pt>
                <c:pt idx="66">
                  <c:v>6780000</c:v>
                </c:pt>
                <c:pt idx="67">
                  <c:v>6850000</c:v>
                </c:pt>
                <c:pt idx="68">
                  <c:v>7910000</c:v>
                </c:pt>
                <c:pt idx="69">
                  <c:v>2050000</c:v>
                </c:pt>
                <c:pt idx="70">
                  <c:v>1650000</c:v>
                </c:pt>
                <c:pt idx="71">
                  <c:v>794022</c:v>
                </c:pt>
                <c:pt idx="72">
                  <c:v>1600000</c:v>
                </c:pt>
                <c:pt idx="73">
                  <c:v>1960000</c:v>
                </c:pt>
                <c:pt idx="74">
                  <c:v>3980000</c:v>
                </c:pt>
                <c:pt idx="75">
                  <c:v>1920000</c:v>
                </c:pt>
                <c:pt idx="76">
                  <c:v>5580000</c:v>
                </c:pt>
                <c:pt idx="77">
                  <c:v>15200000</c:v>
                </c:pt>
                <c:pt idx="78">
                  <c:v>9970000</c:v>
                </c:pt>
                <c:pt idx="79">
                  <c:v>8420000</c:v>
                </c:pt>
                <c:pt idx="80">
                  <c:v>10240000</c:v>
                </c:pt>
                <c:pt idx="81">
                  <c:v>6110000</c:v>
                </c:pt>
                <c:pt idx="82">
                  <c:v>2270000</c:v>
                </c:pt>
                <c:pt idx="83">
                  <c:v>5150000</c:v>
                </c:pt>
                <c:pt idx="84">
                  <c:v>6630000</c:v>
                </c:pt>
                <c:pt idx="85">
                  <c:v>6960000</c:v>
                </c:pt>
                <c:pt idx="86">
                  <c:v>2950000</c:v>
                </c:pt>
                <c:pt idx="87">
                  <c:v>4600000</c:v>
                </c:pt>
                <c:pt idx="88">
                  <c:v>13010000</c:v>
                </c:pt>
                <c:pt idx="89">
                  <c:v>3620000</c:v>
                </c:pt>
                <c:pt idx="90">
                  <c:v>6170000</c:v>
                </c:pt>
                <c:pt idx="91">
                  <c:v>3320000</c:v>
                </c:pt>
                <c:pt idx="92">
                  <c:v>828439</c:v>
                </c:pt>
                <c:pt idx="93">
                  <c:v>3740000</c:v>
                </c:pt>
                <c:pt idx="94">
                  <c:v>2420000</c:v>
                </c:pt>
                <c:pt idx="95">
                  <c:v>3740000</c:v>
                </c:pt>
                <c:pt idx="96">
                  <c:v>9970000</c:v>
                </c:pt>
                <c:pt idx="97">
                  <c:v>13800000</c:v>
                </c:pt>
                <c:pt idx="98">
                  <c:v>9890000</c:v>
                </c:pt>
                <c:pt idx="99">
                  <c:v>14100000</c:v>
                </c:pt>
                <c:pt idx="100">
                  <c:v>10800000</c:v>
                </c:pt>
                <c:pt idx="101">
                  <c:v>7300000</c:v>
                </c:pt>
                <c:pt idx="102">
                  <c:v>10100000</c:v>
                </c:pt>
                <c:pt idx="103">
                  <c:v>6210000</c:v>
                </c:pt>
                <c:pt idx="104">
                  <c:v>11140000</c:v>
                </c:pt>
                <c:pt idx="105">
                  <c:v>2756000</c:v>
                </c:pt>
                <c:pt idx="106">
                  <c:v>4690000</c:v>
                </c:pt>
                <c:pt idx="107">
                  <c:v>1670000</c:v>
                </c:pt>
                <c:pt idx="108">
                  <c:v>2120000</c:v>
                </c:pt>
                <c:pt idx="109">
                  <c:v>2400000</c:v>
                </c:pt>
                <c:pt idx="110">
                  <c:v>4760000</c:v>
                </c:pt>
                <c:pt idx="111">
                  <c:v>2600000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B6F-4953-8DEB-7EFFD5FA14E0}"/>
            </c:ext>
          </c:extLst>
        </c:ser>
        <c:ser>
          <c:idx val="1"/>
          <c:order val="1"/>
          <c:tx>
            <c:v>Q_ext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'cav1ncav2nT (2)'!$B$171:$B$307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'cav1ncav2nT (2)'!$C$171:$C$307</c:f>
              <c:numCache>
                <c:formatCode>General</c:formatCode>
                <c:ptCount val="137"/>
                <c:pt idx="0">
                  <c:v>5637.32</c:v>
                </c:pt>
                <c:pt idx="1">
                  <c:v>5637.49</c:v>
                </c:pt>
                <c:pt idx="2" formatCode="0.00E+00">
                  <c:v>6775.24</c:v>
                </c:pt>
                <c:pt idx="3">
                  <c:v>24448.7</c:v>
                </c:pt>
                <c:pt idx="4">
                  <c:v>24448.1</c:v>
                </c:pt>
                <c:pt idx="5" formatCode="0.00E+00">
                  <c:v>125914</c:v>
                </c:pt>
                <c:pt idx="6" formatCode="0.00E+00">
                  <c:v>125900</c:v>
                </c:pt>
                <c:pt idx="7">
                  <c:v>18959.599999999999</c:v>
                </c:pt>
                <c:pt idx="8" formatCode="0.00E+00">
                  <c:v>324854</c:v>
                </c:pt>
                <c:pt idx="9" formatCode="0.00E+00">
                  <c:v>235319</c:v>
                </c:pt>
                <c:pt idx="10" formatCode="0.00E+00">
                  <c:v>519989</c:v>
                </c:pt>
                <c:pt idx="11" formatCode="0.00E+00">
                  <c:v>129474</c:v>
                </c:pt>
                <c:pt idx="12" formatCode="0.00E+00">
                  <c:v>129366</c:v>
                </c:pt>
                <c:pt idx="13" formatCode="0.00E+00">
                  <c:v>59416.3</c:v>
                </c:pt>
                <c:pt idx="14" formatCode="0.00E+00">
                  <c:v>361013</c:v>
                </c:pt>
                <c:pt idx="15" formatCode="0.00E+00">
                  <c:v>15985.9</c:v>
                </c:pt>
                <c:pt idx="16" formatCode="0.00E+00">
                  <c:v>15756.1</c:v>
                </c:pt>
                <c:pt idx="17" formatCode="0.00E+00">
                  <c:v>9870.59</c:v>
                </c:pt>
                <c:pt idx="18" formatCode="0.00E+00">
                  <c:v>64373.1</c:v>
                </c:pt>
                <c:pt idx="19" formatCode="0.00E+00">
                  <c:v>1179.5999999999999</c:v>
                </c:pt>
                <c:pt idx="20" formatCode="0.00E+00">
                  <c:v>1129</c:v>
                </c:pt>
                <c:pt idx="21" formatCode="0.00E+00">
                  <c:v>859.13499999999999</c:v>
                </c:pt>
                <c:pt idx="22" formatCode="0.00E+00">
                  <c:v>5810.44</c:v>
                </c:pt>
                <c:pt idx="23" formatCode="0.00E+00">
                  <c:v>650.25099999999998</c:v>
                </c:pt>
                <c:pt idx="24" formatCode="0.00E+00">
                  <c:v>107.392</c:v>
                </c:pt>
                <c:pt idx="25" formatCode="0.00E+00">
                  <c:v>107.919</c:v>
                </c:pt>
                <c:pt idx="26" formatCode="0.00E+00">
                  <c:v>8430.2800000000007</c:v>
                </c:pt>
                <c:pt idx="27" formatCode="0.00E+00">
                  <c:v>5319.34</c:v>
                </c:pt>
                <c:pt idx="28" formatCode="0.00E+00">
                  <c:v>445.59899999999999</c:v>
                </c:pt>
                <c:pt idx="29" formatCode="0.00E+00">
                  <c:v>430.47699999999998</c:v>
                </c:pt>
                <c:pt idx="30" formatCode="0.00E+00">
                  <c:v>303.90199999999999</c:v>
                </c:pt>
                <c:pt idx="31" formatCode="0.00E+00">
                  <c:v>333.01900000000001</c:v>
                </c:pt>
                <c:pt idx="32" formatCode="0.00E+00">
                  <c:v>2269.31</c:v>
                </c:pt>
                <c:pt idx="33" formatCode="0.00E+00">
                  <c:v>10845.2</c:v>
                </c:pt>
                <c:pt idx="34" formatCode="0.00E+00">
                  <c:v>137.10400000000001</c:v>
                </c:pt>
                <c:pt idx="35" formatCode="0.00E+00">
                  <c:v>159.452</c:v>
                </c:pt>
                <c:pt idx="36" formatCode="0.00E+00">
                  <c:v>230.06299999999999</c:v>
                </c:pt>
                <c:pt idx="37" formatCode="0.00E+00">
                  <c:v>238.851</c:v>
                </c:pt>
                <c:pt idx="38" formatCode="0.00E+00">
                  <c:v>164.137</c:v>
                </c:pt>
                <c:pt idx="39" formatCode="0.00E+00">
                  <c:v>736.846</c:v>
                </c:pt>
                <c:pt idx="40" formatCode="0.00E+00">
                  <c:v>208.25800000000001</c:v>
                </c:pt>
                <c:pt idx="41" formatCode="0.00E+00">
                  <c:v>219.89099999999999</c:v>
                </c:pt>
                <c:pt idx="42" formatCode="0.00E+00">
                  <c:v>368.97300000000001</c:v>
                </c:pt>
                <c:pt idx="43" formatCode="0.00E+00">
                  <c:v>387.91</c:v>
                </c:pt>
                <c:pt idx="44" formatCode="0.00E+00">
                  <c:v>1367.88</c:v>
                </c:pt>
                <c:pt idx="45" formatCode="0.00E+00">
                  <c:v>1443.12</c:v>
                </c:pt>
                <c:pt idx="46" formatCode="0.00E+00">
                  <c:v>635.09400000000005</c:v>
                </c:pt>
                <c:pt idx="47" formatCode="0.00E+00">
                  <c:v>104659</c:v>
                </c:pt>
                <c:pt idx="48" formatCode="0.00E+00">
                  <c:v>133252</c:v>
                </c:pt>
                <c:pt idx="49" formatCode="0.00E+00">
                  <c:v>822.08299999999997</c:v>
                </c:pt>
                <c:pt idx="50" formatCode="0.00E+00">
                  <c:v>92.742000000000004</c:v>
                </c:pt>
                <c:pt idx="51" formatCode="0.00E+00">
                  <c:v>461.8</c:v>
                </c:pt>
                <c:pt idx="52" formatCode="0.00E+00">
                  <c:v>335.58499999999998</c:v>
                </c:pt>
                <c:pt idx="53" formatCode="0.00E+00">
                  <c:v>5345.33</c:v>
                </c:pt>
                <c:pt idx="54" formatCode="0.00E+00">
                  <c:v>459.90600000000001</c:v>
                </c:pt>
                <c:pt idx="55" formatCode="0.00E+00">
                  <c:v>612.91499999999996</c:v>
                </c:pt>
                <c:pt idx="56" formatCode="0.00E+00">
                  <c:v>1032.3800000000001</c:v>
                </c:pt>
                <c:pt idx="57" formatCode="0.00E+00">
                  <c:v>510.36200000000002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B6F-4953-8DEB-7EFFD5FA14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43424"/>
        <c:axId val="1867641760"/>
      </c:scatterChart>
      <c:valAx>
        <c:axId val="1867643424"/>
        <c:scaling>
          <c:orientation val="minMax"/>
          <c:max val="7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err="1"/>
                  <a:t>Freq</a:t>
                </a:r>
                <a:r>
                  <a:rPr lang="en-GB" dirty="0"/>
                  <a:t> [GHz]</a:t>
                </a:r>
              </a:p>
            </c:rich>
          </c:tx>
          <c:layout>
            <c:manualLayout>
              <c:xMode val="edge"/>
              <c:yMode val="edge"/>
              <c:x val="0.50392684332734172"/>
              <c:y val="0.880134386806286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41760"/>
        <c:crosses val="autoZero"/>
        <c:crossBetween val="midCat"/>
      </c:valAx>
      <c:valAx>
        <c:axId val="186764176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Q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434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843487612898968E-2"/>
          <c:y val="0.9285870209973579"/>
          <c:w val="0.91329088790654445"/>
          <c:h val="6.71997064642880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 sz="1400" b="0" i="0" baseline="0">
                <a:effectLst/>
              </a:rPr>
              <a:t>σ</a:t>
            </a:r>
            <a:r>
              <a:rPr lang="en-US" sz="1400" b="0" i="0" baseline="0">
                <a:effectLst/>
              </a:rPr>
              <a:t>=4,5mm/15ps</a:t>
            </a:r>
            <a:endParaRPr lang="en-GB" sz="140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2"/>
          <c:order val="2"/>
          <c:tx>
            <c:strRef>
              <c:f>cav1ncav2nT2CPR!$O$1</c:f>
              <c:strCache>
                <c:ptCount val="1"/>
                <c:pt idx="0">
                  <c:v>Rz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cav1ncav2nT2CPR!$O$3:$O$164</c:f>
              <c:numCache>
                <c:formatCode>0.00E+00</c:formatCode>
                <c:ptCount val="162"/>
                <c:pt idx="0">
                  <c:v>2.6690462217187364E-4</c:v>
                </c:pt>
                <c:pt idx="1">
                  <c:v>9.2703772638986821E-6</c:v>
                </c:pt>
                <c:pt idx="2">
                  <c:v>12.821483806440014</c:v>
                </c:pt>
                <c:pt idx="3">
                  <c:v>86.119246442043689</c:v>
                </c:pt>
                <c:pt idx="4">
                  <c:v>1.6853156615579665E-2</c:v>
                </c:pt>
                <c:pt idx="5">
                  <c:v>0.24933477039129048</c:v>
                </c:pt>
                <c:pt idx="6">
                  <c:v>63.61399017629622</c:v>
                </c:pt>
                <c:pt idx="7">
                  <c:v>140.87595878814798</c:v>
                </c:pt>
                <c:pt idx="8">
                  <c:v>3.6163507374384958E-2</c:v>
                </c:pt>
                <c:pt idx="9">
                  <c:v>3.7481569478280098E-4</c:v>
                </c:pt>
                <c:pt idx="10">
                  <c:v>186.07696226593131</c:v>
                </c:pt>
                <c:pt idx="11">
                  <c:v>5.138521899360617</c:v>
                </c:pt>
                <c:pt idx="12">
                  <c:v>1436.9581981939382</c:v>
                </c:pt>
                <c:pt idx="13">
                  <c:v>4192.7653140211432</c:v>
                </c:pt>
                <c:pt idx="14">
                  <c:v>12830.739528411848</c:v>
                </c:pt>
                <c:pt idx="15">
                  <c:v>1443.771970379184</c:v>
                </c:pt>
                <c:pt idx="16" formatCode="General">
                  <c:v>232419.26812286218</c:v>
                </c:pt>
                <c:pt idx="17">
                  <c:v>597.26758931949769</c:v>
                </c:pt>
                <c:pt idx="18">
                  <c:v>283.19218942441063</c:v>
                </c:pt>
                <c:pt idx="19">
                  <c:v>291081.69023955497</c:v>
                </c:pt>
                <c:pt idx="20">
                  <c:v>4.8096159227032915</c:v>
                </c:pt>
                <c:pt idx="21">
                  <c:v>4.5119830307929574</c:v>
                </c:pt>
                <c:pt idx="22">
                  <c:v>123.85999754057701</c:v>
                </c:pt>
                <c:pt idx="23" formatCode="General">
                  <c:v>208.91676849605827</c:v>
                </c:pt>
                <c:pt idx="24">
                  <c:v>118.57327017438327</c:v>
                </c:pt>
                <c:pt idx="25">
                  <c:v>270.56791913473256</c:v>
                </c:pt>
                <c:pt idx="26">
                  <c:v>2167.4816448637971</c:v>
                </c:pt>
                <c:pt idx="27">
                  <c:v>4091.779057203034</c:v>
                </c:pt>
                <c:pt idx="28">
                  <c:v>799.27107900356077</c:v>
                </c:pt>
                <c:pt idx="29">
                  <c:v>145.7691663811479</c:v>
                </c:pt>
                <c:pt idx="30">
                  <c:v>48.346899053416429</c:v>
                </c:pt>
                <c:pt idx="31">
                  <c:v>72.883818505848993</c:v>
                </c:pt>
                <c:pt idx="32">
                  <c:v>1.0896721312608757</c:v>
                </c:pt>
                <c:pt idx="33">
                  <c:v>8.9464370928788224</c:v>
                </c:pt>
                <c:pt idx="34">
                  <c:v>37.643053560393582</c:v>
                </c:pt>
                <c:pt idx="35">
                  <c:v>143.70416620530179</c:v>
                </c:pt>
                <c:pt idx="36">
                  <c:v>63.003870122344523</c:v>
                </c:pt>
                <c:pt idx="37">
                  <c:v>184.43418732231083</c:v>
                </c:pt>
                <c:pt idx="38">
                  <c:v>66406.02099881832</c:v>
                </c:pt>
                <c:pt idx="39">
                  <c:v>19385.347637778988</c:v>
                </c:pt>
                <c:pt idx="40">
                  <c:v>408.04841061669362</c:v>
                </c:pt>
                <c:pt idx="41">
                  <c:v>382.55152402838996</c:v>
                </c:pt>
                <c:pt idx="42">
                  <c:v>9946.4119417100355</c:v>
                </c:pt>
                <c:pt idx="43">
                  <c:v>227.62841581750911</c:v>
                </c:pt>
                <c:pt idx="44">
                  <c:v>559.79052593245444</c:v>
                </c:pt>
                <c:pt idx="45">
                  <c:v>6.455266105275885E-2</c:v>
                </c:pt>
                <c:pt idx="46">
                  <c:v>3.8488438135839931</c:v>
                </c:pt>
                <c:pt idx="47">
                  <c:v>14.244355775173995</c:v>
                </c:pt>
                <c:pt idx="48">
                  <c:v>2.9098509970647335</c:v>
                </c:pt>
                <c:pt idx="49">
                  <c:v>0.33284617991848531</c:v>
                </c:pt>
                <c:pt idx="50">
                  <c:v>5.1711707531953666</c:v>
                </c:pt>
                <c:pt idx="51">
                  <c:v>56.942276126184332</c:v>
                </c:pt>
                <c:pt idx="52">
                  <c:v>62.945597195636182</c:v>
                </c:pt>
                <c:pt idx="53">
                  <c:v>87.463889831674422</c:v>
                </c:pt>
                <c:pt idx="54">
                  <c:v>30.5415755916822</c:v>
                </c:pt>
                <c:pt idx="55">
                  <c:v>0.29802499513013447</c:v>
                </c:pt>
                <c:pt idx="56">
                  <c:v>2.4200442760884031</c:v>
                </c:pt>
                <c:pt idx="57">
                  <c:v>145.34108278445646</c:v>
                </c:pt>
                <c:pt idx="58">
                  <c:v>174.62932077540245</c:v>
                </c:pt>
                <c:pt idx="59">
                  <c:v>2.5782109713636529E-2</c:v>
                </c:pt>
                <c:pt idx="60">
                  <c:v>0.33737069094547528</c:v>
                </c:pt>
                <c:pt idx="61">
                  <c:v>10.001528201786284</c:v>
                </c:pt>
                <c:pt idx="62">
                  <c:v>0.31285020539757913</c:v>
                </c:pt>
                <c:pt idx="63">
                  <c:v>4.6499029477512757</c:v>
                </c:pt>
                <c:pt idx="64">
                  <c:v>4.5973616715054977</c:v>
                </c:pt>
                <c:pt idx="65">
                  <c:v>15.902836382362521</c:v>
                </c:pt>
                <c:pt idx="66">
                  <c:v>17.814171986194015</c:v>
                </c:pt>
                <c:pt idx="67">
                  <c:v>11.678363343038654</c:v>
                </c:pt>
                <c:pt idx="68">
                  <c:v>0.20749928172777576</c:v>
                </c:pt>
                <c:pt idx="69">
                  <c:v>14.751506208618457</c:v>
                </c:pt>
                <c:pt idx="70">
                  <c:v>3.8460319497454321</c:v>
                </c:pt>
                <c:pt idx="71">
                  <c:v>1.8332218248029075E-3</c:v>
                </c:pt>
                <c:pt idx="72">
                  <c:v>26.720163347885869</c:v>
                </c:pt>
                <c:pt idx="73">
                  <c:v>62.395017818669302</c:v>
                </c:pt>
                <c:pt idx="74">
                  <c:v>5.1157867019297942</c:v>
                </c:pt>
                <c:pt idx="75">
                  <c:v>6.0267952055456151</c:v>
                </c:pt>
                <c:pt idx="76">
                  <c:v>2.4960878783936851</c:v>
                </c:pt>
                <c:pt idx="77">
                  <c:v>11.141710293202907</c:v>
                </c:pt>
                <c:pt idx="78">
                  <c:v>52.795002375067526</c:v>
                </c:pt>
                <c:pt idx="79">
                  <c:v>3.097207268960763</c:v>
                </c:pt>
                <c:pt idx="80">
                  <c:v>2.160386914958606E-2</c:v>
                </c:pt>
                <c:pt idx="81">
                  <c:v>17.940022801648976</c:v>
                </c:pt>
                <c:pt idx="82">
                  <c:v>38.663325242880553</c:v>
                </c:pt>
                <c:pt idx="83">
                  <c:v>193.09050260273392</c:v>
                </c:pt>
                <c:pt idx="84">
                  <c:v>0.16475237000532608</c:v>
                </c:pt>
                <c:pt idx="85">
                  <c:v>0.1020703890054782</c:v>
                </c:pt>
                <c:pt idx="86">
                  <c:v>0.1792452967848043</c:v>
                </c:pt>
                <c:pt idx="87">
                  <c:v>31.800081921907985</c:v>
                </c:pt>
                <c:pt idx="88">
                  <c:v>3.4847535883801704</c:v>
                </c:pt>
                <c:pt idx="89">
                  <c:v>4.3155970301415625</c:v>
                </c:pt>
                <c:pt idx="90">
                  <c:v>1.5341586707977726</c:v>
                </c:pt>
                <c:pt idx="91">
                  <c:v>0.47653707787464611</c:v>
                </c:pt>
                <c:pt idx="92">
                  <c:v>2.3207979974431954</c:v>
                </c:pt>
                <c:pt idx="93">
                  <c:v>5.6478691101100482</c:v>
                </c:pt>
                <c:pt idx="94">
                  <c:v>14.833034946704151</c:v>
                </c:pt>
                <c:pt idx="95">
                  <c:v>39.32350343675553</c:v>
                </c:pt>
                <c:pt idx="96">
                  <c:v>8.6568112781656037</c:v>
                </c:pt>
                <c:pt idx="97">
                  <c:v>3.0295236166791542</c:v>
                </c:pt>
                <c:pt idx="98">
                  <c:v>0.91057956479504853</c:v>
                </c:pt>
                <c:pt idx="99">
                  <c:v>141.89290723663146</c:v>
                </c:pt>
                <c:pt idx="100">
                  <c:v>0.76265619409562246</c:v>
                </c:pt>
                <c:pt idx="101">
                  <c:v>1.4592768778575638</c:v>
                </c:pt>
                <c:pt idx="102">
                  <c:v>97.49474919813342</c:v>
                </c:pt>
                <c:pt idx="103">
                  <c:v>11.723237197861994</c:v>
                </c:pt>
                <c:pt idx="104">
                  <c:v>43.614303678660697</c:v>
                </c:pt>
                <c:pt idx="105">
                  <c:v>29.997935767737829</c:v>
                </c:pt>
                <c:pt idx="106">
                  <c:v>0.91781204750526735</c:v>
                </c:pt>
                <c:pt idx="107">
                  <c:v>12.758846247258626</c:v>
                </c:pt>
                <c:pt idx="108">
                  <c:v>8.5184559565724953</c:v>
                </c:pt>
                <c:pt idx="109">
                  <c:v>0.30090619311317263</c:v>
                </c:pt>
                <c:pt idx="110">
                  <c:v>0.39506974277048013</c:v>
                </c:pt>
                <c:pt idx="111">
                  <c:v>4.6379698960872631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257-49D7-B8C9-5EC933AB1B76}"/>
            </c:ext>
          </c:extLst>
        </c:ser>
        <c:ser>
          <c:idx val="5"/>
          <c:order val="5"/>
          <c:tx>
            <c:strRef>
              <c:f>cav1ncav2nT2CPR!$R$1</c:f>
              <c:strCache>
                <c:ptCount val="1"/>
                <c:pt idx="0">
                  <c:v>Rz PL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strRef>
              <c:f>cav1ncav2nT2CPR!$B$2:$B$194</c:f>
              <c:strCache>
                <c:ptCount val="193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4,04</c:v>
                </c:pt>
                <c:pt idx="4">
                  <c:v>4,04148</c:v>
                </c:pt>
                <c:pt idx="5">
                  <c:v>4,12989</c:v>
                </c:pt>
                <c:pt idx="6">
                  <c:v>4,13007</c:v>
                </c:pt>
                <c:pt idx="7">
                  <c:v>4,2583</c:v>
                </c:pt>
                <c:pt idx="8">
                  <c:v>4,26365</c:v>
                </c:pt>
                <c:pt idx="9">
                  <c:v>4,31528</c:v>
                </c:pt>
                <c:pt idx="10">
                  <c:v>4,31623</c:v>
                </c:pt>
                <c:pt idx="11">
                  <c:v>4,45328</c:v>
                </c:pt>
                <c:pt idx="12">
                  <c:v>4,45513</c:v>
                </c:pt>
                <c:pt idx="13">
                  <c:v>4,51351</c:v>
                </c:pt>
                <c:pt idx="14">
                  <c:v>4,51456</c:v>
                </c:pt>
                <c:pt idx="15">
                  <c:v>4,53138</c:v>
                </c:pt>
                <c:pt idx="16">
                  <c:v>4,5349</c:v>
                </c:pt>
                <c:pt idx="17">
                  <c:v>4,5616</c:v>
                </c:pt>
                <c:pt idx="18">
                  <c:v>4,56461</c:v>
                </c:pt>
                <c:pt idx="19">
                  <c:v>4,5887</c:v>
                </c:pt>
                <c:pt idx="20">
                  <c:v>4,58927</c:v>
                </c:pt>
                <c:pt idx="21">
                  <c:v>4,61869</c:v>
                </c:pt>
                <c:pt idx="22">
                  <c:v>4,61875</c:v>
                </c:pt>
                <c:pt idx="23">
                  <c:v>4,6314</c:v>
                </c:pt>
                <c:pt idx="24">
                  <c:v>4,71152</c:v>
                </c:pt>
                <c:pt idx="25">
                  <c:v>4,74145</c:v>
                </c:pt>
                <c:pt idx="26">
                  <c:v>4,76668</c:v>
                </c:pt>
                <c:pt idx="27">
                  <c:v>4,7914</c:v>
                </c:pt>
                <c:pt idx="28">
                  <c:v>4,81476</c:v>
                </c:pt>
                <c:pt idx="29">
                  <c:v>4,86576</c:v>
                </c:pt>
                <c:pt idx="30">
                  <c:v>4,87553</c:v>
                </c:pt>
                <c:pt idx="31">
                  <c:v>4,91028</c:v>
                </c:pt>
                <c:pt idx="32">
                  <c:v>4,98667</c:v>
                </c:pt>
                <c:pt idx="33">
                  <c:v>5,06126</c:v>
                </c:pt>
                <c:pt idx="34">
                  <c:v>5,16335</c:v>
                </c:pt>
                <c:pt idx="35">
                  <c:v>5,19994</c:v>
                </c:pt>
                <c:pt idx="36">
                  <c:v>5,23286</c:v>
                </c:pt>
                <c:pt idx="37">
                  <c:v>5,30226</c:v>
                </c:pt>
                <c:pt idx="38">
                  <c:v>5,36172</c:v>
                </c:pt>
                <c:pt idx="39">
                  <c:v>5,36388</c:v>
                </c:pt>
                <c:pt idx="40">
                  <c:v>5,45836</c:v>
                </c:pt>
                <c:pt idx="41">
                  <c:v>5,47555</c:v>
                </c:pt>
                <c:pt idx="42">
                  <c:v>5,50235</c:v>
                </c:pt>
                <c:pt idx="43">
                  <c:v>5,50349</c:v>
                </c:pt>
                <c:pt idx="44">
                  <c:v>5,54438</c:v>
                </c:pt>
                <c:pt idx="45">
                  <c:v>5,58514</c:v>
                </c:pt>
                <c:pt idx="46">
                  <c:v>5,60192</c:v>
                </c:pt>
                <c:pt idx="47">
                  <c:v>5,6186</c:v>
                </c:pt>
                <c:pt idx="48">
                  <c:v>5,6301</c:v>
                </c:pt>
                <c:pt idx="49">
                  <c:v>5,63261</c:v>
                </c:pt>
                <c:pt idx="50">
                  <c:v>5,64575</c:v>
                </c:pt>
                <c:pt idx="51">
                  <c:v>5,64685</c:v>
                </c:pt>
                <c:pt idx="52">
                  <c:v>5,6532</c:v>
                </c:pt>
                <c:pt idx="53">
                  <c:v>5,65947</c:v>
                </c:pt>
                <c:pt idx="54">
                  <c:v>5,66702</c:v>
                </c:pt>
                <c:pt idx="55">
                  <c:v>5,66855</c:v>
                </c:pt>
                <c:pt idx="56">
                  <c:v>5,6987</c:v>
                </c:pt>
                <c:pt idx="57">
                  <c:v>5,71316</c:v>
                </c:pt>
                <c:pt idx="58">
                  <c:v>5,72022</c:v>
                </c:pt>
                <c:pt idx="59">
                  <c:v>5,7694</c:v>
                </c:pt>
                <c:pt idx="60">
                  <c:v>5,7697</c:v>
                </c:pt>
                <c:pt idx="61">
                  <c:v>5,78202</c:v>
                </c:pt>
                <c:pt idx="62">
                  <c:v>5,79297</c:v>
                </c:pt>
                <c:pt idx="63">
                  <c:v>5,81887</c:v>
                </c:pt>
                <c:pt idx="64">
                  <c:v>5,84031</c:v>
                </c:pt>
                <c:pt idx="65">
                  <c:v>5,84031</c:v>
                </c:pt>
                <c:pt idx="66">
                  <c:v>5,84603</c:v>
                </c:pt>
                <c:pt idx="67">
                  <c:v>5,85061</c:v>
                </c:pt>
                <c:pt idx="68">
                  <c:v>5,91415</c:v>
                </c:pt>
                <c:pt idx="69">
                  <c:v>5,91859</c:v>
                </c:pt>
                <c:pt idx="70">
                  <c:v>5,95284</c:v>
                </c:pt>
                <c:pt idx="71">
                  <c:v>5,95801</c:v>
                </c:pt>
                <c:pt idx="72">
                  <c:v>5,96271</c:v>
                </c:pt>
                <c:pt idx="73">
                  <c:v>5,96644</c:v>
                </c:pt>
                <c:pt idx="74">
                  <c:v>5,98862</c:v>
                </c:pt>
                <c:pt idx="75">
                  <c:v>6,01615</c:v>
                </c:pt>
                <c:pt idx="76">
                  <c:v>6,09356</c:v>
                </c:pt>
                <c:pt idx="77">
                  <c:v>6,0969</c:v>
                </c:pt>
                <c:pt idx="78">
                  <c:v>6,12869</c:v>
                </c:pt>
                <c:pt idx="79">
                  <c:v>6,14753</c:v>
                </c:pt>
                <c:pt idx="80">
                  <c:v>6,17336</c:v>
                </c:pt>
                <c:pt idx="81">
                  <c:v>6,19075</c:v>
                </c:pt>
                <c:pt idx="82">
                  <c:v>6,20632</c:v>
                </c:pt>
                <c:pt idx="83">
                  <c:v>6,22658</c:v>
                </c:pt>
                <c:pt idx="84">
                  <c:v>6,23092</c:v>
                </c:pt>
                <c:pt idx="85">
                  <c:v>6,23587</c:v>
                </c:pt>
                <c:pt idx="86">
                  <c:v>6,24827</c:v>
                </c:pt>
                <c:pt idx="87">
                  <c:v>6,33378</c:v>
                </c:pt>
                <c:pt idx="88">
                  <c:v>6,35536</c:v>
                </c:pt>
                <c:pt idx="89">
                  <c:v>6,36847</c:v>
                </c:pt>
                <c:pt idx="90">
                  <c:v>6,40153</c:v>
                </c:pt>
                <c:pt idx="91">
                  <c:v>6,44322</c:v>
                </c:pt>
                <c:pt idx="92">
                  <c:v>6,45184</c:v>
                </c:pt>
                <c:pt idx="93">
                  <c:v>6,49715</c:v>
                </c:pt>
                <c:pt idx="94">
                  <c:v>6,52838</c:v>
                </c:pt>
                <c:pt idx="95">
                  <c:v>6,54728</c:v>
                </c:pt>
                <c:pt idx="96">
                  <c:v>6,54846</c:v>
                </c:pt>
                <c:pt idx="97">
                  <c:v>6,5579</c:v>
                </c:pt>
                <c:pt idx="98">
                  <c:v>6,60417</c:v>
                </c:pt>
                <c:pt idx="99">
                  <c:v>6,61556</c:v>
                </c:pt>
                <c:pt idx="100">
                  <c:v>6,6694</c:v>
                </c:pt>
                <c:pt idx="101">
                  <c:v>6,70781</c:v>
                </c:pt>
                <c:pt idx="102">
                  <c:v>6,74139</c:v>
                </c:pt>
                <c:pt idx="103">
                  <c:v>6,74821</c:v>
                </c:pt>
                <c:pt idx="104">
                  <c:v>6,80238</c:v>
                </c:pt>
                <c:pt idx="105">
                  <c:v>6,80833</c:v>
                </c:pt>
                <c:pt idx="106">
                  <c:v>6,86116</c:v>
                </c:pt>
                <c:pt idx="107">
                  <c:v>6,89062</c:v>
                </c:pt>
                <c:pt idx="108">
                  <c:v>6,90242</c:v>
                </c:pt>
                <c:pt idx="109">
                  <c:v>6,90628</c:v>
                </c:pt>
                <c:pt idx="110">
                  <c:v>6,91877</c:v>
                </c:pt>
                <c:pt idx="111">
                  <c:v>6,97413</c:v>
                </c:pt>
                <c:pt idx="112">
                  <c:v>6,98735</c:v>
                </c:pt>
                <c:pt idx="168">
                  <c:v>Freq PEC</c:v>
                </c:pt>
                <c:pt idx="169">
                  <c:v>2,67819</c:v>
                </c:pt>
                <c:pt idx="170">
                  <c:v>2,67819</c:v>
                </c:pt>
                <c:pt idx="171">
                  <c:v>2,78799</c:v>
                </c:pt>
                <c:pt idx="172">
                  <c:v>2,85588</c:v>
                </c:pt>
                <c:pt idx="173">
                  <c:v>2,85588</c:v>
                </c:pt>
                <c:pt idx="174">
                  <c:v>2,9986</c:v>
                </c:pt>
                <c:pt idx="175">
                  <c:v>2,99861</c:v>
                </c:pt>
                <c:pt idx="176">
                  <c:v>3,03491</c:v>
                </c:pt>
                <c:pt idx="177">
                  <c:v>3,24829</c:v>
                </c:pt>
                <c:pt idx="178">
                  <c:v>4,01279</c:v>
                </c:pt>
                <c:pt idx="179">
                  <c:v>4,01346</c:v>
                </c:pt>
                <c:pt idx="180">
                  <c:v>4,04878</c:v>
                </c:pt>
                <c:pt idx="181">
                  <c:v>4,04878</c:v>
                </c:pt>
                <c:pt idx="182">
                  <c:v>4,16614</c:v>
                </c:pt>
                <c:pt idx="183">
                  <c:v>4,16891</c:v>
                </c:pt>
                <c:pt idx="184">
                  <c:v>4,29287</c:v>
                </c:pt>
                <c:pt idx="185">
                  <c:v>4,29397</c:v>
                </c:pt>
                <c:pt idx="186">
                  <c:v>4,39918</c:v>
                </c:pt>
                <c:pt idx="187">
                  <c:v>4,40822</c:v>
                </c:pt>
                <c:pt idx="188">
                  <c:v>4,62657</c:v>
                </c:pt>
                <c:pt idx="189">
                  <c:v>4,63196</c:v>
                </c:pt>
                <c:pt idx="190">
                  <c:v>4,64495</c:v>
                </c:pt>
                <c:pt idx="191">
                  <c:v>4,70551</c:v>
                </c:pt>
                <c:pt idx="192">
                  <c:v>4,77017</c:v>
                </c:pt>
              </c:strCache>
            </c:strRef>
          </c:xVal>
          <c:yVal>
            <c:numRef>
              <c:f>cav1ncav2nT2CPR!$R$2:$R$194</c:f>
              <c:numCache>
                <c:formatCode>General</c:formatCode>
                <c:ptCount val="193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  <c:pt idx="96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5</c:v>
                </c:pt>
                <c:pt idx="186">
                  <c:v>5</c:v>
                </c:pt>
                <c:pt idx="187">
                  <c:v>5</c:v>
                </c:pt>
                <c:pt idx="188">
                  <c:v>5</c:v>
                </c:pt>
                <c:pt idx="189">
                  <c:v>5</c:v>
                </c:pt>
                <c:pt idx="190">
                  <c:v>5</c:v>
                </c:pt>
                <c:pt idx="191">
                  <c:v>5</c:v>
                </c:pt>
                <c:pt idx="192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257-49D7-B8C9-5EC933AB1B76}"/>
            </c:ext>
          </c:extLst>
        </c:ser>
        <c:ser>
          <c:idx val="8"/>
          <c:order val="8"/>
          <c:tx>
            <c:v>Rz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cav1ncav2nT2CPR!$B$171:$B$306</c:f>
              <c:numCache>
                <c:formatCode>General</c:formatCode>
                <c:ptCount val="136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cav1ncav2nT2CPR!$O$171:$O$306</c:f>
              <c:numCache>
                <c:formatCode>0.00E+00</c:formatCode>
                <c:ptCount val="136"/>
                <c:pt idx="0">
                  <c:v>1.7849029450564552E-7</c:v>
                </c:pt>
                <c:pt idx="1">
                  <c:v>3.3007533938059385E-7</c:v>
                </c:pt>
                <c:pt idx="2">
                  <c:v>5.6236882539710173E-11</c:v>
                </c:pt>
                <c:pt idx="3">
                  <c:v>1.2728825658967211E-8</c:v>
                </c:pt>
                <c:pt idx="4">
                  <c:v>4.5458975994779191E-6</c:v>
                </c:pt>
                <c:pt idx="5">
                  <c:v>4.0087008242584607E-8</c:v>
                </c:pt>
                <c:pt idx="6">
                  <c:v>8.748476969654277E-6</c:v>
                </c:pt>
                <c:pt idx="7">
                  <c:v>1.1717511268857583E-6</c:v>
                </c:pt>
                <c:pt idx="8">
                  <c:v>1.2586656988101828E-5</c:v>
                </c:pt>
                <c:pt idx="9">
                  <c:v>1.0639678319819186E-8</c:v>
                </c:pt>
                <c:pt idx="10">
                  <c:v>2.3332634578733802E-8</c:v>
                </c:pt>
                <c:pt idx="11">
                  <c:v>1.9622625122404293E-5</c:v>
                </c:pt>
                <c:pt idx="12">
                  <c:v>4.6412040293083129E-5</c:v>
                </c:pt>
                <c:pt idx="13">
                  <c:v>6.0892614673575048E-7</c:v>
                </c:pt>
                <c:pt idx="14">
                  <c:v>6.6421210362448512E-8</c:v>
                </c:pt>
                <c:pt idx="15">
                  <c:v>6.9332933578486933E-9</c:v>
                </c:pt>
                <c:pt idx="16">
                  <c:v>4.5546212679253493E-6</c:v>
                </c:pt>
                <c:pt idx="17">
                  <c:v>3.8758217619130195E-7</c:v>
                </c:pt>
                <c:pt idx="18">
                  <c:v>3.3668420236122331E-7</c:v>
                </c:pt>
                <c:pt idx="19">
                  <c:v>1.6290214938857679E-8</c:v>
                </c:pt>
                <c:pt idx="20">
                  <c:v>3.332317085585632E-7</c:v>
                </c:pt>
                <c:pt idx="21">
                  <c:v>1.6802772719438007E-8</c:v>
                </c:pt>
                <c:pt idx="22">
                  <c:v>3.009569485662845E-8</c:v>
                </c:pt>
                <c:pt idx="23">
                  <c:v>1.3785865826885756E-8</c:v>
                </c:pt>
                <c:pt idx="24">
                  <c:v>4.3538861868542696E-12</c:v>
                </c:pt>
                <c:pt idx="25">
                  <c:v>8.3380206474946014E-9</c:v>
                </c:pt>
                <c:pt idx="26">
                  <c:v>2.9099741583650109E-7</c:v>
                </c:pt>
                <c:pt idx="27">
                  <c:v>8.5760517296695627E-7</c:v>
                </c:pt>
                <c:pt idx="28">
                  <c:v>2.9090454710574287E-9</c:v>
                </c:pt>
                <c:pt idx="29">
                  <c:v>4.3024377284775959E-9</c:v>
                </c:pt>
                <c:pt idx="30">
                  <c:v>4.1567134186135656E-9</c:v>
                </c:pt>
                <c:pt idx="31">
                  <c:v>4.3971487252233721E-9</c:v>
                </c:pt>
                <c:pt idx="32">
                  <c:v>1.1197586278346876E-9</c:v>
                </c:pt>
                <c:pt idx="33">
                  <c:v>2.1996833430053885E-6</c:v>
                </c:pt>
                <c:pt idx="34">
                  <c:v>2.9224357832047312E-12</c:v>
                </c:pt>
                <c:pt idx="35">
                  <c:v>1.0030733498911856E-9</c:v>
                </c:pt>
                <c:pt idx="36">
                  <c:v>3.0070016229424976E-9</c:v>
                </c:pt>
                <c:pt idx="37">
                  <c:v>1.3080531827969203E-7</c:v>
                </c:pt>
                <c:pt idx="38">
                  <c:v>6.6345638907643299E-11</c:v>
                </c:pt>
                <c:pt idx="39">
                  <c:v>6.4174932616281946E-10</c:v>
                </c:pt>
                <c:pt idx="40">
                  <c:v>2.4102769718054241E-10</c:v>
                </c:pt>
                <c:pt idx="41">
                  <c:v>7.0019816853236574E-10</c:v>
                </c:pt>
                <c:pt idx="42">
                  <c:v>1.5239076997518227E-7</c:v>
                </c:pt>
                <c:pt idx="43">
                  <c:v>2.4373904586905489E-10</c:v>
                </c:pt>
                <c:pt idx="44">
                  <c:v>4.1954994455816322E-9</c:v>
                </c:pt>
                <c:pt idx="45">
                  <c:v>8.9799548690422535E-10</c:v>
                </c:pt>
                <c:pt idx="46">
                  <c:v>1.4584687353533252E-12</c:v>
                </c:pt>
                <c:pt idx="47">
                  <c:v>2.1224640160935992E-6</c:v>
                </c:pt>
                <c:pt idx="48">
                  <c:v>7.0060297850301794E-7</c:v>
                </c:pt>
                <c:pt idx="49">
                  <c:v>2.6552260548269536E-8</c:v>
                </c:pt>
                <c:pt idx="50">
                  <c:v>1.2136205166641978E-10</c:v>
                </c:pt>
                <c:pt idx="51">
                  <c:v>2.0920244212162663E-9</c:v>
                </c:pt>
                <c:pt idx="52">
                  <c:v>3.5876870709620326E-9</c:v>
                </c:pt>
                <c:pt idx="53">
                  <c:v>5.5345367594364849E-10</c:v>
                </c:pt>
                <c:pt idx="54">
                  <c:v>2.6214866916447621E-7</c:v>
                </c:pt>
                <c:pt idx="55">
                  <c:v>6.1416959592904596E-10</c:v>
                </c:pt>
                <c:pt idx="56">
                  <c:v>1.0764040309453817E-9</c:v>
                </c:pt>
                <c:pt idx="57">
                  <c:v>1.5533690140912174E-10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257-49D7-B8C9-5EC933AB1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30112"/>
        <c:axId val="1867614720"/>
      </c:scatterChart>
      <c:scatterChart>
        <c:scatterStyle val="lineMarker"/>
        <c:varyColors val="0"/>
        <c:ser>
          <c:idx val="0"/>
          <c:order val="0"/>
          <c:tx>
            <c:strRef>
              <c:f>cav1ncav2nT2CPR!$M$1</c:f>
              <c:strCache>
                <c:ptCount val="1"/>
                <c:pt idx="0">
                  <c:v>Rx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cav1ncav2nT2CPR!$M$3:$M$164</c:f>
              <c:numCache>
                <c:formatCode>0.00E+00</c:formatCode>
                <c:ptCount val="162"/>
                <c:pt idx="0">
                  <c:v>1.7955734601344853</c:v>
                </c:pt>
                <c:pt idx="1">
                  <c:v>0.92327036800109885</c:v>
                </c:pt>
                <c:pt idx="2">
                  <c:v>857.49883176943001</c:v>
                </c:pt>
                <c:pt idx="3">
                  <c:v>319520.98833046784</c:v>
                </c:pt>
                <c:pt idx="4">
                  <c:v>3805.5239505019208</c:v>
                </c:pt>
                <c:pt idx="5">
                  <c:v>1668.9583516030607</c:v>
                </c:pt>
                <c:pt idx="6">
                  <c:v>63584.793242976804</c:v>
                </c:pt>
                <c:pt idx="7">
                  <c:v>10500.305909950579</c:v>
                </c:pt>
                <c:pt idx="8">
                  <c:v>3.864320037258778</c:v>
                </c:pt>
                <c:pt idx="9">
                  <c:v>122.33047836536967</c:v>
                </c:pt>
                <c:pt idx="10">
                  <c:v>3313.22736779963</c:v>
                </c:pt>
                <c:pt idx="11">
                  <c:v>3282.0130649268244</c:v>
                </c:pt>
                <c:pt idx="12">
                  <c:v>7893.3284004704583</c:v>
                </c:pt>
                <c:pt idx="13">
                  <c:v>422.12784123236048</c:v>
                </c:pt>
                <c:pt idx="14">
                  <c:v>42050.371794905201</c:v>
                </c:pt>
                <c:pt idx="15">
                  <c:v>4782.2481634252554</c:v>
                </c:pt>
                <c:pt idx="16" formatCode="General">
                  <c:v>984.75019392116269</c:v>
                </c:pt>
                <c:pt idx="17">
                  <c:v>2296.4546359453784</c:v>
                </c:pt>
                <c:pt idx="18">
                  <c:v>1499.4983387983841</c:v>
                </c:pt>
                <c:pt idx="19">
                  <c:v>101189.6485921155</c:v>
                </c:pt>
                <c:pt idx="20">
                  <c:v>3355.6177905126478</c:v>
                </c:pt>
                <c:pt idx="21">
                  <c:v>3280.9492028913173</c:v>
                </c:pt>
                <c:pt idx="22">
                  <c:v>46.323530755610314</c:v>
                </c:pt>
                <c:pt idx="23" formatCode="General">
                  <c:v>2316.6158009319156</c:v>
                </c:pt>
                <c:pt idx="24">
                  <c:v>48.99241319567038</c:v>
                </c:pt>
                <c:pt idx="25">
                  <c:v>2964.5585305917102</c:v>
                </c:pt>
                <c:pt idx="26">
                  <c:v>6576.1903147916564</c:v>
                </c:pt>
                <c:pt idx="27">
                  <c:v>118.9250005227189</c:v>
                </c:pt>
                <c:pt idx="28">
                  <c:v>0.41538697279233217</c:v>
                </c:pt>
                <c:pt idx="29">
                  <c:v>3.8469213734543986</c:v>
                </c:pt>
                <c:pt idx="30">
                  <c:v>326.35511437894542</c:v>
                </c:pt>
                <c:pt idx="31">
                  <c:v>8899.1801020590046</c:v>
                </c:pt>
                <c:pt idx="32">
                  <c:v>582.4429783162808</c:v>
                </c:pt>
                <c:pt idx="33">
                  <c:v>66.788387747167505</c:v>
                </c:pt>
                <c:pt idx="34">
                  <c:v>139.11150158812711</c:v>
                </c:pt>
                <c:pt idx="35">
                  <c:v>392.93446848641457</c:v>
                </c:pt>
                <c:pt idx="36">
                  <c:v>49.90561656204973</c:v>
                </c:pt>
                <c:pt idx="37">
                  <c:v>352.72102196487515</c:v>
                </c:pt>
                <c:pt idx="38">
                  <c:v>32245.773071857915</c:v>
                </c:pt>
                <c:pt idx="39">
                  <c:v>15633.240520671989</c:v>
                </c:pt>
                <c:pt idx="40">
                  <c:v>1.0280459433837734</c:v>
                </c:pt>
                <c:pt idx="41">
                  <c:v>117.69245760898832</c:v>
                </c:pt>
                <c:pt idx="42">
                  <c:v>12979.11662119581</c:v>
                </c:pt>
                <c:pt idx="43">
                  <c:v>583.47167816483216</c:v>
                </c:pt>
                <c:pt idx="44">
                  <c:v>330.97867945395689</c:v>
                </c:pt>
                <c:pt idx="45">
                  <c:v>277.71310458142676</c:v>
                </c:pt>
                <c:pt idx="46">
                  <c:v>18.251582801350089</c:v>
                </c:pt>
                <c:pt idx="47">
                  <c:v>60.606249723195511</c:v>
                </c:pt>
                <c:pt idx="48">
                  <c:v>1.1865160079010559</c:v>
                </c:pt>
                <c:pt idx="49">
                  <c:v>4.2499594795217886E-2</c:v>
                </c:pt>
                <c:pt idx="50">
                  <c:v>11.604080034783543</c:v>
                </c:pt>
                <c:pt idx="51">
                  <c:v>22.000067328339764</c:v>
                </c:pt>
                <c:pt idx="52">
                  <c:v>39.786180202005603</c:v>
                </c:pt>
                <c:pt idx="53">
                  <c:v>17.373938853019744</c:v>
                </c:pt>
                <c:pt idx="54">
                  <c:v>24.304415381030211</c:v>
                </c:pt>
                <c:pt idx="55">
                  <c:v>5.493569830679661</c:v>
                </c:pt>
                <c:pt idx="56">
                  <c:v>1.6840595954182791</c:v>
                </c:pt>
                <c:pt idx="57">
                  <c:v>27.955585954233236</c:v>
                </c:pt>
                <c:pt idx="58">
                  <c:v>123.86713197364354</c:v>
                </c:pt>
                <c:pt idx="59">
                  <c:v>0.16353657077834466</c:v>
                </c:pt>
                <c:pt idx="60">
                  <c:v>28.548032800667215</c:v>
                </c:pt>
                <c:pt idx="61">
                  <c:v>14.041901830694751</c:v>
                </c:pt>
                <c:pt idx="62">
                  <c:v>28.296312580369719</c:v>
                </c:pt>
                <c:pt idx="63">
                  <c:v>16.121181075647282</c:v>
                </c:pt>
                <c:pt idx="64">
                  <c:v>16.121181075647282</c:v>
                </c:pt>
                <c:pt idx="65">
                  <c:v>109.76824785012367</c:v>
                </c:pt>
                <c:pt idx="66">
                  <c:v>1.0114078076095985</c:v>
                </c:pt>
                <c:pt idx="67">
                  <c:v>52.518260180405782</c:v>
                </c:pt>
                <c:pt idx="68">
                  <c:v>41.317945082862288</c:v>
                </c:pt>
                <c:pt idx="69">
                  <c:v>57.984999494707296</c:v>
                </c:pt>
                <c:pt idx="70">
                  <c:v>21.870845422298025</c:v>
                </c:pt>
                <c:pt idx="71">
                  <c:v>1.1207553216148145</c:v>
                </c:pt>
                <c:pt idx="72">
                  <c:v>152.43973410547503</c:v>
                </c:pt>
                <c:pt idx="73">
                  <c:v>82.494541195708209</c:v>
                </c:pt>
                <c:pt idx="74">
                  <c:v>0.15998814232532665</c:v>
                </c:pt>
                <c:pt idx="75">
                  <c:v>9.8668266366667474</c:v>
                </c:pt>
                <c:pt idx="76">
                  <c:v>1.8837144786428941</c:v>
                </c:pt>
                <c:pt idx="77">
                  <c:v>716.95086544282162</c:v>
                </c:pt>
                <c:pt idx="78">
                  <c:v>1.1800634224486271</c:v>
                </c:pt>
                <c:pt idx="79">
                  <c:v>1.1143689383608955</c:v>
                </c:pt>
                <c:pt idx="80">
                  <c:v>388.99227852155121</c:v>
                </c:pt>
                <c:pt idx="81">
                  <c:v>170.29632802844452</c:v>
                </c:pt>
                <c:pt idx="82">
                  <c:v>31.578650990997474</c:v>
                </c:pt>
                <c:pt idx="83">
                  <c:v>28.32454124294128</c:v>
                </c:pt>
                <c:pt idx="84">
                  <c:v>21.945327296351731</c:v>
                </c:pt>
                <c:pt idx="85">
                  <c:v>204.63230336189761</c:v>
                </c:pt>
                <c:pt idx="86">
                  <c:v>58.174922003425564</c:v>
                </c:pt>
                <c:pt idx="87">
                  <c:v>90.784272411387235</c:v>
                </c:pt>
                <c:pt idx="88">
                  <c:v>4.9745660012508655</c:v>
                </c:pt>
                <c:pt idx="89">
                  <c:v>69.138279223334948</c:v>
                </c:pt>
                <c:pt idx="90">
                  <c:v>40.308137714857288</c:v>
                </c:pt>
                <c:pt idx="91">
                  <c:v>40.914134691069535</c:v>
                </c:pt>
                <c:pt idx="92">
                  <c:v>7.5234502069296285</c:v>
                </c:pt>
                <c:pt idx="93">
                  <c:v>0.18554903857307575</c:v>
                </c:pt>
                <c:pt idx="94">
                  <c:v>1.5755343500966261</c:v>
                </c:pt>
                <c:pt idx="95">
                  <c:v>8.6564516564681053</c:v>
                </c:pt>
                <c:pt idx="96">
                  <c:v>19.626105464431781</c:v>
                </c:pt>
                <c:pt idx="97">
                  <c:v>5.4289629144879026</c:v>
                </c:pt>
                <c:pt idx="98">
                  <c:v>81.793148165366333</c:v>
                </c:pt>
                <c:pt idx="99">
                  <c:v>14.500782692363439</c:v>
                </c:pt>
                <c:pt idx="100">
                  <c:v>0.96041682003259776</c:v>
                </c:pt>
                <c:pt idx="101">
                  <c:v>284.56652924434258</c:v>
                </c:pt>
                <c:pt idx="102">
                  <c:v>472.04518509768587</c:v>
                </c:pt>
                <c:pt idx="103">
                  <c:v>26.453520897514444</c:v>
                </c:pt>
                <c:pt idx="104">
                  <c:v>5.9774529634472155E-2</c:v>
                </c:pt>
                <c:pt idx="105">
                  <c:v>17.276267206589303</c:v>
                </c:pt>
                <c:pt idx="106">
                  <c:v>113.64869068046207</c:v>
                </c:pt>
                <c:pt idx="107">
                  <c:v>9.417551460982839</c:v>
                </c:pt>
                <c:pt idx="108">
                  <c:v>1.6621500192977997E-3</c:v>
                </c:pt>
                <c:pt idx="109">
                  <c:v>0.31597203701451942</c:v>
                </c:pt>
                <c:pt idx="110">
                  <c:v>92.438666436132209</c:v>
                </c:pt>
                <c:pt idx="111">
                  <c:v>0.12078676199707834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257-49D7-B8C9-5EC933AB1B76}"/>
            </c:ext>
          </c:extLst>
        </c:ser>
        <c:ser>
          <c:idx val="1"/>
          <c:order val="1"/>
          <c:tx>
            <c:strRef>
              <c:f>cav1ncav2nT2CPR!$N$1</c:f>
              <c:strCache>
                <c:ptCount val="1"/>
                <c:pt idx="0">
                  <c:v>Ry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cav1ncav2nT2CPR!$N$3:$N$164</c:f>
              <c:numCache>
                <c:formatCode>0.00E+00</c:formatCode>
                <c:ptCount val="162"/>
                <c:pt idx="0">
                  <c:v>128.25382209416151</c:v>
                </c:pt>
                <c:pt idx="1">
                  <c:v>1.9596866144337046E-4</c:v>
                </c:pt>
                <c:pt idx="2">
                  <c:v>46.056713569510705</c:v>
                </c:pt>
                <c:pt idx="3">
                  <c:v>4.9162512277339738</c:v>
                </c:pt>
                <c:pt idx="4">
                  <c:v>4.4033061138346222E-2</c:v>
                </c:pt>
                <c:pt idx="5">
                  <c:v>0.37382305342392136</c:v>
                </c:pt>
                <c:pt idx="6">
                  <c:v>0.4081791027751081</c:v>
                </c:pt>
                <c:pt idx="7">
                  <c:v>72.637561544194398</c:v>
                </c:pt>
                <c:pt idx="8">
                  <c:v>6.1618339503199081E-4</c:v>
                </c:pt>
                <c:pt idx="9">
                  <c:v>2.6563189587908852E-3</c:v>
                </c:pt>
                <c:pt idx="10">
                  <c:v>1.8106453520443457</c:v>
                </c:pt>
                <c:pt idx="11">
                  <c:v>0.70422152630373125</c:v>
                </c:pt>
                <c:pt idx="12">
                  <c:v>87.670605548138468</c:v>
                </c:pt>
                <c:pt idx="13">
                  <c:v>300.88981400393533</c:v>
                </c:pt>
                <c:pt idx="14">
                  <c:v>1575.4323583565692</c:v>
                </c:pt>
                <c:pt idx="15">
                  <c:v>222.11469827659747</c:v>
                </c:pt>
                <c:pt idx="16" formatCode="General">
                  <c:v>37763.200436488747</c:v>
                </c:pt>
                <c:pt idx="17">
                  <c:v>1.530969757296919</c:v>
                </c:pt>
                <c:pt idx="18">
                  <c:v>221.37440656354974</c:v>
                </c:pt>
                <c:pt idx="19">
                  <c:v>32146.585763966286</c:v>
                </c:pt>
                <c:pt idx="20">
                  <c:v>3.0275934834828124</c:v>
                </c:pt>
                <c:pt idx="21">
                  <c:v>2.2286975093839891</c:v>
                </c:pt>
                <c:pt idx="22">
                  <c:v>53.700981950022324</c:v>
                </c:pt>
                <c:pt idx="23" formatCode="General">
                  <c:v>27.550491306380486</c:v>
                </c:pt>
                <c:pt idx="24">
                  <c:v>16.984036574499068</c:v>
                </c:pt>
                <c:pt idx="25">
                  <c:v>59.434160747523855</c:v>
                </c:pt>
                <c:pt idx="26">
                  <c:v>373.42956068269456</c:v>
                </c:pt>
                <c:pt idx="27">
                  <c:v>1512.2311013673059</c:v>
                </c:pt>
                <c:pt idx="28">
                  <c:v>27.291124782491391</c:v>
                </c:pt>
                <c:pt idx="29">
                  <c:v>21.690088595008842</c:v>
                </c:pt>
                <c:pt idx="30">
                  <c:v>24.424439070874435</c:v>
                </c:pt>
                <c:pt idx="31">
                  <c:v>33.524902250539775</c:v>
                </c:pt>
                <c:pt idx="32">
                  <c:v>0.32769024188393298</c:v>
                </c:pt>
                <c:pt idx="33">
                  <c:v>10.078637093974514</c:v>
                </c:pt>
                <c:pt idx="34">
                  <c:v>52.594975977719216</c:v>
                </c:pt>
                <c:pt idx="35">
                  <c:v>128.31790687330144</c:v>
                </c:pt>
                <c:pt idx="36">
                  <c:v>69.527857172136763</c:v>
                </c:pt>
                <c:pt idx="37">
                  <c:v>199.01231973247542</c:v>
                </c:pt>
                <c:pt idx="38">
                  <c:v>57536.57548115823</c:v>
                </c:pt>
                <c:pt idx="39">
                  <c:v>11696.275263633139</c:v>
                </c:pt>
                <c:pt idx="40">
                  <c:v>175.30753449551796</c:v>
                </c:pt>
                <c:pt idx="41">
                  <c:v>646.85585355093951</c:v>
                </c:pt>
                <c:pt idx="42">
                  <c:v>12463.700437682623</c:v>
                </c:pt>
                <c:pt idx="43">
                  <c:v>154.99079547754451</c:v>
                </c:pt>
                <c:pt idx="44">
                  <c:v>630.22150650733931</c:v>
                </c:pt>
                <c:pt idx="45">
                  <c:v>0.90749864117972057</c:v>
                </c:pt>
                <c:pt idx="46">
                  <c:v>7.2309705907638904</c:v>
                </c:pt>
                <c:pt idx="47">
                  <c:v>13.154844901158715</c:v>
                </c:pt>
                <c:pt idx="48">
                  <c:v>0.62921303449298416</c:v>
                </c:pt>
                <c:pt idx="49">
                  <c:v>0.41496132140330788</c:v>
                </c:pt>
                <c:pt idx="50">
                  <c:v>7.9736607096155483</c:v>
                </c:pt>
                <c:pt idx="51">
                  <c:v>40.689013412313237</c:v>
                </c:pt>
                <c:pt idx="52">
                  <c:v>69.674223021412104</c:v>
                </c:pt>
                <c:pt idx="53">
                  <c:v>63.132045250798491</c:v>
                </c:pt>
                <c:pt idx="54">
                  <c:v>37.321386914690578</c:v>
                </c:pt>
                <c:pt idx="55">
                  <c:v>6.638330016583803E-2</c:v>
                </c:pt>
                <c:pt idx="56">
                  <c:v>7.9216201357296727</c:v>
                </c:pt>
                <c:pt idx="57">
                  <c:v>129.82998758957876</c:v>
                </c:pt>
                <c:pt idx="58">
                  <c:v>144.17193398704464</c:v>
                </c:pt>
                <c:pt idx="59">
                  <c:v>0.29565020660076546</c:v>
                </c:pt>
                <c:pt idx="60">
                  <c:v>0.20391452000476587</c:v>
                </c:pt>
                <c:pt idx="61">
                  <c:v>9.3349721908176715</c:v>
                </c:pt>
                <c:pt idx="62">
                  <c:v>6.9406049725435173</c:v>
                </c:pt>
                <c:pt idx="63">
                  <c:v>5.8872572528814304</c:v>
                </c:pt>
                <c:pt idx="64">
                  <c:v>5.8872572528814304</c:v>
                </c:pt>
                <c:pt idx="65">
                  <c:v>7.8405891321516901</c:v>
                </c:pt>
                <c:pt idx="66">
                  <c:v>7.2269685161922208</c:v>
                </c:pt>
                <c:pt idx="67">
                  <c:v>2.8606749180564428</c:v>
                </c:pt>
                <c:pt idx="68">
                  <c:v>14.079132886371712</c:v>
                </c:pt>
                <c:pt idx="69">
                  <c:v>14.664160103873854</c:v>
                </c:pt>
                <c:pt idx="70">
                  <c:v>2.4184107918887237</c:v>
                </c:pt>
                <c:pt idx="71">
                  <c:v>0.42661009016305834</c:v>
                </c:pt>
                <c:pt idx="72">
                  <c:v>27.296330973188788</c:v>
                </c:pt>
                <c:pt idx="73">
                  <c:v>80.42618891894675</c:v>
                </c:pt>
                <c:pt idx="74">
                  <c:v>5.224703675165042</c:v>
                </c:pt>
                <c:pt idx="75">
                  <c:v>0.26252806586845445</c:v>
                </c:pt>
                <c:pt idx="76">
                  <c:v>7.3750648429738117</c:v>
                </c:pt>
                <c:pt idx="77">
                  <c:v>3.2563265428494623</c:v>
                </c:pt>
                <c:pt idx="78">
                  <c:v>23.243395404839596</c:v>
                </c:pt>
                <c:pt idx="79">
                  <c:v>4.2681261566747386</c:v>
                </c:pt>
                <c:pt idx="80">
                  <c:v>0.10863067515779114</c:v>
                </c:pt>
                <c:pt idx="81">
                  <c:v>39.260100797547992</c:v>
                </c:pt>
                <c:pt idx="82">
                  <c:v>36.825326479503737</c:v>
                </c:pt>
                <c:pt idx="83">
                  <c:v>151.69576995757427</c:v>
                </c:pt>
                <c:pt idx="84">
                  <c:v>11.095263242010233</c:v>
                </c:pt>
                <c:pt idx="85">
                  <c:v>0.63102472402347276</c:v>
                </c:pt>
                <c:pt idx="86">
                  <c:v>12.87904537993877</c:v>
                </c:pt>
                <c:pt idx="87">
                  <c:v>21.956141638738167</c:v>
                </c:pt>
                <c:pt idx="88">
                  <c:v>3.534241538601589E-4</c:v>
                </c:pt>
                <c:pt idx="89">
                  <c:v>7.615328511526358</c:v>
                </c:pt>
                <c:pt idx="90">
                  <c:v>0.21918701543531216</c:v>
                </c:pt>
                <c:pt idx="91">
                  <c:v>2.4796445267314868</c:v>
                </c:pt>
                <c:pt idx="92">
                  <c:v>1.2528752816277249</c:v>
                </c:pt>
                <c:pt idx="93">
                  <c:v>20.362311116382457</c:v>
                </c:pt>
                <c:pt idx="94">
                  <c:v>4.3465518743022633</c:v>
                </c:pt>
                <c:pt idx="95">
                  <c:v>13.177432481101242</c:v>
                </c:pt>
                <c:pt idx="96">
                  <c:v>3.5513905126114649</c:v>
                </c:pt>
                <c:pt idx="97">
                  <c:v>0.11803783329590645</c:v>
                </c:pt>
                <c:pt idx="98">
                  <c:v>0.7363519896390982</c:v>
                </c:pt>
                <c:pt idx="99">
                  <c:v>45.372988845272609</c:v>
                </c:pt>
                <c:pt idx="100">
                  <c:v>2.5333028409758147</c:v>
                </c:pt>
                <c:pt idx="101">
                  <c:v>5.5756867123347238</c:v>
                </c:pt>
                <c:pt idx="102">
                  <c:v>102.97262538403763</c:v>
                </c:pt>
                <c:pt idx="103">
                  <c:v>11.220750660076526</c:v>
                </c:pt>
                <c:pt idx="104">
                  <c:v>19.153106326538616</c:v>
                </c:pt>
                <c:pt idx="105">
                  <c:v>8.6081536617108618</c:v>
                </c:pt>
                <c:pt idx="106">
                  <c:v>8.3460757218464313E-2</c:v>
                </c:pt>
                <c:pt idx="107">
                  <c:v>5.7441371637774443</c:v>
                </c:pt>
                <c:pt idx="108">
                  <c:v>2.418950209243778</c:v>
                </c:pt>
                <c:pt idx="109">
                  <c:v>0.20572280107779864</c:v>
                </c:pt>
                <c:pt idx="110">
                  <c:v>1.2592962859219179E-2</c:v>
                </c:pt>
                <c:pt idx="111">
                  <c:v>2.2186737832003147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257-49D7-B8C9-5EC933AB1B76}"/>
            </c:ext>
          </c:extLst>
        </c:ser>
        <c:ser>
          <c:idx val="3"/>
          <c:order val="3"/>
          <c:tx>
            <c:strRef>
              <c:f>cav1ncav2nT2CPR!$P$1</c:f>
              <c:strCache>
                <c:ptCount val="1"/>
                <c:pt idx="0">
                  <c:v>Rx PL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strRef>
              <c:f>cav1ncav2nT2CPR!$B$2:$B$194</c:f>
              <c:strCache>
                <c:ptCount val="193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4,04</c:v>
                </c:pt>
                <c:pt idx="4">
                  <c:v>4,04148</c:v>
                </c:pt>
                <c:pt idx="5">
                  <c:v>4,12989</c:v>
                </c:pt>
                <c:pt idx="6">
                  <c:v>4,13007</c:v>
                </c:pt>
                <c:pt idx="7">
                  <c:v>4,2583</c:v>
                </c:pt>
                <c:pt idx="8">
                  <c:v>4,26365</c:v>
                </c:pt>
                <c:pt idx="9">
                  <c:v>4,31528</c:v>
                </c:pt>
                <c:pt idx="10">
                  <c:v>4,31623</c:v>
                </c:pt>
                <c:pt idx="11">
                  <c:v>4,45328</c:v>
                </c:pt>
                <c:pt idx="12">
                  <c:v>4,45513</c:v>
                </c:pt>
                <c:pt idx="13">
                  <c:v>4,51351</c:v>
                </c:pt>
                <c:pt idx="14">
                  <c:v>4,51456</c:v>
                </c:pt>
                <c:pt idx="15">
                  <c:v>4,53138</c:v>
                </c:pt>
                <c:pt idx="16">
                  <c:v>4,5349</c:v>
                </c:pt>
                <c:pt idx="17">
                  <c:v>4,5616</c:v>
                </c:pt>
                <c:pt idx="18">
                  <c:v>4,56461</c:v>
                </c:pt>
                <c:pt idx="19">
                  <c:v>4,5887</c:v>
                </c:pt>
                <c:pt idx="20">
                  <c:v>4,58927</c:v>
                </c:pt>
                <c:pt idx="21">
                  <c:v>4,61869</c:v>
                </c:pt>
                <c:pt idx="22">
                  <c:v>4,61875</c:v>
                </c:pt>
                <c:pt idx="23">
                  <c:v>4,6314</c:v>
                </c:pt>
                <c:pt idx="24">
                  <c:v>4,71152</c:v>
                </c:pt>
                <c:pt idx="25">
                  <c:v>4,74145</c:v>
                </c:pt>
                <c:pt idx="26">
                  <c:v>4,76668</c:v>
                </c:pt>
                <c:pt idx="27">
                  <c:v>4,7914</c:v>
                </c:pt>
                <c:pt idx="28">
                  <c:v>4,81476</c:v>
                </c:pt>
                <c:pt idx="29">
                  <c:v>4,86576</c:v>
                </c:pt>
                <c:pt idx="30">
                  <c:v>4,87553</c:v>
                </c:pt>
                <c:pt idx="31">
                  <c:v>4,91028</c:v>
                </c:pt>
                <c:pt idx="32">
                  <c:v>4,98667</c:v>
                </c:pt>
                <c:pt idx="33">
                  <c:v>5,06126</c:v>
                </c:pt>
                <c:pt idx="34">
                  <c:v>5,16335</c:v>
                </c:pt>
                <c:pt idx="35">
                  <c:v>5,19994</c:v>
                </c:pt>
                <c:pt idx="36">
                  <c:v>5,23286</c:v>
                </c:pt>
                <c:pt idx="37">
                  <c:v>5,30226</c:v>
                </c:pt>
                <c:pt idx="38">
                  <c:v>5,36172</c:v>
                </c:pt>
                <c:pt idx="39">
                  <c:v>5,36388</c:v>
                </c:pt>
                <c:pt idx="40">
                  <c:v>5,45836</c:v>
                </c:pt>
                <c:pt idx="41">
                  <c:v>5,47555</c:v>
                </c:pt>
                <c:pt idx="42">
                  <c:v>5,50235</c:v>
                </c:pt>
                <c:pt idx="43">
                  <c:v>5,50349</c:v>
                </c:pt>
                <c:pt idx="44">
                  <c:v>5,54438</c:v>
                </c:pt>
                <c:pt idx="45">
                  <c:v>5,58514</c:v>
                </c:pt>
                <c:pt idx="46">
                  <c:v>5,60192</c:v>
                </c:pt>
                <c:pt idx="47">
                  <c:v>5,6186</c:v>
                </c:pt>
                <c:pt idx="48">
                  <c:v>5,6301</c:v>
                </c:pt>
                <c:pt idx="49">
                  <c:v>5,63261</c:v>
                </c:pt>
                <c:pt idx="50">
                  <c:v>5,64575</c:v>
                </c:pt>
                <c:pt idx="51">
                  <c:v>5,64685</c:v>
                </c:pt>
                <c:pt idx="52">
                  <c:v>5,6532</c:v>
                </c:pt>
                <c:pt idx="53">
                  <c:v>5,65947</c:v>
                </c:pt>
                <c:pt idx="54">
                  <c:v>5,66702</c:v>
                </c:pt>
                <c:pt idx="55">
                  <c:v>5,66855</c:v>
                </c:pt>
                <c:pt idx="56">
                  <c:v>5,6987</c:v>
                </c:pt>
                <c:pt idx="57">
                  <c:v>5,71316</c:v>
                </c:pt>
                <c:pt idx="58">
                  <c:v>5,72022</c:v>
                </c:pt>
                <c:pt idx="59">
                  <c:v>5,7694</c:v>
                </c:pt>
                <c:pt idx="60">
                  <c:v>5,7697</c:v>
                </c:pt>
                <c:pt idx="61">
                  <c:v>5,78202</c:v>
                </c:pt>
                <c:pt idx="62">
                  <c:v>5,79297</c:v>
                </c:pt>
                <c:pt idx="63">
                  <c:v>5,81887</c:v>
                </c:pt>
                <c:pt idx="64">
                  <c:v>5,84031</c:v>
                </c:pt>
                <c:pt idx="65">
                  <c:v>5,84031</c:v>
                </c:pt>
                <c:pt idx="66">
                  <c:v>5,84603</c:v>
                </c:pt>
                <c:pt idx="67">
                  <c:v>5,85061</c:v>
                </c:pt>
                <c:pt idx="68">
                  <c:v>5,91415</c:v>
                </c:pt>
                <c:pt idx="69">
                  <c:v>5,91859</c:v>
                </c:pt>
                <c:pt idx="70">
                  <c:v>5,95284</c:v>
                </c:pt>
                <c:pt idx="71">
                  <c:v>5,95801</c:v>
                </c:pt>
                <c:pt idx="72">
                  <c:v>5,96271</c:v>
                </c:pt>
                <c:pt idx="73">
                  <c:v>5,96644</c:v>
                </c:pt>
                <c:pt idx="74">
                  <c:v>5,98862</c:v>
                </c:pt>
                <c:pt idx="75">
                  <c:v>6,01615</c:v>
                </c:pt>
                <c:pt idx="76">
                  <c:v>6,09356</c:v>
                </c:pt>
                <c:pt idx="77">
                  <c:v>6,0969</c:v>
                </c:pt>
                <c:pt idx="78">
                  <c:v>6,12869</c:v>
                </c:pt>
                <c:pt idx="79">
                  <c:v>6,14753</c:v>
                </c:pt>
                <c:pt idx="80">
                  <c:v>6,17336</c:v>
                </c:pt>
                <c:pt idx="81">
                  <c:v>6,19075</c:v>
                </c:pt>
                <c:pt idx="82">
                  <c:v>6,20632</c:v>
                </c:pt>
                <c:pt idx="83">
                  <c:v>6,22658</c:v>
                </c:pt>
                <c:pt idx="84">
                  <c:v>6,23092</c:v>
                </c:pt>
                <c:pt idx="85">
                  <c:v>6,23587</c:v>
                </c:pt>
                <c:pt idx="86">
                  <c:v>6,24827</c:v>
                </c:pt>
                <c:pt idx="87">
                  <c:v>6,33378</c:v>
                </c:pt>
                <c:pt idx="88">
                  <c:v>6,35536</c:v>
                </c:pt>
                <c:pt idx="89">
                  <c:v>6,36847</c:v>
                </c:pt>
                <c:pt idx="90">
                  <c:v>6,40153</c:v>
                </c:pt>
                <c:pt idx="91">
                  <c:v>6,44322</c:v>
                </c:pt>
                <c:pt idx="92">
                  <c:v>6,45184</c:v>
                </c:pt>
                <c:pt idx="93">
                  <c:v>6,49715</c:v>
                </c:pt>
                <c:pt idx="94">
                  <c:v>6,52838</c:v>
                </c:pt>
                <c:pt idx="95">
                  <c:v>6,54728</c:v>
                </c:pt>
                <c:pt idx="96">
                  <c:v>6,54846</c:v>
                </c:pt>
                <c:pt idx="97">
                  <c:v>6,5579</c:v>
                </c:pt>
                <c:pt idx="98">
                  <c:v>6,60417</c:v>
                </c:pt>
                <c:pt idx="99">
                  <c:v>6,61556</c:v>
                </c:pt>
                <c:pt idx="100">
                  <c:v>6,6694</c:v>
                </c:pt>
                <c:pt idx="101">
                  <c:v>6,70781</c:v>
                </c:pt>
                <c:pt idx="102">
                  <c:v>6,74139</c:v>
                </c:pt>
                <c:pt idx="103">
                  <c:v>6,74821</c:v>
                </c:pt>
                <c:pt idx="104">
                  <c:v>6,80238</c:v>
                </c:pt>
                <c:pt idx="105">
                  <c:v>6,80833</c:v>
                </c:pt>
                <c:pt idx="106">
                  <c:v>6,86116</c:v>
                </c:pt>
                <c:pt idx="107">
                  <c:v>6,89062</c:v>
                </c:pt>
                <c:pt idx="108">
                  <c:v>6,90242</c:v>
                </c:pt>
                <c:pt idx="109">
                  <c:v>6,90628</c:v>
                </c:pt>
                <c:pt idx="110">
                  <c:v>6,91877</c:v>
                </c:pt>
                <c:pt idx="111">
                  <c:v>6,97413</c:v>
                </c:pt>
                <c:pt idx="112">
                  <c:v>6,98735</c:v>
                </c:pt>
                <c:pt idx="168">
                  <c:v>Freq PEC</c:v>
                </c:pt>
                <c:pt idx="169">
                  <c:v>2,67819</c:v>
                </c:pt>
                <c:pt idx="170">
                  <c:v>2,67819</c:v>
                </c:pt>
                <c:pt idx="171">
                  <c:v>2,78799</c:v>
                </c:pt>
                <c:pt idx="172">
                  <c:v>2,85588</c:v>
                </c:pt>
                <c:pt idx="173">
                  <c:v>2,85588</c:v>
                </c:pt>
                <c:pt idx="174">
                  <c:v>2,9986</c:v>
                </c:pt>
                <c:pt idx="175">
                  <c:v>2,99861</c:v>
                </c:pt>
                <c:pt idx="176">
                  <c:v>3,03491</c:v>
                </c:pt>
                <c:pt idx="177">
                  <c:v>3,24829</c:v>
                </c:pt>
                <c:pt idx="178">
                  <c:v>4,01279</c:v>
                </c:pt>
                <c:pt idx="179">
                  <c:v>4,01346</c:v>
                </c:pt>
                <c:pt idx="180">
                  <c:v>4,04878</c:v>
                </c:pt>
                <c:pt idx="181">
                  <c:v>4,04878</c:v>
                </c:pt>
                <c:pt idx="182">
                  <c:v>4,16614</c:v>
                </c:pt>
                <c:pt idx="183">
                  <c:v>4,16891</c:v>
                </c:pt>
                <c:pt idx="184">
                  <c:v>4,29287</c:v>
                </c:pt>
                <c:pt idx="185">
                  <c:v>4,29397</c:v>
                </c:pt>
                <c:pt idx="186">
                  <c:v>4,39918</c:v>
                </c:pt>
                <c:pt idx="187">
                  <c:v>4,40822</c:v>
                </c:pt>
                <c:pt idx="188">
                  <c:v>4,62657</c:v>
                </c:pt>
                <c:pt idx="189">
                  <c:v>4,63196</c:v>
                </c:pt>
                <c:pt idx="190">
                  <c:v>4,64495</c:v>
                </c:pt>
                <c:pt idx="191">
                  <c:v>4,70551</c:v>
                </c:pt>
                <c:pt idx="192">
                  <c:v>4,77017</c:v>
                </c:pt>
              </c:strCache>
            </c:strRef>
          </c:xVal>
          <c:yVal>
            <c:numRef>
              <c:f>cav1ncav2nT2CPR!$P$2:$P$194</c:f>
              <c:numCache>
                <c:formatCode>General</c:formatCode>
                <c:ptCount val="193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1">
                  <c:v>4.5</c:v>
                </c:pt>
                <c:pt idx="12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6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6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4">
                  <c:v>4.5</c:v>
                </c:pt>
                <c:pt idx="45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1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59">
                  <c:v>4.5</c:v>
                </c:pt>
                <c:pt idx="60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0">
                  <c:v>4.5</c:v>
                </c:pt>
                <c:pt idx="71">
                  <c:v>4.5</c:v>
                </c:pt>
                <c:pt idx="72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6">
                  <c:v>4.5</c:v>
                </c:pt>
                <c:pt idx="77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4">
                  <c:v>4.5</c:v>
                </c:pt>
                <c:pt idx="95">
                  <c:v>4.5</c:v>
                </c:pt>
                <c:pt idx="96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0">
                  <c:v>4.5</c:v>
                </c:pt>
                <c:pt idx="101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3">
                  <c:v>4.5</c:v>
                </c:pt>
                <c:pt idx="114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4.5</c:v>
                </c:pt>
                <c:pt idx="119">
                  <c:v>4.5</c:v>
                </c:pt>
                <c:pt idx="120">
                  <c:v>4.5</c:v>
                </c:pt>
                <c:pt idx="121">
                  <c:v>4.5</c:v>
                </c:pt>
                <c:pt idx="122">
                  <c:v>4.5</c:v>
                </c:pt>
                <c:pt idx="123">
                  <c:v>4.5</c:v>
                </c:pt>
                <c:pt idx="124">
                  <c:v>4.5</c:v>
                </c:pt>
                <c:pt idx="125">
                  <c:v>4.5</c:v>
                </c:pt>
                <c:pt idx="126">
                  <c:v>4.5</c:v>
                </c:pt>
                <c:pt idx="127">
                  <c:v>4.5</c:v>
                </c:pt>
                <c:pt idx="128">
                  <c:v>4.5</c:v>
                </c:pt>
                <c:pt idx="129">
                  <c:v>4.5</c:v>
                </c:pt>
                <c:pt idx="130">
                  <c:v>4.5</c:v>
                </c:pt>
                <c:pt idx="131">
                  <c:v>4.5</c:v>
                </c:pt>
                <c:pt idx="132">
                  <c:v>4.5</c:v>
                </c:pt>
                <c:pt idx="133">
                  <c:v>4.5</c:v>
                </c:pt>
                <c:pt idx="134">
                  <c:v>4.5</c:v>
                </c:pt>
                <c:pt idx="135">
                  <c:v>4.5</c:v>
                </c:pt>
                <c:pt idx="136">
                  <c:v>4.5</c:v>
                </c:pt>
                <c:pt idx="137">
                  <c:v>4.5</c:v>
                </c:pt>
                <c:pt idx="138">
                  <c:v>4.5</c:v>
                </c:pt>
                <c:pt idx="139">
                  <c:v>4.5</c:v>
                </c:pt>
                <c:pt idx="140">
                  <c:v>4.5</c:v>
                </c:pt>
                <c:pt idx="141">
                  <c:v>4.5</c:v>
                </c:pt>
                <c:pt idx="142">
                  <c:v>4.5</c:v>
                </c:pt>
                <c:pt idx="143">
                  <c:v>4.5</c:v>
                </c:pt>
                <c:pt idx="144">
                  <c:v>4.5</c:v>
                </c:pt>
                <c:pt idx="145">
                  <c:v>4.5</c:v>
                </c:pt>
                <c:pt idx="146">
                  <c:v>4.5</c:v>
                </c:pt>
                <c:pt idx="147">
                  <c:v>4.5</c:v>
                </c:pt>
                <c:pt idx="148">
                  <c:v>4.5</c:v>
                </c:pt>
                <c:pt idx="149">
                  <c:v>4.5</c:v>
                </c:pt>
                <c:pt idx="150">
                  <c:v>4.5</c:v>
                </c:pt>
                <c:pt idx="151">
                  <c:v>4.5</c:v>
                </c:pt>
                <c:pt idx="152">
                  <c:v>4.5</c:v>
                </c:pt>
                <c:pt idx="153">
                  <c:v>4.5</c:v>
                </c:pt>
                <c:pt idx="154">
                  <c:v>4.5</c:v>
                </c:pt>
                <c:pt idx="155">
                  <c:v>4.5</c:v>
                </c:pt>
                <c:pt idx="156">
                  <c:v>4.5</c:v>
                </c:pt>
                <c:pt idx="157">
                  <c:v>4.5</c:v>
                </c:pt>
                <c:pt idx="158">
                  <c:v>4.5</c:v>
                </c:pt>
                <c:pt idx="159">
                  <c:v>4.5</c:v>
                </c:pt>
                <c:pt idx="160">
                  <c:v>4.5</c:v>
                </c:pt>
                <c:pt idx="161">
                  <c:v>4.5</c:v>
                </c:pt>
                <c:pt idx="162">
                  <c:v>4.5</c:v>
                </c:pt>
                <c:pt idx="163">
                  <c:v>4.5</c:v>
                </c:pt>
                <c:pt idx="164">
                  <c:v>4.5</c:v>
                </c:pt>
                <c:pt idx="165">
                  <c:v>4.5</c:v>
                </c:pt>
                <c:pt idx="166">
                  <c:v>4.5</c:v>
                </c:pt>
                <c:pt idx="167">
                  <c:v>4.5</c:v>
                </c:pt>
                <c:pt idx="168">
                  <c:v>4.5</c:v>
                </c:pt>
                <c:pt idx="169">
                  <c:v>4.5</c:v>
                </c:pt>
                <c:pt idx="170">
                  <c:v>4.5</c:v>
                </c:pt>
                <c:pt idx="171">
                  <c:v>4.5</c:v>
                </c:pt>
                <c:pt idx="172">
                  <c:v>4.5</c:v>
                </c:pt>
                <c:pt idx="173">
                  <c:v>4.5</c:v>
                </c:pt>
                <c:pt idx="174">
                  <c:v>4.5</c:v>
                </c:pt>
                <c:pt idx="175">
                  <c:v>4.5</c:v>
                </c:pt>
                <c:pt idx="176">
                  <c:v>4.5</c:v>
                </c:pt>
                <c:pt idx="177">
                  <c:v>4.5</c:v>
                </c:pt>
                <c:pt idx="178">
                  <c:v>4.5</c:v>
                </c:pt>
                <c:pt idx="179">
                  <c:v>4.5</c:v>
                </c:pt>
                <c:pt idx="180">
                  <c:v>4.5</c:v>
                </c:pt>
                <c:pt idx="181">
                  <c:v>4.5</c:v>
                </c:pt>
                <c:pt idx="182">
                  <c:v>4.5</c:v>
                </c:pt>
                <c:pt idx="183">
                  <c:v>4.5</c:v>
                </c:pt>
                <c:pt idx="184">
                  <c:v>4.5</c:v>
                </c:pt>
                <c:pt idx="185">
                  <c:v>4.5</c:v>
                </c:pt>
                <c:pt idx="186">
                  <c:v>4.5</c:v>
                </c:pt>
                <c:pt idx="187">
                  <c:v>4.5</c:v>
                </c:pt>
                <c:pt idx="188">
                  <c:v>4.5</c:v>
                </c:pt>
                <c:pt idx="189">
                  <c:v>4.5</c:v>
                </c:pt>
                <c:pt idx="190">
                  <c:v>4.5</c:v>
                </c:pt>
                <c:pt idx="191">
                  <c:v>4.5</c:v>
                </c:pt>
                <c:pt idx="192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257-49D7-B8C9-5EC933AB1B76}"/>
            </c:ext>
          </c:extLst>
        </c:ser>
        <c:ser>
          <c:idx val="4"/>
          <c:order val="4"/>
          <c:tx>
            <c:strRef>
              <c:f>cav1ncav2nT2CPR!$Q$1</c:f>
              <c:strCache>
                <c:ptCount val="1"/>
                <c:pt idx="0">
                  <c:v>Ry PL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cav1ncav2nT2CPR!$B$2:$B$194</c:f>
              <c:strCache>
                <c:ptCount val="193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4,04</c:v>
                </c:pt>
                <c:pt idx="4">
                  <c:v>4,04148</c:v>
                </c:pt>
                <c:pt idx="5">
                  <c:v>4,12989</c:v>
                </c:pt>
                <c:pt idx="6">
                  <c:v>4,13007</c:v>
                </c:pt>
                <c:pt idx="7">
                  <c:v>4,2583</c:v>
                </c:pt>
                <c:pt idx="8">
                  <c:v>4,26365</c:v>
                </c:pt>
                <c:pt idx="9">
                  <c:v>4,31528</c:v>
                </c:pt>
                <c:pt idx="10">
                  <c:v>4,31623</c:v>
                </c:pt>
                <c:pt idx="11">
                  <c:v>4,45328</c:v>
                </c:pt>
                <c:pt idx="12">
                  <c:v>4,45513</c:v>
                </c:pt>
                <c:pt idx="13">
                  <c:v>4,51351</c:v>
                </c:pt>
                <c:pt idx="14">
                  <c:v>4,51456</c:v>
                </c:pt>
                <c:pt idx="15">
                  <c:v>4,53138</c:v>
                </c:pt>
                <c:pt idx="16">
                  <c:v>4,5349</c:v>
                </c:pt>
                <c:pt idx="17">
                  <c:v>4,5616</c:v>
                </c:pt>
                <c:pt idx="18">
                  <c:v>4,56461</c:v>
                </c:pt>
                <c:pt idx="19">
                  <c:v>4,5887</c:v>
                </c:pt>
                <c:pt idx="20">
                  <c:v>4,58927</c:v>
                </c:pt>
                <c:pt idx="21">
                  <c:v>4,61869</c:v>
                </c:pt>
                <c:pt idx="22">
                  <c:v>4,61875</c:v>
                </c:pt>
                <c:pt idx="23">
                  <c:v>4,6314</c:v>
                </c:pt>
                <c:pt idx="24">
                  <c:v>4,71152</c:v>
                </c:pt>
                <c:pt idx="25">
                  <c:v>4,74145</c:v>
                </c:pt>
                <c:pt idx="26">
                  <c:v>4,76668</c:v>
                </c:pt>
                <c:pt idx="27">
                  <c:v>4,7914</c:v>
                </c:pt>
                <c:pt idx="28">
                  <c:v>4,81476</c:v>
                </c:pt>
                <c:pt idx="29">
                  <c:v>4,86576</c:v>
                </c:pt>
                <c:pt idx="30">
                  <c:v>4,87553</c:v>
                </c:pt>
                <c:pt idx="31">
                  <c:v>4,91028</c:v>
                </c:pt>
                <c:pt idx="32">
                  <c:v>4,98667</c:v>
                </c:pt>
                <c:pt idx="33">
                  <c:v>5,06126</c:v>
                </c:pt>
                <c:pt idx="34">
                  <c:v>5,16335</c:v>
                </c:pt>
                <c:pt idx="35">
                  <c:v>5,19994</c:v>
                </c:pt>
                <c:pt idx="36">
                  <c:v>5,23286</c:v>
                </c:pt>
                <c:pt idx="37">
                  <c:v>5,30226</c:v>
                </c:pt>
                <c:pt idx="38">
                  <c:v>5,36172</c:v>
                </c:pt>
                <c:pt idx="39">
                  <c:v>5,36388</c:v>
                </c:pt>
                <c:pt idx="40">
                  <c:v>5,45836</c:v>
                </c:pt>
                <c:pt idx="41">
                  <c:v>5,47555</c:v>
                </c:pt>
                <c:pt idx="42">
                  <c:v>5,50235</c:v>
                </c:pt>
                <c:pt idx="43">
                  <c:v>5,50349</c:v>
                </c:pt>
                <c:pt idx="44">
                  <c:v>5,54438</c:v>
                </c:pt>
                <c:pt idx="45">
                  <c:v>5,58514</c:v>
                </c:pt>
                <c:pt idx="46">
                  <c:v>5,60192</c:v>
                </c:pt>
                <c:pt idx="47">
                  <c:v>5,6186</c:v>
                </c:pt>
                <c:pt idx="48">
                  <c:v>5,6301</c:v>
                </c:pt>
                <c:pt idx="49">
                  <c:v>5,63261</c:v>
                </c:pt>
                <c:pt idx="50">
                  <c:v>5,64575</c:v>
                </c:pt>
                <c:pt idx="51">
                  <c:v>5,64685</c:v>
                </c:pt>
                <c:pt idx="52">
                  <c:v>5,6532</c:v>
                </c:pt>
                <c:pt idx="53">
                  <c:v>5,65947</c:v>
                </c:pt>
                <c:pt idx="54">
                  <c:v>5,66702</c:v>
                </c:pt>
                <c:pt idx="55">
                  <c:v>5,66855</c:v>
                </c:pt>
                <c:pt idx="56">
                  <c:v>5,6987</c:v>
                </c:pt>
                <c:pt idx="57">
                  <c:v>5,71316</c:v>
                </c:pt>
                <c:pt idx="58">
                  <c:v>5,72022</c:v>
                </c:pt>
                <c:pt idx="59">
                  <c:v>5,7694</c:v>
                </c:pt>
                <c:pt idx="60">
                  <c:v>5,7697</c:v>
                </c:pt>
                <c:pt idx="61">
                  <c:v>5,78202</c:v>
                </c:pt>
                <c:pt idx="62">
                  <c:v>5,79297</c:v>
                </c:pt>
                <c:pt idx="63">
                  <c:v>5,81887</c:v>
                </c:pt>
                <c:pt idx="64">
                  <c:v>5,84031</c:v>
                </c:pt>
                <c:pt idx="65">
                  <c:v>5,84031</c:v>
                </c:pt>
                <c:pt idx="66">
                  <c:v>5,84603</c:v>
                </c:pt>
                <c:pt idx="67">
                  <c:v>5,85061</c:v>
                </c:pt>
                <c:pt idx="68">
                  <c:v>5,91415</c:v>
                </c:pt>
                <c:pt idx="69">
                  <c:v>5,91859</c:v>
                </c:pt>
                <c:pt idx="70">
                  <c:v>5,95284</c:v>
                </c:pt>
                <c:pt idx="71">
                  <c:v>5,95801</c:v>
                </c:pt>
                <c:pt idx="72">
                  <c:v>5,96271</c:v>
                </c:pt>
                <c:pt idx="73">
                  <c:v>5,96644</c:v>
                </c:pt>
                <c:pt idx="74">
                  <c:v>5,98862</c:v>
                </c:pt>
                <c:pt idx="75">
                  <c:v>6,01615</c:v>
                </c:pt>
                <c:pt idx="76">
                  <c:v>6,09356</c:v>
                </c:pt>
                <c:pt idx="77">
                  <c:v>6,0969</c:v>
                </c:pt>
                <c:pt idx="78">
                  <c:v>6,12869</c:v>
                </c:pt>
                <c:pt idx="79">
                  <c:v>6,14753</c:v>
                </c:pt>
                <c:pt idx="80">
                  <c:v>6,17336</c:v>
                </c:pt>
                <c:pt idx="81">
                  <c:v>6,19075</c:v>
                </c:pt>
                <c:pt idx="82">
                  <c:v>6,20632</c:v>
                </c:pt>
                <c:pt idx="83">
                  <c:v>6,22658</c:v>
                </c:pt>
                <c:pt idx="84">
                  <c:v>6,23092</c:v>
                </c:pt>
                <c:pt idx="85">
                  <c:v>6,23587</c:v>
                </c:pt>
                <c:pt idx="86">
                  <c:v>6,24827</c:v>
                </c:pt>
                <c:pt idx="87">
                  <c:v>6,33378</c:v>
                </c:pt>
                <c:pt idx="88">
                  <c:v>6,35536</c:v>
                </c:pt>
                <c:pt idx="89">
                  <c:v>6,36847</c:v>
                </c:pt>
                <c:pt idx="90">
                  <c:v>6,40153</c:v>
                </c:pt>
                <c:pt idx="91">
                  <c:v>6,44322</c:v>
                </c:pt>
                <c:pt idx="92">
                  <c:v>6,45184</c:v>
                </c:pt>
                <c:pt idx="93">
                  <c:v>6,49715</c:v>
                </c:pt>
                <c:pt idx="94">
                  <c:v>6,52838</c:v>
                </c:pt>
                <c:pt idx="95">
                  <c:v>6,54728</c:v>
                </c:pt>
                <c:pt idx="96">
                  <c:v>6,54846</c:v>
                </c:pt>
                <c:pt idx="97">
                  <c:v>6,5579</c:v>
                </c:pt>
                <c:pt idx="98">
                  <c:v>6,60417</c:v>
                </c:pt>
                <c:pt idx="99">
                  <c:v>6,61556</c:v>
                </c:pt>
                <c:pt idx="100">
                  <c:v>6,6694</c:v>
                </c:pt>
                <c:pt idx="101">
                  <c:v>6,70781</c:v>
                </c:pt>
                <c:pt idx="102">
                  <c:v>6,74139</c:v>
                </c:pt>
                <c:pt idx="103">
                  <c:v>6,74821</c:v>
                </c:pt>
                <c:pt idx="104">
                  <c:v>6,80238</c:v>
                </c:pt>
                <c:pt idx="105">
                  <c:v>6,80833</c:v>
                </c:pt>
                <c:pt idx="106">
                  <c:v>6,86116</c:v>
                </c:pt>
                <c:pt idx="107">
                  <c:v>6,89062</c:v>
                </c:pt>
                <c:pt idx="108">
                  <c:v>6,90242</c:v>
                </c:pt>
                <c:pt idx="109">
                  <c:v>6,90628</c:v>
                </c:pt>
                <c:pt idx="110">
                  <c:v>6,91877</c:v>
                </c:pt>
                <c:pt idx="111">
                  <c:v>6,97413</c:v>
                </c:pt>
                <c:pt idx="112">
                  <c:v>6,98735</c:v>
                </c:pt>
                <c:pt idx="168">
                  <c:v>Freq PEC</c:v>
                </c:pt>
                <c:pt idx="169">
                  <c:v>2,67819</c:v>
                </c:pt>
                <c:pt idx="170">
                  <c:v>2,67819</c:v>
                </c:pt>
                <c:pt idx="171">
                  <c:v>2,78799</c:v>
                </c:pt>
                <c:pt idx="172">
                  <c:v>2,85588</c:v>
                </c:pt>
                <c:pt idx="173">
                  <c:v>2,85588</c:v>
                </c:pt>
                <c:pt idx="174">
                  <c:v>2,9986</c:v>
                </c:pt>
                <c:pt idx="175">
                  <c:v>2,99861</c:v>
                </c:pt>
                <c:pt idx="176">
                  <c:v>3,03491</c:v>
                </c:pt>
                <c:pt idx="177">
                  <c:v>3,24829</c:v>
                </c:pt>
                <c:pt idx="178">
                  <c:v>4,01279</c:v>
                </c:pt>
                <c:pt idx="179">
                  <c:v>4,01346</c:v>
                </c:pt>
                <c:pt idx="180">
                  <c:v>4,04878</c:v>
                </c:pt>
                <c:pt idx="181">
                  <c:v>4,04878</c:v>
                </c:pt>
                <c:pt idx="182">
                  <c:v>4,16614</c:v>
                </c:pt>
                <c:pt idx="183">
                  <c:v>4,16891</c:v>
                </c:pt>
                <c:pt idx="184">
                  <c:v>4,29287</c:v>
                </c:pt>
                <c:pt idx="185">
                  <c:v>4,29397</c:v>
                </c:pt>
                <c:pt idx="186">
                  <c:v>4,39918</c:v>
                </c:pt>
                <c:pt idx="187">
                  <c:v>4,40822</c:v>
                </c:pt>
                <c:pt idx="188">
                  <c:v>4,62657</c:v>
                </c:pt>
                <c:pt idx="189">
                  <c:v>4,63196</c:v>
                </c:pt>
                <c:pt idx="190">
                  <c:v>4,64495</c:v>
                </c:pt>
                <c:pt idx="191">
                  <c:v>4,70551</c:v>
                </c:pt>
                <c:pt idx="192">
                  <c:v>4,77017</c:v>
                </c:pt>
              </c:strCache>
            </c:strRef>
          </c:xVal>
          <c:yVal>
            <c:numRef>
              <c:f>cav1ncav2nT2CPR!$Q$2:$Q$194</c:f>
              <c:numCache>
                <c:formatCode>General</c:formatCode>
                <c:ptCount val="193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1.5</c:v>
                </c:pt>
                <c:pt idx="9">
                  <c:v>1.5</c:v>
                </c:pt>
                <c:pt idx="11">
                  <c:v>1.5</c:v>
                </c:pt>
                <c:pt idx="12">
                  <c:v>1.5</c:v>
                </c:pt>
                <c:pt idx="13">
                  <c:v>1.5</c:v>
                </c:pt>
                <c:pt idx="14">
                  <c:v>1.5</c:v>
                </c:pt>
                <c:pt idx="15">
                  <c:v>1.5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19">
                  <c:v>1.5</c:v>
                </c:pt>
                <c:pt idx="20">
                  <c:v>1.5</c:v>
                </c:pt>
                <c:pt idx="21">
                  <c:v>1.5</c:v>
                </c:pt>
                <c:pt idx="23">
                  <c:v>1.5</c:v>
                </c:pt>
                <c:pt idx="24">
                  <c:v>1.5</c:v>
                </c:pt>
                <c:pt idx="25">
                  <c:v>1.5</c:v>
                </c:pt>
                <c:pt idx="27">
                  <c:v>1.5</c:v>
                </c:pt>
                <c:pt idx="28">
                  <c:v>1.5</c:v>
                </c:pt>
                <c:pt idx="29">
                  <c:v>1.5</c:v>
                </c:pt>
                <c:pt idx="30">
                  <c:v>1.5</c:v>
                </c:pt>
                <c:pt idx="32">
                  <c:v>1.5</c:v>
                </c:pt>
                <c:pt idx="33">
                  <c:v>1.5</c:v>
                </c:pt>
                <c:pt idx="34">
                  <c:v>1.5</c:v>
                </c:pt>
                <c:pt idx="37">
                  <c:v>1.5</c:v>
                </c:pt>
                <c:pt idx="38">
                  <c:v>1.5</c:v>
                </c:pt>
                <c:pt idx="39">
                  <c:v>1.5</c:v>
                </c:pt>
                <c:pt idx="40">
                  <c:v>1.5</c:v>
                </c:pt>
                <c:pt idx="41">
                  <c:v>1.5</c:v>
                </c:pt>
                <c:pt idx="42">
                  <c:v>1.5</c:v>
                </c:pt>
                <c:pt idx="43">
                  <c:v>1.5</c:v>
                </c:pt>
                <c:pt idx="44">
                  <c:v>1.5</c:v>
                </c:pt>
                <c:pt idx="45">
                  <c:v>1.5</c:v>
                </c:pt>
                <c:pt idx="46">
                  <c:v>1.5</c:v>
                </c:pt>
                <c:pt idx="47">
                  <c:v>1.5</c:v>
                </c:pt>
                <c:pt idx="48">
                  <c:v>1.5</c:v>
                </c:pt>
                <c:pt idx="49">
                  <c:v>1.5</c:v>
                </c:pt>
                <c:pt idx="50">
                  <c:v>1.5</c:v>
                </c:pt>
                <c:pt idx="51">
                  <c:v>1.5</c:v>
                </c:pt>
                <c:pt idx="57">
                  <c:v>1.5</c:v>
                </c:pt>
                <c:pt idx="59">
                  <c:v>1.5</c:v>
                </c:pt>
                <c:pt idx="60">
                  <c:v>1.5</c:v>
                </c:pt>
                <c:pt idx="61">
                  <c:v>1.5</c:v>
                </c:pt>
                <c:pt idx="62">
                  <c:v>1.5</c:v>
                </c:pt>
                <c:pt idx="63">
                  <c:v>1.5</c:v>
                </c:pt>
                <c:pt idx="64">
                  <c:v>1.5</c:v>
                </c:pt>
                <c:pt idx="70">
                  <c:v>1.5</c:v>
                </c:pt>
                <c:pt idx="71">
                  <c:v>1.5</c:v>
                </c:pt>
                <c:pt idx="72">
                  <c:v>1.5</c:v>
                </c:pt>
                <c:pt idx="73">
                  <c:v>1.5</c:v>
                </c:pt>
                <c:pt idx="74">
                  <c:v>1.5</c:v>
                </c:pt>
                <c:pt idx="75">
                  <c:v>1.5</c:v>
                </c:pt>
                <c:pt idx="78">
                  <c:v>1.5</c:v>
                </c:pt>
                <c:pt idx="81">
                  <c:v>1.5</c:v>
                </c:pt>
                <c:pt idx="82">
                  <c:v>1.5</c:v>
                </c:pt>
                <c:pt idx="83">
                  <c:v>1.5</c:v>
                </c:pt>
                <c:pt idx="84">
                  <c:v>1.5</c:v>
                </c:pt>
                <c:pt idx="88">
                  <c:v>1.5</c:v>
                </c:pt>
                <c:pt idx="89">
                  <c:v>1.5</c:v>
                </c:pt>
                <c:pt idx="91">
                  <c:v>1.5</c:v>
                </c:pt>
                <c:pt idx="92">
                  <c:v>1.5</c:v>
                </c:pt>
                <c:pt idx="94">
                  <c:v>1.5</c:v>
                </c:pt>
                <c:pt idx="95">
                  <c:v>1.5</c:v>
                </c:pt>
                <c:pt idx="98">
                  <c:v>1.5</c:v>
                </c:pt>
                <c:pt idx="101">
                  <c:v>1.5</c:v>
                </c:pt>
                <c:pt idx="104">
                  <c:v>1.5</c:v>
                </c:pt>
                <c:pt idx="106">
                  <c:v>1.5</c:v>
                </c:pt>
                <c:pt idx="107">
                  <c:v>1.5</c:v>
                </c:pt>
                <c:pt idx="108">
                  <c:v>1.5</c:v>
                </c:pt>
                <c:pt idx="109">
                  <c:v>1.5</c:v>
                </c:pt>
                <c:pt idx="110">
                  <c:v>1.5</c:v>
                </c:pt>
                <c:pt idx="111">
                  <c:v>1.5</c:v>
                </c:pt>
                <c:pt idx="112">
                  <c:v>1.5</c:v>
                </c:pt>
                <c:pt idx="113">
                  <c:v>1.5</c:v>
                </c:pt>
                <c:pt idx="114">
                  <c:v>1.5</c:v>
                </c:pt>
                <c:pt idx="115">
                  <c:v>1.5</c:v>
                </c:pt>
                <c:pt idx="116">
                  <c:v>1.5</c:v>
                </c:pt>
                <c:pt idx="117">
                  <c:v>1.5</c:v>
                </c:pt>
                <c:pt idx="118">
                  <c:v>1.5</c:v>
                </c:pt>
                <c:pt idx="119">
                  <c:v>1.5</c:v>
                </c:pt>
                <c:pt idx="120">
                  <c:v>1.5</c:v>
                </c:pt>
                <c:pt idx="121">
                  <c:v>1.5</c:v>
                </c:pt>
                <c:pt idx="122">
                  <c:v>1.5</c:v>
                </c:pt>
                <c:pt idx="123">
                  <c:v>1.5</c:v>
                </c:pt>
                <c:pt idx="124">
                  <c:v>1.5</c:v>
                </c:pt>
                <c:pt idx="125">
                  <c:v>1.5</c:v>
                </c:pt>
                <c:pt idx="126">
                  <c:v>1.5</c:v>
                </c:pt>
                <c:pt idx="127">
                  <c:v>1.5</c:v>
                </c:pt>
                <c:pt idx="128">
                  <c:v>1.5</c:v>
                </c:pt>
                <c:pt idx="129">
                  <c:v>1.5</c:v>
                </c:pt>
                <c:pt idx="130">
                  <c:v>1.5</c:v>
                </c:pt>
                <c:pt idx="131">
                  <c:v>1.5</c:v>
                </c:pt>
                <c:pt idx="132">
                  <c:v>1.5</c:v>
                </c:pt>
                <c:pt idx="133">
                  <c:v>1.5</c:v>
                </c:pt>
                <c:pt idx="134">
                  <c:v>1.5</c:v>
                </c:pt>
                <c:pt idx="135">
                  <c:v>1.5</c:v>
                </c:pt>
                <c:pt idx="136">
                  <c:v>1.5</c:v>
                </c:pt>
                <c:pt idx="137">
                  <c:v>1.5</c:v>
                </c:pt>
                <c:pt idx="138">
                  <c:v>1.5</c:v>
                </c:pt>
                <c:pt idx="139">
                  <c:v>1.5</c:v>
                </c:pt>
                <c:pt idx="140">
                  <c:v>1.5</c:v>
                </c:pt>
                <c:pt idx="141">
                  <c:v>1.5</c:v>
                </c:pt>
                <c:pt idx="142">
                  <c:v>1.5</c:v>
                </c:pt>
                <c:pt idx="143">
                  <c:v>1.5</c:v>
                </c:pt>
                <c:pt idx="144">
                  <c:v>1.5</c:v>
                </c:pt>
                <c:pt idx="145">
                  <c:v>1.5</c:v>
                </c:pt>
                <c:pt idx="146">
                  <c:v>1.5</c:v>
                </c:pt>
                <c:pt idx="147">
                  <c:v>1.5</c:v>
                </c:pt>
                <c:pt idx="148">
                  <c:v>1.5</c:v>
                </c:pt>
                <c:pt idx="149">
                  <c:v>1.5</c:v>
                </c:pt>
                <c:pt idx="150">
                  <c:v>1.5</c:v>
                </c:pt>
                <c:pt idx="151">
                  <c:v>1.5</c:v>
                </c:pt>
                <c:pt idx="152">
                  <c:v>1.5</c:v>
                </c:pt>
                <c:pt idx="153">
                  <c:v>1.5</c:v>
                </c:pt>
                <c:pt idx="154">
                  <c:v>1.5</c:v>
                </c:pt>
                <c:pt idx="155">
                  <c:v>1.5</c:v>
                </c:pt>
                <c:pt idx="156">
                  <c:v>1.5</c:v>
                </c:pt>
                <c:pt idx="157">
                  <c:v>1.5</c:v>
                </c:pt>
                <c:pt idx="158">
                  <c:v>1.5</c:v>
                </c:pt>
                <c:pt idx="159">
                  <c:v>1.5</c:v>
                </c:pt>
                <c:pt idx="160">
                  <c:v>1.5</c:v>
                </c:pt>
                <c:pt idx="161">
                  <c:v>1.5</c:v>
                </c:pt>
                <c:pt idx="162">
                  <c:v>1.5</c:v>
                </c:pt>
                <c:pt idx="163">
                  <c:v>1.5</c:v>
                </c:pt>
                <c:pt idx="164">
                  <c:v>1.5</c:v>
                </c:pt>
                <c:pt idx="165">
                  <c:v>1.5</c:v>
                </c:pt>
                <c:pt idx="166">
                  <c:v>1.5</c:v>
                </c:pt>
                <c:pt idx="167">
                  <c:v>1.5</c:v>
                </c:pt>
                <c:pt idx="168">
                  <c:v>1.5</c:v>
                </c:pt>
                <c:pt idx="169">
                  <c:v>1.5</c:v>
                </c:pt>
                <c:pt idx="170">
                  <c:v>1.5</c:v>
                </c:pt>
                <c:pt idx="171">
                  <c:v>1.5</c:v>
                </c:pt>
                <c:pt idx="172">
                  <c:v>1.5</c:v>
                </c:pt>
                <c:pt idx="173">
                  <c:v>1.5</c:v>
                </c:pt>
                <c:pt idx="174">
                  <c:v>1.5</c:v>
                </c:pt>
                <c:pt idx="175">
                  <c:v>1.5</c:v>
                </c:pt>
                <c:pt idx="176">
                  <c:v>1.5</c:v>
                </c:pt>
                <c:pt idx="177">
                  <c:v>1.5</c:v>
                </c:pt>
                <c:pt idx="178">
                  <c:v>1.5</c:v>
                </c:pt>
                <c:pt idx="179">
                  <c:v>1.5</c:v>
                </c:pt>
                <c:pt idx="182">
                  <c:v>1.5</c:v>
                </c:pt>
                <c:pt idx="183">
                  <c:v>1.5</c:v>
                </c:pt>
                <c:pt idx="186">
                  <c:v>1.5</c:v>
                </c:pt>
                <c:pt idx="187">
                  <c:v>1.5</c:v>
                </c:pt>
                <c:pt idx="190">
                  <c:v>1.5</c:v>
                </c:pt>
                <c:pt idx="191">
                  <c:v>1.5</c:v>
                </c:pt>
                <c:pt idx="192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257-49D7-B8C9-5EC933AB1B76}"/>
            </c:ext>
          </c:extLst>
        </c:ser>
        <c:ser>
          <c:idx val="6"/>
          <c:order val="6"/>
          <c:tx>
            <c:v>Rx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cav1ncav2nT2CPR!$M$171:$M$307</c:f>
              <c:numCache>
                <c:formatCode>0.00E+00</c:formatCode>
                <c:ptCount val="137"/>
                <c:pt idx="0">
                  <c:v>5.3077812409698962E-5</c:v>
                </c:pt>
                <c:pt idx="1">
                  <c:v>5.544706935542397E-4</c:v>
                </c:pt>
                <c:pt idx="2">
                  <c:v>1.1593613457247505E-5</c:v>
                </c:pt>
                <c:pt idx="3">
                  <c:v>6.882423571630115E-5</c:v>
                </c:pt>
                <c:pt idx="4">
                  <c:v>1.0099776732961851E-3</c:v>
                </c:pt>
                <c:pt idx="5">
                  <c:v>1.1535103765037084E-3</c:v>
                </c:pt>
                <c:pt idx="6">
                  <c:v>1.6497790494077489E-2</c:v>
                </c:pt>
                <c:pt idx="7">
                  <c:v>1.643476260467147E-3</c:v>
                </c:pt>
                <c:pt idx="8">
                  <c:v>6.6607894967236321E-3</c:v>
                </c:pt>
                <c:pt idx="9">
                  <c:v>4.3881728323088467E-5</c:v>
                </c:pt>
                <c:pt idx="10">
                  <c:v>1.6630189692224537E-4</c:v>
                </c:pt>
                <c:pt idx="11">
                  <c:v>1.2054009939867383E-3</c:v>
                </c:pt>
                <c:pt idx="12">
                  <c:v>5.9935272902796564E-4</c:v>
                </c:pt>
                <c:pt idx="13">
                  <c:v>1.3442087515030005E-4</c:v>
                </c:pt>
                <c:pt idx="14">
                  <c:v>1.6342313766072797E-4</c:v>
                </c:pt>
                <c:pt idx="15">
                  <c:v>4.7223937288871386E-5</c:v>
                </c:pt>
                <c:pt idx="16">
                  <c:v>3.8012355191278707E-4</c:v>
                </c:pt>
                <c:pt idx="17">
                  <c:v>1.4056297295975194E-4</c:v>
                </c:pt>
                <c:pt idx="18">
                  <c:v>1.785379140275365E-5</c:v>
                </c:pt>
                <c:pt idx="19">
                  <c:v>9.5455201797021466E-7</c:v>
                </c:pt>
                <c:pt idx="20">
                  <c:v>2.027676060625763E-6</c:v>
                </c:pt>
                <c:pt idx="21">
                  <c:v>5.9135764060619462E-7</c:v>
                </c:pt>
                <c:pt idx="22">
                  <c:v>6.303227591084271E-7</c:v>
                </c:pt>
                <c:pt idx="23">
                  <c:v>1.4011921260479633E-7</c:v>
                </c:pt>
                <c:pt idx="24">
                  <c:v>7.0982751047678328E-10</c:v>
                </c:pt>
                <c:pt idx="25">
                  <c:v>1.9512352061738586E-8</c:v>
                </c:pt>
                <c:pt idx="26">
                  <c:v>4.5833930314194448E-5</c:v>
                </c:pt>
                <c:pt idx="27">
                  <c:v>8.743185083364134E-8</c:v>
                </c:pt>
                <c:pt idx="28">
                  <c:v>2.9822513951067027E-7</c:v>
                </c:pt>
                <c:pt idx="29">
                  <c:v>9.9595312970725704E-7</c:v>
                </c:pt>
                <c:pt idx="30">
                  <c:v>2.2740605438814652E-7</c:v>
                </c:pt>
                <c:pt idx="31">
                  <c:v>3.5342646872018945E-7</c:v>
                </c:pt>
                <c:pt idx="32">
                  <c:v>1.8968083237017914E-5</c:v>
                </c:pt>
                <c:pt idx="33">
                  <c:v>1.7763095377649332E-4</c:v>
                </c:pt>
                <c:pt idx="34">
                  <c:v>1.4358782357564774E-8</c:v>
                </c:pt>
                <c:pt idx="35">
                  <c:v>3.4067544508430844E-6</c:v>
                </c:pt>
                <c:pt idx="36">
                  <c:v>8.602944703553228E-7</c:v>
                </c:pt>
                <c:pt idx="37">
                  <c:v>1.1172350420419408E-6</c:v>
                </c:pt>
                <c:pt idx="38">
                  <c:v>7.1334664142022989E-8</c:v>
                </c:pt>
                <c:pt idx="39">
                  <c:v>1.5379981517726104E-5</c:v>
                </c:pt>
                <c:pt idx="40">
                  <c:v>3.0821814933545273E-6</c:v>
                </c:pt>
                <c:pt idx="41">
                  <c:v>8.9159462692773233E-6</c:v>
                </c:pt>
                <c:pt idx="42">
                  <c:v>7.8773004138659951E-6</c:v>
                </c:pt>
                <c:pt idx="43">
                  <c:v>1.8527424012569377E-8</c:v>
                </c:pt>
                <c:pt idx="44">
                  <c:v>5.1837175989597277E-11</c:v>
                </c:pt>
                <c:pt idx="45">
                  <c:v>6.3892395072843244E-7</c:v>
                </c:pt>
                <c:pt idx="46">
                  <c:v>4.6817769071637085E-7</c:v>
                </c:pt>
                <c:pt idx="47">
                  <c:v>7.5540675979162001E-8</c:v>
                </c:pt>
                <c:pt idx="48">
                  <c:v>1.5783146991852698E-4</c:v>
                </c:pt>
                <c:pt idx="49">
                  <c:v>1.6736529930161464E-6</c:v>
                </c:pt>
                <c:pt idx="50">
                  <c:v>6.1484102035338625E-10</c:v>
                </c:pt>
                <c:pt idx="51">
                  <c:v>9.5549971101952068E-8</c:v>
                </c:pt>
                <c:pt idx="52">
                  <c:v>4.3518781584065641E-7</c:v>
                </c:pt>
                <c:pt idx="53">
                  <c:v>3.6373348556933728E-5</c:v>
                </c:pt>
                <c:pt idx="54">
                  <c:v>1.9269190300120952E-8</c:v>
                </c:pt>
                <c:pt idx="55">
                  <c:v>1.8977454625318653E-8</c:v>
                </c:pt>
                <c:pt idx="56">
                  <c:v>2.9346268527745988E-8</c:v>
                </c:pt>
                <c:pt idx="57">
                  <c:v>3.0648374452810446E-9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D257-49D7-B8C9-5EC933AB1B76}"/>
            </c:ext>
          </c:extLst>
        </c:ser>
        <c:ser>
          <c:idx val="7"/>
          <c:order val="7"/>
          <c:tx>
            <c:v>Ry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cav1ncav2nT2CPR!$N$171:$N$307</c:f>
              <c:numCache>
                <c:formatCode>0.00E+00</c:formatCode>
                <c:ptCount val="137"/>
                <c:pt idx="0">
                  <c:v>2.4947461902079078</c:v>
                </c:pt>
                <c:pt idx="1">
                  <c:v>2.0758827346541064E-2</c:v>
                </c:pt>
                <c:pt idx="2">
                  <c:v>1.0127353655928357</c:v>
                </c:pt>
                <c:pt idx="3">
                  <c:v>3.3391995787256792</c:v>
                </c:pt>
                <c:pt idx="4">
                  <c:v>25.883262124039003</c:v>
                </c:pt>
                <c:pt idx="5">
                  <c:v>7004.7136634145254</c:v>
                </c:pt>
                <c:pt idx="6">
                  <c:v>6988.4202538474356</c:v>
                </c:pt>
                <c:pt idx="7">
                  <c:v>7.7110129410026156</c:v>
                </c:pt>
                <c:pt idx="8">
                  <c:v>11860.531798856267</c:v>
                </c:pt>
                <c:pt idx="9">
                  <c:v>4.0504892198225804</c:v>
                </c:pt>
                <c:pt idx="10">
                  <c:v>0.14660326676289059</c:v>
                </c:pt>
                <c:pt idx="11">
                  <c:v>6.179246166339575</c:v>
                </c:pt>
                <c:pt idx="12">
                  <c:v>1.7509255436777416</c:v>
                </c:pt>
                <c:pt idx="13">
                  <c:v>5.5903531233995025</c:v>
                </c:pt>
                <c:pt idx="14">
                  <c:v>47.063162437402703</c:v>
                </c:pt>
                <c:pt idx="15">
                  <c:v>0.32839550395816713</c:v>
                </c:pt>
                <c:pt idx="16">
                  <c:v>0.91530383117227765</c:v>
                </c:pt>
                <c:pt idx="17">
                  <c:v>0.31145170854116649</c:v>
                </c:pt>
                <c:pt idx="18">
                  <c:v>4.445944133626889</c:v>
                </c:pt>
                <c:pt idx="19">
                  <c:v>1.1093595630628101E-2</c:v>
                </c:pt>
                <c:pt idx="20">
                  <c:v>1.7877042197008128E-2</c:v>
                </c:pt>
                <c:pt idx="21">
                  <c:v>1.110675914025357</c:v>
                </c:pt>
                <c:pt idx="22">
                  <c:v>1.8768565737631519E-3</c:v>
                </c:pt>
                <c:pt idx="23">
                  <c:v>1.7504817238328745</c:v>
                </c:pt>
                <c:pt idx="24">
                  <c:v>0.1190135264132734</c:v>
                </c:pt>
                <c:pt idx="25">
                  <c:v>4.713827868124046E-3</c:v>
                </c:pt>
                <c:pt idx="26">
                  <c:v>8.7339888880454117E-2</c:v>
                </c:pt>
                <c:pt idx="27">
                  <c:v>1.99157650250458</c:v>
                </c:pt>
                <c:pt idx="28">
                  <c:v>5.9648798131457841E-2</c:v>
                </c:pt>
                <c:pt idx="29">
                  <c:v>3.3966744356968448E-2</c:v>
                </c:pt>
                <c:pt idx="30">
                  <c:v>3.6406073672348285E-6</c:v>
                </c:pt>
                <c:pt idx="31">
                  <c:v>4.2584992542514619E-5</c:v>
                </c:pt>
                <c:pt idx="32">
                  <c:v>2.1567266191044423</c:v>
                </c:pt>
                <c:pt idx="33">
                  <c:v>3.5830158162830625</c:v>
                </c:pt>
                <c:pt idx="34">
                  <c:v>1.8131004841331788E-2</c:v>
                </c:pt>
                <c:pt idx="35">
                  <c:v>0.10305432213800332</c:v>
                </c:pt>
                <c:pt idx="36">
                  <c:v>0.78266215594909594</c:v>
                </c:pt>
                <c:pt idx="37">
                  <c:v>1.1536200913038433E-2</c:v>
                </c:pt>
                <c:pt idx="38">
                  <c:v>6.8020277309324223E-2</c:v>
                </c:pt>
                <c:pt idx="39">
                  <c:v>3.9699744466342661</c:v>
                </c:pt>
                <c:pt idx="40">
                  <c:v>0.23341169574893469</c:v>
                </c:pt>
                <c:pt idx="41">
                  <c:v>2.0373542380022845E-5</c:v>
                </c:pt>
                <c:pt idx="42">
                  <c:v>5.4326209750799968E-5</c:v>
                </c:pt>
                <c:pt idx="43">
                  <c:v>4.3194957717165603E-5</c:v>
                </c:pt>
                <c:pt idx="44">
                  <c:v>2.054522219099892E-4</c:v>
                </c:pt>
                <c:pt idx="45">
                  <c:v>3.9015710978719527E-3</c:v>
                </c:pt>
                <c:pt idx="46">
                  <c:v>0.74879059266770132</c:v>
                </c:pt>
                <c:pt idx="47">
                  <c:v>2.208112067083197E-3</c:v>
                </c:pt>
                <c:pt idx="48">
                  <c:v>0.18125957873455836</c:v>
                </c:pt>
                <c:pt idx="49">
                  <c:v>0.32574612503617445</c:v>
                </c:pt>
                <c:pt idx="50">
                  <c:v>2.2828119671891646E-4</c:v>
                </c:pt>
                <c:pt idx="51">
                  <c:v>0.35803219779814299</c:v>
                </c:pt>
                <c:pt idx="52">
                  <c:v>4.5084205382053619E-5</c:v>
                </c:pt>
                <c:pt idx="53">
                  <c:v>5.7957533414894401E-4</c:v>
                </c:pt>
                <c:pt idx="54">
                  <c:v>2.1828379636855761E-2</c:v>
                </c:pt>
                <c:pt idx="55">
                  <c:v>5.2646573971210739E-2</c:v>
                </c:pt>
                <c:pt idx="56">
                  <c:v>0.18484262249496164</c:v>
                </c:pt>
                <c:pt idx="57">
                  <c:v>5.7695323200992528E-2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D257-49D7-B8C9-5EC933AB1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88784"/>
        <c:axId val="1751880464"/>
      </c:scatterChart>
      <c:valAx>
        <c:axId val="1867630112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14720"/>
        <c:crosses val="autoZero"/>
        <c:crossBetween val="midCat"/>
      </c:valAx>
      <c:valAx>
        <c:axId val="1867614720"/>
        <c:scaling>
          <c:logBase val="10"/>
          <c:orientation val="minMax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Rz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*GHz]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30112"/>
        <c:crosses val="autoZero"/>
        <c:crossBetween val="midCat"/>
      </c:valAx>
      <c:valAx>
        <c:axId val="1751880464"/>
        <c:scaling>
          <c:logBase val="10"/>
          <c:orientation val="minMax"/>
          <c:min val="1.0000000000000002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Rx, Ry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/m]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8784"/>
        <c:crosses val="max"/>
        <c:crossBetween val="midCat"/>
      </c:valAx>
      <c:valAx>
        <c:axId val="1751888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1880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'cav1ncav2nT (2)'!$D$1</c:f>
              <c:strCache>
                <c:ptCount val="1"/>
                <c:pt idx="0">
                  <c:v>R/Qx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'cav1ncav2nT (2)'!$B$3:$B$164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'cav1ncav2nT (2)'!$D$3:$D$164</c:f>
              <c:numCache>
                <c:formatCode>0.00E+00</c:formatCode>
                <c:ptCount val="162"/>
                <c:pt idx="0" formatCode="General">
                  <c:v>3.9600000000000003E-2</c:v>
                </c:pt>
                <c:pt idx="1">
                  <c:v>2.0400000000000001E-2</c:v>
                </c:pt>
                <c:pt idx="2">
                  <c:v>3.8E-3</c:v>
                </c:pt>
                <c:pt idx="3">
                  <c:v>0.50629400000000002</c:v>
                </c:pt>
                <c:pt idx="4" formatCode="General">
                  <c:v>1.4259999999999999</c:v>
                </c:pt>
                <c:pt idx="5">
                  <c:v>0.63600000000000001</c:v>
                </c:pt>
                <c:pt idx="6" formatCode="General">
                  <c:v>1.6045</c:v>
                </c:pt>
                <c:pt idx="7">
                  <c:v>0.32669999999999999</c:v>
                </c:pt>
                <c:pt idx="8">
                  <c:v>5.5E-2</c:v>
                </c:pt>
                <c:pt idx="9">
                  <c:v>1.75</c:v>
                </c:pt>
                <c:pt idx="10" formatCode="General">
                  <c:v>5.3559999999999999</c:v>
                </c:pt>
                <c:pt idx="11">
                  <c:v>5.7789999999999999</c:v>
                </c:pt>
                <c:pt idx="12">
                  <c:v>2.6541999999999999</c:v>
                </c:pt>
                <c:pt idx="13">
                  <c:v>0.14499999999999999</c:v>
                </c:pt>
                <c:pt idx="14">
                  <c:v>11.410539999999999</c:v>
                </c:pt>
                <c:pt idx="15">
                  <c:v>1.6379999999999999</c:v>
                </c:pt>
                <c:pt idx="16" formatCode="General">
                  <c:v>2.5000000000000001E-2</c:v>
                </c:pt>
                <c:pt idx="17">
                  <c:v>0.123</c:v>
                </c:pt>
                <c:pt idx="18">
                  <c:v>3.5900000000000001E-2</c:v>
                </c:pt>
                <c:pt idx="19">
                  <c:v>0.95440000000000003</c:v>
                </c:pt>
                <c:pt idx="20">
                  <c:v>5.4308899999999998</c:v>
                </c:pt>
                <c:pt idx="21">
                  <c:v>5.31</c:v>
                </c:pt>
                <c:pt idx="22">
                  <c:v>5.3999999999999999E-2</c:v>
                </c:pt>
                <c:pt idx="23" formatCode="General">
                  <c:v>3.36</c:v>
                </c:pt>
                <c:pt idx="24">
                  <c:v>0.06</c:v>
                </c:pt>
                <c:pt idx="25">
                  <c:v>9.5370000000000008</c:v>
                </c:pt>
                <c:pt idx="26">
                  <c:v>6.8680000000000003</c:v>
                </c:pt>
                <c:pt idx="27">
                  <c:v>3.2199999999999999E-2</c:v>
                </c:pt>
                <c:pt idx="28">
                  <c:v>2.0699999999999999E-4</c:v>
                </c:pt>
                <c:pt idx="29">
                  <c:v>9.4000000000000004E-3</c:v>
                </c:pt>
                <c:pt idx="30">
                  <c:v>0.99526899999999996</c:v>
                </c:pt>
                <c:pt idx="31">
                  <c:v>5.1337999999999999</c:v>
                </c:pt>
                <c:pt idx="32">
                  <c:v>2.2040000000000002</c:v>
                </c:pt>
                <c:pt idx="33">
                  <c:v>0.25164999999999998</c:v>
                </c:pt>
                <c:pt idx="34">
                  <c:v>0.12590000000000001</c:v>
                </c:pt>
                <c:pt idx="35">
                  <c:v>0.75329999999999997</c:v>
                </c:pt>
                <c:pt idx="36">
                  <c:v>0.16867799999999999</c:v>
                </c:pt>
                <c:pt idx="37">
                  <c:v>2.18E-2</c:v>
                </c:pt>
                <c:pt idx="38">
                  <c:v>6.63</c:v>
                </c:pt>
                <c:pt idx="39">
                  <c:v>3.137</c:v>
                </c:pt>
                <c:pt idx="40">
                  <c:v>1E-3</c:v>
                </c:pt>
                <c:pt idx="41">
                  <c:v>2.5999999999999999E-2</c:v>
                </c:pt>
                <c:pt idx="42">
                  <c:v>2.77</c:v>
                </c:pt>
                <c:pt idx="43">
                  <c:v>0.89219999999999999</c:v>
                </c:pt>
                <c:pt idx="44">
                  <c:v>0.74360000000000004</c:v>
                </c:pt>
                <c:pt idx="45">
                  <c:v>0.2999</c:v>
                </c:pt>
                <c:pt idx="46">
                  <c:v>5.2400000000000002E-2</c:v>
                </c:pt>
                <c:pt idx="47">
                  <c:v>0.25800000000000001</c:v>
                </c:pt>
                <c:pt idx="48">
                  <c:v>1.32E-2</c:v>
                </c:pt>
                <c:pt idx="49">
                  <c:v>7.2000000000000005E-4</c:v>
                </c:pt>
                <c:pt idx="50">
                  <c:v>0.14699999999999999</c:v>
                </c:pt>
                <c:pt idx="51">
                  <c:v>2.9700000000000001E-2</c:v>
                </c:pt>
                <c:pt idx="52">
                  <c:v>0.24246000000000001</c:v>
                </c:pt>
                <c:pt idx="53">
                  <c:v>6.8799999999999998E-3</c:v>
                </c:pt>
                <c:pt idx="54">
                  <c:v>2.6700000000000002E-2</c:v>
                </c:pt>
                <c:pt idx="55">
                  <c:v>8.5900000000000004E-3</c:v>
                </c:pt>
                <c:pt idx="56">
                  <c:v>2.0600000000000002E-3</c:v>
                </c:pt>
                <c:pt idx="57">
                  <c:v>1.975E-2</c:v>
                </c:pt>
                <c:pt idx="58">
                  <c:v>0.316</c:v>
                </c:pt>
                <c:pt idx="59">
                  <c:v>4.2400000000000001E-4</c:v>
                </c:pt>
                <c:pt idx="60">
                  <c:v>6.0199999999999997E-2</c:v>
                </c:pt>
                <c:pt idx="61">
                  <c:v>5.3400000000000003E-2</c:v>
                </c:pt>
                <c:pt idx="62">
                  <c:v>0.1166</c:v>
                </c:pt>
                <c:pt idx="63">
                  <c:v>2.93E-2</c:v>
                </c:pt>
                <c:pt idx="64">
                  <c:v>2.93E-2</c:v>
                </c:pt>
                <c:pt idx="65">
                  <c:v>3.5000000000000003E-2</c:v>
                </c:pt>
                <c:pt idx="66">
                  <c:v>1.65E-3</c:v>
                </c:pt>
                <c:pt idx="67">
                  <c:v>8.4449999999999997E-2</c:v>
                </c:pt>
                <c:pt idx="68">
                  <c:v>5.7520000000000002E-2</c:v>
                </c:pt>
                <c:pt idx="69">
                  <c:v>0.31080000000000002</c:v>
                </c:pt>
                <c:pt idx="70">
                  <c:v>0.14560000000000001</c:v>
                </c:pt>
                <c:pt idx="71">
                  <c:v>1.55E-2</c:v>
                </c:pt>
                <c:pt idx="72">
                  <c:v>1.046</c:v>
                </c:pt>
                <c:pt idx="73">
                  <c:v>0.46145999999999998</c:v>
                </c:pt>
                <c:pt idx="74">
                  <c:v>4.4000000000000002E-4</c:v>
                </c:pt>
                <c:pt idx="75">
                  <c:v>5.6000000000000001E-2</c:v>
                </c:pt>
                <c:pt idx="76">
                  <c:v>3.6779999999999998E-3</c:v>
                </c:pt>
                <c:pt idx="77">
                  <c:v>0.51300000000000001</c:v>
                </c:pt>
                <c:pt idx="78">
                  <c:v>1.286E-3</c:v>
                </c:pt>
                <c:pt idx="79">
                  <c:v>1.436E-3</c:v>
                </c:pt>
                <c:pt idx="80">
                  <c:v>0.4118</c:v>
                </c:pt>
                <c:pt idx="81">
                  <c:v>0.3019</c:v>
                </c:pt>
                <c:pt idx="82">
                  <c:v>0.15053</c:v>
                </c:pt>
                <c:pt idx="83">
                  <c:v>5.9499999999999997E-2</c:v>
                </c:pt>
                <c:pt idx="84">
                  <c:v>3.5799999999999998E-2</c:v>
                </c:pt>
                <c:pt idx="85">
                  <c:v>0.31780000000000003</c:v>
                </c:pt>
                <c:pt idx="86">
                  <c:v>0.21229999999999999</c:v>
                </c:pt>
                <c:pt idx="87">
                  <c:v>0.21226</c:v>
                </c:pt>
                <c:pt idx="88">
                  <c:v>4.1099999999999999E-3</c:v>
                </c:pt>
                <c:pt idx="89">
                  <c:v>0.20499999999999999</c:v>
                </c:pt>
                <c:pt idx="90">
                  <c:v>7.0000000000000007E-2</c:v>
                </c:pt>
                <c:pt idx="91">
                  <c:v>0.13200000000000001</c:v>
                </c:pt>
                <c:pt idx="92">
                  <c:v>9.7100000000000006E-2</c:v>
                </c:pt>
                <c:pt idx="93">
                  <c:v>5.2983000000000001E-4</c:v>
                </c:pt>
                <c:pt idx="94">
                  <c:v>6.9480000000000002E-3</c:v>
                </c:pt>
                <c:pt idx="95">
                  <c:v>2.47E-2</c:v>
                </c:pt>
                <c:pt idx="96">
                  <c:v>2.1000000000000001E-2</c:v>
                </c:pt>
                <c:pt idx="97">
                  <c:v>4.1900000000000001E-3</c:v>
                </c:pt>
                <c:pt idx="98">
                  <c:v>8.8050000000000003E-2</c:v>
                </c:pt>
                <c:pt idx="99">
                  <c:v>1.093E-2</c:v>
                </c:pt>
                <c:pt idx="100">
                  <c:v>9.4399999999999996E-4</c:v>
                </c:pt>
                <c:pt idx="101">
                  <c:v>0.41339999999999999</c:v>
                </c:pt>
                <c:pt idx="102">
                  <c:v>0.49554999999999999</c:v>
                </c:pt>
                <c:pt idx="103">
                  <c:v>4.5100000000000001E-2</c:v>
                </c:pt>
                <c:pt idx="104">
                  <c:v>5.6799999999999998E-5</c:v>
                </c:pt>
                <c:pt idx="105">
                  <c:v>6.6269999999999996E-2</c:v>
                </c:pt>
                <c:pt idx="106">
                  <c:v>0.25600000000000001</c:v>
                </c:pt>
                <c:pt idx="107">
                  <c:v>5.9560000000000002E-2</c:v>
                </c:pt>
                <c:pt idx="108">
                  <c:v>8.2800000000000003E-6</c:v>
                </c:pt>
                <c:pt idx="109">
                  <c:v>1.39E-3</c:v>
                </c:pt>
                <c:pt idx="110">
                  <c:v>0.20480000000000001</c:v>
                </c:pt>
                <c:pt idx="111">
                  <c:v>4.8979999999999998E-4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00A-4C77-8993-96F349EC699B}"/>
            </c:ext>
          </c:extLst>
        </c:ser>
        <c:ser>
          <c:idx val="1"/>
          <c:order val="1"/>
          <c:tx>
            <c:strRef>
              <c:f>'cav1ncav2nT (2)'!$E$1</c:f>
              <c:strCache>
                <c:ptCount val="1"/>
                <c:pt idx="0">
                  <c:v>R/Qy PMC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'cav1ncav2nT (2)'!$B$3:$B$164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'cav1ncav2nT (2)'!$E$3:$E$164</c:f>
              <c:numCache>
                <c:formatCode>0.00E+00</c:formatCode>
                <c:ptCount val="162"/>
                <c:pt idx="0">
                  <c:v>2.8285399999999998</c:v>
                </c:pt>
                <c:pt idx="1">
                  <c:v>4.33E-6</c:v>
                </c:pt>
                <c:pt idx="2">
                  <c:v>2.041E-4</c:v>
                </c:pt>
                <c:pt idx="3">
                  <c:v>7.79E-6</c:v>
                </c:pt>
                <c:pt idx="4">
                  <c:v>1.6500000000000001E-5</c:v>
                </c:pt>
                <c:pt idx="5">
                  <c:v>1.4245499999999999E-4</c:v>
                </c:pt>
                <c:pt idx="6">
                  <c:v>1.03E-5</c:v>
                </c:pt>
                <c:pt idx="7">
                  <c:v>2.2599999999999999E-3</c:v>
                </c:pt>
                <c:pt idx="8">
                  <c:v>8.7700000000000007E-6</c:v>
                </c:pt>
                <c:pt idx="9">
                  <c:v>3.8000000000000002E-5</c:v>
                </c:pt>
                <c:pt idx="10">
                  <c:v>2.9269999999999999E-3</c:v>
                </c:pt>
                <c:pt idx="11">
                  <c:v>1.24E-3</c:v>
                </c:pt>
                <c:pt idx="12">
                  <c:v>2.9479999999999999E-2</c:v>
                </c:pt>
                <c:pt idx="13">
                  <c:v>0.103355</c:v>
                </c:pt>
                <c:pt idx="14">
                  <c:v>0.42749999999999999</c:v>
                </c:pt>
                <c:pt idx="15">
                  <c:v>7.6078000000000007E-2</c:v>
                </c:pt>
                <c:pt idx="16" formatCode="General">
                  <c:v>0.9587</c:v>
                </c:pt>
                <c:pt idx="17">
                  <c:v>8.2000000000000001E-5</c:v>
                </c:pt>
                <c:pt idx="18">
                  <c:v>5.3E-3</c:v>
                </c:pt>
                <c:pt idx="19">
                  <c:v>0.30320000000000003</c:v>
                </c:pt>
                <c:pt idx="20">
                  <c:v>4.8999999999999998E-3</c:v>
                </c:pt>
                <c:pt idx="21">
                  <c:v>3.607E-3</c:v>
                </c:pt>
                <c:pt idx="22">
                  <c:v>6.2600000000000003E-2</c:v>
                </c:pt>
                <c:pt idx="23" formatCode="General">
                  <c:v>3.9959000000000001E-2</c:v>
                </c:pt>
                <c:pt idx="24">
                  <c:v>2.0799999999999999E-2</c:v>
                </c:pt>
                <c:pt idx="25">
                  <c:v>0.19120000000000001</c:v>
                </c:pt>
                <c:pt idx="26">
                  <c:v>0.39</c:v>
                </c:pt>
                <c:pt idx="27">
                  <c:v>0.40944999999999998</c:v>
                </c:pt>
                <c:pt idx="28">
                  <c:v>1.3599999999999999E-2</c:v>
                </c:pt>
                <c:pt idx="29">
                  <c:v>5.2999999999999999E-2</c:v>
                </c:pt>
                <c:pt idx="30">
                  <c:v>7.4485999999999997E-2</c:v>
                </c:pt>
                <c:pt idx="31">
                  <c:v>1.934E-2</c:v>
                </c:pt>
                <c:pt idx="32">
                  <c:v>1.24E-3</c:v>
                </c:pt>
                <c:pt idx="33">
                  <c:v>3.7975000000000002E-2</c:v>
                </c:pt>
                <c:pt idx="34">
                  <c:v>4.7600000000000003E-2</c:v>
                </c:pt>
                <c:pt idx="35">
                  <c:v>0.246</c:v>
                </c:pt>
                <c:pt idx="36">
                  <c:v>0.23499999999999999</c:v>
                </c:pt>
                <c:pt idx="37">
                  <c:v>1.23E-2</c:v>
                </c:pt>
                <c:pt idx="38">
                  <c:v>11.83</c:v>
                </c:pt>
                <c:pt idx="39">
                  <c:v>2.347</c:v>
                </c:pt>
                <c:pt idx="40">
                  <c:v>0.17052500000000001</c:v>
                </c:pt>
                <c:pt idx="41">
                  <c:v>0.1429</c:v>
                </c:pt>
                <c:pt idx="42">
                  <c:v>2.66</c:v>
                </c:pt>
                <c:pt idx="43">
                  <c:v>0.23699999999999999</c:v>
                </c:pt>
                <c:pt idx="44">
                  <c:v>1.4158999999999999</c:v>
                </c:pt>
                <c:pt idx="45">
                  <c:v>9.7999999999999997E-4</c:v>
                </c:pt>
                <c:pt idx="46">
                  <c:v>2.0760000000000001E-2</c:v>
                </c:pt>
                <c:pt idx="47">
                  <c:v>5.6000000000000001E-2</c:v>
                </c:pt>
                <c:pt idx="48">
                  <c:v>7.0000000000000001E-3</c:v>
                </c:pt>
                <c:pt idx="49">
                  <c:v>7.0299999999999998E-3</c:v>
                </c:pt>
                <c:pt idx="50">
                  <c:v>0.10101</c:v>
                </c:pt>
                <c:pt idx="51">
                  <c:v>5.493E-2</c:v>
                </c:pt>
                <c:pt idx="52">
                  <c:v>0.42459999999999998</c:v>
                </c:pt>
                <c:pt idx="53">
                  <c:v>2.5000000000000001E-2</c:v>
                </c:pt>
                <c:pt idx="54">
                  <c:v>4.1000000000000002E-2</c:v>
                </c:pt>
                <c:pt idx="55">
                  <c:v>1.038E-4</c:v>
                </c:pt>
                <c:pt idx="56">
                  <c:v>9.6900000000000007E-3</c:v>
                </c:pt>
                <c:pt idx="57">
                  <c:v>9.1721999999999998E-2</c:v>
                </c:pt>
                <c:pt idx="58">
                  <c:v>0.36780000000000002</c:v>
                </c:pt>
                <c:pt idx="59">
                  <c:v>7.6652999999999997E-4</c:v>
                </c:pt>
                <c:pt idx="60">
                  <c:v>4.2999999999999999E-4</c:v>
                </c:pt>
                <c:pt idx="61">
                  <c:v>3.5499999999999997E-2</c:v>
                </c:pt>
                <c:pt idx="62">
                  <c:v>2.86E-2</c:v>
                </c:pt>
                <c:pt idx="63">
                  <c:v>1.0699999999999999E-2</c:v>
                </c:pt>
                <c:pt idx="64">
                  <c:v>1.0699999999999999E-2</c:v>
                </c:pt>
                <c:pt idx="65">
                  <c:v>2.5000000000000001E-3</c:v>
                </c:pt>
                <c:pt idx="66">
                  <c:v>1.179E-2</c:v>
                </c:pt>
                <c:pt idx="67">
                  <c:v>4.5999999999999999E-3</c:v>
                </c:pt>
                <c:pt idx="68">
                  <c:v>1.9599999999999999E-2</c:v>
                </c:pt>
                <c:pt idx="69">
                  <c:v>7.8600000000000003E-2</c:v>
                </c:pt>
                <c:pt idx="70">
                  <c:v>1.61E-2</c:v>
                </c:pt>
                <c:pt idx="71">
                  <c:v>5.8999999999999999E-3</c:v>
                </c:pt>
                <c:pt idx="72">
                  <c:v>0.18729999999999999</c:v>
                </c:pt>
                <c:pt idx="73">
                  <c:v>0.44989000000000001</c:v>
                </c:pt>
                <c:pt idx="74">
                  <c:v>1.4369E-2</c:v>
                </c:pt>
                <c:pt idx="75">
                  <c:v>1.49E-3</c:v>
                </c:pt>
                <c:pt idx="76">
                  <c:v>1.44E-2</c:v>
                </c:pt>
                <c:pt idx="77">
                  <c:v>2.33E-3</c:v>
                </c:pt>
                <c:pt idx="78">
                  <c:v>2.5329999999999998E-2</c:v>
                </c:pt>
                <c:pt idx="79">
                  <c:v>5.4999999999999997E-3</c:v>
                </c:pt>
                <c:pt idx="80">
                  <c:v>1.15E-4</c:v>
                </c:pt>
                <c:pt idx="81">
                  <c:v>6.9599999999999995E-2</c:v>
                </c:pt>
                <c:pt idx="82">
                  <c:v>0.17554</c:v>
                </c:pt>
                <c:pt idx="83">
                  <c:v>0.31866</c:v>
                </c:pt>
                <c:pt idx="84">
                  <c:v>1.8100000000000002E-2</c:v>
                </c:pt>
                <c:pt idx="85">
                  <c:v>9.7999999999999997E-4</c:v>
                </c:pt>
                <c:pt idx="86">
                  <c:v>4.7E-2</c:v>
                </c:pt>
                <c:pt idx="87">
                  <c:v>5.1334999999999999E-2</c:v>
                </c:pt>
                <c:pt idx="88">
                  <c:v>2.9200000000000002E-7</c:v>
                </c:pt>
                <c:pt idx="89">
                  <c:v>2.2579999999999999E-2</c:v>
                </c:pt>
                <c:pt idx="90">
                  <c:v>3.8064499999999999E-4</c:v>
                </c:pt>
                <c:pt idx="91">
                  <c:v>8.0000000000000002E-3</c:v>
                </c:pt>
                <c:pt idx="92">
                  <c:v>1.617E-2</c:v>
                </c:pt>
                <c:pt idx="93">
                  <c:v>5.8144000000000001E-2</c:v>
                </c:pt>
                <c:pt idx="94">
                  <c:v>1.9168000000000001E-2</c:v>
                </c:pt>
                <c:pt idx="95">
                  <c:v>3.7600000000000001E-2</c:v>
                </c:pt>
                <c:pt idx="96">
                  <c:v>3.8E-3</c:v>
                </c:pt>
                <c:pt idx="97">
                  <c:v>9.1100000000000005E-5</c:v>
                </c:pt>
                <c:pt idx="98">
                  <c:v>7.9268000000000003E-4</c:v>
                </c:pt>
                <c:pt idx="99">
                  <c:v>3.4200000000000001E-2</c:v>
                </c:pt>
                <c:pt idx="100">
                  <c:v>2.49E-3</c:v>
                </c:pt>
                <c:pt idx="101">
                  <c:v>8.0999999999999996E-3</c:v>
                </c:pt>
                <c:pt idx="102">
                  <c:v>0.1081</c:v>
                </c:pt>
                <c:pt idx="103">
                  <c:v>1.9130000000000001E-2</c:v>
                </c:pt>
                <c:pt idx="104">
                  <c:v>1.8200000000000001E-2</c:v>
                </c:pt>
                <c:pt idx="105">
                  <c:v>3.3020000000000001E-2</c:v>
                </c:pt>
                <c:pt idx="106">
                  <c:v>1.8799999999999999E-4</c:v>
                </c:pt>
                <c:pt idx="107">
                  <c:v>3.6327999999999999E-2</c:v>
                </c:pt>
                <c:pt idx="108">
                  <c:v>1.205E-2</c:v>
                </c:pt>
                <c:pt idx="109">
                  <c:v>9.0499999999999999E-4</c:v>
                </c:pt>
                <c:pt idx="110">
                  <c:v>2.7900000000000001E-5</c:v>
                </c:pt>
                <c:pt idx="111">
                  <c:v>8.9969000000000004E-3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00A-4C77-8993-96F349EC699B}"/>
            </c:ext>
          </c:extLst>
        </c:ser>
        <c:ser>
          <c:idx val="2"/>
          <c:order val="2"/>
          <c:tx>
            <c:strRef>
              <c:f>'cav1ncav2nT (2)'!$F$1</c:f>
              <c:strCache>
                <c:ptCount val="1"/>
                <c:pt idx="0">
                  <c:v>R/Qz PMC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'cav1ncav2nT (2)'!$B$3:$B$164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'cav1ncav2nT (2)'!$F$3:$F$164</c:f>
              <c:numCache>
                <c:formatCode>0.00E+00</c:formatCode>
                <c:ptCount val="162"/>
                <c:pt idx="0">
                  <c:v>1.2328400000000001E-4</c:v>
                </c:pt>
                <c:pt idx="1">
                  <c:v>4.2899999999999996E-6</c:v>
                </c:pt>
                <c:pt idx="2">
                  <c:v>1.1900000000000001E-3</c:v>
                </c:pt>
                <c:pt idx="3">
                  <c:v>2.8579999999999999E-3</c:v>
                </c:pt>
                <c:pt idx="4">
                  <c:v>1.3226500000000001E-4</c:v>
                </c:pt>
                <c:pt idx="5">
                  <c:v>1.99E-3</c:v>
                </c:pt>
                <c:pt idx="6">
                  <c:v>3.3619999999999997E-2</c:v>
                </c:pt>
                <c:pt idx="7">
                  <c:v>9.1800000000000007E-2</c:v>
                </c:pt>
                <c:pt idx="8">
                  <c:v>1.078E-2</c:v>
                </c:pt>
                <c:pt idx="9">
                  <c:v>1.1230000000000001E-4</c:v>
                </c:pt>
                <c:pt idx="10">
                  <c:v>6.3</c:v>
                </c:pt>
                <c:pt idx="11">
                  <c:v>0.1895</c:v>
                </c:pt>
                <c:pt idx="12">
                  <c:v>10.119899999999999</c:v>
                </c:pt>
                <c:pt idx="13">
                  <c:v>30.163599999999999</c:v>
                </c:pt>
                <c:pt idx="14">
                  <c:v>72.92</c:v>
                </c:pt>
                <c:pt idx="15">
                  <c:v>10.35712</c:v>
                </c:pt>
                <c:pt idx="16" formatCode="General">
                  <c:v>123.57899999999999</c:v>
                </c:pt>
                <c:pt idx="17">
                  <c:v>0.67</c:v>
                </c:pt>
                <c:pt idx="18">
                  <c:v>0.14199999999999999</c:v>
                </c:pt>
                <c:pt idx="19">
                  <c:v>57.5</c:v>
                </c:pt>
                <c:pt idx="20">
                  <c:v>0.16303000000000001</c:v>
                </c:pt>
                <c:pt idx="21">
                  <c:v>0.15293999999999999</c:v>
                </c:pt>
                <c:pt idx="22">
                  <c:v>3.024</c:v>
                </c:pt>
                <c:pt idx="23" formatCode="General">
                  <c:v>6.3462500000000004</c:v>
                </c:pt>
                <c:pt idx="24">
                  <c:v>3.0413600000000001</c:v>
                </c:pt>
                <c:pt idx="25">
                  <c:v>18.23</c:v>
                </c:pt>
                <c:pt idx="26">
                  <c:v>47.41</c:v>
                </c:pt>
                <c:pt idx="27">
                  <c:v>23.203499999999998</c:v>
                </c:pt>
                <c:pt idx="28">
                  <c:v>8.3420000000000005</c:v>
                </c:pt>
                <c:pt idx="29">
                  <c:v>7.46</c:v>
                </c:pt>
                <c:pt idx="30">
                  <c:v>3.0880000000000001</c:v>
                </c:pt>
                <c:pt idx="31">
                  <c:v>0.88060000000000005</c:v>
                </c:pt>
                <c:pt idx="32">
                  <c:v>8.6360000000000006E-2</c:v>
                </c:pt>
                <c:pt idx="33">
                  <c:v>0.70599999999999996</c:v>
                </c:pt>
                <c:pt idx="34">
                  <c:v>0.71352000000000004</c:v>
                </c:pt>
                <c:pt idx="35">
                  <c:v>5.77</c:v>
                </c:pt>
                <c:pt idx="36">
                  <c:v>4.46</c:v>
                </c:pt>
                <c:pt idx="37">
                  <c:v>0.23874000000000001</c:v>
                </c:pt>
                <c:pt idx="38">
                  <c:v>285.96100000000001</c:v>
                </c:pt>
                <c:pt idx="39">
                  <c:v>81.47</c:v>
                </c:pt>
                <c:pt idx="40">
                  <c:v>8.3130000000000006</c:v>
                </c:pt>
                <c:pt idx="41">
                  <c:v>1.77</c:v>
                </c:pt>
                <c:pt idx="42">
                  <c:v>44.459000000000003</c:v>
                </c:pt>
                <c:pt idx="43">
                  <c:v>7.29</c:v>
                </c:pt>
                <c:pt idx="44">
                  <c:v>26.34047</c:v>
                </c:pt>
                <c:pt idx="45">
                  <c:v>1.4599999999999999E-3</c:v>
                </c:pt>
                <c:pt idx="46">
                  <c:v>0.23143</c:v>
                </c:pt>
                <c:pt idx="47">
                  <c:v>1.27</c:v>
                </c:pt>
                <c:pt idx="48">
                  <c:v>0.67800000000000005</c:v>
                </c:pt>
                <c:pt idx="49">
                  <c:v>0.1181</c:v>
                </c:pt>
                <c:pt idx="50">
                  <c:v>1.3720000000000001</c:v>
                </c:pt>
                <c:pt idx="51">
                  <c:v>1.61</c:v>
                </c:pt>
                <c:pt idx="52">
                  <c:v>8.0340000000000007</c:v>
                </c:pt>
                <c:pt idx="53">
                  <c:v>0.72540000000000004</c:v>
                </c:pt>
                <c:pt idx="54">
                  <c:v>0.70270999999999995</c:v>
                </c:pt>
                <c:pt idx="55">
                  <c:v>9.7599999999999996E-3</c:v>
                </c:pt>
                <c:pt idx="56">
                  <c:v>6.2E-2</c:v>
                </c:pt>
                <c:pt idx="57">
                  <c:v>2.1505299999999998</c:v>
                </c:pt>
                <c:pt idx="58">
                  <c:v>9.3305399999999992</c:v>
                </c:pt>
                <c:pt idx="59">
                  <c:v>1.4E-3</c:v>
                </c:pt>
                <c:pt idx="60">
                  <c:v>1.49E-2</c:v>
                </c:pt>
                <c:pt idx="61">
                  <c:v>0.79659999999999997</c:v>
                </c:pt>
                <c:pt idx="62">
                  <c:v>2.7E-2</c:v>
                </c:pt>
                <c:pt idx="63">
                  <c:v>0.17699999999999999</c:v>
                </c:pt>
                <c:pt idx="64">
                  <c:v>0.17499999999999999</c:v>
                </c:pt>
                <c:pt idx="65">
                  <c:v>0.1062</c:v>
                </c:pt>
                <c:pt idx="66">
                  <c:v>0.60867000000000004</c:v>
                </c:pt>
                <c:pt idx="67">
                  <c:v>0.39330541000000002</c:v>
                </c:pt>
                <c:pt idx="68">
                  <c:v>6.0499999999999998E-3</c:v>
                </c:pt>
                <c:pt idx="69">
                  <c:v>1.6559999999999999</c:v>
                </c:pt>
                <c:pt idx="70">
                  <c:v>0.53625</c:v>
                </c:pt>
                <c:pt idx="71">
                  <c:v>5.31E-4</c:v>
                </c:pt>
                <c:pt idx="72">
                  <c:v>3.84</c:v>
                </c:pt>
                <c:pt idx="73">
                  <c:v>7.31</c:v>
                </c:pt>
                <c:pt idx="74">
                  <c:v>0.29466999999999999</c:v>
                </c:pt>
                <c:pt idx="75">
                  <c:v>0.71640000000000004</c:v>
                </c:pt>
                <c:pt idx="76">
                  <c:v>0.102074</c:v>
                </c:pt>
                <c:pt idx="77">
                  <c:v>0.16697000000000001</c:v>
                </c:pt>
                <c:pt idx="78">
                  <c:v>1.2050000000000001</c:v>
                </c:pt>
                <c:pt idx="79">
                  <c:v>8.3589999999999998E-2</c:v>
                </c:pt>
                <c:pt idx="80">
                  <c:v>4.7899999999999999E-4</c:v>
                </c:pt>
                <c:pt idx="81">
                  <c:v>0.66610000000000003</c:v>
                </c:pt>
                <c:pt idx="82">
                  <c:v>3.86</c:v>
                </c:pt>
                <c:pt idx="83">
                  <c:v>8.4952000000000005</c:v>
                </c:pt>
                <c:pt idx="84">
                  <c:v>5.6290000000000003E-3</c:v>
                </c:pt>
                <c:pt idx="85">
                  <c:v>3.32E-3</c:v>
                </c:pt>
                <c:pt idx="86">
                  <c:v>1.37E-2</c:v>
                </c:pt>
                <c:pt idx="87">
                  <c:v>1.5571999999999999</c:v>
                </c:pt>
                <c:pt idx="88">
                  <c:v>6.0299999999999999E-2</c:v>
                </c:pt>
                <c:pt idx="89">
                  <c:v>0.26800000000000002</c:v>
                </c:pt>
                <c:pt idx="90">
                  <c:v>5.5800000000000002E-2</c:v>
                </c:pt>
                <c:pt idx="91">
                  <c:v>3.2199999999999999E-2</c:v>
                </c:pt>
                <c:pt idx="92">
                  <c:v>0.62733300000000003</c:v>
                </c:pt>
                <c:pt idx="93">
                  <c:v>0.33777000000000001</c:v>
                </c:pt>
                <c:pt idx="94">
                  <c:v>1.37</c:v>
                </c:pt>
                <c:pt idx="95">
                  <c:v>2.35</c:v>
                </c:pt>
                <c:pt idx="96">
                  <c:v>0.19400000000000001</c:v>
                </c:pt>
                <c:pt idx="97">
                  <c:v>4.897E-2</c:v>
                </c:pt>
                <c:pt idx="98">
                  <c:v>2.053E-2</c:v>
                </c:pt>
                <c:pt idx="99">
                  <c:v>2.2400000000000002</c:v>
                </c:pt>
                <c:pt idx="100">
                  <c:v>1.5699999999999999E-2</c:v>
                </c:pt>
                <c:pt idx="101">
                  <c:v>4.4400000000000002E-2</c:v>
                </c:pt>
                <c:pt idx="102">
                  <c:v>2.1436000000000002</c:v>
                </c:pt>
                <c:pt idx="103">
                  <c:v>0.41860000000000003</c:v>
                </c:pt>
                <c:pt idx="104">
                  <c:v>0.86799999999999999</c:v>
                </c:pt>
                <c:pt idx="105">
                  <c:v>2.41</c:v>
                </c:pt>
                <c:pt idx="106">
                  <c:v>4.3299999999999998E-2</c:v>
                </c:pt>
                <c:pt idx="107">
                  <c:v>1.69</c:v>
                </c:pt>
                <c:pt idx="108">
                  <c:v>0.88875000000000004</c:v>
                </c:pt>
                <c:pt idx="109">
                  <c:v>2.7723999999999999E-2</c:v>
                </c:pt>
                <c:pt idx="110">
                  <c:v>1.833195E-2</c:v>
                </c:pt>
                <c:pt idx="111">
                  <c:v>0.39389999999999997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00A-4C77-8993-96F349EC699B}"/>
            </c:ext>
          </c:extLst>
        </c:ser>
        <c:ser>
          <c:idx val="3"/>
          <c:order val="3"/>
          <c:tx>
            <c:v>R/Qx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'cav1ncav2nT (2)'!$B$171:$B$307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'cav1ncav2nT (2)'!$D$171:$D$307</c:f>
              <c:numCache>
                <c:formatCode>0.00E+00</c:formatCode>
                <c:ptCount val="137"/>
                <c:pt idx="0">
                  <c:v>1.7890000000000001E-4</c:v>
                </c:pt>
                <c:pt idx="1">
                  <c:v>1.8688000000000001E-3</c:v>
                </c:pt>
                <c:pt idx="2">
                  <c:v>3.1399999999999998E-5</c:v>
                </c:pt>
                <c:pt idx="3">
                  <c:v>5.0599999999999997E-5</c:v>
                </c:pt>
                <c:pt idx="4">
                  <c:v>7.4255999999999996E-4</c:v>
                </c:pt>
                <c:pt idx="5">
                  <c:v>1.5799999999999999E-4</c:v>
                </c:pt>
                <c:pt idx="6">
                  <c:v>2.2599999999999999E-3</c:v>
                </c:pt>
                <c:pt idx="7">
                  <c:v>1.48E-3</c:v>
                </c:pt>
                <c:pt idx="8">
                  <c:v>3.3100000000000002E-4</c:v>
                </c:pt>
                <c:pt idx="9">
                  <c:v>2.5600000000000001E-6</c:v>
                </c:pt>
                <c:pt idx="10">
                  <c:v>4.3900000000000003E-6</c:v>
                </c:pt>
                <c:pt idx="11">
                  <c:v>1.27E-4</c:v>
                </c:pt>
                <c:pt idx="12">
                  <c:v>6.3200000000000005E-5</c:v>
                </c:pt>
                <c:pt idx="13">
                  <c:v>3.025E-5</c:v>
                </c:pt>
                <c:pt idx="14">
                  <c:v>6.0499999999999997E-6</c:v>
                </c:pt>
                <c:pt idx="15">
                  <c:v>3.8699999999999999E-5</c:v>
                </c:pt>
                <c:pt idx="16">
                  <c:v>3.1599999999999998E-4</c:v>
                </c:pt>
                <c:pt idx="17">
                  <c:v>1.8354999999999999E-4</c:v>
                </c:pt>
                <c:pt idx="18">
                  <c:v>3.5700000000000001E-6</c:v>
                </c:pt>
                <c:pt idx="19">
                  <c:v>1.01E-5</c:v>
                </c:pt>
                <c:pt idx="20">
                  <c:v>2.2399999999999999E-5</c:v>
                </c:pt>
                <c:pt idx="21">
                  <c:v>8.5699999999999993E-6</c:v>
                </c:pt>
                <c:pt idx="22">
                  <c:v>1.3400000000000001E-6</c:v>
                </c:pt>
                <c:pt idx="23">
                  <c:v>2.6400000000000001E-6</c:v>
                </c:pt>
                <c:pt idx="24">
                  <c:v>8.0099999999999996E-8</c:v>
                </c:pt>
                <c:pt idx="25">
                  <c:v>2.1900000000000002E-6</c:v>
                </c:pt>
                <c:pt idx="26">
                  <c:v>6.4599999999999998E-5</c:v>
                </c:pt>
                <c:pt idx="27">
                  <c:v>1.9500000000000001E-7</c:v>
                </c:pt>
                <c:pt idx="28">
                  <c:v>7.9100000000000005E-6</c:v>
                </c:pt>
                <c:pt idx="29">
                  <c:v>2.73E-5</c:v>
                </c:pt>
                <c:pt idx="30">
                  <c:v>8.6200000000000005E-6</c:v>
                </c:pt>
                <c:pt idx="31">
                  <c:v>1.22E-5</c:v>
                </c:pt>
                <c:pt idx="32">
                  <c:v>9.5600000000000006E-5</c:v>
                </c:pt>
                <c:pt idx="33">
                  <c:v>1.8699999999999999E-4</c:v>
                </c:pt>
                <c:pt idx="34">
                  <c:v>1.1799999999999999E-6</c:v>
                </c:pt>
                <c:pt idx="35">
                  <c:v>2.4000000000000001E-4</c:v>
                </c:pt>
                <c:pt idx="36">
                  <c:v>4.18E-5</c:v>
                </c:pt>
                <c:pt idx="37">
                  <c:v>5.2200000000000002E-5</c:v>
                </c:pt>
                <c:pt idx="38">
                  <c:v>4.7999999999999998E-6</c:v>
                </c:pt>
                <c:pt idx="39">
                  <c:v>2.3000000000000001E-4</c:v>
                </c:pt>
                <c:pt idx="40">
                  <c:v>1.618E-4</c:v>
                </c:pt>
                <c:pt idx="41">
                  <c:v>4.4200000000000001E-4</c:v>
                </c:pt>
                <c:pt idx="42">
                  <c:v>2.32E-4</c:v>
                </c:pt>
                <c:pt idx="43">
                  <c:v>5.1900000000000003E-7</c:v>
                </c:pt>
                <c:pt idx="44">
                  <c:v>4.0999999999999998E-10</c:v>
                </c:pt>
                <c:pt idx="45">
                  <c:v>4.7899999999999999E-6</c:v>
                </c:pt>
                <c:pt idx="46">
                  <c:v>7.9699999999999999E-6</c:v>
                </c:pt>
                <c:pt idx="47">
                  <c:v>7.8000000000000004E-9</c:v>
                </c:pt>
                <c:pt idx="48">
                  <c:v>1.2799999999999999E-5</c:v>
                </c:pt>
                <c:pt idx="49">
                  <c:v>2.1999999999999999E-5</c:v>
                </c:pt>
                <c:pt idx="50">
                  <c:v>7.1600000000000006E-8</c:v>
                </c:pt>
                <c:pt idx="51">
                  <c:v>2.2199999999999999E-6</c:v>
                </c:pt>
                <c:pt idx="52">
                  <c:v>1.3900000000000001E-5</c:v>
                </c:pt>
                <c:pt idx="53">
                  <c:v>7.2799999999999994E-5</c:v>
                </c:pt>
                <c:pt idx="54">
                  <c:v>4.4799999999999999E-7</c:v>
                </c:pt>
                <c:pt idx="55">
                  <c:v>3.2899999999999999E-7</c:v>
                </c:pt>
                <c:pt idx="56">
                  <c:v>3.0199999999999998E-7</c:v>
                </c:pt>
                <c:pt idx="57">
                  <c:v>6.3399999999999999E-8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00A-4C77-8993-96F349EC699B}"/>
            </c:ext>
          </c:extLst>
        </c:ser>
        <c:ser>
          <c:idx val="4"/>
          <c:order val="4"/>
          <c:tx>
            <c:v>R/Qy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'cav1ncav2nT (2)'!$B$171:$B$307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'cav1ncav2nT (2)'!$E$171:$E$307</c:f>
              <c:numCache>
                <c:formatCode>General</c:formatCode>
                <c:ptCount val="137"/>
                <c:pt idx="0">
                  <c:v>8.4085999999999999</c:v>
                </c:pt>
                <c:pt idx="1">
                  <c:v>6.9966E-2</c:v>
                </c:pt>
                <c:pt idx="2">
                  <c:v>2.74288</c:v>
                </c:pt>
                <c:pt idx="3">
                  <c:v>2.4550000000000001</c:v>
                </c:pt>
                <c:pt idx="4">
                  <c:v>19.03</c:v>
                </c:pt>
                <c:pt idx="5" formatCode="0.00E+00">
                  <c:v>959.45799999999997</c:v>
                </c:pt>
                <c:pt idx="6">
                  <c:v>957.33</c:v>
                </c:pt>
                <c:pt idx="7">
                  <c:v>6.944</c:v>
                </c:pt>
                <c:pt idx="8">
                  <c:v>589.39499999999998</c:v>
                </c:pt>
                <c:pt idx="9" formatCode="0.00E+00">
                  <c:v>0.23630000000000001</c:v>
                </c:pt>
                <c:pt idx="10">
                  <c:v>3.8700000000000002E-3</c:v>
                </c:pt>
                <c:pt idx="11">
                  <c:v>0.65103999999999995</c:v>
                </c:pt>
                <c:pt idx="12">
                  <c:v>0.18462999999999999</c:v>
                </c:pt>
                <c:pt idx="13">
                  <c:v>1.2580499999999999</c:v>
                </c:pt>
                <c:pt idx="14">
                  <c:v>1.7423</c:v>
                </c:pt>
                <c:pt idx="15">
                  <c:v>0.26912000000000003</c:v>
                </c:pt>
                <c:pt idx="16">
                  <c:v>0.76090000000000002</c:v>
                </c:pt>
                <c:pt idx="17">
                  <c:v>0.40670000000000001</c:v>
                </c:pt>
                <c:pt idx="18">
                  <c:v>0.88900000000000001</c:v>
                </c:pt>
                <c:pt idx="19">
                  <c:v>0.11738</c:v>
                </c:pt>
                <c:pt idx="20">
                  <c:v>0.19749</c:v>
                </c:pt>
                <c:pt idx="21" formatCode="0.00E+00">
                  <c:v>16.096</c:v>
                </c:pt>
                <c:pt idx="22">
                  <c:v>3.9899999999999996E-3</c:v>
                </c:pt>
                <c:pt idx="23" formatCode="0.00E+00">
                  <c:v>32.981000000000002</c:v>
                </c:pt>
                <c:pt idx="24" formatCode="0.00E+00">
                  <c:v>13.43</c:v>
                </c:pt>
                <c:pt idx="25" formatCode="0.00E+00">
                  <c:v>0.52906399999999998</c:v>
                </c:pt>
                <c:pt idx="26" formatCode="0.00E+00">
                  <c:v>0.1231</c:v>
                </c:pt>
                <c:pt idx="27">
                  <c:v>4.4418300000000004</c:v>
                </c:pt>
                <c:pt idx="28" formatCode="0.00E+00">
                  <c:v>1.5821000000000001</c:v>
                </c:pt>
                <c:pt idx="29" formatCode="0.00E+00">
                  <c:v>0.93106</c:v>
                </c:pt>
                <c:pt idx="30">
                  <c:v>1.3799999999999999E-4</c:v>
                </c:pt>
                <c:pt idx="31" formatCode="0.00E+00">
                  <c:v>1.47E-3</c:v>
                </c:pt>
                <c:pt idx="32" formatCode="0.00E+00">
                  <c:v>10.87</c:v>
                </c:pt>
                <c:pt idx="33" formatCode="0.00E+00">
                  <c:v>3.7719999999999998</c:v>
                </c:pt>
                <c:pt idx="34" formatCode="0.00E+00">
                  <c:v>1.49</c:v>
                </c:pt>
                <c:pt idx="35">
                  <c:v>7.26</c:v>
                </c:pt>
                <c:pt idx="36" formatCode="0.00E+00">
                  <c:v>38.027999999999999</c:v>
                </c:pt>
                <c:pt idx="37" formatCode="0.00E+00">
                  <c:v>0.53900000000000003</c:v>
                </c:pt>
                <c:pt idx="38">
                  <c:v>4.5769799999999998</c:v>
                </c:pt>
                <c:pt idx="39" formatCode="0.00E+00">
                  <c:v>59.369</c:v>
                </c:pt>
                <c:pt idx="40" formatCode="0.00E+00">
                  <c:v>12.2530138</c:v>
                </c:pt>
                <c:pt idx="41" formatCode="0.00E+00">
                  <c:v>1.01E-3</c:v>
                </c:pt>
                <c:pt idx="42">
                  <c:v>1.6000000000000001E-3</c:v>
                </c:pt>
                <c:pt idx="43" formatCode="0.00E+00">
                  <c:v>1.2099999999999999E-3</c:v>
                </c:pt>
                <c:pt idx="44">
                  <c:v>1.6249999999999999E-3</c:v>
                </c:pt>
                <c:pt idx="45" formatCode="0.00E+00">
                  <c:v>2.9250000000000002E-2</c:v>
                </c:pt>
                <c:pt idx="46">
                  <c:v>12.747</c:v>
                </c:pt>
                <c:pt idx="47" formatCode="0.00E+00">
                  <c:v>2.2800000000000001E-4</c:v>
                </c:pt>
                <c:pt idx="48">
                  <c:v>1.47E-2</c:v>
                </c:pt>
                <c:pt idx="49" formatCode="0.00E+00">
                  <c:v>4.2819000000000003</c:v>
                </c:pt>
                <c:pt idx="50">
                  <c:v>2.6584E-2</c:v>
                </c:pt>
                <c:pt idx="51" formatCode="0.00E+00">
                  <c:v>8.3184900000000006</c:v>
                </c:pt>
                <c:pt idx="52" formatCode="0.00E+00">
                  <c:v>1.4400000000000001E-3</c:v>
                </c:pt>
                <c:pt idx="53" formatCode="0.00E+00">
                  <c:v>1.16E-3</c:v>
                </c:pt>
                <c:pt idx="54" formatCode="0.00E+00">
                  <c:v>0.50749999999999995</c:v>
                </c:pt>
                <c:pt idx="55" formatCode="0.00E+00">
                  <c:v>0.91269999999999996</c:v>
                </c:pt>
                <c:pt idx="56" formatCode="0.00E+00">
                  <c:v>1.9021999999999999</c:v>
                </c:pt>
                <c:pt idx="57" formatCode="0.00E+00">
                  <c:v>1.1935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00A-4C77-8993-96F349EC699B}"/>
            </c:ext>
          </c:extLst>
        </c:ser>
        <c:ser>
          <c:idx val="5"/>
          <c:order val="5"/>
          <c:tx>
            <c:v>R/Qz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'cav1ncav2nT (2)'!$B$171:$B$307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'cav1ncav2nT (2)'!$F$171:$F$307</c:f>
              <c:numCache>
                <c:formatCode>0.00E+00</c:formatCode>
                <c:ptCount val="137"/>
                <c:pt idx="0">
                  <c:v>1.26E-5</c:v>
                </c:pt>
                <c:pt idx="1">
                  <c:v>2.3300000000000001E-5</c:v>
                </c:pt>
                <c:pt idx="2">
                  <c:v>3.1899999999999999E-9</c:v>
                </c:pt>
                <c:pt idx="3">
                  <c:v>1.9600000000000001E-7</c:v>
                </c:pt>
                <c:pt idx="4">
                  <c:v>6.9999999999999994E-5</c:v>
                </c:pt>
                <c:pt idx="5">
                  <c:v>1.15E-7</c:v>
                </c:pt>
                <c:pt idx="6">
                  <c:v>2.51E-5</c:v>
                </c:pt>
                <c:pt idx="7">
                  <c:v>2.2099999999999998E-5</c:v>
                </c:pt>
                <c:pt idx="8">
                  <c:v>1.31E-5</c:v>
                </c:pt>
                <c:pt idx="9">
                  <c:v>1.3000000000000001E-8</c:v>
                </c:pt>
                <c:pt idx="10">
                  <c:v>1.29E-8</c:v>
                </c:pt>
                <c:pt idx="11">
                  <c:v>4.3300000000000002E-5</c:v>
                </c:pt>
                <c:pt idx="12">
                  <c:v>1.025E-4</c:v>
                </c:pt>
                <c:pt idx="13">
                  <c:v>2.8700000000000001E-6</c:v>
                </c:pt>
                <c:pt idx="14">
                  <c:v>5.1499999999999998E-8</c:v>
                </c:pt>
                <c:pt idx="15">
                  <c:v>1.1899999999999999E-7</c:v>
                </c:pt>
                <c:pt idx="16">
                  <c:v>7.9300000000000003E-5</c:v>
                </c:pt>
                <c:pt idx="17">
                  <c:v>1.06E-5</c:v>
                </c:pt>
                <c:pt idx="18">
                  <c:v>1.4100000000000001E-6</c:v>
                </c:pt>
                <c:pt idx="19">
                  <c:v>3.6100000000000002E-6</c:v>
                </c:pt>
                <c:pt idx="20">
                  <c:v>7.7100000000000004E-5</c:v>
                </c:pt>
                <c:pt idx="21">
                  <c:v>5.1000000000000003E-6</c:v>
                </c:pt>
                <c:pt idx="22">
                  <c:v>1.3400000000000001E-6</c:v>
                </c:pt>
                <c:pt idx="23">
                  <c:v>5.4399999999999996E-6</c:v>
                </c:pt>
                <c:pt idx="24">
                  <c:v>1.029E-8</c:v>
                </c:pt>
                <c:pt idx="25">
                  <c:v>1.9599999999999999E-5</c:v>
                </c:pt>
                <c:pt idx="26">
                  <c:v>8.5900000000000008E-6</c:v>
                </c:pt>
                <c:pt idx="27">
                  <c:v>4.0059999999999999E-5</c:v>
                </c:pt>
                <c:pt idx="28">
                  <c:v>1.6160000000000001E-6</c:v>
                </c:pt>
                <c:pt idx="29">
                  <c:v>2.4700000000000001E-6</c:v>
                </c:pt>
                <c:pt idx="30">
                  <c:v>3.3000000000000002E-6</c:v>
                </c:pt>
                <c:pt idx="31">
                  <c:v>3.179E-6</c:v>
                </c:pt>
                <c:pt idx="32">
                  <c:v>1.182E-7</c:v>
                </c:pt>
                <c:pt idx="33">
                  <c:v>4.85E-5</c:v>
                </c:pt>
                <c:pt idx="34">
                  <c:v>5.0300000000000002E-9</c:v>
                </c:pt>
                <c:pt idx="35">
                  <c:v>1.48E-6</c:v>
                </c:pt>
                <c:pt idx="36">
                  <c:v>3.0599999999999999E-6</c:v>
                </c:pt>
                <c:pt idx="37">
                  <c:v>1.2799999999999999E-4</c:v>
                </c:pt>
                <c:pt idx="38">
                  <c:v>9.3499999999999997E-8</c:v>
                </c:pt>
                <c:pt idx="39">
                  <c:v>2.0100000000000001E-7</c:v>
                </c:pt>
                <c:pt idx="40">
                  <c:v>2.65E-7</c:v>
                </c:pt>
                <c:pt idx="41">
                  <c:v>7.2699999999999999E-7</c:v>
                </c:pt>
                <c:pt idx="42">
                  <c:v>9.3999999999999994E-5</c:v>
                </c:pt>
                <c:pt idx="43">
                  <c:v>1.43E-7</c:v>
                </c:pt>
                <c:pt idx="44">
                  <c:v>6.9500000000000002E-7</c:v>
                </c:pt>
                <c:pt idx="45">
                  <c:v>1.4100000000000001E-7</c:v>
                </c:pt>
                <c:pt idx="46">
                  <c:v>5.1999999999999996E-10</c:v>
                </c:pt>
                <c:pt idx="47">
                  <c:v>4.5900000000000001E-6</c:v>
                </c:pt>
                <c:pt idx="48">
                  <c:v>1.19E-6</c:v>
                </c:pt>
                <c:pt idx="49">
                  <c:v>7.3100000000000003E-6</c:v>
                </c:pt>
                <c:pt idx="50">
                  <c:v>2.96E-7</c:v>
                </c:pt>
                <c:pt idx="51">
                  <c:v>1.018E-6</c:v>
                </c:pt>
                <c:pt idx="52">
                  <c:v>2.3999999999999999E-6</c:v>
                </c:pt>
                <c:pt idx="53">
                  <c:v>2.3199999999999999E-8</c:v>
                </c:pt>
                <c:pt idx="54">
                  <c:v>1.2765000000000001E-4</c:v>
                </c:pt>
                <c:pt idx="55">
                  <c:v>2.23E-7</c:v>
                </c:pt>
                <c:pt idx="56">
                  <c:v>2.3200000000000001E-7</c:v>
                </c:pt>
                <c:pt idx="57">
                  <c:v>6.73E-8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00A-4C77-8993-96F349EC69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70480"/>
        <c:axId val="1751883376"/>
      </c:scatterChart>
      <c:valAx>
        <c:axId val="1751870480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3376"/>
        <c:crosses val="autoZero"/>
        <c:crossBetween val="midCat"/>
      </c:valAx>
      <c:valAx>
        <c:axId val="1751883376"/>
        <c:scaling>
          <c:logBase val="10"/>
          <c:orientation val="minMax"/>
          <c:max val="10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R/Q [</a:t>
                </a:r>
                <a:r>
                  <a:rPr lang="el-GR">
                    <a:latin typeface="Cambria Math" panose="02040503050406030204" pitchFamily="18" charset="0"/>
                    <a:ea typeface="Cambria Math" panose="02040503050406030204" pitchFamily="18" charset="0"/>
                  </a:rPr>
                  <a:t>Ω</a:t>
                </a:r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70480"/>
        <c:crosses val="autoZero"/>
        <c:crossBetween val="midCat"/>
        <c:majorUnit val="100"/>
        <c:minorUnit val="5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993829161190403"/>
          <c:y val="4.6345997921894554E-2"/>
          <c:w val="0.81604731492144911"/>
          <c:h val="0.77910011133655621"/>
        </c:manualLayout>
      </c:layout>
      <c:scatterChart>
        <c:scatterStyle val="lineMarker"/>
        <c:varyColors val="0"/>
        <c:ser>
          <c:idx val="0"/>
          <c:order val="0"/>
          <c:tx>
            <c:v>Q_ext PMC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'cav1ncav2nT (2)'!$B$3:$B$164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'cav1ncav2nT (2)'!$C$3:$C$164</c:f>
              <c:numCache>
                <c:formatCode>0.00E+00</c:formatCode>
                <c:ptCount val="162"/>
                <c:pt idx="0">
                  <c:v>623517</c:v>
                </c:pt>
                <c:pt idx="1">
                  <c:v>622354</c:v>
                </c:pt>
                <c:pt idx="2">
                  <c:v>3083000000</c:v>
                </c:pt>
                <c:pt idx="3">
                  <c:v>8620000000</c:v>
                </c:pt>
                <c:pt idx="4">
                  <c:v>35900000</c:v>
                </c:pt>
                <c:pt idx="5">
                  <c:v>35300000</c:v>
                </c:pt>
                <c:pt idx="6">
                  <c:v>522000000</c:v>
                </c:pt>
                <c:pt idx="7">
                  <c:v>423000000</c:v>
                </c:pt>
                <c:pt idx="8">
                  <c:v>917232</c:v>
                </c:pt>
                <c:pt idx="9">
                  <c:v>912434</c:v>
                </c:pt>
                <c:pt idx="10">
                  <c:v>7910000</c:v>
                </c:pt>
                <c:pt idx="11">
                  <c:v>7260000</c:v>
                </c:pt>
                <c:pt idx="12">
                  <c:v>37700000</c:v>
                </c:pt>
                <c:pt idx="13">
                  <c:v>36900000</c:v>
                </c:pt>
                <c:pt idx="14">
                  <c:v>46600000</c:v>
                </c:pt>
                <c:pt idx="15">
                  <c:v>36900000</c:v>
                </c:pt>
                <c:pt idx="16">
                  <c:v>496000000</c:v>
                </c:pt>
                <c:pt idx="17">
                  <c:v>235000000</c:v>
                </c:pt>
                <c:pt idx="18">
                  <c:v>524000000</c:v>
                </c:pt>
                <c:pt idx="19">
                  <c:v>1330000000</c:v>
                </c:pt>
                <c:pt idx="20">
                  <c:v>7720000</c:v>
                </c:pt>
                <c:pt idx="21">
                  <c:v>7720000</c:v>
                </c:pt>
                <c:pt idx="22">
                  <c:v>10700000</c:v>
                </c:pt>
                <c:pt idx="23">
                  <c:v>8510000</c:v>
                </c:pt>
                <c:pt idx="24">
                  <c:v>10040000</c:v>
                </c:pt>
                <c:pt idx="25">
                  <c:v>3810000</c:v>
                </c:pt>
                <c:pt idx="26">
                  <c:v>11700000</c:v>
                </c:pt>
                <c:pt idx="27">
                  <c:v>45000000</c:v>
                </c:pt>
                <c:pt idx="28">
                  <c:v>24300000</c:v>
                </c:pt>
                <c:pt idx="29">
                  <c:v>4950000</c:v>
                </c:pt>
                <c:pt idx="30">
                  <c:v>3950000</c:v>
                </c:pt>
                <c:pt idx="31">
                  <c:v>20700000</c:v>
                </c:pt>
                <c:pt idx="32">
                  <c:v>3130000</c:v>
                </c:pt>
                <c:pt idx="33">
                  <c:v>3110000</c:v>
                </c:pt>
                <c:pt idx="34">
                  <c:v>12900000</c:v>
                </c:pt>
                <c:pt idx="35">
                  <c:v>6070000</c:v>
                </c:pt>
                <c:pt idx="36">
                  <c:v>3420000</c:v>
                </c:pt>
                <c:pt idx="37">
                  <c:v>186000000</c:v>
                </c:pt>
                <c:pt idx="38">
                  <c:v>55900000</c:v>
                </c:pt>
                <c:pt idx="39">
                  <c:v>56800000</c:v>
                </c:pt>
                <c:pt idx="40">
                  <c:v>11700000</c:v>
                </c:pt>
                <c:pt idx="41">
                  <c:v>51400000</c:v>
                </c:pt>
                <c:pt idx="42">
                  <c:v>53200000</c:v>
                </c:pt>
                <c:pt idx="43">
                  <c:v>7400000</c:v>
                </c:pt>
                <c:pt idx="44">
                  <c:v>5020000</c:v>
                </c:pt>
                <c:pt idx="45">
                  <c:v>10430000</c:v>
                </c:pt>
                <c:pt idx="46">
                  <c:v>3918000</c:v>
                </c:pt>
                <c:pt idx="47">
                  <c:v>2640000</c:v>
                </c:pt>
                <c:pt idx="48">
                  <c:v>1010000</c:v>
                </c:pt>
                <c:pt idx="49">
                  <c:v>662573</c:v>
                </c:pt>
                <c:pt idx="50">
                  <c:v>886009</c:v>
                </c:pt>
                <c:pt idx="51">
                  <c:v>8310000</c:v>
                </c:pt>
                <c:pt idx="52">
                  <c:v>1840000</c:v>
                </c:pt>
                <c:pt idx="53">
                  <c:v>28300000</c:v>
                </c:pt>
                <c:pt idx="54">
                  <c:v>10200000</c:v>
                </c:pt>
                <c:pt idx="55">
                  <c:v>7150000</c:v>
                </c:pt>
                <c:pt idx="56">
                  <c:v>9130000</c:v>
                </c:pt>
                <c:pt idx="57">
                  <c:v>15800000</c:v>
                </c:pt>
                <c:pt idx="58">
                  <c:v>4360000</c:v>
                </c:pt>
                <c:pt idx="59">
                  <c:v>4290000</c:v>
                </c:pt>
                <c:pt idx="60">
                  <c:v>5270000</c:v>
                </c:pt>
                <c:pt idx="61">
                  <c:v>2920000</c:v>
                </c:pt>
                <c:pt idx="62">
                  <c:v>2690000</c:v>
                </c:pt>
                <c:pt idx="63">
                  <c:v>6090000</c:v>
                </c:pt>
                <c:pt idx="64">
                  <c:v>6090000</c:v>
                </c:pt>
                <c:pt idx="65">
                  <c:v>34700000</c:v>
                </c:pt>
                <c:pt idx="66">
                  <c:v>6780000</c:v>
                </c:pt>
                <c:pt idx="67">
                  <c:v>6850000</c:v>
                </c:pt>
                <c:pt idx="68">
                  <c:v>7910000</c:v>
                </c:pt>
                <c:pt idx="69">
                  <c:v>2050000</c:v>
                </c:pt>
                <c:pt idx="70">
                  <c:v>1650000</c:v>
                </c:pt>
                <c:pt idx="71">
                  <c:v>794022</c:v>
                </c:pt>
                <c:pt idx="72">
                  <c:v>1600000</c:v>
                </c:pt>
                <c:pt idx="73">
                  <c:v>1960000</c:v>
                </c:pt>
                <c:pt idx="74">
                  <c:v>3980000</c:v>
                </c:pt>
                <c:pt idx="75">
                  <c:v>1920000</c:v>
                </c:pt>
                <c:pt idx="76">
                  <c:v>5580000</c:v>
                </c:pt>
                <c:pt idx="77">
                  <c:v>15200000</c:v>
                </c:pt>
                <c:pt idx="78">
                  <c:v>9970000</c:v>
                </c:pt>
                <c:pt idx="79">
                  <c:v>8420000</c:v>
                </c:pt>
                <c:pt idx="80">
                  <c:v>10240000</c:v>
                </c:pt>
                <c:pt idx="81">
                  <c:v>6110000</c:v>
                </c:pt>
                <c:pt idx="82">
                  <c:v>2270000</c:v>
                </c:pt>
                <c:pt idx="83">
                  <c:v>5150000</c:v>
                </c:pt>
                <c:pt idx="84">
                  <c:v>6630000</c:v>
                </c:pt>
                <c:pt idx="85">
                  <c:v>6960000</c:v>
                </c:pt>
                <c:pt idx="86">
                  <c:v>2950000</c:v>
                </c:pt>
                <c:pt idx="87">
                  <c:v>4600000</c:v>
                </c:pt>
                <c:pt idx="88">
                  <c:v>13010000</c:v>
                </c:pt>
                <c:pt idx="89">
                  <c:v>3620000</c:v>
                </c:pt>
                <c:pt idx="90">
                  <c:v>6170000</c:v>
                </c:pt>
                <c:pt idx="91">
                  <c:v>3320000</c:v>
                </c:pt>
                <c:pt idx="92">
                  <c:v>828439</c:v>
                </c:pt>
                <c:pt idx="93">
                  <c:v>3740000</c:v>
                </c:pt>
                <c:pt idx="94">
                  <c:v>2420000</c:v>
                </c:pt>
                <c:pt idx="95">
                  <c:v>3740000</c:v>
                </c:pt>
                <c:pt idx="96">
                  <c:v>9970000</c:v>
                </c:pt>
                <c:pt idx="97">
                  <c:v>13800000</c:v>
                </c:pt>
                <c:pt idx="98">
                  <c:v>9890000</c:v>
                </c:pt>
                <c:pt idx="99">
                  <c:v>14100000</c:v>
                </c:pt>
                <c:pt idx="100">
                  <c:v>10800000</c:v>
                </c:pt>
                <c:pt idx="101">
                  <c:v>7300000</c:v>
                </c:pt>
                <c:pt idx="102">
                  <c:v>10100000</c:v>
                </c:pt>
                <c:pt idx="103">
                  <c:v>6210000</c:v>
                </c:pt>
                <c:pt idx="104">
                  <c:v>11140000</c:v>
                </c:pt>
                <c:pt idx="105">
                  <c:v>2756000</c:v>
                </c:pt>
                <c:pt idx="106">
                  <c:v>4690000</c:v>
                </c:pt>
                <c:pt idx="107">
                  <c:v>1670000</c:v>
                </c:pt>
                <c:pt idx="108">
                  <c:v>2120000</c:v>
                </c:pt>
                <c:pt idx="109">
                  <c:v>2400000</c:v>
                </c:pt>
                <c:pt idx="110">
                  <c:v>4760000</c:v>
                </c:pt>
                <c:pt idx="111">
                  <c:v>2600000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B6F-4953-8DEB-7EFFD5FA14E0}"/>
            </c:ext>
          </c:extLst>
        </c:ser>
        <c:ser>
          <c:idx val="1"/>
          <c:order val="1"/>
          <c:tx>
            <c:v>Q_ext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'cav1ncav2nT (2)'!$B$171:$B$307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'cav1ncav2nT (2)'!$C$171:$C$307</c:f>
              <c:numCache>
                <c:formatCode>General</c:formatCode>
                <c:ptCount val="137"/>
                <c:pt idx="0">
                  <c:v>5637.32</c:v>
                </c:pt>
                <c:pt idx="1">
                  <c:v>5637.49</c:v>
                </c:pt>
                <c:pt idx="2" formatCode="0.00E+00">
                  <c:v>6775.24</c:v>
                </c:pt>
                <c:pt idx="3">
                  <c:v>24448.7</c:v>
                </c:pt>
                <c:pt idx="4">
                  <c:v>24448.1</c:v>
                </c:pt>
                <c:pt idx="5" formatCode="0.00E+00">
                  <c:v>125914</c:v>
                </c:pt>
                <c:pt idx="6" formatCode="0.00E+00">
                  <c:v>125900</c:v>
                </c:pt>
                <c:pt idx="7">
                  <c:v>18959.599999999999</c:v>
                </c:pt>
                <c:pt idx="8" formatCode="0.00E+00">
                  <c:v>324854</c:v>
                </c:pt>
                <c:pt idx="9" formatCode="0.00E+00">
                  <c:v>235319</c:v>
                </c:pt>
                <c:pt idx="10" formatCode="0.00E+00">
                  <c:v>519989</c:v>
                </c:pt>
                <c:pt idx="11" formatCode="0.00E+00">
                  <c:v>129474</c:v>
                </c:pt>
                <c:pt idx="12" formatCode="0.00E+00">
                  <c:v>129366</c:v>
                </c:pt>
                <c:pt idx="13" formatCode="0.00E+00">
                  <c:v>59416.3</c:v>
                </c:pt>
                <c:pt idx="14" formatCode="0.00E+00">
                  <c:v>361013</c:v>
                </c:pt>
                <c:pt idx="15" formatCode="0.00E+00">
                  <c:v>15985.9</c:v>
                </c:pt>
                <c:pt idx="16" formatCode="0.00E+00">
                  <c:v>15756.1</c:v>
                </c:pt>
                <c:pt idx="17" formatCode="0.00E+00">
                  <c:v>9870.59</c:v>
                </c:pt>
                <c:pt idx="18" formatCode="0.00E+00">
                  <c:v>64373.1</c:v>
                </c:pt>
                <c:pt idx="19" formatCode="0.00E+00">
                  <c:v>1179.5999999999999</c:v>
                </c:pt>
                <c:pt idx="20" formatCode="0.00E+00">
                  <c:v>1129</c:v>
                </c:pt>
                <c:pt idx="21" formatCode="0.00E+00">
                  <c:v>859.13499999999999</c:v>
                </c:pt>
                <c:pt idx="22" formatCode="0.00E+00">
                  <c:v>5810.44</c:v>
                </c:pt>
                <c:pt idx="23" formatCode="0.00E+00">
                  <c:v>650.25099999999998</c:v>
                </c:pt>
                <c:pt idx="24" formatCode="0.00E+00">
                  <c:v>107.392</c:v>
                </c:pt>
                <c:pt idx="25" formatCode="0.00E+00">
                  <c:v>107.919</c:v>
                </c:pt>
                <c:pt idx="26" formatCode="0.00E+00">
                  <c:v>8430.2800000000007</c:v>
                </c:pt>
                <c:pt idx="27" formatCode="0.00E+00">
                  <c:v>5319.34</c:v>
                </c:pt>
                <c:pt idx="28" formatCode="0.00E+00">
                  <c:v>445.59899999999999</c:v>
                </c:pt>
                <c:pt idx="29" formatCode="0.00E+00">
                  <c:v>430.47699999999998</c:v>
                </c:pt>
                <c:pt idx="30" formatCode="0.00E+00">
                  <c:v>303.90199999999999</c:v>
                </c:pt>
                <c:pt idx="31" formatCode="0.00E+00">
                  <c:v>333.01900000000001</c:v>
                </c:pt>
                <c:pt idx="32" formatCode="0.00E+00">
                  <c:v>2269.31</c:v>
                </c:pt>
                <c:pt idx="33" formatCode="0.00E+00">
                  <c:v>10845.2</c:v>
                </c:pt>
                <c:pt idx="34" formatCode="0.00E+00">
                  <c:v>137.10400000000001</c:v>
                </c:pt>
                <c:pt idx="35" formatCode="0.00E+00">
                  <c:v>159.452</c:v>
                </c:pt>
                <c:pt idx="36" formatCode="0.00E+00">
                  <c:v>230.06299999999999</c:v>
                </c:pt>
                <c:pt idx="37" formatCode="0.00E+00">
                  <c:v>238.851</c:v>
                </c:pt>
                <c:pt idx="38" formatCode="0.00E+00">
                  <c:v>164.137</c:v>
                </c:pt>
                <c:pt idx="39" formatCode="0.00E+00">
                  <c:v>736.846</c:v>
                </c:pt>
                <c:pt idx="40" formatCode="0.00E+00">
                  <c:v>208.25800000000001</c:v>
                </c:pt>
                <c:pt idx="41" formatCode="0.00E+00">
                  <c:v>219.89099999999999</c:v>
                </c:pt>
                <c:pt idx="42" formatCode="0.00E+00">
                  <c:v>368.97300000000001</c:v>
                </c:pt>
                <c:pt idx="43" formatCode="0.00E+00">
                  <c:v>387.91</c:v>
                </c:pt>
                <c:pt idx="44" formatCode="0.00E+00">
                  <c:v>1367.88</c:v>
                </c:pt>
                <c:pt idx="45" formatCode="0.00E+00">
                  <c:v>1443.12</c:v>
                </c:pt>
                <c:pt idx="46" formatCode="0.00E+00">
                  <c:v>635.09400000000005</c:v>
                </c:pt>
                <c:pt idx="47" formatCode="0.00E+00">
                  <c:v>104659</c:v>
                </c:pt>
                <c:pt idx="48" formatCode="0.00E+00">
                  <c:v>133252</c:v>
                </c:pt>
                <c:pt idx="49" formatCode="0.00E+00">
                  <c:v>822.08299999999997</c:v>
                </c:pt>
                <c:pt idx="50" formatCode="0.00E+00">
                  <c:v>92.742000000000004</c:v>
                </c:pt>
                <c:pt idx="51" formatCode="0.00E+00">
                  <c:v>461.8</c:v>
                </c:pt>
                <c:pt idx="52" formatCode="0.00E+00">
                  <c:v>335.58499999999998</c:v>
                </c:pt>
                <c:pt idx="53" formatCode="0.00E+00">
                  <c:v>5345.33</c:v>
                </c:pt>
                <c:pt idx="54" formatCode="0.00E+00">
                  <c:v>459.90600000000001</c:v>
                </c:pt>
                <c:pt idx="55" formatCode="0.00E+00">
                  <c:v>612.91499999999996</c:v>
                </c:pt>
                <c:pt idx="56" formatCode="0.00E+00">
                  <c:v>1032.3800000000001</c:v>
                </c:pt>
                <c:pt idx="57" formatCode="0.00E+00">
                  <c:v>510.36200000000002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B6F-4953-8DEB-7EFFD5FA14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43424"/>
        <c:axId val="1867641760"/>
      </c:scatterChart>
      <c:valAx>
        <c:axId val="1867643424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err="1"/>
                  <a:t>Freq</a:t>
                </a:r>
                <a:r>
                  <a:rPr lang="en-GB" dirty="0"/>
                  <a:t> [GHz]</a:t>
                </a:r>
              </a:p>
            </c:rich>
          </c:tx>
          <c:layout>
            <c:manualLayout>
              <c:xMode val="edge"/>
              <c:yMode val="edge"/>
              <c:x val="0.50392684332734172"/>
              <c:y val="0.880134386806286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41760"/>
        <c:crosses val="autoZero"/>
        <c:crossBetween val="midCat"/>
      </c:valAx>
      <c:valAx>
        <c:axId val="186764176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Q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434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843487612898968E-2"/>
          <c:y val="0.9285870209973579"/>
          <c:w val="0.91329088790654445"/>
          <c:h val="6.71997064642880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Q_ext PMC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cav1ncav2nT4CPR!$B$3:$B$164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cav1ncav2nT4CPR!$C$3:$C$164</c:f>
              <c:numCache>
                <c:formatCode>0.00E+00</c:formatCode>
                <c:ptCount val="162"/>
                <c:pt idx="0">
                  <c:v>623517</c:v>
                </c:pt>
                <c:pt idx="1">
                  <c:v>622354</c:v>
                </c:pt>
                <c:pt idx="2">
                  <c:v>1380000</c:v>
                </c:pt>
                <c:pt idx="3">
                  <c:v>1380000</c:v>
                </c:pt>
                <c:pt idx="4">
                  <c:v>1470000</c:v>
                </c:pt>
                <c:pt idx="5">
                  <c:v>35300000</c:v>
                </c:pt>
                <c:pt idx="6">
                  <c:v>672424</c:v>
                </c:pt>
                <c:pt idx="7">
                  <c:v>701926</c:v>
                </c:pt>
                <c:pt idx="8">
                  <c:v>917232</c:v>
                </c:pt>
                <c:pt idx="9">
                  <c:v>912434</c:v>
                </c:pt>
                <c:pt idx="10">
                  <c:v>3030000</c:v>
                </c:pt>
                <c:pt idx="11">
                  <c:v>3020000</c:v>
                </c:pt>
                <c:pt idx="12">
                  <c:v>18100000</c:v>
                </c:pt>
                <c:pt idx="13">
                  <c:v>36900000</c:v>
                </c:pt>
                <c:pt idx="14">
                  <c:v>3010000</c:v>
                </c:pt>
                <c:pt idx="15">
                  <c:v>3340000</c:v>
                </c:pt>
                <c:pt idx="16">
                  <c:v>3550000</c:v>
                </c:pt>
                <c:pt idx="17">
                  <c:v>3030000</c:v>
                </c:pt>
                <c:pt idx="18">
                  <c:v>20900000</c:v>
                </c:pt>
                <c:pt idx="19">
                  <c:v>21300000</c:v>
                </c:pt>
                <c:pt idx="20">
                  <c:v>2810000</c:v>
                </c:pt>
                <c:pt idx="21">
                  <c:v>2810000</c:v>
                </c:pt>
                <c:pt idx="22">
                  <c:v>2830000</c:v>
                </c:pt>
                <c:pt idx="23">
                  <c:v>4920000</c:v>
                </c:pt>
                <c:pt idx="24">
                  <c:v>6290000</c:v>
                </c:pt>
                <c:pt idx="25">
                  <c:v>2100000</c:v>
                </c:pt>
                <c:pt idx="26">
                  <c:v>4430000</c:v>
                </c:pt>
                <c:pt idx="27">
                  <c:v>4840000</c:v>
                </c:pt>
                <c:pt idx="28">
                  <c:v>12000000</c:v>
                </c:pt>
                <c:pt idx="29">
                  <c:v>2430000</c:v>
                </c:pt>
                <c:pt idx="30">
                  <c:v>2420000</c:v>
                </c:pt>
                <c:pt idx="31">
                  <c:v>8700000</c:v>
                </c:pt>
                <c:pt idx="32">
                  <c:v>2750000</c:v>
                </c:pt>
                <c:pt idx="33">
                  <c:v>2330000</c:v>
                </c:pt>
                <c:pt idx="34">
                  <c:v>3620000</c:v>
                </c:pt>
                <c:pt idx="35">
                  <c:v>2890000</c:v>
                </c:pt>
                <c:pt idx="36">
                  <c:v>3170000</c:v>
                </c:pt>
                <c:pt idx="37">
                  <c:v>186000000</c:v>
                </c:pt>
                <c:pt idx="38">
                  <c:v>37700000</c:v>
                </c:pt>
                <c:pt idx="39">
                  <c:v>45300000</c:v>
                </c:pt>
                <c:pt idx="40">
                  <c:v>9010000</c:v>
                </c:pt>
                <c:pt idx="41">
                  <c:v>30900000</c:v>
                </c:pt>
                <c:pt idx="42">
                  <c:v>50800000</c:v>
                </c:pt>
                <c:pt idx="43">
                  <c:v>4650000</c:v>
                </c:pt>
                <c:pt idx="44">
                  <c:v>5020000</c:v>
                </c:pt>
                <c:pt idx="45">
                  <c:v>3900000</c:v>
                </c:pt>
                <c:pt idx="46">
                  <c:v>2800000</c:v>
                </c:pt>
                <c:pt idx="47">
                  <c:v>1710000</c:v>
                </c:pt>
                <c:pt idx="48">
                  <c:v>937752</c:v>
                </c:pt>
                <c:pt idx="49">
                  <c:v>649033</c:v>
                </c:pt>
                <c:pt idx="50">
                  <c:v>886009</c:v>
                </c:pt>
                <c:pt idx="51">
                  <c:v>2280000</c:v>
                </c:pt>
                <c:pt idx="52">
                  <c:v>1340000</c:v>
                </c:pt>
                <c:pt idx="53">
                  <c:v>1334000</c:v>
                </c:pt>
                <c:pt idx="54">
                  <c:v>1320000</c:v>
                </c:pt>
                <c:pt idx="55">
                  <c:v>3350000</c:v>
                </c:pt>
                <c:pt idx="56">
                  <c:v>1310000</c:v>
                </c:pt>
                <c:pt idx="57">
                  <c:v>1490000</c:v>
                </c:pt>
                <c:pt idx="58">
                  <c:v>3830000</c:v>
                </c:pt>
                <c:pt idx="59">
                  <c:v>3670000</c:v>
                </c:pt>
                <c:pt idx="60">
                  <c:v>3710000</c:v>
                </c:pt>
                <c:pt idx="61">
                  <c:v>2005720</c:v>
                </c:pt>
                <c:pt idx="62">
                  <c:v>2220000</c:v>
                </c:pt>
                <c:pt idx="63">
                  <c:v>6090000</c:v>
                </c:pt>
                <c:pt idx="64">
                  <c:v>1050000</c:v>
                </c:pt>
                <c:pt idx="65">
                  <c:v>628458</c:v>
                </c:pt>
                <c:pt idx="66">
                  <c:v>920390</c:v>
                </c:pt>
                <c:pt idx="67">
                  <c:v>609382</c:v>
                </c:pt>
                <c:pt idx="68">
                  <c:v>655619</c:v>
                </c:pt>
                <c:pt idx="69">
                  <c:v>1560000</c:v>
                </c:pt>
                <c:pt idx="70">
                  <c:v>1170000</c:v>
                </c:pt>
                <c:pt idx="71">
                  <c:v>750586</c:v>
                </c:pt>
                <c:pt idx="72">
                  <c:v>1093800</c:v>
                </c:pt>
                <c:pt idx="73">
                  <c:v>1700000</c:v>
                </c:pt>
                <c:pt idx="74">
                  <c:v>2310000</c:v>
                </c:pt>
                <c:pt idx="75">
                  <c:v>772067</c:v>
                </c:pt>
                <c:pt idx="76">
                  <c:v>963110</c:v>
                </c:pt>
                <c:pt idx="77">
                  <c:v>2740000</c:v>
                </c:pt>
                <c:pt idx="78">
                  <c:v>1920000</c:v>
                </c:pt>
                <c:pt idx="79">
                  <c:v>1420000</c:v>
                </c:pt>
                <c:pt idx="80">
                  <c:v>2570000</c:v>
                </c:pt>
                <c:pt idx="81">
                  <c:v>1650000</c:v>
                </c:pt>
                <c:pt idx="82">
                  <c:v>2130000</c:v>
                </c:pt>
                <c:pt idx="83">
                  <c:v>885010</c:v>
                </c:pt>
                <c:pt idx="84">
                  <c:v>832452</c:v>
                </c:pt>
                <c:pt idx="85">
                  <c:v>2060000</c:v>
                </c:pt>
                <c:pt idx="86">
                  <c:v>1580000</c:v>
                </c:pt>
                <c:pt idx="87">
                  <c:v>1900000</c:v>
                </c:pt>
                <c:pt idx="88">
                  <c:v>4730000</c:v>
                </c:pt>
                <c:pt idx="89">
                  <c:v>2400000</c:v>
                </c:pt>
                <c:pt idx="90">
                  <c:v>3860000</c:v>
                </c:pt>
                <c:pt idx="91">
                  <c:v>2650000</c:v>
                </c:pt>
                <c:pt idx="92">
                  <c:v>750446</c:v>
                </c:pt>
                <c:pt idx="93">
                  <c:v>1090000</c:v>
                </c:pt>
                <c:pt idx="94">
                  <c:v>1610000</c:v>
                </c:pt>
                <c:pt idx="95">
                  <c:v>1800000</c:v>
                </c:pt>
                <c:pt idx="96">
                  <c:v>4130000</c:v>
                </c:pt>
                <c:pt idx="97">
                  <c:v>4190000</c:v>
                </c:pt>
                <c:pt idx="98">
                  <c:v>4220000</c:v>
                </c:pt>
                <c:pt idx="99">
                  <c:v>2930000</c:v>
                </c:pt>
                <c:pt idx="100">
                  <c:v>2780000</c:v>
                </c:pt>
                <c:pt idx="101">
                  <c:v>3330000</c:v>
                </c:pt>
                <c:pt idx="102">
                  <c:v>4450000</c:v>
                </c:pt>
                <c:pt idx="103">
                  <c:v>3620000</c:v>
                </c:pt>
                <c:pt idx="104">
                  <c:v>4300000</c:v>
                </c:pt>
                <c:pt idx="105">
                  <c:v>1980000</c:v>
                </c:pt>
                <c:pt idx="106">
                  <c:v>2870000</c:v>
                </c:pt>
                <c:pt idx="107">
                  <c:v>1280000</c:v>
                </c:pt>
                <c:pt idx="108">
                  <c:v>1600000</c:v>
                </c:pt>
                <c:pt idx="109">
                  <c:v>1720000</c:v>
                </c:pt>
                <c:pt idx="110">
                  <c:v>3350000</c:v>
                </c:pt>
                <c:pt idx="111">
                  <c:v>1720000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F7F-4A5E-9A0D-3684C07CB28A}"/>
            </c:ext>
          </c:extLst>
        </c:ser>
        <c:ser>
          <c:idx val="1"/>
          <c:order val="1"/>
          <c:tx>
            <c:v>Q_ext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cav1ncav2nT4CPR!$B$171:$B$307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cav1ncav2nT4CPR!$C$171:$C$307</c:f>
              <c:numCache>
                <c:formatCode>General</c:formatCode>
                <c:ptCount val="137"/>
                <c:pt idx="0">
                  <c:v>5637.32</c:v>
                </c:pt>
                <c:pt idx="1">
                  <c:v>5637.49</c:v>
                </c:pt>
                <c:pt idx="2" formatCode="0.00E+00">
                  <c:v>6775.24</c:v>
                </c:pt>
                <c:pt idx="3">
                  <c:v>24448.7</c:v>
                </c:pt>
                <c:pt idx="4">
                  <c:v>24448.1</c:v>
                </c:pt>
                <c:pt idx="5" formatCode="0.00E+00">
                  <c:v>125914</c:v>
                </c:pt>
                <c:pt idx="6" formatCode="0.00E+00">
                  <c:v>125900</c:v>
                </c:pt>
                <c:pt idx="7">
                  <c:v>18959.599999999999</c:v>
                </c:pt>
                <c:pt idx="8" formatCode="0.00E+00">
                  <c:v>324854</c:v>
                </c:pt>
                <c:pt idx="9" formatCode="0.00E+00">
                  <c:v>235319</c:v>
                </c:pt>
                <c:pt idx="10" formatCode="0.00E+00">
                  <c:v>519989</c:v>
                </c:pt>
                <c:pt idx="11" formatCode="0.00E+00">
                  <c:v>115152</c:v>
                </c:pt>
                <c:pt idx="12" formatCode="0.00E+00">
                  <c:v>115463</c:v>
                </c:pt>
                <c:pt idx="13" formatCode="0.00E+00">
                  <c:v>59416.3</c:v>
                </c:pt>
                <c:pt idx="14" formatCode="0.00E+00">
                  <c:v>361013</c:v>
                </c:pt>
                <c:pt idx="15" formatCode="0.00E+00">
                  <c:v>15500</c:v>
                </c:pt>
                <c:pt idx="16" formatCode="0.00E+00">
                  <c:v>15756.1</c:v>
                </c:pt>
                <c:pt idx="17" formatCode="0.00E+00">
                  <c:v>9870.59</c:v>
                </c:pt>
                <c:pt idx="18" formatCode="0.00E+00">
                  <c:v>64373.1</c:v>
                </c:pt>
                <c:pt idx="19" formatCode="0.00E+00">
                  <c:v>1179.5999999999999</c:v>
                </c:pt>
                <c:pt idx="20" formatCode="0.00E+00">
                  <c:v>1129</c:v>
                </c:pt>
                <c:pt idx="21" formatCode="0.00E+00">
                  <c:v>859.13499999999999</c:v>
                </c:pt>
                <c:pt idx="22" formatCode="0.00E+00">
                  <c:v>5810.44</c:v>
                </c:pt>
                <c:pt idx="23" formatCode="0.00E+00">
                  <c:v>650.25099999999998</c:v>
                </c:pt>
                <c:pt idx="24" formatCode="0.00E+00">
                  <c:v>107.392</c:v>
                </c:pt>
                <c:pt idx="25" formatCode="0.00E+00">
                  <c:v>107.919</c:v>
                </c:pt>
                <c:pt idx="26" formatCode="0.00E+00">
                  <c:v>8430.2800000000007</c:v>
                </c:pt>
                <c:pt idx="27" formatCode="0.00E+00">
                  <c:v>5319.34</c:v>
                </c:pt>
                <c:pt idx="28" formatCode="0.00E+00">
                  <c:v>445.59899999999999</c:v>
                </c:pt>
                <c:pt idx="29" formatCode="0.00E+00">
                  <c:v>430.47699999999998</c:v>
                </c:pt>
                <c:pt idx="30" formatCode="0.00E+00">
                  <c:v>303.90199999999999</c:v>
                </c:pt>
                <c:pt idx="31" formatCode="0.00E+00">
                  <c:v>333.01900000000001</c:v>
                </c:pt>
                <c:pt idx="32" formatCode="0.00E+00">
                  <c:v>2269.31</c:v>
                </c:pt>
                <c:pt idx="33" formatCode="0.00E+00">
                  <c:v>10845.2</c:v>
                </c:pt>
                <c:pt idx="34" formatCode="0.00E+00">
                  <c:v>137.10400000000001</c:v>
                </c:pt>
                <c:pt idx="35" formatCode="0.00E+00">
                  <c:v>159.452</c:v>
                </c:pt>
                <c:pt idx="36" formatCode="0.00E+00">
                  <c:v>230.06299999999999</c:v>
                </c:pt>
                <c:pt idx="37" formatCode="0.00E+00">
                  <c:v>238.851</c:v>
                </c:pt>
                <c:pt idx="38" formatCode="0.00E+00">
                  <c:v>164.137</c:v>
                </c:pt>
                <c:pt idx="39" formatCode="0.00E+00">
                  <c:v>736.846</c:v>
                </c:pt>
                <c:pt idx="40" formatCode="0.00E+00">
                  <c:v>208.25800000000001</c:v>
                </c:pt>
                <c:pt idx="41" formatCode="0.00E+00">
                  <c:v>219.89099999999999</c:v>
                </c:pt>
                <c:pt idx="42" formatCode="0.00E+00">
                  <c:v>368.97300000000001</c:v>
                </c:pt>
                <c:pt idx="43" formatCode="0.00E+00">
                  <c:v>387.91</c:v>
                </c:pt>
                <c:pt idx="44" formatCode="0.00E+00">
                  <c:v>1367.88</c:v>
                </c:pt>
                <c:pt idx="45" formatCode="0.00E+00">
                  <c:v>1443.12</c:v>
                </c:pt>
                <c:pt idx="46" formatCode="0.00E+00">
                  <c:v>635.09400000000005</c:v>
                </c:pt>
                <c:pt idx="47" formatCode="0.00E+00">
                  <c:v>104659</c:v>
                </c:pt>
                <c:pt idx="48" formatCode="0.00E+00">
                  <c:v>133252</c:v>
                </c:pt>
                <c:pt idx="49" formatCode="0.00E+00">
                  <c:v>822.08299999999997</c:v>
                </c:pt>
                <c:pt idx="50" formatCode="0.00E+00">
                  <c:v>92.742000000000004</c:v>
                </c:pt>
                <c:pt idx="51" formatCode="0.00E+00">
                  <c:v>461.8</c:v>
                </c:pt>
                <c:pt idx="52" formatCode="0.00E+00">
                  <c:v>335.58499999999998</c:v>
                </c:pt>
                <c:pt idx="53" formatCode="0.00E+00">
                  <c:v>5345.33</c:v>
                </c:pt>
                <c:pt idx="54" formatCode="0.00E+00">
                  <c:v>459.90600000000001</c:v>
                </c:pt>
                <c:pt idx="55" formatCode="0.00E+00">
                  <c:v>612.91499999999996</c:v>
                </c:pt>
                <c:pt idx="56" formatCode="0.00E+00">
                  <c:v>1032.3800000000001</c:v>
                </c:pt>
                <c:pt idx="57" formatCode="0.00E+00">
                  <c:v>510.36200000000002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F7F-4A5E-9A0D-3684C07CB2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43424"/>
        <c:axId val="1867641760"/>
      </c:scatterChart>
      <c:valAx>
        <c:axId val="1867643424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41760"/>
        <c:crosses val="autoZero"/>
        <c:crossBetween val="midCat"/>
      </c:valAx>
      <c:valAx>
        <c:axId val="1867641760"/>
        <c:scaling>
          <c:logBase val="10"/>
          <c:orientation val="minMax"/>
          <c:max val="1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Q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434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cav1ncav2nT4CPR!$D$1</c:f>
              <c:strCache>
                <c:ptCount val="1"/>
                <c:pt idx="0">
                  <c:v>R/Qx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cav1ncav2nT4CPR!$B$3:$B$164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cav1ncav2nT4CPR!$D$3:$D$164</c:f>
              <c:numCache>
                <c:formatCode>0.00E+00</c:formatCode>
                <c:ptCount val="162"/>
                <c:pt idx="0" formatCode="General">
                  <c:v>3.9600000000000003E-2</c:v>
                </c:pt>
                <c:pt idx="1">
                  <c:v>2.0400000000000001E-2</c:v>
                </c:pt>
                <c:pt idx="2">
                  <c:v>3.8E-3</c:v>
                </c:pt>
                <c:pt idx="3">
                  <c:v>0.50629400000000002</c:v>
                </c:pt>
                <c:pt idx="4" formatCode="General">
                  <c:v>1.4259999999999999</c:v>
                </c:pt>
                <c:pt idx="5">
                  <c:v>0.63600000000000001</c:v>
                </c:pt>
                <c:pt idx="6" formatCode="General">
                  <c:v>1.6045</c:v>
                </c:pt>
                <c:pt idx="7">
                  <c:v>0.32669999999999999</c:v>
                </c:pt>
                <c:pt idx="8">
                  <c:v>5.5E-2</c:v>
                </c:pt>
                <c:pt idx="9">
                  <c:v>1.75</c:v>
                </c:pt>
                <c:pt idx="10" formatCode="General">
                  <c:v>5.3559999999999999</c:v>
                </c:pt>
                <c:pt idx="11">
                  <c:v>5.7789999999999999</c:v>
                </c:pt>
                <c:pt idx="12">
                  <c:v>2.6541999999999999</c:v>
                </c:pt>
                <c:pt idx="13">
                  <c:v>0.14499999999999999</c:v>
                </c:pt>
                <c:pt idx="14">
                  <c:v>11.410539999999999</c:v>
                </c:pt>
                <c:pt idx="15">
                  <c:v>1.6379999999999999</c:v>
                </c:pt>
                <c:pt idx="16" formatCode="General">
                  <c:v>2.5000000000000001E-2</c:v>
                </c:pt>
                <c:pt idx="17">
                  <c:v>0.123</c:v>
                </c:pt>
                <c:pt idx="18">
                  <c:v>3.5900000000000001E-2</c:v>
                </c:pt>
                <c:pt idx="19">
                  <c:v>0.95440000000000003</c:v>
                </c:pt>
                <c:pt idx="20">
                  <c:v>5.4308899999999998</c:v>
                </c:pt>
                <c:pt idx="21">
                  <c:v>5.31</c:v>
                </c:pt>
                <c:pt idx="22">
                  <c:v>5.3999999999999999E-2</c:v>
                </c:pt>
                <c:pt idx="23" formatCode="General">
                  <c:v>3.36</c:v>
                </c:pt>
                <c:pt idx="24">
                  <c:v>0.06</c:v>
                </c:pt>
                <c:pt idx="25">
                  <c:v>9.5370000000000008</c:v>
                </c:pt>
                <c:pt idx="26">
                  <c:v>6.8680000000000003</c:v>
                </c:pt>
                <c:pt idx="27">
                  <c:v>3.2199999999999999E-2</c:v>
                </c:pt>
                <c:pt idx="28">
                  <c:v>2.0699999999999999E-4</c:v>
                </c:pt>
                <c:pt idx="29">
                  <c:v>9.4000000000000004E-3</c:v>
                </c:pt>
                <c:pt idx="30">
                  <c:v>0.99526899999999996</c:v>
                </c:pt>
                <c:pt idx="31">
                  <c:v>5.1337999999999999</c:v>
                </c:pt>
                <c:pt idx="32">
                  <c:v>2.2040000000000002</c:v>
                </c:pt>
                <c:pt idx="33">
                  <c:v>0.25164999999999998</c:v>
                </c:pt>
                <c:pt idx="34">
                  <c:v>0.12590000000000001</c:v>
                </c:pt>
                <c:pt idx="35">
                  <c:v>0.75329999999999997</c:v>
                </c:pt>
                <c:pt idx="36">
                  <c:v>0.16867799999999999</c:v>
                </c:pt>
                <c:pt idx="37">
                  <c:v>2.18E-2</c:v>
                </c:pt>
                <c:pt idx="38">
                  <c:v>6.63</c:v>
                </c:pt>
                <c:pt idx="39">
                  <c:v>3.137</c:v>
                </c:pt>
                <c:pt idx="40">
                  <c:v>1E-3</c:v>
                </c:pt>
                <c:pt idx="41">
                  <c:v>2.5999999999999999E-2</c:v>
                </c:pt>
                <c:pt idx="42">
                  <c:v>2.77</c:v>
                </c:pt>
                <c:pt idx="43">
                  <c:v>0.89219999999999999</c:v>
                </c:pt>
                <c:pt idx="44">
                  <c:v>0.74360000000000004</c:v>
                </c:pt>
                <c:pt idx="45">
                  <c:v>0.2999</c:v>
                </c:pt>
                <c:pt idx="46">
                  <c:v>5.2400000000000002E-2</c:v>
                </c:pt>
                <c:pt idx="47">
                  <c:v>0.25800000000000001</c:v>
                </c:pt>
                <c:pt idx="48">
                  <c:v>1.32E-2</c:v>
                </c:pt>
                <c:pt idx="49">
                  <c:v>7.2000000000000005E-4</c:v>
                </c:pt>
                <c:pt idx="50">
                  <c:v>0.14699999999999999</c:v>
                </c:pt>
                <c:pt idx="51">
                  <c:v>2.9700000000000001E-2</c:v>
                </c:pt>
                <c:pt idx="52">
                  <c:v>0.24246000000000001</c:v>
                </c:pt>
                <c:pt idx="53">
                  <c:v>6.8799999999999998E-3</c:v>
                </c:pt>
                <c:pt idx="54">
                  <c:v>2.6700000000000002E-2</c:v>
                </c:pt>
                <c:pt idx="55">
                  <c:v>8.5900000000000004E-3</c:v>
                </c:pt>
                <c:pt idx="56">
                  <c:v>2.0600000000000002E-3</c:v>
                </c:pt>
                <c:pt idx="57">
                  <c:v>1.975E-2</c:v>
                </c:pt>
                <c:pt idx="58">
                  <c:v>0.316</c:v>
                </c:pt>
                <c:pt idx="59">
                  <c:v>4.2400000000000001E-4</c:v>
                </c:pt>
                <c:pt idx="60">
                  <c:v>6.0199999999999997E-2</c:v>
                </c:pt>
                <c:pt idx="61">
                  <c:v>5.3400000000000003E-2</c:v>
                </c:pt>
                <c:pt idx="62">
                  <c:v>0.1166</c:v>
                </c:pt>
                <c:pt idx="63">
                  <c:v>2.93E-2</c:v>
                </c:pt>
                <c:pt idx="64">
                  <c:v>2.93E-2</c:v>
                </c:pt>
                <c:pt idx="65">
                  <c:v>3.5000000000000003E-2</c:v>
                </c:pt>
                <c:pt idx="66">
                  <c:v>1.65E-3</c:v>
                </c:pt>
                <c:pt idx="67">
                  <c:v>8.4449999999999997E-2</c:v>
                </c:pt>
                <c:pt idx="68">
                  <c:v>5.7520000000000002E-2</c:v>
                </c:pt>
                <c:pt idx="69">
                  <c:v>0.31080000000000002</c:v>
                </c:pt>
                <c:pt idx="70">
                  <c:v>0.14560000000000001</c:v>
                </c:pt>
                <c:pt idx="71">
                  <c:v>1.55E-2</c:v>
                </c:pt>
                <c:pt idx="72">
                  <c:v>1.046</c:v>
                </c:pt>
                <c:pt idx="73">
                  <c:v>0.46145999999999998</c:v>
                </c:pt>
                <c:pt idx="74">
                  <c:v>4.4000000000000002E-4</c:v>
                </c:pt>
                <c:pt idx="75">
                  <c:v>5.6000000000000001E-2</c:v>
                </c:pt>
                <c:pt idx="76">
                  <c:v>3.6779999999999998E-3</c:v>
                </c:pt>
                <c:pt idx="77">
                  <c:v>0.51300000000000001</c:v>
                </c:pt>
                <c:pt idx="78">
                  <c:v>1.286E-3</c:v>
                </c:pt>
                <c:pt idx="79">
                  <c:v>1.436E-3</c:v>
                </c:pt>
                <c:pt idx="80">
                  <c:v>0.4118</c:v>
                </c:pt>
                <c:pt idx="81">
                  <c:v>0.3019</c:v>
                </c:pt>
                <c:pt idx="82">
                  <c:v>0.15053</c:v>
                </c:pt>
                <c:pt idx="83">
                  <c:v>5.9499999999999997E-2</c:v>
                </c:pt>
                <c:pt idx="84">
                  <c:v>3.5799999999999998E-2</c:v>
                </c:pt>
                <c:pt idx="85">
                  <c:v>0.31780000000000003</c:v>
                </c:pt>
                <c:pt idx="86">
                  <c:v>0.21229999999999999</c:v>
                </c:pt>
                <c:pt idx="87">
                  <c:v>0.21226</c:v>
                </c:pt>
                <c:pt idx="88">
                  <c:v>4.1099999999999999E-3</c:v>
                </c:pt>
                <c:pt idx="89">
                  <c:v>0.20499999999999999</c:v>
                </c:pt>
                <c:pt idx="90">
                  <c:v>7.0000000000000007E-2</c:v>
                </c:pt>
                <c:pt idx="91">
                  <c:v>0.13200000000000001</c:v>
                </c:pt>
                <c:pt idx="92">
                  <c:v>9.7100000000000006E-2</c:v>
                </c:pt>
                <c:pt idx="93">
                  <c:v>5.2983000000000001E-4</c:v>
                </c:pt>
                <c:pt idx="94">
                  <c:v>6.9480000000000002E-3</c:v>
                </c:pt>
                <c:pt idx="95">
                  <c:v>2.47E-2</c:v>
                </c:pt>
                <c:pt idx="96">
                  <c:v>2.1000000000000001E-2</c:v>
                </c:pt>
                <c:pt idx="97">
                  <c:v>4.1900000000000001E-3</c:v>
                </c:pt>
                <c:pt idx="98">
                  <c:v>8.8050000000000003E-2</c:v>
                </c:pt>
                <c:pt idx="99">
                  <c:v>1.093E-2</c:v>
                </c:pt>
                <c:pt idx="100">
                  <c:v>9.4399999999999996E-4</c:v>
                </c:pt>
                <c:pt idx="101">
                  <c:v>0.41339999999999999</c:v>
                </c:pt>
                <c:pt idx="102">
                  <c:v>0.49554999999999999</c:v>
                </c:pt>
                <c:pt idx="103">
                  <c:v>4.5100000000000001E-2</c:v>
                </c:pt>
                <c:pt idx="104">
                  <c:v>5.6799999999999998E-5</c:v>
                </c:pt>
                <c:pt idx="105">
                  <c:v>6.6269999999999996E-2</c:v>
                </c:pt>
                <c:pt idx="106">
                  <c:v>0.25600000000000001</c:v>
                </c:pt>
                <c:pt idx="107">
                  <c:v>5.9560000000000002E-2</c:v>
                </c:pt>
                <c:pt idx="108">
                  <c:v>8.2800000000000003E-6</c:v>
                </c:pt>
                <c:pt idx="109">
                  <c:v>1.39E-3</c:v>
                </c:pt>
                <c:pt idx="110">
                  <c:v>0.20480000000000001</c:v>
                </c:pt>
                <c:pt idx="111">
                  <c:v>4.8979999999999998E-4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AEF-4D6F-9551-E510A32CE655}"/>
            </c:ext>
          </c:extLst>
        </c:ser>
        <c:ser>
          <c:idx val="1"/>
          <c:order val="1"/>
          <c:tx>
            <c:strRef>
              <c:f>cav1ncav2nT4CPR!$E$1</c:f>
              <c:strCache>
                <c:ptCount val="1"/>
                <c:pt idx="0">
                  <c:v>R/Qy PMC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cav1ncav2nT4CPR!$B$3:$B$164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cav1ncav2nT4CPR!$E$3:$E$164</c:f>
              <c:numCache>
                <c:formatCode>0.00E+00</c:formatCode>
                <c:ptCount val="162"/>
                <c:pt idx="0">
                  <c:v>2.8285399999999998</c:v>
                </c:pt>
                <c:pt idx="1">
                  <c:v>4.33E-6</c:v>
                </c:pt>
                <c:pt idx="2">
                  <c:v>2.041E-4</c:v>
                </c:pt>
                <c:pt idx="3">
                  <c:v>7.79E-6</c:v>
                </c:pt>
                <c:pt idx="4">
                  <c:v>1.6500000000000001E-5</c:v>
                </c:pt>
                <c:pt idx="5">
                  <c:v>1.4245499999999999E-4</c:v>
                </c:pt>
                <c:pt idx="6">
                  <c:v>1.03E-5</c:v>
                </c:pt>
                <c:pt idx="7">
                  <c:v>2.2599999999999999E-3</c:v>
                </c:pt>
                <c:pt idx="8">
                  <c:v>8.7700000000000007E-6</c:v>
                </c:pt>
                <c:pt idx="9">
                  <c:v>3.8000000000000002E-5</c:v>
                </c:pt>
                <c:pt idx="10">
                  <c:v>2.9269999999999999E-3</c:v>
                </c:pt>
                <c:pt idx="11">
                  <c:v>1.24E-3</c:v>
                </c:pt>
                <c:pt idx="12">
                  <c:v>2.9479999999999999E-2</c:v>
                </c:pt>
                <c:pt idx="13">
                  <c:v>0.103355</c:v>
                </c:pt>
                <c:pt idx="14">
                  <c:v>0.42749999999999999</c:v>
                </c:pt>
                <c:pt idx="15">
                  <c:v>7.6078000000000007E-2</c:v>
                </c:pt>
                <c:pt idx="16" formatCode="General">
                  <c:v>0.9587</c:v>
                </c:pt>
                <c:pt idx="17">
                  <c:v>8.2000000000000001E-5</c:v>
                </c:pt>
                <c:pt idx="18">
                  <c:v>5.3E-3</c:v>
                </c:pt>
                <c:pt idx="19">
                  <c:v>0.30320000000000003</c:v>
                </c:pt>
                <c:pt idx="20">
                  <c:v>4.8999999999999998E-3</c:v>
                </c:pt>
                <c:pt idx="21">
                  <c:v>3.607E-3</c:v>
                </c:pt>
                <c:pt idx="22">
                  <c:v>6.2600000000000003E-2</c:v>
                </c:pt>
                <c:pt idx="23" formatCode="General">
                  <c:v>3.9959000000000001E-2</c:v>
                </c:pt>
                <c:pt idx="24">
                  <c:v>2.0799999999999999E-2</c:v>
                </c:pt>
                <c:pt idx="25">
                  <c:v>0.19120000000000001</c:v>
                </c:pt>
                <c:pt idx="26">
                  <c:v>0.39</c:v>
                </c:pt>
                <c:pt idx="27">
                  <c:v>0.40944999999999998</c:v>
                </c:pt>
                <c:pt idx="28">
                  <c:v>1.3599999999999999E-2</c:v>
                </c:pt>
                <c:pt idx="29">
                  <c:v>5.2999999999999999E-2</c:v>
                </c:pt>
                <c:pt idx="30">
                  <c:v>7.4485999999999997E-2</c:v>
                </c:pt>
                <c:pt idx="31">
                  <c:v>1.934E-2</c:v>
                </c:pt>
                <c:pt idx="32">
                  <c:v>1.24E-3</c:v>
                </c:pt>
                <c:pt idx="33">
                  <c:v>3.7975000000000002E-2</c:v>
                </c:pt>
                <c:pt idx="34">
                  <c:v>4.7600000000000003E-2</c:v>
                </c:pt>
                <c:pt idx="35">
                  <c:v>0.246</c:v>
                </c:pt>
                <c:pt idx="36">
                  <c:v>0.23499999999999999</c:v>
                </c:pt>
                <c:pt idx="37">
                  <c:v>1.23E-2</c:v>
                </c:pt>
                <c:pt idx="38">
                  <c:v>11.83</c:v>
                </c:pt>
                <c:pt idx="39">
                  <c:v>2.347</c:v>
                </c:pt>
                <c:pt idx="40">
                  <c:v>0.17052500000000001</c:v>
                </c:pt>
                <c:pt idx="41">
                  <c:v>0.1429</c:v>
                </c:pt>
                <c:pt idx="42">
                  <c:v>2.66</c:v>
                </c:pt>
                <c:pt idx="43">
                  <c:v>0.23699999999999999</c:v>
                </c:pt>
                <c:pt idx="44">
                  <c:v>1.4158999999999999</c:v>
                </c:pt>
                <c:pt idx="45">
                  <c:v>9.7999999999999997E-4</c:v>
                </c:pt>
                <c:pt idx="46">
                  <c:v>2.0760000000000001E-2</c:v>
                </c:pt>
                <c:pt idx="47">
                  <c:v>5.6000000000000001E-2</c:v>
                </c:pt>
                <c:pt idx="48">
                  <c:v>7.0000000000000001E-3</c:v>
                </c:pt>
                <c:pt idx="49">
                  <c:v>7.0299999999999998E-3</c:v>
                </c:pt>
                <c:pt idx="50">
                  <c:v>0.10101</c:v>
                </c:pt>
                <c:pt idx="51">
                  <c:v>5.493E-2</c:v>
                </c:pt>
                <c:pt idx="52">
                  <c:v>0.42459999999999998</c:v>
                </c:pt>
                <c:pt idx="53">
                  <c:v>2.5000000000000001E-2</c:v>
                </c:pt>
                <c:pt idx="54">
                  <c:v>4.1000000000000002E-2</c:v>
                </c:pt>
                <c:pt idx="55">
                  <c:v>1.038E-4</c:v>
                </c:pt>
                <c:pt idx="56">
                  <c:v>9.6900000000000007E-3</c:v>
                </c:pt>
                <c:pt idx="57">
                  <c:v>9.1721999999999998E-2</c:v>
                </c:pt>
                <c:pt idx="58">
                  <c:v>0.36780000000000002</c:v>
                </c:pt>
                <c:pt idx="59">
                  <c:v>7.6652999999999997E-4</c:v>
                </c:pt>
                <c:pt idx="60">
                  <c:v>4.2999999999999999E-4</c:v>
                </c:pt>
                <c:pt idx="61">
                  <c:v>3.5499999999999997E-2</c:v>
                </c:pt>
                <c:pt idx="62">
                  <c:v>2.86E-2</c:v>
                </c:pt>
                <c:pt idx="63">
                  <c:v>1.0699999999999999E-2</c:v>
                </c:pt>
                <c:pt idx="64">
                  <c:v>1.0699999999999999E-2</c:v>
                </c:pt>
                <c:pt idx="65">
                  <c:v>2.5000000000000001E-3</c:v>
                </c:pt>
                <c:pt idx="66">
                  <c:v>1.179E-2</c:v>
                </c:pt>
                <c:pt idx="67">
                  <c:v>4.5999999999999999E-3</c:v>
                </c:pt>
                <c:pt idx="68">
                  <c:v>1.9599999999999999E-2</c:v>
                </c:pt>
                <c:pt idx="69">
                  <c:v>7.8600000000000003E-2</c:v>
                </c:pt>
                <c:pt idx="70">
                  <c:v>1.61E-2</c:v>
                </c:pt>
                <c:pt idx="71">
                  <c:v>5.8999999999999999E-3</c:v>
                </c:pt>
                <c:pt idx="72">
                  <c:v>0.18729999999999999</c:v>
                </c:pt>
                <c:pt idx="73">
                  <c:v>0.44989000000000001</c:v>
                </c:pt>
                <c:pt idx="74">
                  <c:v>1.4369E-2</c:v>
                </c:pt>
                <c:pt idx="75">
                  <c:v>1.49E-3</c:v>
                </c:pt>
                <c:pt idx="76">
                  <c:v>1.44E-2</c:v>
                </c:pt>
                <c:pt idx="77">
                  <c:v>2.33E-3</c:v>
                </c:pt>
                <c:pt idx="78">
                  <c:v>2.5329999999999998E-2</c:v>
                </c:pt>
                <c:pt idx="79">
                  <c:v>5.4999999999999997E-3</c:v>
                </c:pt>
                <c:pt idx="80">
                  <c:v>1.15E-4</c:v>
                </c:pt>
                <c:pt idx="81">
                  <c:v>6.9599999999999995E-2</c:v>
                </c:pt>
                <c:pt idx="82">
                  <c:v>0.17554</c:v>
                </c:pt>
                <c:pt idx="83">
                  <c:v>0.31866</c:v>
                </c:pt>
                <c:pt idx="84">
                  <c:v>1.8100000000000002E-2</c:v>
                </c:pt>
                <c:pt idx="85">
                  <c:v>9.7999999999999997E-4</c:v>
                </c:pt>
                <c:pt idx="86">
                  <c:v>4.7E-2</c:v>
                </c:pt>
                <c:pt idx="87">
                  <c:v>5.1334999999999999E-2</c:v>
                </c:pt>
                <c:pt idx="88">
                  <c:v>2.9200000000000002E-7</c:v>
                </c:pt>
                <c:pt idx="89">
                  <c:v>2.2579999999999999E-2</c:v>
                </c:pt>
                <c:pt idx="90">
                  <c:v>3.8064499999999999E-4</c:v>
                </c:pt>
                <c:pt idx="91">
                  <c:v>8.0000000000000002E-3</c:v>
                </c:pt>
                <c:pt idx="92">
                  <c:v>1.617E-2</c:v>
                </c:pt>
                <c:pt idx="93">
                  <c:v>5.8144000000000001E-2</c:v>
                </c:pt>
                <c:pt idx="94">
                  <c:v>1.9168000000000001E-2</c:v>
                </c:pt>
                <c:pt idx="95">
                  <c:v>3.7600000000000001E-2</c:v>
                </c:pt>
                <c:pt idx="96">
                  <c:v>3.8E-3</c:v>
                </c:pt>
                <c:pt idx="97">
                  <c:v>9.1100000000000005E-5</c:v>
                </c:pt>
                <c:pt idx="98">
                  <c:v>7.9268000000000003E-4</c:v>
                </c:pt>
                <c:pt idx="99">
                  <c:v>3.4200000000000001E-2</c:v>
                </c:pt>
                <c:pt idx="100">
                  <c:v>2.49E-3</c:v>
                </c:pt>
                <c:pt idx="101">
                  <c:v>8.0999999999999996E-3</c:v>
                </c:pt>
                <c:pt idx="102">
                  <c:v>0.1081</c:v>
                </c:pt>
                <c:pt idx="103">
                  <c:v>1.9130000000000001E-2</c:v>
                </c:pt>
                <c:pt idx="104">
                  <c:v>1.8200000000000001E-2</c:v>
                </c:pt>
                <c:pt idx="105">
                  <c:v>3.3020000000000001E-2</c:v>
                </c:pt>
                <c:pt idx="106">
                  <c:v>1.8799999999999999E-4</c:v>
                </c:pt>
                <c:pt idx="107">
                  <c:v>3.6327999999999999E-2</c:v>
                </c:pt>
                <c:pt idx="108">
                  <c:v>1.205E-2</c:v>
                </c:pt>
                <c:pt idx="109">
                  <c:v>9.0499999999999999E-4</c:v>
                </c:pt>
                <c:pt idx="110">
                  <c:v>2.7900000000000001E-5</c:v>
                </c:pt>
                <c:pt idx="111">
                  <c:v>8.9969000000000004E-3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AEF-4D6F-9551-E510A32CE655}"/>
            </c:ext>
          </c:extLst>
        </c:ser>
        <c:ser>
          <c:idx val="2"/>
          <c:order val="2"/>
          <c:tx>
            <c:strRef>
              <c:f>cav1ncav2nT4CPR!$F$1</c:f>
              <c:strCache>
                <c:ptCount val="1"/>
                <c:pt idx="0">
                  <c:v>R/Qz PMC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cav1ncav2nT4CPR!$B$3:$B$164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cav1ncav2nT4CPR!$F$3:$F$164</c:f>
              <c:numCache>
                <c:formatCode>0.00E+00</c:formatCode>
                <c:ptCount val="162"/>
                <c:pt idx="0">
                  <c:v>1.2328400000000001E-4</c:v>
                </c:pt>
                <c:pt idx="1">
                  <c:v>4.2899999999999996E-6</c:v>
                </c:pt>
                <c:pt idx="2">
                  <c:v>1.1900000000000001E-3</c:v>
                </c:pt>
                <c:pt idx="3">
                  <c:v>2.8579999999999999E-3</c:v>
                </c:pt>
                <c:pt idx="4">
                  <c:v>1.3226500000000001E-4</c:v>
                </c:pt>
                <c:pt idx="5">
                  <c:v>1.99E-3</c:v>
                </c:pt>
                <c:pt idx="6">
                  <c:v>3.3619999999999997E-2</c:v>
                </c:pt>
                <c:pt idx="7">
                  <c:v>9.1800000000000007E-2</c:v>
                </c:pt>
                <c:pt idx="8">
                  <c:v>1.078E-2</c:v>
                </c:pt>
                <c:pt idx="9">
                  <c:v>1.1230000000000001E-4</c:v>
                </c:pt>
                <c:pt idx="10">
                  <c:v>6.3</c:v>
                </c:pt>
                <c:pt idx="11">
                  <c:v>0.1895</c:v>
                </c:pt>
                <c:pt idx="12">
                  <c:v>10.119899999999999</c:v>
                </c:pt>
                <c:pt idx="13">
                  <c:v>30.163599999999999</c:v>
                </c:pt>
                <c:pt idx="14">
                  <c:v>72.92</c:v>
                </c:pt>
                <c:pt idx="15">
                  <c:v>10.35712</c:v>
                </c:pt>
                <c:pt idx="16" formatCode="General">
                  <c:v>123.57899999999999</c:v>
                </c:pt>
                <c:pt idx="17">
                  <c:v>0.67</c:v>
                </c:pt>
                <c:pt idx="18">
                  <c:v>0.14199999999999999</c:v>
                </c:pt>
                <c:pt idx="19">
                  <c:v>57.5</c:v>
                </c:pt>
                <c:pt idx="20">
                  <c:v>0.16303000000000001</c:v>
                </c:pt>
                <c:pt idx="21">
                  <c:v>0.15293999999999999</c:v>
                </c:pt>
                <c:pt idx="22">
                  <c:v>3.024</c:v>
                </c:pt>
                <c:pt idx="23" formatCode="General">
                  <c:v>6.3462500000000004</c:v>
                </c:pt>
                <c:pt idx="24">
                  <c:v>3.0413600000000001</c:v>
                </c:pt>
                <c:pt idx="25">
                  <c:v>18.23</c:v>
                </c:pt>
                <c:pt idx="26">
                  <c:v>47.41</c:v>
                </c:pt>
                <c:pt idx="27">
                  <c:v>23.203499999999998</c:v>
                </c:pt>
                <c:pt idx="28">
                  <c:v>8.3420000000000005</c:v>
                </c:pt>
                <c:pt idx="29">
                  <c:v>7.46</c:v>
                </c:pt>
                <c:pt idx="30">
                  <c:v>3.0880000000000001</c:v>
                </c:pt>
                <c:pt idx="31">
                  <c:v>0.88060000000000005</c:v>
                </c:pt>
                <c:pt idx="32">
                  <c:v>8.6360000000000006E-2</c:v>
                </c:pt>
                <c:pt idx="33">
                  <c:v>0.70599999999999996</c:v>
                </c:pt>
                <c:pt idx="34">
                  <c:v>0.71352000000000004</c:v>
                </c:pt>
                <c:pt idx="35">
                  <c:v>5.77</c:v>
                </c:pt>
                <c:pt idx="36">
                  <c:v>4.46</c:v>
                </c:pt>
                <c:pt idx="37">
                  <c:v>0.23874000000000001</c:v>
                </c:pt>
                <c:pt idx="38">
                  <c:v>285.96100000000001</c:v>
                </c:pt>
                <c:pt idx="39">
                  <c:v>81.47</c:v>
                </c:pt>
                <c:pt idx="40">
                  <c:v>8.3130000000000006</c:v>
                </c:pt>
                <c:pt idx="41">
                  <c:v>1.77</c:v>
                </c:pt>
                <c:pt idx="42">
                  <c:v>44.459000000000003</c:v>
                </c:pt>
                <c:pt idx="43">
                  <c:v>7.29</c:v>
                </c:pt>
                <c:pt idx="44">
                  <c:v>26.34047</c:v>
                </c:pt>
                <c:pt idx="45">
                  <c:v>1.4599999999999999E-3</c:v>
                </c:pt>
                <c:pt idx="46">
                  <c:v>0.23143</c:v>
                </c:pt>
                <c:pt idx="47">
                  <c:v>1.27</c:v>
                </c:pt>
                <c:pt idx="48">
                  <c:v>0.67800000000000005</c:v>
                </c:pt>
                <c:pt idx="49">
                  <c:v>0.1181</c:v>
                </c:pt>
                <c:pt idx="50">
                  <c:v>1.3720000000000001</c:v>
                </c:pt>
                <c:pt idx="51">
                  <c:v>1.61</c:v>
                </c:pt>
                <c:pt idx="52">
                  <c:v>8.0340000000000007</c:v>
                </c:pt>
                <c:pt idx="53">
                  <c:v>0.72540000000000004</c:v>
                </c:pt>
                <c:pt idx="54">
                  <c:v>0.70270999999999995</c:v>
                </c:pt>
                <c:pt idx="55">
                  <c:v>9.7599999999999996E-3</c:v>
                </c:pt>
                <c:pt idx="56">
                  <c:v>6.2E-2</c:v>
                </c:pt>
                <c:pt idx="57">
                  <c:v>2.1505299999999998</c:v>
                </c:pt>
                <c:pt idx="58">
                  <c:v>9.3305399999999992</c:v>
                </c:pt>
                <c:pt idx="59">
                  <c:v>1.4E-3</c:v>
                </c:pt>
                <c:pt idx="60">
                  <c:v>1.49E-2</c:v>
                </c:pt>
                <c:pt idx="61">
                  <c:v>0.79659999999999997</c:v>
                </c:pt>
                <c:pt idx="62">
                  <c:v>2.7E-2</c:v>
                </c:pt>
                <c:pt idx="63">
                  <c:v>0.17699999999999999</c:v>
                </c:pt>
                <c:pt idx="64">
                  <c:v>0.17499999999999999</c:v>
                </c:pt>
                <c:pt idx="65">
                  <c:v>0.1062</c:v>
                </c:pt>
                <c:pt idx="66">
                  <c:v>0.60867000000000004</c:v>
                </c:pt>
                <c:pt idx="67">
                  <c:v>0.39330541000000002</c:v>
                </c:pt>
                <c:pt idx="68">
                  <c:v>6.0499999999999998E-3</c:v>
                </c:pt>
                <c:pt idx="69">
                  <c:v>1.6559999999999999</c:v>
                </c:pt>
                <c:pt idx="70">
                  <c:v>0.53625</c:v>
                </c:pt>
                <c:pt idx="71">
                  <c:v>5.31E-4</c:v>
                </c:pt>
                <c:pt idx="72">
                  <c:v>3.84</c:v>
                </c:pt>
                <c:pt idx="73">
                  <c:v>7.31</c:v>
                </c:pt>
                <c:pt idx="74">
                  <c:v>0.29466999999999999</c:v>
                </c:pt>
                <c:pt idx="75">
                  <c:v>0.71640000000000004</c:v>
                </c:pt>
                <c:pt idx="76">
                  <c:v>0.102074</c:v>
                </c:pt>
                <c:pt idx="77">
                  <c:v>0.16697000000000001</c:v>
                </c:pt>
                <c:pt idx="78">
                  <c:v>1.2050000000000001</c:v>
                </c:pt>
                <c:pt idx="79">
                  <c:v>8.3589999999999998E-2</c:v>
                </c:pt>
                <c:pt idx="80">
                  <c:v>4.7899999999999999E-4</c:v>
                </c:pt>
                <c:pt idx="81">
                  <c:v>0.66610000000000003</c:v>
                </c:pt>
                <c:pt idx="82">
                  <c:v>3.86</c:v>
                </c:pt>
                <c:pt idx="83">
                  <c:v>8.4952000000000005</c:v>
                </c:pt>
                <c:pt idx="84">
                  <c:v>5.6290000000000003E-3</c:v>
                </c:pt>
                <c:pt idx="85">
                  <c:v>3.32E-3</c:v>
                </c:pt>
                <c:pt idx="86">
                  <c:v>1.37E-2</c:v>
                </c:pt>
                <c:pt idx="87">
                  <c:v>1.5571999999999999</c:v>
                </c:pt>
                <c:pt idx="88">
                  <c:v>6.0299999999999999E-2</c:v>
                </c:pt>
                <c:pt idx="89">
                  <c:v>0.26800000000000002</c:v>
                </c:pt>
                <c:pt idx="90">
                  <c:v>5.5800000000000002E-2</c:v>
                </c:pt>
                <c:pt idx="91">
                  <c:v>3.2199999999999999E-2</c:v>
                </c:pt>
                <c:pt idx="92">
                  <c:v>0.62733300000000003</c:v>
                </c:pt>
                <c:pt idx="93">
                  <c:v>0.33777000000000001</c:v>
                </c:pt>
                <c:pt idx="94">
                  <c:v>1.37</c:v>
                </c:pt>
                <c:pt idx="95">
                  <c:v>2.35</c:v>
                </c:pt>
                <c:pt idx="96">
                  <c:v>0.19400000000000001</c:v>
                </c:pt>
                <c:pt idx="97">
                  <c:v>4.897E-2</c:v>
                </c:pt>
                <c:pt idx="98">
                  <c:v>2.053E-2</c:v>
                </c:pt>
                <c:pt idx="99">
                  <c:v>2.2400000000000002</c:v>
                </c:pt>
                <c:pt idx="100">
                  <c:v>1.5699999999999999E-2</c:v>
                </c:pt>
                <c:pt idx="101">
                  <c:v>4.4400000000000002E-2</c:v>
                </c:pt>
                <c:pt idx="102">
                  <c:v>2.1436000000000002</c:v>
                </c:pt>
                <c:pt idx="103">
                  <c:v>0.41860000000000003</c:v>
                </c:pt>
                <c:pt idx="104">
                  <c:v>0.86799999999999999</c:v>
                </c:pt>
                <c:pt idx="105">
                  <c:v>2.41</c:v>
                </c:pt>
                <c:pt idx="106">
                  <c:v>4.3299999999999998E-2</c:v>
                </c:pt>
                <c:pt idx="107">
                  <c:v>1.69</c:v>
                </c:pt>
                <c:pt idx="108">
                  <c:v>0.88875000000000004</c:v>
                </c:pt>
                <c:pt idx="109">
                  <c:v>2.7723999999999999E-2</c:v>
                </c:pt>
                <c:pt idx="110">
                  <c:v>1.833195E-2</c:v>
                </c:pt>
                <c:pt idx="111">
                  <c:v>0.39389999999999997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AEF-4D6F-9551-E510A32CE655}"/>
            </c:ext>
          </c:extLst>
        </c:ser>
        <c:ser>
          <c:idx val="3"/>
          <c:order val="3"/>
          <c:tx>
            <c:v>R/Qx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cav1ncav2nT4CPR!$B$171:$B$307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cav1ncav2nT4CPR!$D$171:$D$307</c:f>
              <c:numCache>
                <c:formatCode>0.00E+00</c:formatCode>
                <c:ptCount val="137"/>
                <c:pt idx="0">
                  <c:v>1.7890000000000001E-4</c:v>
                </c:pt>
                <c:pt idx="1">
                  <c:v>1.8688000000000001E-3</c:v>
                </c:pt>
                <c:pt idx="2">
                  <c:v>3.1399999999999998E-5</c:v>
                </c:pt>
                <c:pt idx="3">
                  <c:v>5.0599999999999997E-5</c:v>
                </c:pt>
                <c:pt idx="4">
                  <c:v>7.4255999999999996E-4</c:v>
                </c:pt>
                <c:pt idx="5">
                  <c:v>1.5799999999999999E-4</c:v>
                </c:pt>
                <c:pt idx="6">
                  <c:v>2.2599999999999999E-3</c:v>
                </c:pt>
                <c:pt idx="7">
                  <c:v>1.48E-3</c:v>
                </c:pt>
                <c:pt idx="8">
                  <c:v>3.3100000000000002E-4</c:v>
                </c:pt>
                <c:pt idx="9">
                  <c:v>2.5600000000000001E-6</c:v>
                </c:pt>
                <c:pt idx="10">
                  <c:v>4.3900000000000003E-6</c:v>
                </c:pt>
                <c:pt idx="11">
                  <c:v>1.27E-4</c:v>
                </c:pt>
                <c:pt idx="12">
                  <c:v>6.3200000000000005E-5</c:v>
                </c:pt>
                <c:pt idx="13">
                  <c:v>3.025E-5</c:v>
                </c:pt>
                <c:pt idx="14">
                  <c:v>6.0499999999999997E-6</c:v>
                </c:pt>
                <c:pt idx="15">
                  <c:v>3.8699999999999999E-5</c:v>
                </c:pt>
                <c:pt idx="16">
                  <c:v>3.1599999999999998E-4</c:v>
                </c:pt>
                <c:pt idx="17">
                  <c:v>1.8354999999999999E-4</c:v>
                </c:pt>
                <c:pt idx="18">
                  <c:v>3.5700000000000001E-6</c:v>
                </c:pt>
                <c:pt idx="19">
                  <c:v>1.01E-5</c:v>
                </c:pt>
                <c:pt idx="20">
                  <c:v>2.2399999999999999E-5</c:v>
                </c:pt>
                <c:pt idx="21">
                  <c:v>8.5699999999999993E-6</c:v>
                </c:pt>
                <c:pt idx="22">
                  <c:v>1.3400000000000001E-6</c:v>
                </c:pt>
                <c:pt idx="23">
                  <c:v>2.6400000000000001E-6</c:v>
                </c:pt>
                <c:pt idx="24">
                  <c:v>8.0099999999999996E-8</c:v>
                </c:pt>
                <c:pt idx="25">
                  <c:v>2.1900000000000002E-6</c:v>
                </c:pt>
                <c:pt idx="26">
                  <c:v>6.4599999999999998E-5</c:v>
                </c:pt>
                <c:pt idx="27">
                  <c:v>1.9500000000000001E-7</c:v>
                </c:pt>
                <c:pt idx="28">
                  <c:v>7.9100000000000005E-6</c:v>
                </c:pt>
                <c:pt idx="29">
                  <c:v>2.73E-5</c:v>
                </c:pt>
                <c:pt idx="30">
                  <c:v>8.6200000000000005E-6</c:v>
                </c:pt>
                <c:pt idx="31">
                  <c:v>1.22E-5</c:v>
                </c:pt>
                <c:pt idx="32">
                  <c:v>9.5600000000000006E-5</c:v>
                </c:pt>
                <c:pt idx="33">
                  <c:v>1.8699999999999999E-4</c:v>
                </c:pt>
                <c:pt idx="34">
                  <c:v>1.1799999999999999E-6</c:v>
                </c:pt>
                <c:pt idx="35">
                  <c:v>2.4000000000000001E-4</c:v>
                </c:pt>
                <c:pt idx="36">
                  <c:v>4.18E-5</c:v>
                </c:pt>
                <c:pt idx="37">
                  <c:v>5.2200000000000002E-5</c:v>
                </c:pt>
                <c:pt idx="38">
                  <c:v>4.7999999999999998E-6</c:v>
                </c:pt>
                <c:pt idx="39">
                  <c:v>2.3000000000000001E-4</c:v>
                </c:pt>
                <c:pt idx="40">
                  <c:v>1.618E-4</c:v>
                </c:pt>
                <c:pt idx="41">
                  <c:v>4.4200000000000001E-4</c:v>
                </c:pt>
                <c:pt idx="42">
                  <c:v>2.32E-4</c:v>
                </c:pt>
                <c:pt idx="43">
                  <c:v>5.1900000000000003E-7</c:v>
                </c:pt>
                <c:pt idx="44">
                  <c:v>4.0999999999999998E-10</c:v>
                </c:pt>
                <c:pt idx="45">
                  <c:v>4.7899999999999999E-6</c:v>
                </c:pt>
                <c:pt idx="46">
                  <c:v>7.9699999999999999E-6</c:v>
                </c:pt>
                <c:pt idx="47">
                  <c:v>7.8000000000000004E-9</c:v>
                </c:pt>
                <c:pt idx="48">
                  <c:v>1.2799999999999999E-5</c:v>
                </c:pt>
                <c:pt idx="49">
                  <c:v>2.1999999999999999E-5</c:v>
                </c:pt>
                <c:pt idx="50">
                  <c:v>7.1600000000000006E-8</c:v>
                </c:pt>
                <c:pt idx="51">
                  <c:v>2.2199999999999999E-6</c:v>
                </c:pt>
                <c:pt idx="52">
                  <c:v>1.3900000000000001E-5</c:v>
                </c:pt>
                <c:pt idx="53">
                  <c:v>7.2799999999999994E-5</c:v>
                </c:pt>
                <c:pt idx="54">
                  <c:v>4.4799999999999999E-7</c:v>
                </c:pt>
                <c:pt idx="55">
                  <c:v>3.2899999999999999E-7</c:v>
                </c:pt>
                <c:pt idx="56">
                  <c:v>3.0199999999999998E-7</c:v>
                </c:pt>
                <c:pt idx="57">
                  <c:v>6.3399999999999999E-8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AEF-4D6F-9551-E510A32CE655}"/>
            </c:ext>
          </c:extLst>
        </c:ser>
        <c:ser>
          <c:idx val="4"/>
          <c:order val="4"/>
          <c:tx>
            <c:v>R/Qy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cav1ncav2nT4CPR!$B$171:$B$307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cav1ncav2nT4CPR!$E$171:$E$307</c:f>
              <c:numCache>
                <c:formatCode>General</c:formatCode>
                <c:ptCount val="137"/>
                <c:pt idx="0">
                  <c:v>8.4085999999999999</c:v>
                </c:pt>
                <c:pt idx="1">
                  <c:v>6.9966E-2</c:v>
                </c:pt>
                <c:pt idx="2">
                  <c:v>2.74288</c:v>
                </c:pt>
                <c:pt idx="3">
                  <c:v>2.4550000000000001</c:v>
                </c:pt>
                <c:pt idx="4">
                  <c:v>19.03</c:v>
                </c:pt>
                <c:pt idx="5" formatCode="0.00E+00">
                  <c:v>959.45799999999997</c:v>
                </c:pt>
                <c:pt idx="6">
                  <c:v>957.33</c:v>
                </c:pt>
                <c:pt idx="7">
                  <c:v>6.944</c:v>
                </c:pt>
                <c:pt idx="8">
                  <c:v>589.39499999999998</c:v>
                </c:pt>
                <c:pt idx="9" formatCode="0.00E+00">
                  <c:v>0.23630000000000001</c:v>
                </c:pt>
                <c:pt idx="10">
                  <c:v>3.8700000000000002E-3</c:v>
                </c:pt>
                <c:pt idx="11">
                  <c:v>0.65103999999999995</c:v>
                </c:pt>
                <c:pt idx="12">
                  <c:v>0.18462999999999999</c:v>
                </c:pt>
                <c:pt idx="13">
                  <c:v>1.2580499999999999</c:v>
                </c:pt>
                <c:pt idx="14">
                  <c:v>1.7423</c:v>
                </c:pt>
                <c:pt idx="15">
                  <c:v>0.26912000000000003</c:v>
                </c:pt>
                <c:pt idx="16">
                  <c:v>0.76090000000000002</c:v>
                </c:pt>
                <c:pt idx="17">
                  <c:v>0.40670000000000001</c:v>
                </c:pt>
                <c:pt idx="18">
                  <c:v>0.88900000000000001</c:v>
                </c:pt>
                <c:pt idx="19">
                  <c:v>0.11738</c:v>
                </c:pt>
                <c:pt idx="20">
                  <c:v>0.19749</c:v>
                </c:pt>
                <c:pt idx="21" formatCode="0.00E+00">
                  <c:v>16.096</c:v>
                </c:pt>
                <c:pt idx="22">
                  <c:v>3.9899999999999996E-3</c:v>
                </c:pt>
                <c:pt idx="23" formatCode="0.00E+00">
                  <c:v>32.981000000000002</c:v>
                </c:pt>
                <c:pt idx="24" formatCode="0.00E+00">
                  <c:v>13.43</c:v>
                </c:pt>
                <c:pt idx="25" formatCode="0.00E+00">
                  <c:v>0.52906399999999998</c:v>
                </c:pt>
                <c:pt idx="26" formatCode="0.00E+00">
                  <c:v>0.1231</c:v>
                </c:pt>
                <c:pt idx="27">
                  <c:v>4.4418300000000004</c:v>
                </c:pt>
                <c:pt idx="28" formatCode="0.00E+00">
                  <c:v>1.5821000000000001</c:v>
                </c:pt>
                <c:pt idx="29" formatCode="0.00E+00">
                  <c:v>0.93106</c:v>
                </c:pt>
                <c:pt idx="30">
                  <c:v>1.3799999999999999E-4</c:v>
                </c:pt>
                <c:pt idx="31" formatCode="0.00E+00">
                  <c:v>1.47E-3</c:v>
                </c:pt>
                <c:pt idx="32" formatCode="0.00E+00">
                  <c:v>10.87</c:v>
                </c:pt>
                <c:pt idx="33" formatCode="0.00E+00">
                  <c:v>3.7719999999999998</c:v>
                </c:pt>
                <c:pt idx="34" formatCode="0.00E+00">
                  <c:v>1.49</c:v>
                </c:pt>
                <c:pt idx="35">
                  <c:v>7.26</c:v>
                </c:pt>
                <c:pt idx="36" formatCode="0.00E+00">
                  <c:v>38.027999999999999</c:v>
                </c:pt>
                <c:pt idx="37" formatCode="0.00E+00">
                  <c:v>0.53900000000000003</c:v>
                </c:pt>
                <c:pt idx="38">
                  <c:v>4.5769799999999998</c:v>
                </c:pt>
                <c:pt idx="39" formatCode="0.00E+00">
                  <c:v>59.369</c:v>
                </c:pt>
                <c:pt idx="40" formatCode="0.00E+00">
                  <c:v>12.2530138</c:v>
                </c:pt>
                <c:pt idx="41" formatCode="0.00E+00">
                  <c:v>1.01E-3</c:v>
                </c:pt>
                <c:pt idx="42">
                  <c:v>1.6000000000000001E-3</c:v>
                </c:pt>
                <c:pt idx="43" formatCode="0.00E+00">
                  <c:v>1.2099999999999999E-3</c:v>
                </c:pt>
                <c:pt idx="44">
                  <c:v>1.6249999999999999E-3</c:v>
                </c:pt>
                <c:pt idx="45" formatCode="0.00E+00">
                  <c:v>2.9250000000000002E-2</c:v>
                </c:pt>
                <c:pt idx="46">
                  <c:v>12.747</c:v>
                </c:pt>
                <c:pt idx="47" formatCode="0.00E+00">
                  <c:v>2.2800000000000001E-4</c:v>
                </c:pt>
                <c:pt idx="48">
                  <c:v>1.47E-2</c:v>
                </c:pt>
                <c:pt idx="49" formatCode="0.00E+00">
                  <c:v>4.2819000000000003</c:v>
                </c:pt>
                <c:pt idx="50">
                  <c:v>2.6584E-2</c:v>
                </c:pt>
                <c:pt idx="51" formatCode="0.00E+00">
                  <c:v>8.3184900000000006</c:v>
                </c:pt>
                <c:pt idx="52" formatCode="0.00E+00">
                  <c:v>1.4400000000000001E-3</c:v>
                </c:pt>
                <c:pt idx="53" formatCode="0.00E+00">
                  <c:v>1.16E-3</c:v>
                </c:pt>
                <c:pt idx="54" formatCode="0.00E+00">
                  <c:v>0.50749999999999995</c:v>
                </c:pt>
                <c:pt idx="55" formatCode="0.00E+00">
                  <c:v>0.91269999999999996</c:v>
                </c:pt>
                <c:pt idx="56" formatCode="0.00E+00">
                  <c:v>1.9021999999999999</c:v>
                </c:pt>
                <c:pt idx="57" formatCode="0.00E+00">
                  <c:v>1.1935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AEF-4D6F-9551-E510A32CE655}"/>
            </c:ext>
          </c:extLst>
        </c:ser>
        <c:ser>
          <c:idx val="5"/>
          <c:order val="5"/>
          <c:tx>
            <c:v>R/Qz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cav1ncav2nT4CPR!$B$171:$B$307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cav1ncav2nT4CPR!$F$171:$F$307</c:f>
              <c:numCache>
                <c:formatCode>0.00E+00</c:formatCode>
                <c:ptCount val="137"/>
                <c:pt idx="0">
                  <c:v>1.26E-5</c:v>
                </c:pt>
                <c:pt idx="1">
                  <c:v>2.3300000000000001E-5</c:v>
                </c:pt>
                <c:pt idx="2">
                  <c:v>3.1899999999999999E-9</c:v>
                </c:pt>
                <c:pt idx="3">
                  <c:v>1.9600000000000001E-7</c:v>
                </c:pt>
                <c:pt idx="4">
                  <c:v>6.9999999999999994E-5</c:v>
                </c:pt>
                <c:pt idx="5">
                  <c:v>1.15E-7</c:v>
                </c:pt>
                <c:pt idx="6">
                  <c:v>2.51E-5</c:v>
                </c:pt>
                <c:pt idx="7">
                  <c:v>2.2099999999999998E-5</c:v>
                </c:pt>
                <c:pt idx="8">
                  <c:v>1.31E-5</c:v>
                </c:pt>
                <c:pt idx="9">
                  <c:v>1.3000000000000001E-8</c:v>
                </c:pt>
                <c:pt idx="10">
                  <c:v>1.29E-8</c:v>
                </c:pt>
                <c:pt idx="11">
                  <c:v>4.3300000000000002E-5</c:v>
                </c:pt>
                <c:pt idx="12">
                  <c:v>1.025E-4</c:v>
                </c:pt>
                <c:pt idx="13">
                  <c:v>2.8700000000000001E-6</c:v>
                </c:pt>
                <c:pt idx="14">
                  <c:v>5.1499999999999998E-8</c:v>
                </c:pt>
                <c:pt idx="15">
                  <c:v>1.1899999999999999E-7</c:v>
                </c:pt>
                <c:pt idx="16">
                  <c:v>7.9300000000000003E-5</c:v>
                </c:pt>
                <c:pt idx="17">
                  <c:v>1.06E-5</c:v>
                </c:pt>
                <c:pt idx="18">
                  <c:v>1.4100000000000001E-6</c:v>
                </c:pt>
                <c:pt idx="19">
                  <c:v>3.6100000000000002E-6</c:v>
                </c:pt>
                <c:pt idx="20">
                  <c:v>7.7100000000000004E-5</c:v>
                </c:pt>
                <c:pt idx="21">
                  <c:v>5.1000000000000003E-6</c:v>
                </c:pt>
                <c:pt idx="22">
                  <c:v>1.3400000000000001E-6</c:v>
                </c:pt>
                <c:pt idx="23">
                  <c:v>5.4399999999999996E-6</c:v>
                </c:pt>
                <c:pt idx="24">
                  <c:v>1.029E-8</c:v>
                </c:pt>
                <c:pt idx="25">
                  <c:v>1.9599999999999999E-5</c:v>
                </c:pt>
                <c:pt idx="26">
                  <c:v>8.5900000000000008E-6</c:v>
                </c:pt>
                <c:pt idx="27">
                  <c:v>4.0059999999999999E-5</c:v>
                </c:pt>
                <c:pt idx="28">
                  <c:v>1.6160000000000001E-6</c:v>
                </c:pt>
                <c:pt idx="29">
                  <c:v>2.4700000000000001E-6</c:v>
                </c:pt>
                <c:pt idx="30">
                  <c:v>3.3000000000000002E-6</c:v>
                </c:pt>
                <c:pt idx="31">
                  <c:v>3.179E-6</c:v>
                </c:pt>
                <c:pt idx="32">
                  <c:v>1.182E-7</c:v>
                </c:pt>
                <c:pt idx="33">
                  <c:v>4.85E-5</c:v>
                </c:pt>
                <c:pt idx="34">
                  <c:v>5.0300000000000002E-9</c:v>
                </c:pt>
                <c:pt idx="35">
                  <c:v>1.48E-6</c:v>
                </c:pt>
                <c:pt idx="36">
                  <c:v>3.0599999999999999E-6</c:v>
                </c:pt>
                <c:pt idx="37">
                  <c:v>1.2799999999999999E-4</c:v>
                </c:pt>
                <c:pt idx="38">
                  <c:v>9.3499999999999997E-8</c:v>
                </c:pt>
                <c:pt idx="39">
                  <c:v>2.0100000000000001E-7</c:v>
                </c:pt>
                <c:pt idx="40">
                  <c:v>2.65E-7</c:v>
                </c:pt>
                <c:pt idx="41">
                  <c:v>7.2699999999999999E-7</c:v>
                </c:pt>
                <c:pt idx="42">
                  <c:v>9.3999999999999994E-5</c:v>
                </c:pt>
                <c:pt idx="43">
                  <c:v>1.43E-7</c:v>
                </c:pt>
                <c:pt idx="44">
                  <c:v>6.9500000000000002E-7</c:v>
                </c:pt>
                <c:pt idx="45">
                  <c:v>1.4100000000000001E-7</c:v>
                </c:pt>
                <c:pt idx="46">
                  <c:v>5.1999999999999996E-10</c:v>
                </c:pt>
                <c:pt idx="47">
                  <c:v>4.5900000000000001E-6</c:v>
                </c:pt>
                <c:pt idx="48">
                  <c:v>1.19E-6</c:v>
                </c:pt>
                <c:pt idx="49">
                  <c:v>7.3100000000000003E-6</c:v>
                </c:pt>
                <c:pt idx="50">
                  <c:v>2.96E-7</c:v>
                </c:pt>
                <c:pt idx="51">
                  <c:v>1.018E-6</c:v>
                </c:pt>
                <c:pt idx="52">
                  <c:v>2.3999999999999999E-6</c:v>
                </c:pt>
                <c:pt idx="53">
                  <c:v>2.3199999999999999E-8</c:v>
                </c:pt>
                <c:pt idx="54">
                  <c:v>1.2765000000000001E-4</c:v>
                </c:pt>
                <c:pt idx="55">
                  <c:v>2.23E-7</c:v>
                </c:pt>
                <c:pt idx="56">
                  <c:v>2.3200000000000001E-7</c:v>
                </c:pt>
                <c:pt idx="57">
                  <c:v>6.73E-8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AEF-4D6F-9551-E510A32CE6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70480"/>
        <c:axId val="1751883376"/>
      </c:scatterChart>
      <c:valAx>
        <c:axId val="1751870480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3376"/>
        <c:crosses val="autoZero"/>
        <c:crossBetween val="midCat"/>
      </c:valAx>
      <c:valAx>
        <c:axId val="1751883376"/>
        <c:scaling>
          <c:logBase val="10"/>
          <c:orientation val="minMax"/>
          <c:max val="10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R/Q [</a:t>
                </a:r>
                <a:r>
                  <a:rPr lang="el-GR">
                    <a:latin typeface="Cambria Math" panose="02040503050406030204" pitchFamily="18" charset="0"/>
                    <a:ea typeface="Cambria Math" panose="02040503050406030204" pitchFamily="18" charset="0"/>
                  </a:rPr>
                  <a:t>Ω</a:t>
                </a:r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70480"/>
        <c:crosses val="autoZero"/>
        <c:crossBetween val="midCat"/>
        <c:majorUnit val="100"/>
        <c:minorUnit val="5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'3stubCav1.29Maggio'!$AL$1</c:f>
              <c:strCache>
                <c:ptCount val="1"/>
                <c:pt idx="0">
                  <c:v>R/Qy(PW)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'3stubCav1.29Maggio'!$AG$2:$AG$142</c:f>
              <c:numCache>
                <c:formatCode>0.00</c:formatCode>
                <c:ptCount val="141"/>
                <c:pt idx="0" formatCode="General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</c:numCache>
            </c:numRef>
          </c:xVal>
          <c:yVal>
            <c:numRef>
              <c:f>'3stubCav1.29Maggio'!$AL$2:$AL$142</c:f>
              <c:numCache>
                <c:formatCode>General</c:formatCode>
                <c:ptCount val="141"/>
                <c:pt idx="1">
                  <c:v>564.22670000000005</c:v>
                </c:pt>
                <c:pt idx="2">
                  <c:v>566.57420000000002</c:v>
                </c:pt>
                <c:pt idx="3">
                  <c:v>568.72900000000004</c:v>
                </c:pt>
                <c:pt idx="4">
                  <c:v>570.60199999999998</c:v>
                </c:pt>
                <c:pt idx="5">
                  <c:v>572.19489999999996</c:v>
                </c:pt>
                <c:pt idx="6">
                  <c:v>573.28899999999999</c:v>
                </c:pt>
                <c:pt idx="7">
                  <c:v>574.125</c:v>
                </c:pt>
                <c:pt idx="8">
                  <c:v>574.57500000000005</c:v>
                </c:pt>
                <c:pt idx="9">
                  <c:v>574.85889999999995</c:v>
                </c:pt>
                <c:pt idx="10">
                  <c:v>575.05899999999997</c:v>
                </c:pt>
                <c:pt idx="11">
                  <c:v>575.86350000000004</c:v>
                </c:pt>
                <c:pt idx="12">
                  <c:v>577.68349999999998</c:v>
                </c:pt>
                <c:pt idx="13">
                  <c:v>580.17439999999999</c:v>
                </c:pt>
                <c:pt idx="14">
                  <c:v>583.36680000000001</c:v>
                </c:pt>
                <c:pt idx="15">
                  <c:v>586.41</c:v>
                </c:pt>
                <c:pt idx="16">
                  <c:v>589.05899999999997</c:v>
                </c:pt>
                <c:pt idx="17">
                  <c:v>591.09760000000006</c:v>
                </c:pt>
                <c:pt idx="18">
                  <c:v>592.89800000000002</c:v>
                </c:pt>
                <c:pt idx="19">
                  <c:v>594.55970000000002</c:v>
                </c:pt>
                <c:pt idx="20">
                  <c:v>595.65459999999996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F86-4EB0-901E-7D566BF314AD}"/>
            </c:ext>
          </c:extLst>
        </c:ser>
        <c:ser>
          <c:idx val="1"/>
          <c:order val="1"/>
          <c:tx>
            <c:strRef>
              <c:f>'3stubCav1.29Maggio'!$AM$1</c:f>
              <c:strCache>
                <c:ptCount val="1"/>
                <c:pt idx="0">
                  <c:v>R/Qy(LM)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'3stubCav1.29Maggio'!$AG$2:$AG$142</c:f>
              <c:numCache>
                <c:formatCode>0.00</c:formatCode>
                <c:ptCount val="141"/>
                <c:pt idx="0" formatCode="General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</c:numCache>
            </c:numRef>
          </c:xVal>
          <c:yVal>
            <c:numRef>
              <c:f>'3stubCav1.29Maggio'!$AM$2:$AM$142</c:f>
              <c:numCache>
                <c:formatCode>General</c:formatCode>
                <c:ptCount val="141"/>
                <c:pt idx="1">
                  <c:v>564.774</c:v>
                </c:pt>
                <c:pt idx="2">
                  <c:v>564.774</c:v>
                </c:pt>
                <c:pt idx="3">
                  <c:v>564.774</c:v>
                </c:pt>
                <c:pt idx="4">
                  <c:v>564.774</c:v>
                </c:pt>
                <c:pt idx="5">
                  <c:v>564.774</c:v>
                </c:pt>
                <c:pt idx="6">
                  <c:v>564.774</c:v>
                </c:pt>
                <c:pt idx="7">
                  <c:v>564.774</c:v>
                </c:pt>
                <c:pt idx="8">
                  <c:v>564.774</c:v>
                </c:pt>
                <c:pt idx="9">
                  <c:v>564.774</c:v>
                </c:pt>
                <c:pt idx="10">
                  <c:v>564.774</c:v>
                </c:pt>
                <c:pt idx="11">
                  <c:v>564.774</c:v>
                </c:pt>
                <c:pt idx="12">
                  <c:v>564.774</c:v>
                </c:pt>
                <c:pt idx="13">
                  <c:v>564.774</c:v>
                </c:pt>
                <c:pt idx="14">
                  <c:v>564.774</c:v>
                </c:pt>
                <c:pt idx="15">
                  <c:v>564.774</c:v>
                </c:pt>
                <c:pt idx="16">
                  <c:v>564.774</c:v>
                </c:pt>
                <c:pt idx="17">
                  <c:v>564.774</c:v>
                </c:pt>
                <c:pt idx="18">
                  <c:v>564.774</c:v>
                </c:pt>
                <c:pt idx="19">
                  <c:v>564.774</c:v>
                </c:pt>
                <c:pt idx="20">
                  <c:v>564.774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F86-4EB0-901E-7D566BF314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1849696"/>
        <c:axId val="741851360"/>
      </c:scatterChart>
      <c:valAx>
        <c:axId val="741849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offset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851360"/>
        <c:crosses val="autoZero"/>
        <c:crossBetween val="midCat"/>
      </c:valAx>
      <c:valAx>
        <c:axId val="741851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R/Qy [</a:t>
                </a:r>
                <a:r>
                  <a:rPr lang="el-GR"/>
                  <a:t>Ω</a:t>
                </a:r>
                <a:r>
                  <a:rPr lang="it-IT"/>
                  <a:t>]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8496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2"/>
          <c:tx>
            <c:strRef>
              <c:f>cav1ncav2nT2CPR!$O$1</c:f>
              <c:strCache>
                <c:ptCount val="1"/>
                <c:pt idx="0">
                  <c:v>Rz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cav1ncav2nT2CPR!$O$3:$O$164</c:f>
              <c:numCache>
                <c:formatCode>0.00E+00</c:formatCode>
                <c:ptCount val="162"/>
                <c:pt idx="0">
                  <c:v>2.6690462217187364E-4</c:v>
                </c:pt>
                <c:pt idx="1">
                  <c:v>9.2703772638986821E-6</c:v>
                </c:pt>
                <c:pt idx="2">
                  <c:v>12.821483806440014</c:v>
                </c:pt>
                <c:pt idx="3">
                  <c:v>86.119246442043689</c:v>
                </c:pt>
                <c:pt idx="4">
                  <c:v>1.6853156615579665E-2</c:v>
                </c:pt>
                <c:pt idx="5">
                  <c:v>0.24933477039129048</c:v>
                </c:pt>
                <c:pt idx="6">
                  <c:v>63.61399017629622</c:v>
                </c:pt>
                <c:pt idx="7">
                  <c:v>140.87595878814798</c:v>
                </c:pt>
                <c:pt idx="8">
                  <c:v>3.6163507374384958E-2</c:v>
                </c:pt>
                <c:pt idx="9">
                  <c:v>3.7481569478280098E-4</c:v>
                </c:pt>
                <c:pt idx="10">
                  <c:v>186.07696226593131</c:v>
                </c:pt>
                <c:pt idx="11">
                  <c:v>5.138521899360617</c:v>
                </c:pt>
                <c:pt idx="12">
                  <c:v>1436.9581981939382</c:v>
                </c:pt>
                <c:pt idx="13">
                  <c:v>4192.7653140211432</c:v>
                </c:pt>
                <c:pt idx="14">
                  <c:v>12830.739528411848</c:v>
                </c:pt>
                <c:pt idx="15">
                  <c:v>1443.771970379184</c:v>
                </c:pt>
                <c:pt idx="16" formatCode="General">
                  <c:v>232419.26812286218</c:v>
                </c:pt>
                <c:pt idx="17">
                  <c:v>597.26758931949769</c:v>
                </c:pt>
                <c:pt idx="18">
                  <c:v>283.19218942441063</c:v>
                </c:pt>
                <c:pt idx="19">
                  <c:v>291081.69023955497</c:v>
                </c:pt>
                <c:pt idx="20">
                  <c:v>4.8096159227032915</c:v>
                </c:pt>
                <c:pt idx="21">
                  <c:v>4.5119830307929574</c:v>
                </c:pt>
                <c:pt idx="22">
                  <c:v>123.85999754057701</c:v>
                </c:pt>
                <c:pt idx="23" formatCode="General">
                  <c:v>208.91676849605827</c:v>
                </c:pt>
                <c:pt idx="24">
                  <c:v>118.57327017438327</c:v>
                </c:pt>
                <c:pt idx="25">
                  <c:v>270.56791913473256</c:v>
                </c:pt>
                <c:pt idx="26">
                  <c:v>2167.4816448637971</c:v>
                </c:pt>
                <c:pt idx="27">
                  <c:v>4091.779057203034</c:v>
                </c:pt>
                <c:pt idx="28">
                  <c:v>799.27107900356077</c:v>
                </c:pt>
                <c:pt idx="29">
                  <c:v>145.7691663811479</c:v>
                </c:pt>
                <c:pt idx="30">
                  <c:v>48.346899053416429</c:v>
                </c:pt>
                <c:pt idx="31">
                  <c:v>72.883818505848993</c:v>
                </c:pt>
                <c:pt idx="32">
                  <c:v>1.0896721312608757</c:v>
                </c:pt>
                <c:pt idx="33">
                  <c:v>8.9464370928788224</c:v>
                </c:pt>
                <c:pt idx="34">
                  <c:v>37.643053560393582</c:v>
                </c:pt>
                <c:pt idx="35">
                  <c:v>143.70416620530179</c:v>
                </c:pt>
                <c:pt idx="36">
                  <c:v>63.003870122344523</c:v>
                </c:pt>
                <c:pt idx="37">
                  <c:v>184.43418732231083</c:v>
                </c:pt>
                <c:pt idx="38">
                  <c:v>66406.02099881832</c:v>
                </c:pt>
                <c:pt idx="39">
                  <c:v>19385.347637778988</c:v>
                </c:pt>
                <c:pt idx="40">
                  <c:v>408.04841061669362</c:v>
                </c:pt>
                <c:pt idx="41">
                  <c:v>382.55152402838996</c:v>
                </c:pt>
                <c:pt idx="42">
                  <c:v>9946.4119417100355</c:v>
                </c:pt>
                <c:pt idx="43">
                  <c:v>227.62841581750911</c:v>
                </c:pt>
                <c:pt idx="44">
                  <c:v>559.79052593245444</c:v>
                </c:pt>
                <c:pt idx="45">
                  <c:v>6.455266105275885E-2</c:v>
                </c:pt>
                <c:pt idx="46">
                  <c:v>3.8488438135839931</c:v>
                </c:pt>
                <c:pt idx="47">
                  <c:v>14.244355775173995</c:v>
                </c:pt>
                <c:pt idx="48">
                  <c:v>2.9098509970647335</c:v>
                </c:pt>
                <c:pt idx="49">
                  <c:v>0.33284617991848531</c:v>
                </c:pt>
                <c:pt idx="50">
                  <c:v>5.1711707531953666</c:v>
                </c:pt>
                <c:pt idx="51">
                  <c:v>56.942276126184332</c:v>
                </c:pt>
                <c:pt idx="52">
                  <c:v>62.945597195636182</c:v>
                </c:pt>
                <c:pt idx="53">
                  <c:v>87.463889831674422</c:v>
                </c:pt>
                <c:pt idx="54">
                  <c:v>30.5415755916822</c:v>
                </c:pt>
                <c:pt idx="55">
                  <c:v>0.29802499513013447</c:v>
                </c:pt>
                <c:pt idx="56">
                  <c:v>2.4200442760884031</c:v>
                </c:pt>
                <c:pt idx="57">
                  <c:v>145.34108278445646</c:v>
                </c:pt>
                <c:pt idx="58">
                  <c:v>174.62932077540245</c:v>
                </c:pt>
                <c:pt idx="59">
                  <c:v>2.5782109713636529E-2</c:v>
                </c:pt>
                <c:pt idx="60">
                  <c:v>0.33737069094547528</c:v>
                </c:pt>
                <c:pt idx="61">
                  <c:v>10.001528201786284</c:v>
                </c:pt>
                <c:pt idx="62">
                  <c:v>0.31285020539757913</c:v>
                </c:pt>
                <c:pt idx="63">
                  <c:v>4.6499029477512757</c:v>
                </c:pt>
                <c:pt idx="64">
                  <c:v>4.5973616715054977</c:v>
                </c:pt>
                <c:pt idx="65">
                  <c:v>15.902836382362521</c:v>
                </c:pt>
                <c:pt idx="66">
                  <c:v>17.814171986194015</c:v>
                </c:pt>
                <c:pt idx="67">
                  <c:v>11.678363343038654</c:v>
                </c:pt>
                <c:pt idx="68">
                  <c:v>0.20749928172777576</c:v>
                </c:pt>
                <c:pt idx="69">
                  <c:v>14.751506208618457</c:v>
                </c:pt>
                <c:pt idx="70">
                  <c:v>3.8460319497454321</c:v>
                </c:pt>
                <c:pt idx="71">
                  <c:v>1.8332218248029075E-3</c:v>
                </c:pt>
                <c:pt idx="72">
                  <c:v>26.720163347885869</c:v>
                </c:pt>
                <c:pt idx="73">
                  <c:v>62.395017818669302</c:v>
                </c:pt>
                <c:pt idx="74">
                  <c:v>5.1157867019297942</c:v>
                </c:pt>
                <c:pt idx="75">
                  <c:v>6.0267952055456151</c:v>
                </c:pt>
                <c:pt idx="76">
                  <c:v>2.4960878783936851</c:v>
                </c:pt>
                <c:pt idx="77">
                  <c:v>11.141710293202907</c:v>
                </c:pt>
                <c:pt idx="78">
                  <c:v>52.795002375067526</c:v>
                </c:pt>
                <c:pt idx="79">
                  <c:v>3.097207268960763</c:v>
                </c:pt>
                <c:pt idx="80">
                  <c:v>2.160386914958606E-2</c:v>
                </c:pt>
                <c:pt idx="81">
                  <c:v>17.940022801648976</c:v>
                </c:pt>
                <c:pt idx="82">
                  <c:v>38.663325242880553</c:v>
                </c:pt>
                <c:pt idx="83">
                  <c:v>193.09050260273392</c:v>
                </c:pt>
                <c:pt idx="84">
                  <c:v>0.16475237000532608</c:v>
                </c:pt>
                <c:pt idx="85">
                  <c:v>0.1020703890054782</c:v>
                </c:pt>
                <c:pt idx="86">
                  <c:v>0.1792452967848043</c:v>
                </c:pt>
                <c:pt idx="87">
                  <c:v>31.800081921907985</c:v>
                </c:pt>
                <c:pt idx="88">
                  <c:v>3.4847535883801704</c:v>
                </c:pt>
                <c:pt idx="89">
                  <c:v>4.3155970301415625</c:v>
                </c:pt>
                <c:pt idx="90">
                  <c:v>1.5341586707977726</c:v>
                </c:pt>
                <c:pt idx="91">
                  <c:v>0.47653707787464611</c:v>
                </c:pt>
                <c:pt idx="92">
                  <c:v>2.3207979974431954</c:v>
                </c:pt>
                <c:pt idx="93">
                  <c:v>5.6478691101100482</c:v>
                </c:pt>
                <c:pt idx="94">
                  <c:v>14.833034946704151</c:v>
                </c:pt>
                <c:pt idx="95">
                  <c:v>39.32350343675553</c:v>
                </c:pt>
                <c:pt idx="96">
                  <c:v>8.6568112781656037</c:v>
                </c:pt>
                <c:pt idx="97">
                  <c:v>3.0295236166791542</c:v>
                </c:pt>
                <c:pt idx="98">
                  <c:v>0.91057956479504853</c:v>
                </c:pt>
                <c:pt idx="99">
                  <c:v>141.89290723663146</c:v>
                </c:pt>
                <c:pt idx="100">
                  <c:v>0.76265619409562246</c:v>
                </c:pt>
                <c:pt idx="101">
                  <c:v>1.4592768778575638</c:v>
                </c:pt>
                <c:pt idx="102">
                  <c:v>97.49474919813342</c:v>
                </c:pt>
                <c:pt idx="103">
                  <c:v>11.723237197861994</c:v>
                </c:pt>
                <c:pt idx="104">
                  <c:v>43.614303678660697</c:v>
                </c:pt>
                <c:pt idx="105">
                  <c:v>29.997935767737829</c:v>
                </c:pt>
                <c:pt idx="106">
                  <c:v>0.91781204750526735</c:v>
                </c:pt>
                <c:pt idx="107">
                  <c:v>12.758846247258626</c:v>
                </c:pt>
                <c:pt idx="108">
                  <c:v>8.5184559565724953</c:v>
                </c:pt>
                <c:pt idx="109">
                  <c:v>0.30090619311317263</c:v>
                </c:pt>
                <c:pt idx="110">
                  <c:v>0.39506974277048013</c:v>
                </c:pt>
                <c:pt idx="111">
                  <c:v>4.6379698960872631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257-49D7-B8C9-5EC933AB1B76}"/>
            </c:ext>
          </c:extLst>
        </c:ser>
        <c:ser>
          <c:idx val="5"/>
          <c:order val="5"/>
          <c:tx>
            <c:strRef>
              <c:f>cav1ncav2nT2CPR!$R$1</c:f>
              <c:strCache>
                <c:ptCount val="1"/>
                <c:pt idx="0">
                  <c:v>Rz PL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strRef>
              <c:f>cav1ncav2nT2CPR!$B$2:$B$194</c:f>
              <c:strCache>
                <c:ptCount val="193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4,04</c:v>
                </c:pt>
                <c:pt idx="4">
                  <c:v>4,04148</c:v>
                </c:pt>
                <c:pt idx="5">
                  <c:v>4,12989</c:v>
                </c:pt>
                <c:pt idx="6">
                  <c:v>4,13007</c:v>
                </c:pt>
                <c:pt idx="7">
                  <c:v>4,2583</c:v>
                </c:pt>
                <c:pt idx="8">
                  <c:v>4,26365</c:v>
                </c:pt>
                <c:pt idx="9">
                  <c:v>4,31528</c:v>
                </c:pt>
                <c:pt idx="10">
                  <c:v>4,31623</c:v>
                </c:pt>
                <c:pt idx="11">
                  <c:v>4,45328</c:v>
                </c:pt>
                <c:pt idx="12">
                  <c:v>4,45513</c:v>
                </c:pt>
                <c:pt idx="13">
                  <c:v>4,51351</c:v>
                </c:pt>
                <c:pt idx="14">
                  <c:v>4,51456</c:v>
                </c:pt>
                <c:pt idx="15">
                  <c:v>4,53138</c:v>
                </c:pt>
                <c:pt idx="16">
                  <c:v>4,5349</c:v>
                </c:pt>
                <c:pt idx="17">
                  <c:v>4,5616</c:v>
                </c:pt>
                <c:pt idx="18">
                  <c:v>4,56461</c:v>
                </c:pt>
                <c:pt idx="19">
                  <c:v>4,5887</c:v>
                </c:pt>
                <c:pt idx="20">
                  <c:v>4,58927</c:v>
                </c:pt>
                <c:pt idx="21">
                  <c:v>4,61869</c:v>
                </c:pt>
                <c:pt idx="22">
                  <c:v>4,61875</c:v>
                </c:pt>
                <c:pt idx="23">
                  <c:v>4,6314</c:v>
                </c:pt>
                <c:pt idx="24">
                  <c:v>4,71152</c:v>
                </c:pt>
                <c:pt idx="25">
                  <c:v>4,74145</c:v>
                </c:pt>
                <c:pt idx="26">
                  <c:v>4,76668</c:v>
                </c:pt>
                <c:pt idx="27">
                  <c:v>4,7914</c:v>
                </c:pt>
                <c:pt idx="28">
                  <c:v>4,81476</c:v>
                </c:pt>
                <c:pt idx="29">
                  <c:v>4,86576</c:v>
                </c:pt>
                <c:pt idx="30">
                  <c:v>4,87553</c:v>
                </c:pt>
                <c:pt idx="31">
                  <c:v>4,91028</c:v>
                </c:pt>
                <c:pt idx="32">
                  <c:v>4,98667</c:v>
                </c:pt>
                <c:pt idx="33">
                  <c:v>5,06126</c:v>
                </c:pt>
                <c:pt idx="34">
                  <c:v>5,16335</c:v>
                </c:pt>
                <c:pt idx="35">
                  <c:v>5,19994</c:v>
                </c:pt>
                <c:pt idx="36">
                  <c:v>5,23286</c:v>
                </c:pt>
                <c:pt idx="37">
                  <c:v>5,30226</c:v>
                </c:pt>
                <c:pt idx="38">
                  <c:v>5,36172</c:v>
                </c:pt>
                <c:pt idx="39">
                  <c:v>5,36388</c:v>
                </c:pt>
                <c:pt idx="40">
                  <c:v>5,45836</c:v>
                </c:pt>
                <c:pt idx="41">
                  <c:v>5,47555</c:v>
                </c:pt>
                <c:pt idx="42">
                  <c:v>5,50235</c:v>
                </c:pt>
                <c:pt idx="43">
                  <c:v>5,50349</c:v>
                </c:pt>
                <c:pt idx="44">
                  <c:v>5,54438</c:v>
                </c:pt>
                <c:pt idx="45">
                  <c:v>5,58514</c:v>
                </c:pt>
                <c:pt idx="46">
                  <c:v>5,60192</c:v>
                </c:pt>
                <c:pt idx="47">
                  <c:v>5,6186</c:v>
                </c:pt>
                <c:pt idx="48">
                  <c:v>5,6301</c:v>
                </c:pt>
                <c:pt idx="49">
                  <c:v>5,63261</c:v>
                </c:pt>
                <c:pt idx="50">
                  <c:v>5,64575</c:v>
                </c:pt>
                <c:pt idx="51">
                  <c:v>5,64685</c:v>
                </c:pt>
                <c:pt idx="52">
                  <c:v>5,6532</c:v>
                </c:pt>
                <c:pt idx="53">
                  <c:v>5,65947</c:v>
                </c:pt>
                <c:pt idx="54">
                  <c:v>5,66702</c:v>
                </c:pt>
                <c:pt idx="55">
                  <c:v>5,66855</c:v>
                </c:pt>
                <c:pt idx="56">
                  <c:v>5,6987</c:v>
                </c:pt>
                <c:pt idx="57">
                  <c:v>5,71316</c:v>
                </c:pt>
                <c:pt idx="58">
                  <c:v>5,72022</c:v>
                </c:pt>
                <c:pt idx="59">
                  <c:v>5,7694</c:v>
                </c:pt>
                <c:pt idx="60">
                  <c:v>5,7697</c:v>
                </c:pt>
                <c:pt idx="61">
                  <c:v>5,78202</c:v>
                </c:pt>
                <c:pt idx="62">
                  <c:v>5,79297</c:v>
                </c:pt>
                <c:pt idx="63">
                  <c:v>5,81887</c:v>
                </c:pt>
                <c:pt idx="64">
                  <c:v>5,84031</c:v>
                </c:pt>
                <c:pt idx="65">
                  <c:v>5,84031</c:v>
                </c:pt>
                <c:pt idx="66">
                  <c:v>5,84603</c:v>
                </c:pt>
                <c:pt idx="67">
                  <c:v>5,85061</c:v>
                </c:pt>
                <c:pt idx="68">
                  <c:v>5,91415</c:v>
                </c:pt>
                <c:pt idx="69">
                  <c:v>5,91859</c:v>
                </c:pt>
                <c:pt idx="70">
                  <c:v>5,95284</c:v>
                </c:pt>
                <c:pt idx="71">
                  <c:v>5,95801</c:v>
                </c:pt>
                <c:pt idx="72">
                  <c:v>5,96271</c:v>
                </c:pt>
                <c:pt idx="73">
                  <c:v>5,96644</c:v>
                </c:pt>
                <c:pt idx="74">
                  <c:v>5,98862</c:v>
                </c:pt>
                <c:pt idx="75">
                  <c:v>6,01615</c:v>
                </c:pt>
                <c:pt idx="76">
                  <c:v>6,09356</c:v>
                </c:pt>
                <c:pt idx="77">
                  <c:v>6,0969</c:v>
                </c:pt>
                <c:pt idx="78">
                  <c:v>6,12869</c:v>
                </c:pt>
                <c:pt idx="79">
                  <c:v>6,14753</c:v>
                </c:pt>
                <c:pt idx="80">
                  <c:v>6,17336</c:v>
                </c:pt>
                <c:pt idx="81">
                  <c:v>6,19075</c:v>
                </c:pt>
                <c:pt idx="82">
                  <c:v>6,20632</c:v>
                </c:pt>
                <c:pt idx="83">
                  <c:v>6,22658</c:v>
                </c:pt>
                <c:pt idx="84">
                  <c:v>6,23092</c:v>
                </c:pt>
                <c:pt idx="85">
                  <c:v>6,23587</c:v>
                </c:pt>
                <c:pt idx="86">
                  <c:v>6,24827</c:v>
                </c:pt>
                <c:pt idx="87">
                  <c:v>6,33378</c:v>
                </c:pt>
                <c:pt idx="88">
                  <c:v>6,35536</c:v>
                </c:pt>
                <c:pt idx="89">
                  <c:v>6,36847</c:v>
                </c:pt>
                <c:pt idx="90">
                  <c:v>6,40153</c:v>
                </c:pt>
                <c:pt idx="91">
                  <c:v>6,44322</c:v>
                </c:pt>
                <c:pt idx="92">
                  <c:v>6,45184</c:v>
                </c:pt>
                <c:pt idx="93">
                  <c:v>6,49715</c:v>
                </c:pt>
                <c:pt idx="94">
                  <c:v>6,52838</c:v>
                </c:pt>
                <c:pt idx="95">
                  <c:v>6,54728</c:v>
                </c:pt>
                <c:pt idx="96">
                  <c:v>6,54846</c:v>
                </c:pt>
                <c:pt idx="97">
                  <c:v>6,5579</c:v>
                </c:pt>
                <c:pt idx="98">
                  <c:v>6,60417</c:v>
                </c:pt>
                <c:pt idx="99">
                  <c:v>6,61556</c:v>
                </c:pt>
                <c:pt idx="100">
                  <c:v>6,6694</c:v>
                </c:pt>
                <c:pt idx="101">
                  <c:v>6,70781</c:v>
                </c:pt>
                <c:pt idx="102">
                  <c:v>6,74139</c:v>
                </c:pt>
                <c:pt idx="103">
                  <c:v>6,74821</c:v>
                </c:pt>
                <c:pt idx="104">
                  <c:v>6,80238</c:v>
                </c:pt>
                <c:pt idx="105">
                  <c:v>6,80833</c:v>
                </c:pt>
                <c:pt idx="106">
                  <c:v>6,86116</c:v>
                </c:pt>
                <c:pt idx="107">
                  <c:v>6,89062</c:v>
                </c:pt>
                <c:pt idx="108">
                  <c:v>6,90242</c:v>
                </c:pt>
                <c:pt idx="109">
                  <c:v>6,90628</c:v>
                </c:pt>
                <c:pt idx="110">
                  <c:v>6,91877</c:v>
                </c:pt>
                <c:pt idx="111">
                  <c:v>6,97413</c:v>
                </c:pt>
                <c:pt idx="112">
                  <c:v>6,98735</c:v>
                </c:pt>
                <c:pt idx="168">
                  <c:v>Freq PEC</c:v>
                </c:pt>
                <c:pt idx="169">
                  <c:v>2,67819</c:v>
                </c:pt>
                <c:pt idx="170">
                  <c:v>2,67819</c:v>
                </c:pt>
                <c:pt idx="171">
                  <c:v>2,78799</c:v>
                </c:pt>
                <c:pt idx="172">
                  <c:v>2,85588</c:v>
                </c:pt>
                <c:pt idx="173">
                  <c:v>2,85588</c:v>
                </c:pt>
                <c:pt idx="174">
                  <c:v>2,9986</c:v>
                </c:pt>
                <c:pt idx="175">
                  <c:v>2,99861</c:v>
                </c:pt>
                <c:pt idx="176">
                  <c:v>3,03491</c:v>
                </c:pt>
                <c:pt idx="177">
                  <c:v>3,24829</c:v>
                </c:pt>
                <c:pt idx="178">
                  <c:v>4,01279</c:v>
                </c:pt>
                <c:pt idx="179">
                  <c:v>4,01346</c:v>
                </c:pt>
                <c:pt idx="180">
                  <c:v>4,04878</c:v>
                </c:pt>
                <c:pt idx="181">
                  <c:v>4,04878</c:v>
                </c:pt>
                <c:pt idx="182">
                  <c:v>4,16614</c:v>
                </c:pt>
                <c:pt idx="183">
                  <c:v>4,16891</c:v>
                </c:pt>
                <c:pt idx="184">
                  <c:v>4,29287</c:v>
                </c:pt>
                <c:pt idx="185">
                  <c:v>4,29397</c:v>
                </c:pt>
                <c:pt idx="186">
                  <c:v>4,39918</c:v>
                </c:pt>
                <c:pt idx="187">
                  <c:v>4,40822</c:v>
                </c:pt>
                <c:pt idx="188">
                  <c:v>4,62657</c:v>
                </c:pt>
                <c:pt idx="189">
                  <c:v>4,63196</c:v>
                </c:pt>
                <c:pt idx="190">
                  <c:v>4,64495</c:v>
                </c:pt>
                <c:pt idx="191">
                  <c:v>4,70551</c:v>
                </c:pt>
                <c:pt idx="192">
                  <c:v>4,77017</c:v>
                </c:pt>
              </c:strCache>
            </c:strRef>
          </c:xVal>
          <c:yVal>
            <c:numRef>
              <c:f>cav1ncav2nT2CPR!$R$2:$R$194</c:f>
              <c:numCache>
                <c:formatCode>General</c:formatCode>
                <c:ptCount val="193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  <c:pt idx="96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5</c:v>
                </c:pt>
                <c:pt idx="186">
                  <c:v>5</c:v>
                </c:pt>
                <c:pt idx="187">
                  <c:v>5</c:v>
                </c:pt>
                <c:pt idx="188">
                  <c:v>5</c:v>
                </c:pt>
                <c:pt idx="189">
                  <c:v>5</c:v>
                </c:pt>
                <c:pt idx="190">
                  <c:v>5</c:v>
                </c:pt>
                <c:pt idx="191">
                  <c:v>5</c:v>
                </c:pt>
                <c:pt idx="192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257-49D7-B8C9-5EC933AB1B76}"/>
            </c:ext>
          </c:extLst>
        </c:ser>
        <c:ser>
          <c:idx val="8"/>
          <c:order val="8"/>
          <c:tx>
            <c:v>Rz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cav1ncav2nT2CPR!$B$171:$B$306</c:f>
              <c:numCache>
                <c:formatCode>General</c:formatCode>
                <c:ptCount val="136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cav1ncav2nT2CPR!$O$171:$O$306</c:f>
              <c:numCache>
                <c:formatCode>0.00E+00</c:formatCode>
                <c:ptCount val="136"/>
                <c:pt idx="0">
                  <c:v>1.7849029450564552E-7</c:v>
                </c:pt>
                <c:pt idx="1">
                  <c:v>3.3007533938059385E-7</c:v>
                </c:pt>
                <c:pt idx="2">
                  <c:v>5.6236882539710173E-11</c:v>
                </c:pt>
                <c:pt idx="3">
                  <c:v>1.2728825658967211E-8</c:v>
                </c:pt>
                <c:pt idx="4">
                  <c:v>4.5458975994779191E-6</c:v>
                </c:pt>
                <c:pt idx="5">
                  <c:v>4.0087008242584607E-8</c:v>
                </c:pt>
                <c:pt idx="6">
                  <c:v>8.748476969654277E-6</c:v>
                </c:pt>
                <c:pt idx="7">
                  <c:v>1.1717511268857583E-6</c:v>
                </c:pt>
                <c:pt idx="8">
                  <c:v>1.2586656988101828E-5</c:v>
                </c:pt>
                <c:pt idx="9">
                  <c:v>1.0639678319819186E-8</c:v>
                </c:pt>
                <c:pt idx="10">
                  <c:v>2.3332634578733802E-8</c:v>
                </c:pt>
                <c:pt idx="11">
                  <c:v>1.9622625122404293E-5</c:v>
                </c:pt>
                <c:pt idx="12">
                  <c:v>4.6412040293083129E-5</c:v>
                </c:pt>
                <c:pt idx="13">
                  <c:v>6.0892614673575048E-7</c:v>
                </c:pt>
                <c:pt idx="14">
                  <c:v>6.6421210362448512E-8</c:v>
                </c:pt>
                <c:pt idx="15">
                  <c:v>6.9332933578486933E-9</c:v>
                </c:pt>
                <c:pt idx="16">
                  <c:v>4.5546212679253493E-6</c:v>
                </c:pt>
                <c:pt idx="17">
                  <c:v>3.8758217619130195E-7</c:v>
                </c:pt>
                <c:pt idx="18">
                  <c:v>3.3668420236122331E-7</c:v>
                </c:pt>
                <c:pt idx="19">
                  <c:v>1.6290214938857679E-8</c:v>
                </c:pt>
                <c:pt idx="20">
                  <c:v>3.332317085585632E-7</c:v>
                </c:pt>
                <c:pt idx="21">
                  <c:v>1.6802772719438007E-8</c:v>
                </c:pt>
                <c:pt idx="22">
                  <c:v>3.009569485662845E-8</c:v>
                </c:pt>
                <c:pt idx="23">
                  <c:v>1.3785865826885756E-8</c:v>
                </c:pt>
                <c:pt idx="24">
                  <c:v>4.3538861868542696E-12</c:v>
                </c:pt>
                <c:pt idx="25">
                  <c:v>8.3380206474946014E-9</c:v>
                </c:pt>
                <c:pt idx="26">
                  <c:v>2.9099741583650109E-7</c:v>
                </c:pt>
                <c:pt idx="27">
                  <c:v>8.5760517296695627E-7</c:v>
                </c:pt>
                <c:pt idx="28">
                  <c:v>2.9090454710574287E-9</c:v>
                </c:pt>
                <c:pt idx="29">
                  <c:v>4.3024377284775959E-9</c:v>
                </c:pt>
                <c:pt idx="30">
                  <c:v>4.1567134186135656E-9</c:v>
                </c:pt>
                <c:pt idx="31">
                  <c:v>4.3971487252233721E-9</c:v>
                </c:pt>
                <c:pt idx="32">
                  <c:v>1.1197586278346876E-9</c:v>
                </c:pt>
                <c:pt idx="33">
                  <c:v>2.1996833430053885E-6</c:v>
                </c:pt>
                <c:pt idx="34">
                  <c:v>2.9224357832047312E-12</c:v>
                </c:pt>
                <c:pt idx="35">
                  <c:v>1.0030733498911856E-9</c:v>
                </c:pt>
                <c:pt idx="36">
                  <c:v>3.0070016229424976E-9</c:v>
                </c:pt>
                <c:pt idx="37">
                  <c:v>1.3080531827969203E-7</c:v>
                </c:pt>
                <c:pt idx="38">
                  <c:v>6.6345638907643299E-11</c:v>
                </c:pt>
                <c:pt idx="39">
                  <c:v>6.4174932616281946E-10</c:v>
                </c:pt>
                <c:pt idx="40">
                  <c:v>2.4102769718054241E-10</c:v>
                </c:pt>
                <c:pt idx="41">
                  <c:v>7.0019816853236574E-10</c:v>
                </c:pt>
                <c:pt idx="42">
                  <c:v>1.5239076997518227E-7</c:v>
                </c:pt>
                <c:pt idx="43">
                  <c:v>2.4373904586905489E-10</c:v>
                </c:pt>
                <c:pt idx="44">
                  <c:v>4.1954994455816322E-9</c:v>
                </c:pt>
                <c:pt idx="45">
                  <c:v>8.9799548690422535E-10</c:v>
                </c:pt>
                <c:pt idx="46">
                  <c:v>1.4584687353533252E-12</c:v>
                </c:pt>
                <c:pt idx="47">
                  <c:v>2.1224640160935992E-6</c:v>
                </c:pt>
                <c:pt idx="48">
                  <c:v>7.0060297850301794E-7</c:v>
                </c:pt>
                <c:pt idx="49">
                  <c:v>2.6552260548269536E-8</c:v>
                </c:pt>
                <c:pt idx="50">
                  <c:v>1.2136205166641978E-10</c:v>
                </c:pt>
                <c:pt idx="51">
                  <c:v>2.0920244212162663E-9</c:v>
                </c:pt>
                <c:pt idx="52">
                  <c:v>3.5876870709620326E-9</c:v>
                </c:pt>
                <c:pt idx="53">
                  <c:v>5.5345367594364849E-10</c:v>
                </c:pt>
                <c:pt idx="54">
                  <c:v>2.6214866916447621E-7</c:v>
                </c:pt>
                <c:pt idx="55">
                  <c:v>6.1416959592904596E-10</c:v>
                </c:pt>
                <c:pt idx="56">
                  <c:v>1.0764040309453817E-9</c:v>
                </c:pt>
                <c:pt idx="57">
                  <c:v>1.5533690140912174E-10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257-49D7-B8C9-5EC933AB1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30112"/>
        <c:axId val="1867614720"/>
      </c:scatterChart>
      <c:scatterChart>
        <c:scatterStyle val="lineMarker"/>
        <c:varyColors val="0"/>
        <c:ser>
          <c:idx val="0"/>
          <c:order val="0"/>
          <c:tx>
            <c:strRef>
              <c:f>cav1ncav2nT2CPR!$M$1</c:f>
              <c:strCache>
                <c:ptCount val="1"/>
                <c:pt idx="0">
                  <c:v>Rx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cav1ncav2nT2CPR!$M$3:$M$164</c:f>
              <c:numCache>
                <c:formatCode>0.00E+00</c:formatCode>
                <c:ptCount val="162"/>
                <c:pt idx="0">
                  <c:v>1.7955734601344853</c:v>
                </c:pt>
                <c:pt idx="1">
                  <c:v>0.92327036800109885</c:v>
                </c:pt>
                <c:pt idx="2">
                  <c:v>857.49883176943001</c:v>
                </c:pt>
                <c:pt idx="3">
                  <c:v>319520.98833046784</c:v>
                </c:pt>
                <c:pt idx="4">
                  <c:v>3805.5239505019208</c:v>
                </c:pt>
                <c:pt idx="5">
                  <c:v>1668.9583516030607</c:v>
                </c:pt>
                <c:pt idx="6">
                  <c:v>63584.793242976804</c:v>
                </c:pt>
                <c:pt idx="7">
                  <c:v>10500.305909950579</c:v>
                </c:pt>
                <c:pt idx="8">
                  <c:v>3.864320037258778</c:v>
                </c:pt>
                <c:pt idx="9">
                  <c:v>122.33047836536967</c:v>
                </c:pt>
                <c:pt idx="10">
                  <c:v>3313.22736779963</c:v>
                </c:pt>
                <c:pt idx="11">
                  <c:v>3282.0130649268244</c:v>
                </c:pt>
                <c:pt idx="12">
                  <c:v>7893.3284004704583</c:v>
                </c:pt>
                <c:pt idx="13">
                  <c:v>422.12784123236048</c:v>
                </c:pt>
                <c:pt idx="14">
                  <c:v>42050.371794905201</c:v>
                </c:pt>
                <c:pt idx="15">
                  <c:v>4782.2481634252554</c:v>
                </c:pt>
                <c:pt idx="16" formatCode="General">
                  <c:v>984.75019392116269</c:v>
                </c:pt>
                <c:pt idx="17">
                  <c:v>2296.4546359453784</c:v>
                </c:pt>
                <c:pt idx="18">
                  <c:v>1499.4983387983841</c:v>
                </c:pt>
                <c:pt idx="19">
                  <c:v>101189.6485921155</c:v>
                </c:pt>
                <c:pt idx="20">
                  <c:v>3355.6177905126478</c:v>
                </c:pt>
                <c:pt idx="21">
                  <c:v>3280.9492028913173</c:v>
                </c:pt>
                <c:pt idx="22">
                  <c:v>46.323530755610314</c:v>
                </c:pt>
                <c:pt idx="23" formatCode="General">
                  <c:v>2316.6158009319156</c:v>
                </c:pt>
                <c:pt idx="24">
                  <c:v>48.99241319567038</c:v>
                </c:pt>
                <c:pt idx="25">
                  <c:v>2964.5585305917102</c:v>
                </c:pt>
                <c:pt idx="26">
                  <c:v>6576.1903147916564</c:v>
                </c:pt>
                <c:pt idx="27">
                  <c:v>118.9250005227189</c:v>
                </c:pt>
                <c:pt idx="28">
                  <c:v>0.41538697279233217</c:v>
                </c:pt>
                <c:pt idx="29">
                  <c:v>3.8469213734543986</c:v>
                </c:pt>
                <c:pt idx="30">
                  <c:v>326.35511437894542</c:v>
                </c:pt>
                <c:pt idx="31">
                  <c:v>8899.1801020590046</c:v>
                </c:pt>
                <c:pt idx="32">
                  <c:v>582.4429783162808</c:v>
                </c:pt>
                <c:pt idx="33">
                  <c:v>66.788387747167505</c:v>
                </c:pt>
                <c:pt idx="34">
                  <c:v>139.11150158812711</c:v>
                </c:pt>
                <c:pt idx="35">
                  <c:v>392.93446848641457</c:v>
                </c:pt>
                <c:pt idx="36">
                  <c:v>49.90561656204973</c:v>
                </c:pt>
                <c:pt idx="37">
                  <c:v>352.72102196487515</c:v>
                </c:pt>
                <c:pt idx="38">
                  <c:v>32245.773071857915</c:v>
                </c:pt>
                <c:pt idx="39">
                  <c:v>15633.240520671989</c:v>
                </c:pt>
                <c:pt idx="40">
                  <c:v>1.0280459433837734</c:v>
                </c:pt>
                <c:pt idx="41">
                  <c:v>117.69245760898832</c:v>
                </c:pt>
                <c:pt idx="42">
                  <c:v>12979.11662119581</c:v>
                </c:pt>
                <c:pt idx="43">
                  <c:v>583.47167816483216</c:v>
                </c:pt>
                <c:pt idx="44">
                  <c:v>330.97867945395689</c:v>
                </c:pt>
                <c:pt idx="45">
                  <c:v>277.71310458142676</c:v>
                </c:pt>
                <c:pt idx="46">
                  <c:v>18.251582801350089</c:v>
                </c:pt>
                <c:pt idx="47">
                  <c:v>60.606249723195511</c:v>
                </c:pt>
                <c:pt idx="48">
                  <c:v>1.1865160079010559</c:v>
                </c:pt>
                <c:pt idx="49">
                  <c:v>4.2499594795217886E-2</c:v>
                </c:pt>
                <c:pt idx="50">
                  <c:v>11.604080034783543</c:v>
                </c:pt>
                <c:pt idx="51">
                  <c:v>22.000067328339764</c:v>
                </c:pt>
                <c:pt idx="52">
                  <c:v>39.786180202005603</c:v>
                </c:pt>
                <c:pt idx="53">
                  <c:v>17.373938853019744</c:v>
                </c:pt>
                <c:pt idx="54">
                  <c:v>24.304415381030211</c:v>
                </c:pt>
                <c:pt idx="55">
                  <c:v>5.493569830679661</c:v>
                </c:pt>
                <c:pt idx="56">
                  <c:v>1.6840595954182791</c:v>
                </c:pt>
                <c:pt idx="57">
                  <c:v>27.955585954233236</c:v>
                </c:pt>
                <c:pt idx="58">
                  <c:v>123.86713197364354</c:v>
                </c:pt>
                <c:pt idx="59">
                  <c:v>0.16353657077834466</c:v>
                </c:pt>
                <c:pt idx="60">
                  <c:v>28.548032800667215</c:v>
                </c:pt>
                <c:pt idx="61">
                  <c:v>14.041901830694751</c:v>
                </c:pt>
                <c:pt idx="62">
                  <c:v>28.296312580369719</c:v>
                </c:pt>
                <c:pt idx="63">
                  <c:v>16.121181075647282</c:v>
                </c:pt>
                <c:pt idx="64">
                  <c:v>16.121181075647282</c:v>
                </c:pt>
                <c:pt idx="65">
                  <c:v>109.76824785012367</c:v>
                </c:pt>
                <c:pt idx="66">
                  <c:v>1.0114078076095985</c:v>
                </c:pt>
                <c:pt idx="67">
                  <c:v>52.518260180405782</c:v>
                </c:pt>
                <c:pt idx="68">
                  <c:v>41.317945082862288</c:v>
                </c:pt>
                <c:pt idx="69">
                  <c:v>57.984999494707296</c:v>
                </c:pt>
                <c:pt idx="70">
                  <c:v>21.870845422298025</c:v>
                </c:pt>
                <c:pt idx="71">
                  <c:v>1.1207553216148145</c:v>
                </c:pt>
                <c:pt idx="72">
                  <c:v>152.43973410547503</c:v>
                </c:pt>
                <c:pt idx="73">
                  <c:v>82.494541195708209</c:v>
                </c:pt>
                <c:pt idx="74">
                  <c:v>0.15998814232532665</c:v>
                </c:pt>
                <c:pt idx="75">
                  <c:v>9.8668266366667474</c:v>
                </c:pt>
                <c:pt idx="76">
                  <c:v>1.8837144786428941</c:v>
                </c:pt>
                <c:pt idx="77">
                  <c:v>716.95086544282162</c:v>
                </c:pt>
                <c:pt idx="78">
                  <c:v>1.1800634224486271</c:v>
                </c:pt>
                <c:pt idx="79">
                  <c:v>1.1143689383608955</c:v>
                </c:pt>
                <c:pt idx="80">
                  <c:v>388.99227852155121</c:v>
                </c:pt>
                <c:pt idx="81">
                  <c:v>170.29632802844452</c:v>
                </c:pt>
                <c:pt idx="82">
                  <c:v>31.578650990997474</c:v>
                </c:pt>
                <c:pt idx="83">
                  <c:v>28.32454124294128</c:v>
                </c:pt>
                <c:pt idx="84">
                  <c:v>21.945327296351731</c:v>
                </c:pt>
                <c:pt idx="85">
                  <c:v>204.63230336189761</c:v>
                </c:pt>
                <c:pt idx="86">
                  <c:v>58.174922003425564</c:v>
                </c:pt>
                <c:pt idx="87">
                  <c:v>90.784272411387235</c:v>
                </c:pt>
                <c:pt idx="88">
                  <c:v>4.9745660012508655</c:v>
                </c:pt>
                <c:pt idx="89">
                  <c:v>69.138279223334948</c:v>
                </c:pt>
                <c:pt idx="90">
                  <c:v>40.308137714857288</c:v>
                </c:pt>
                <c:pt idx="91">
                  <c:v>40.914134691069535</c:v>
                </c:pt>
                <c:pt idx="92">
                  <c:v>7.5234502069296285</c:v>
                </c:pt>
                <c:pt idx="93">
                  <c:v>0.18554903857307575</c:v>
                </c:pt>
                <c:pt idx="94">
                  <c:v>1.5755343500966261</c:v>
                </c:pt>
                <c:pt idx="95">
                  <c:v>8.6564516564681053</c:v>
                </c:pt>
                <c:pt idx="96">
                  <c:v>19.626105464431781</c:v>
                </c:pt>
                <c:pt idx="97">
                  <c:v>5.4289629144879026</c:v>
                </c:pt>
                <c:pt idx="98">
                  <c:v>81.793148165366333</c:v>
                </c:pt>
                <c:pt idx="99">
                  <c:v>14.500782692363439</c:v>
                </c:pt>
                <c:pt idx="100">
                  <c:v>0.96041682003259776</c:v>
                </c:pt>
                <c:pt idx="101">
                  <c:v>284.56652924434258</c:v>
                </c:pt>
                <c:pt idx="102">
                  <c:v>472.04518509768587</c:v>
                </c:pt>
                <c:pt idx="103">
                  <c:v>26.453520897514444</c:v>
                </c:pt>
                <c:pt idx="104">
                  <c:v>5.9774529634472155E-2</c:v>
                </c:pt>
                <c:pt idx="105">
                  <c:v>17.276267206589303</c:v>
                </c:pt>
                <c:pt idx="106">
                  <c:v>113.64869068046207</c:v>
                </c:pt>
                <c:pt idx="107">
                  <c:v>9.417551460982839</c:v>
                </c:pt>
                <c:pt idx="108">
                  <c:v>1.6621500192977997E-3</c:v>
                </c:pt>
                <c:pt idx="109">
                  <c:v>0.31597203701451942</c:v>
                </c:pt>
                <c:pt idx="110">
                  <c:v>92.438666436132209</c:v>
                </c:pt>
                <c:pt idx="111">
                  <c:v>0.12078676199707834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257-49D7-B8C9-5EC933AB1B76}"/>
            </c:ext>
          </c:extLst>
        </c:ser>
        <c:ser>
          <c:idx val="1"/>
          <c:order val="1"/>
          <c:tx>
            <c:strRef>
              <c:f>cav1ncav2nT2CPR!$N$1</c:f>
              <c:strCache>
                <c:ptCount val="1"/>
                <c:pt idx="0">
                  <c:v>Ry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cav1ncav2nT2CPR!$N$3:$N$164</c:f>
              <c:numCache>
                <c:formatCode>0.00E+00</c:formatCode>
                <c:ptCount val="162"/>
                <c:pt idx="0">
                  <c:v>128.25382209416151</c:v>
                </c:pt>
                <c:pt idx="1">
                  <c:v>1.9596866144337046E-4</c:v>
                </c:pt>
                <c:pt idx="2">
                  <c:v>46.056713569510705</c:v>
                </c:pt>
                <c:pt idx="3">
                  <c:v>4.9162512277339738</c:v>
                </c:pt>
                <c:pt idx="4">
                  <c:v>4.4033061138346222E-2</c:v>
                </c:pt>
                <c:pt idx="5">
                  <c:v>0.37382305342392136</c:v>
                </c:pt>
                <c:pt idx="6">
                  <c:v>0.4081791027751081</c:v>
                </c:pt>
                <c:pt idx="7">
                  <c:v>72.637561544194398</c:v>
                </c:pt>
                <c:pt idx="8">
                  <c:v>6.1618339503199081E-4</c:v>
                </c:pt>
                <c:pt idx="9">
                  <c:v>2.6563189587908852E-3</c:v>
                </c:pt>
                <c:pt idx="10">
                  <c:v>1.8106453520443457</c:v>
                </c:pt>
                <c:pt idx="11">
                  <c:v>0.70422152630373125</c:v>
                </c:pt>
                <c:pt idx="12">
                  <c:v>87.670605548138468</c:v>
                </c:pt>
                <c:pt idx="13">
                  <c:v>300.88981400393533</c:v>
                </c:pt>
                <c:pt idx="14">
                  <c:v>1575.4323583565692</c:v>
                </c:pt>
                <c:pt idx="15">
                  <c:v>222.11469827659747</c:v>
                </c:pt>
                <c:pt idx="16" formatCode="General">
                  <c:v>37763.200436488747</c:v>
                </c:pt>
                <c:pt idx="17">
                  <c:v>1.530969757296919</c:v>
                </c:pt>
                <c:pt idx="18">
                  <c:v>221.37440656354974</c:v>
                </c:pt>
                <c:pt idx="19">
                  <c:v>32146.585763966286</c:v>
                </c:pt>
                <c:pt idx="20">
                  <c:v>3.0275934834828124</c:v>
                </c:pt>
                <c:pt idx="21">
                  <c:v>2.2286975093839891</c:v>
                </c:pt>
                <c:pt idx="22">
                  <c:v>53.700981950022324</c:v>
                </c:pt>
                <c:pt idx="23" formatCode="General">
                  <c:v>27.550491306380486</c:v>
                </c:pt>
                <c:pt idx="24">
                  <c:v>16.984036574499068</c:v>
                </c:pt>
                <c:pt idx="25">
                  <c:v>59.434160747523855</c:v>
                </c:pt>
                <c:pt idx="26">
                  <c:v>373.42956068269456</c:v>
                </c:pt>
                <c:pt idx="27">
                  <c:v>1512.2311013673059</c:v>
                </c:pt>
                <c:pt idx="28">
                  <c:v>27.291124782491391</c:v>
                </c:pt>
                <c:pt idx="29">
                  <c:v>21.690088595008842</c:v>
                </c:pt>
                <c:pt idx="30">
                  <c:v>24.424439070874435</c:v>
                </c:pt>
                <c:pt idx="31">
                  <c:v>33.524902250539775</c:v>
                </c:pt>
                <c:pt idx="32">
                  <c:v>0.32769024188393298</c:v>
                </c:pt>
                <c:pt idx="33">
                  <c:v>10.078637093974514</c:v>
                </c:pt>
                <c:pt idx="34">
                  <c:v>52.594975977719216</c:v>
                </c:pt>
                <c:pt idx="35">
                  <c:v>128.31790687330144</c:v>
                </c:pt>
                <c:pt idx="36">
                  <c:v>69.527857172136763</c:v>
                </c:pt>
                <c:pt idx="37">
                  <c:v>199.01231973247542</c:v>
                </c:pt>
                <c:pt idx="38">
                  <c:v>57536.57548115823</c:v>
                </c:pt>
                <c:pt idx="39">
                  <c:v>11696.275263633139</c:v>
                </c:pt>
                <c:pt idx="40">
                  <c:v>175.30753449551796</c:v>
                </c:pt>
                <c:pt idx="41">
                  <c:v>646.85585355093951</c:v>
                </c:pt>
                <c:pt idx="42">
                  <c:v>12463.700437682623</c:v>
                </c:pt>
                <c:pt idx="43">
                  <c:v>154.99079547754451</c:v>
                </c:pt>
                <c:pt idx="44">
                  <c:v>630.22150650733931</c:v>
                </c:pt>
                <c:pt idx="45">
                  <c:v>0.90749864117972057</c:v>
                </c:pt>
                <c:pt idx="46">
                  <c:v>7.2309705907638904</c:v>
                </c:pt>
                <c:pt idx="47">
                  <c:v>13.154844901158715</c:v>
                </c:pt>
                <c:pt idx="48">
                  <c:v>0.62921303449298416</c:v>
                </c:pt>
                <c:pt idx="49">
                  <c:v>0.41496132140330788</c:v>
                </c:pt>
                <c:pt idx="50">
                  <c:v>7.9736607096155483</c:v>
                </c:pt>
                <c:pt idx="51">
                  <c:v>40.689013412313237</c:v>
                </c:pt>
                <c:pt idx="52">
                  <c:v>69.674223021412104</c:v>
                </c:pt>
                <c:pt idx="53">
                  <c:v>63.132045250798491</c:v>
                </c:pt>
                <c:pt idx="54">
                  <c:v>37.321386914690578</c:v>
                </c:pt>
                <c:pt idx="55">
                  <c:v>6.638330016583803E-2</c:v>
                </c:pt>
                <c:pt idx="56">
                  <c:v>7.9216201357296727</c:v>
                </c:pt>
                <c:pt idx="57">
                  <c:v>129.82998758957876</c:v>
                </c:pt>
                <c:pt idx="58">
                  <c:v>144.17193398704464</c:v>
                </c:pt>
                <c:pt idx="59">
                  <c:v>0.29565020660076546</c:v>
                </c:pt>
                <c:pt idx="60">
                  <c:v>0.20391452000476587</c:v>
                </c:pt>
                <c:pt idx="61">
                  <c:v>9.3349721908176715</c:v>
                </c:pt>
                <c:pt idx="62">
                  <c:v>6.9406049725435173</c:v>
                </c:pt>
                <c:pt idx="63">
                  <c:v>5.8872572528814304</c:v>
                </c:pt>
                <c:pt idx="64">
                  <c:v>5.8872572528814304</c:v>
                </c:pt>
                <c:pt idx="65">
                  <c:v>7.8405891321516901</c:v>
                </c:pt>
                <c:pt idx="66">
                  <c:v>7.2269685161922208</c:v>
                </c:pt>
                <c:pt idx="67">
                  <c:v>2.8606749180564428</c:v>
                </c:pt>
                <c:pt idx="68">
                  <c:v>14.079132886371712</c:v>
                </c:pt>
                <c:pt idx="69">
                  <c:v>14.664160103873854</c:v>
                </c:pt>
                <c:pt idx="70">
                  <c:v>2.4184107918887237</c:v>
                </c:pt>
                <c:pt idx="71">
                  <c:v>0.42661009016305834</c:v>
                </c:pt>
                <c:pt idx="72">
                  <c:v>27.296330973188788</c:v>
                </c:pt>
                <c:pt idx="73">
                  <c:v>80.42618891894675</c:v>
                </c:pt>
                <c:pt idx="74">
                  <c:v>5.224703675165042</c:v>
                </c:pt>
                <c:pt idx="75">
                  <c:v>0.26252806586845445</c:v>
                </c:pt>
                <c:pt idx="76">
                  <c:v>7.3750648429738117</c:v>
                </c:pt>
                <c:pt idx="77">
                  <c:v>3.2563265428494623</c:v>
                </c:pt>
                <c:pt idx="78">
                  <c:v>23.243395404839596</c:v>
                </c:pt>
                <c:pt idx="79">
                  <c:v>4.2681261566747386</c:v>
                </c:pt>
                <c:pt idx="80">
                  <c:v>0.10863067515779114</c:v>
                </c:pt>
                <c:pt idx="81">
                  <c:v>39.260100797547992</c:v>
                </c:pt>
                <c:pt idx="82">
                  <c:v>36.825326479503737</c:v>
                </c:pt>
                <c:pt idx="83">
                  <c:v>151.69576995757427</c:v>
                </c:pt>
                <c:pt idx="84">
                  <c:v>11.095263242010233</c:v>
                </c:pt>
                <c:pt idx="85">
                  <c:v>0.63102472402347276</c:v>
                </c:pt>
                <c:pt idx="86">
                  <c:v>12.87904537993877</c:v>
                </c:pt>
                <c:pt idx="87">
                  <c:v>21.956141638738167</c:v>
                </c:pt>
                <c:pt idx="88">
                  <c:v>3.534241538601589E-4</c:v>
                </c:pt>
                <c:pt idx="89">
                  <c:v>7.615328511526358</c:v>
                </c:pt>
                <c:pt idx="90">
                  <c:v>0.21918701543531216</c:v>
                </c:pt>
                <c:pt idx="91">
                  <c:v>2.4796445267314868</c:v>
                </c:pt>
                <c:pt idx="92">
                  <c:v>1.2528752816277249</c:v>
                </c:pt>
                <c:pt idx="93">
                  <c:v>20.362311116382457</c:v>
                </c:pt>
                <c:pt idx="94">
                  <c:v>4.3465518743022633</c:v>
                </c:pt>
                <c:pt idx="95">
                  <c:v>13.177432481101242</c:v>
                </c:pt>
                <c:pt idx="96">
                  <c:v>3.5513905126114649</c:v>
                </c:pt>
                <c:pt idx="97">
                  <c:v>0.11803783329590645</c:v>
                </c:pt>
                <c:pt idx="98">
                  <c:v>0.7363519896390982</c:v>
                </c:pt>
                <c:pt idx="99">
                  <c:v>45.372988845272609</c:v>
                </c:pt>
                <c:pt idx="100">
                  <c:v>2.5333028409758147</c:v>
                </c:pt>
                <c:pt idx="101">
                  <c:v>5.5756867123347238</c:v>
                </c:pt>
                <c:pt idx="102">
                  <c:v>102.97262538403763</c:v>
                </c:pt>
                <c:pt idx="103">
                  <c:v>11.220750660076526</c:v>
                </c:pt>
                <c:pt idx="104">
                  <c:v>19.153106326538616</c:v>
                </c:pt>
                <c:pt idx="105">
                  <c:v>8.6081536617108618</c:v>
                </c:pt>
                <c:pt idx="106">
                  <c:v>8.3460757218464313E-2</c:v>
                </c:pt>
                <c:pt idx="107">
                  <c:v>5.7441371637774443</c:v>
                </c:pt>
                <c:pt idx="108">
                  <c:v>2.418950209243778</c:v>
                </c:pt>
                <c:pt idx="109">
                  <c:v>0.20572280107779864</c:v>
                </c:pt>
                <c:pt idx="110">
                  <c:v>1.2592962859219179E-2</c:v>
                </c:pt>
                <c:pt idx="111">
                  <c:v>2.2186737832003147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257-49D7-B8C9-5EC933AB1B76}"/>
            </c:ext>
          </c:extLst>
        </c:ser>
        <c:ser>
          <c:idx val="3"/>
          <c:order val="3"/>
          <c:tx>
            <c:strRef>
              <c:f>cav1ncav2nT2CPR!$P$1</c:f>
              <c:strCache>
                <c:ptCount val="1"/>
                <c:pt idx="0">
                  <c:v>Rx PL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strRef>
              <c:f>cav1ncav2nT2CPR!$B$2:$B$194</c:f>
              <c:strCache>
                <c:ptCount val="193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4,04</c:v>
                </c:pt>
                <c:pt idx="4">
                  <c:v>4,04148</c:v>
                </c:pt>
                <c:pt idx="5">
                  <c:v>4,12989</c:v>
                </c:pt>
                <c:pt idx="6">
                  <c:v>4,13007</c:v>
                </c:pt>
                <c:pt idx="7">
                  <c:v>4,2583</c:v>
                </c:pt>
                <c:pt idx="8">
                  <c:v>4,26365</c:v>
                </c:pt>
                <c:pt idx="9">
                  <c:v>4,31528</c:v>
                </c:pt>
                <c:pt idx="10">
                  <c:v>4,31623</c:v>
                </c:pt>
                <c:pt idx="11">
                  <c:v>4,45328</c:v>
                </c:pt>
                <c:pt idx="12">
                  <c:v>4,45513</c:v>
                </c:pt>
                <c:pt idx="13">
                  <c:v>4,51351</c:v>
                </c:pt>
                <c:pt idx="14">
                  <c:v>4,51456</c:v>
                </c:pt>
                <c:pt idx="15">
                  <c:v>4,53138</c:v>
                </c:pt>
                <c:pt idx="16">
                  <c:v>4,5349</c:v>
                </c:pt>
                <c:pt idx="17">
                  <c:v>4,5616</c:v>
                </c:pt>
                <c:pt idx="18">
                  <c:v>4,56461</c:v>
                </c:pt>
                <c:pt idx="19">
                  <c:v>4,5887</c:v>
                </c:pt>
                <c:pt idx="20">
                  <c:v>4,58927</c:v>
                </c:pt>
                <c:pt idx="21">
                  <c:v>4,61869</c:v>
                </c:pt>
                <c:pt idx="22">
                  <c:v>4,61875</c:v>
                </c:pt>
                <c:pt idx="23">
                  <c:v>4,6314</c:v>
                </c:pt>
                <c:pt idx="24">
                  <c:v>4,71152</c:v>
                </c:pt>
                <c:pt idx="25">
                  <c:v>4,74145</c:v>
                </c:pt>
                <c:pt idx="26">
                  <c:v>4,76668</c:v>
                </c:pt>
                <c:pt idx="27">
                  <c:v>4,7914</c:v>
                </c:pt>
                <c:pt idx="28">
                  <c:v>4,81476</c:v>
                </c:pt>
                <c:pt idx="29">
                  <c:v>4,86576</c:v>
                </c:pt>
                <c:pt idx="30">
                  <c:v>4,87553</c:v>
                </c:pt>
                <c:pt idx="31">
                  <c:v>4,91028</c:v>
                </c:pt>
                <c:pt idx="32">
                  <c:v>4,98667</c:v>
                </c:pt>
                <c:pt idx="33">
                  <c:v>5,06126</c:v>
                </c:pt>
                <c:pt idx="34">
                  <c:v>5,16335</c:v>
                </c:pt>
                <c:pt idx="35">
                  <c:v>5,19994</c:v>
                </c:pt>
                <c:pt idx="36">
                  <c:v>5,23286</c:v>
                </c:pt>
                <c:pt idx="37">
                  <c:v>5,30226</c:v>
                </c:pt>
                <c:pt idx="38">
                  <c:v>5,36172</c:v>
                </c:pt>
                <c:pt idx="39">
                  <c:v>5,36388</c:v>
                </c:pt>
                <c:pt idx="40">
                  <c:v>5,45836</c:v>
                </c:pt>
                <c:pt idx="41">
                  <c:v>5,47555</c:v>
                </c:pt>
                <c:pt idx="42">
                  <c:v>5,50235</c:v>
                </c:pt>
                <c:pt idx="43">
                  <c:v>5,50349</c:v>
                </c:pt>
                <c:pt idx="44">
                  <c:v>5,54438</c:v>
                </c:pt>
                <c:pt idx="45">
                  <c:v>5,58514</c:v>
                </c:pt>
                <c:pt idx="46">
                  <c:v>5,60192</c:v>
                </c:pt>
                <c:pt idx="47">
                  <c:v>5,6186</c:v>
                </c:pt>
                <c:pt idx="48">
                  <c:v>5,6301</c:v>
                </c:pt>
                <c:pt idx="49">
                  <c:v>5,63261</c:v>
                </c:pt>
                <c:pt idx="50">
                  <c:v>5,64575</c:v>
                </c:pt>
                <c:pt idx="51">
                  <c:v>5,64685</c:v>
                </c:pt>
                <c:pt idx="52">
                  <c:v>5,6532</c:v>
                </c:pt>
                <c:pt idx="53">
                  <c:v>5,65947</c:v>
                </c:pt>
                <c:pt idx="54">
                  <c:v>5,66702</c:v>
                </c:pt>
                <c:pt idx="55">
                  <c:v>5,66855</c:v>
                </c:pt>
                <c:pt idx="56">
                  <c:v>5,6987</c:v>
                </c:pt>
                <c:pt idx="57">
                  <c:v>5,71316</c:v>
                </c:pt>
                <c:pt idx="58">
                  <c:v>5,72022</c:v>
                </c:pt>
                <c:pt idx="59">
                  <c:v>5,7694</c:v>
                </c:pt>
                <c:pt idx="60">
                  <c:v>5,7697</c:v>
                </c:pt>
                <c:pt idx="61">
                  <c:v>5,78202</c:v>
                </c:pt>
                <c:pt idx="62">
                  <c:v>5,79297</c:v>
                </c:pt>
                <c:pt idx="63">
                  <c:v>5,81887</c:v>
                </c:pt>
                <c:pt idx="64">
                  <c:v>5,84031</c:v>
                </c:pt>
                <c:pt idx="65">
                  <c:v>5,84031</c:v>
                </c:pt>
                <c:pt idx="66">
                  <c:v>5,84603</c:v>
                </c:pt>
                <c:pt idx="67">
                  <c:v>5,85061</c:v>
                </c:pt>
                <c:pt idx="68">
                  <c:v>5,91415</c:v>
                </c:pt>
                <c:pt idx="69">
                  <c:v>5,91859</c:v>
                </c:pt>
                <c:pt idx="70">
                  <c:v>5,95284</c:v>
                </c:pt>
                <c:pt idx="71">
                  <c:v>5,95801</c:v>
                </c:pt>
                <c:pt idx="72">
                  <c:v>5,96271</c:v>
                </c:pt>
                <c:pt idx="73">
                  <c:v>5,96644</c:v>
                </c:pt>
                <c:pt idx="74">
                  <c:v>5,98862</c:v>
                </c:pt>
                <c:pt idx="75">
                  <c:v>6,01615</c:v>
                </c:pt>
                <c:pt idx="76">
                  <c:v>6,09356</c:v>
                </c:pt>
                <c:pt idx="77">
                  <c:v>6,0969</c:v>
                </c:pt>
                <c:pt idx="78">
                  <c:v>6,12869</c:v>
                </c:pt>
                <c:pt idx="79">
                  <c:v>6,14753</c:v>
                </c:pt>
                <c:pt idx="80">
                  <c:v>6,17336</c:v>
                </c:pt>
                <c:pt idx="81">
                  <c:v>6,19075</c:v>
                </c:pt>
                <c:pt idx="82">
                  <c:v>6,20632</c:v>
                </c:pt>
                <c:pt idx="83">
                  <c:v>6,22658</c:v>
                </c:pt>
                <c:pt idx="84">
                  <c:v>6,23092</c:v>
                </c:pt>
                <c:pt idx="85">
                  <c:v>6,23587</c:v>
                </c:pt>
                <c:pt idx="86">
                  <c:v>6,24827</c:v>
                </c:pt>
                <c:pt idx="87">
                  <c:v>6,33378</c:v>
                </c:pt>
                <c:pt idx="88">
                  <c:v>6,35536</c:v>
                </c:pt>
                <c:pt idx="89">
                  <c:v>6,36847</c:v>
                </c:pt>
                <c:pt idx="90">
                  <c:v>6,40153</c:v>
                </c:pt>
                <c:pt idx="91">
                  <c:v>6,44322</c:v>
                </c:pt>
                <c:pt idx="92">
                  <c:v>6,45184</c:v>
                </c:pt>
                <c:pt idx="93">
                  <c:v>6,49715</c:v>
                </c:pt>
                <c:pt idx="94">
                  <c:v>6,52838</c:v>
                </c:pt>
                <c:pt idx="95">
                  <c:v>6,54728</c:v>
                </c:pt>
                <c:pt idx="96">
                  <c:v>6,54846</c:v>
                </c:pt>
                <c:pt idx="97">
                  <c:v>6,5579</c:v>
                </c:pt>
                <c:pt idx="98">
                  <c:v>6,60417</c:v>
                </c:pt>
                <c:pt idx="99">
                  <c:v>6,61556</c:v>
                </c:pt>
                <c:pt idx="100">
                  <c:v>6,6694</c:v>
                </c:pt>
                <c:pt idx="101">
                  <c:v>6,70781</c:v>
                </c:pt>
                <c:pt idx="102">
                  <c:v>6,74139</c:v>
                </c:pt>
                <c:pt idx="103">
                  <c:v>6,74821</c:v>
                </c:pt>
                <c:pt idx="104">
                  <c:v>6,80238</c:v>
                </c:pt>
                <c:pt idx="105">
                  <c:v>6,80833</c:v>
                </c:pt>
                <c:pt idx="106">
                  <c:v>6,86116</c:v>
                </c:pt>
                <c:pt idx="107">
                  <c:v>6,89062</c:v>
                </c:pt>
                <c:pt idx="108">
                  <c:v>6,90242</c:v>
                </c:pt>
                <c:pt idx="109">
                  <c:v>6,90628</c:v>
                </c:pt>
                <c:pt idx="110">
                  <c:v>6,91877</c:v>
                </c:pt>
                <c:pt idx="111">
                  <c:v>6,97413</c:v>
                </c:pt>
                <c:pt idx="112">
                  <c:v>6,98735</c:v>
                </c:pt>
                <c:pt idx="168">
                  <c:v>Freq PEC</c:v>
                </c:pt>
                <c:pt idx="169">
                  <c:v>2,67819</c:v>
                </c:pt>
                <c:pt idx="170">
                  <c:v>2,67819</c:v>
                </c:pt>
                <c:pt idx="171">
                  <c:v>2,78799</c:v>
                </c:pt>
                <c:pt idx="172">
                  <c:v>2,85588</c:v>
                </c:pt>
                <c:pt idx="173">
                  <c:v>2,85588</c:v>
                </c:pt>
                <c:pt idx="174">
                  <c:v>2,9986</c:v>
                </c:pt>
                <c:pt idx="175">
                  <c:v>2,99861</c:v>
                </c:pt>
                <c:pt idx="176">
                  <c:v>3,03491</c:v>
                </c:pt>
                <c:pt idx="177">
                  <c:v>3,24829</c:v>
                </c:pt>
                <c:pt idx="178">
                  <c:v>4,01279</c:v>
                </c:pt>
                <c:pt idx="179">
                  <c:v>4,01346</c:v>
                </c:pt>
                <c:pt idx="180">
                  <c:v>4,04878</c:v>
                </c:pt>
                <c:pt idx="181">
                  <c:v>4,04878</c:v>
                </c:pt>
                <c:pt idx="182">
                  <c:v>4,16614</c:v>
                </c:pt>
                <c:pt idx="183">
                  <c:v>4,16891</c:v>
                </c:pt>
                <c:pt idx="184">
                  <c:v>4,29287</c:v>
                </c:pt>
                <c:pt idx="185">
                  <c:v>4,29397</c:v>
                </c:pt>
                <c:pt idx="186">
                  <c:v>4,39918</c:v>
                </c:pt>
                <c:pt idx="187">
                  <c:v>4,40822</c:v>
                </c:pt>
                <c:pt idx="188">
                  <c:v>4,62657</c:v>
                </c:pt>
                <c:pt idx="189">
                  <c:v>4,63196</c:v>
                </c:pt>
                <c:pt idx="190">
                  <c:v>4,64495</c:v>
                </c:pt>
                <c:pt idx="191">
                  <c:v>4,70551</c:v>
                </c:pt>
                <c:pt idx="192">
                  <c:v>4,77017</c:v>
                </c:pt>
              </c:strCache>
            </c:strRef>
          </c:xVal>
          <c:yVal>
            <c:numRef>
              <c:f>cav1ncav2nT2CPR!$P$2:$P$194</c:f>
              <c:numCache>
                <c:formatCode>General</c:formatCode>
                <c:ptCount val="193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1">
                  <c:v>4.5</c:v>
                </c:pt>
                <c:pt idx="12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6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6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4">
                  <c:v>4.5</c:v>
                </c:pt>
                <c:pt idx="45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1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59">
                  <c:v>4.5</c:v>
                </c:pt>
                <c:pt idx="60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0">
                  <c:v>4.5</c:v>
                </c:pt>
                <c:pt idx="71">
                  <c:v>4.5</c:v>
                </c:pt>
                <c:pt idx="72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6">
                  <c:v>4.5</c:v>
                </c:pt>
                <c:pt idx="77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4">
                  <c:v>4.5</c:v>
                </c:pt>
                <c:pt idx="95">
                  <c:v>4.5</c:v>
                </c:pt>
                <c:pt idx="96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0">
                  <c:v>4.5</c:v>
                </c:pt>
                <c:pt idx="101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3">
                  <c:v>4.5</c:v>
                </c:pt>
                <c:pt idx="114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4.5</c:v>
                </c:pt>
                <c:pt idx="119">
                  <c:v>4.5</c:v>
                </c:pt>
                <c:pt idx="120">
                  <c:v>4.5</c:v>
                </c:pt>
                <c:pt idx="121">
                  <c:v>4.5</c:v>
                </c:pt>
                <c:pt idx="122">
                  <c:v>4.5</c:v>
                </c:pt>
                <c:pt idx="123">
                  <c:v>4.5</c:v>
                </c:pt>
                <c:pt idx="124">
                  <c:v>4.5</c:v>
                </c:pt>
                <c:pt idx="125">
                  <c:v>4.5</c:v>
                </c:pt>
                <c:pt idx="126">
                  <c:v>4.5</c:v>
                </c:pt>
                <c:pt idx="127">
                  <c:v>4.5</c:v>
                </c:pt>
                <c:pt idx="128">
                  <c:v>4.5</c:v>
                </c:pt>
                <c:pt idx="129">
                  <c:v>4.5</c:v>
                </c:pt>
                <c:pt idx="130">
                  <c:v>4.5</c:v>
                </c:pt>
                <c:pt idx="131">
                  <c:v>4.5</c:v>
                </c:pt>
                <c:pt idx="132">
                  <c:v>4.5</c:v>
                </c:pt>
                <c:pt idx="133">
                  <c:v>4.5</c:v>
                </c:pt>
                <c:pt idx="134">
                  <c:v>4.5</c:v>
                </c:pt>
                <c:pt idx="135">
                  <c:v>4.5</c:v>
                </c:pt>
                <c:pt idx="136">
                  <c:v>4.5</c:v>
                </c:pt>
                <c:pt idx="137">
                  <c:v>4.5</c:v>
                </c:pt>
                <c:pt idx="138">
                  <c:v>4.5</c:v>
                </c:pt>
                <c:pt idx="139">
                  <c:v>4.5</c:v>
                </c:pt>
                <c:pt idx="140">
                  <c:v>4.5</c:v>
                </c:pt>
                <c:pt idx="141">
                  <c:v>4.5</c:v>
                </c:pt>
                <c:pt idx="142">
                  <c:v>4.5</c:v>
                </c:pt>
                <c:pt idx="143">
                  <c:v>4.5</c:v>
                </c:pt>
                <c:pt idx="144">
                  <c:v>4.5</c:v>
                </c:pt>
                <c:pt idx="145">
                  <c:v>4.5</c:v>
                </c:pt>
                <c:pt idx="146">
                  <c:v>4.5</c:v>
                </c:pt>
                <c:pt idx="147">
                  <c:v>4.5</c:v>
                </c:pt>
                <c:pt idx="148">
                  <c:v>4.5</c:v>
                </c:pt>
                <c:pt idx="149">
                  <c:v>4.5</c:v>
                </c:pt>
                <c:pt idx="150">
                  <c:v>4.5</c:v>
                </c:pt>
                <c:pt idx="151">
                  <c:v>4.5</c:v>
                </c:pt>
                <c:pt idx="152">
                  <c:v>4.5</c:v>
                </c:pt>
                <c:pt idx="153">
                  <c:v>4.5</c:v>
                </c:pt>
                <c:pt idx="154">
                  <c:v>4.5</c:v>
                </c:pt>
                <c:pt idx="155">
                  <c:v>4.5</c:v>
                </c:pt>
                <c:pt idx="156">
                  <c:v>4.5</c:v>
                </c:pt>
                <c:pt idx="157">
                  <c:v>4.5</c:v>
                </c:pt>
                <c:pt idx="158">
                  <c:v>4.5</c:v>
                </c:pt>
                <c:pt idx="159">
                  <c:v>4.5</c:v>
                </c:pt>
                <c:pt idx="160">
                  <c:v>4.5</c:v>
                </c:pt>
                <c:pt idx="161">
                  <c:v>4.5</c:v>
                </c:pt>
                <c:pt idx="162">
                  <c:v>4.5</c:v>
                </c:pt>
                <c:pt idx="163">
                  <c:v>4.5</c:v>
                </c:pt>
                <c:pt idx="164">
                  <c:v>4.5</c:v>
                </c:pt>
                <c:pt idx="165">
                  <c:v>4.5</c:v>
                </c:pt>
                <c:pt idx="166">
                  <c:v>4.5</c:v>
                </c:pt>
                <c:pt idx="167">
                  <c:v>4.5</c:v>
                </c:pt>
                <c:pt idx="168">
                  <c:v>4.5</c:v>
                </c:pt>
                <c:pt idx="169">
                  <c:v>4.5</c:v>
                </c:pt>
                <c:pt idx="170">
                  <c:v>4.5</c:v>
                </c:pt>
                <c:pt idx="171">
                  <c:v>4.5</c:v>
                </c:pt>
                <c:pt idx="172">
                  <c:v>4.5</c:v>
                </c:pt>
                <c:pt idx="173">
                  <c:v>4.5</c:v>
                </c:pt>
                <c:pt idx="174">
                  <c:v>4.5</c:v>
                </c:pt>
                <c:pt idx="175">
                  <c:v>4.5</c:v>
                </c:pt>
                <c:pt idx="176">
                  <c:v>4.5</c:v>
                </c:pt>
                <c:pt idx="177">
                  <c:v>4.5</c:v>
                </c:pt>
                <c:pt idx="178">
                  <c:v>4.5</c:v>
                </c:pt>
                <c:pt idx="179">
                  <c:v>4.5</c:v>
                </c:pt>
                <c:pt idx="180">
                  <c:v>4.5</c:v>
                </c:pt>
                <c:pt idx="181">
                  <c:v>4.5</c:v>
                </c:pt>
                <c:pt idx="182">
                  <c:v>4.5</c:v>
                </c:pt>
                <c:pt idx="183">
                  <c:v>4.5</c:v>
                </c:pt>
                <c:pt idx="184">
                  <c:v>4.5</c:v>
                </c:pt>
                <c:pt idx="185">
                  <c:v>4.5</c:v>
                </c:pt>
                <c:pt idx="186">
                  <c:v>4.5</c:v>
                </c:pt>
                <c:pt idx="187">
                  <c:v>4.5</c:v>
                </c:pt>
                <c:pt idx="188">
                  <c:v>4.5</c:v>
                </c:pt>
                <c:pt idx="189">
                  <c:v>4.5</c:v>
                </c:pt>
                <c:pt idx="190">
                  <c:v>4.5</c:v>
                </c:pt>
                <c:pt idx="191">
                  <c:v>4.5</c:v>
                </c:pt>
                <c:pt idx="192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257-49D7-B8C9-5EC933AB1B76}"/>
            </c:ext>
          </c:extLst>
        </c:ser>
        <c:ser>
          <c:idx val="4"/>
          <c:order val="4"/>
          <c:tx>
            <c:strRef>
              <c:f>cav1ncav2nT2CPR!$Q$1</c:f>
              <c:strCache>
                <c:ptCount val="1"/>
                <c:pt idx="0">
                  <c:v>Ry PL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cav1ncav2nT2CPR!$B$2:$B$194</c:f>
              <c:strCache>
                <c:ptCount val="193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4,04</c:v>
                </c:pt>
                <c:pt idx="4">
                  <c:v>4,04148</c:v>
                </c:pt>
                <c:pt idx="5">
                  <c:v>4,12989</c:v>
                </c:pt>
                <c:pt idx="6">
                  <c:v>4,13007</c:v>
                </c:pt>
                <c:pt idx="7">
                  <c:v>4,2583</c:v>
                </c:pt>
                <c:pt idx="8">
                  <c:v>4,26365</c:v>
                </c:pt>
                <c:pt idx="9">
                  <c:v>4,31528</c:v>
                </c:pt>
                <c:pt idx="10">
                  <c:v>4,31623</c:v>
                </c:pt>
                <c:pt idx="11">
                  <c:v>4,45328</c:v>
                </c:pt>
                <c:pt idx="12">
                  <c:v>4,45513</c:v>
                </c:pt>
                <c:pt idx="13">
                  <c:v>4,51351</c:v>
                </c:pt>
                <c:pt idx="14">
                  <c:v>4,51456</c:v>
                </c:pt>
                <c:pt idx="15">
                  <c:v>4,53138</c:v>
                </c:pt>
                <c:pt idx="16">
                  <c:v>4,5349</c:v>
                </c:pt>
                <c:pt idx="17">
                  <c:v>4,5616</c:v>
                </c:pt>
                <c:pt idx="18">
                  <c:v>4,56461</c:v>
                </c:pt>
                <c:pt idx="19">
                  <c:v>4,5887</c:v>
                </c:pt>
                <c:pt idx="20">
                  <c:v>4,58927</c:v>
                </c:pt>
                <c:pt idx="21">
                  <c:v>4,61869</c:v>
                </c:pt>
                <c:pt idx="22">
                  <c:v>4,61875</c:v>
                </c:pt>
                <c:pt idx="23">
                  <c:v>4,6314</c:v>
                </c:pt>
                <c:pt idx="24">
                  <c:v>4,71152</c:v>
                </c:pt>
                <c:pt idx="25">
                  <c:v>4,74145</c:v>
                </c:pt>
                <c:pt idx="26">
                  <c:v>4,76668</c:v>
                </c:pt>
                <c:pt idx="27">
                  <c:v>4,7914</c:v>
                </c:pt>
                <c:pt idx="28">
                  <c:v>4,81476</c:v>
                </c:pt>
                <c:pt idx="29">
                  <c:v>4,86576</c:v>
                </c:pt>
                <c:pt idx="30">
                  <c:v>4,87553</c:v>
                </c:pt>
                <c:pt idx="31">
                  <c:v>4,91028</c:v>
                </c:pt>
                <c:pt idx="32">
                  <c:v>4,98667</c:v>
                </c:pt>
                <c:pt idx="33">
                  <c:v>5,06126</c:v>
                </c:pt>
                <c:pt idx="34">
                  <c:v>5,16335</c:v>
                </c:pt>
                <c:pt idx="35">
                  <c:v>5,19994</c:v>
                </c:pt>
                <c:pt idx="36">
                  <c:v>5,23286</c:v>
                </c:pt>
                <c:pt idx="37">
                  <c:v>5,30226</c:v>
                </c:pt>
                <c:pt idx="38">
                  <c:v>5,36172</c:v>
                </c:pt>
                <c:pt idx="39">
                  <c:v>5,36388</c:v>
                </c:pt>
                <c:pt idx="40">
                  <c:v>5,45836</c:v>
                </c:pt>
                <c:pt idx="41">
                  <c:v>5,47555</c:v>
                </c:pt>
                <c:pt idx="42">
                  <c:v>5,50235</c:v>
                </c:pt>
                <c:pt idx="43">
                  <c:v>5,50349</c:v>
                </c:pt>
                <c:pt idx="44">
                  <c:v>5,54438</c:v>
                </c:pt>
                <c:pt idx="45">
                  <c:v>5,58514</c:v>
                </c:pt>
                <c:pt idx="46">
                  <c:v>5,60192</c:v>
                </c:pt>
                <c:pt idx="47">
                  <c:v>5,6186</c:v>
                </c:pt>
                <c:pt idx="48">
                  <c:v>5,6301</c:v>
                </c:pt>
                <c:pt idx="49">
                  <c:v>5,63261</c:v>
                </c:pt>
                <c:pt idx="50">
                  <c:v>5,64575</c:v>
                </c:pt>
                <c:pt idx="51">
                  <c:v>5,64685</c:v>
                </c:pt>
                <c:pt idx="52">
                  <c:v>5,6532</c:v>
                </c:pt>
                <c:pt idx="53">
                  <c:v>5,65947</c:v>
                </c:pt>
                <c:pt idx="54">
                  <c:v>5,66702</c:v>
                </c:pt>
                <c:pt idx="55">
                  <c:v>5,66855</c:v>
                </c:pt>
                <c:pt idx="56">
                  <c:v>5,6987</c:v>
                </c:pt>
                <c:pt idx="57">
                  <c:v>5,71316</c:v>
                </c:pt>
                <c:pt idx="58">
                  <c:v>5,72022</c:v>
                </c:pt>
                <c:pt idx="59">
                  <c:v>5,7694</c:v>
                </c:pt>
                <c:pt idx="60">
                  <c:v>5,7697</c:v>
                </c:pt>
                <c:pt idx="61">
                  <c:v>5,78202</c:v>
                </c:pt>
                <c:pt idx="62">
                  <c:v>5,79297</c:v>
                </c:pt>
                <c:pt idx="63">
                  <c:v>5,81887</c:v>
                </c:pt>
                <c:pt idx="64">
                  <c:v>5,84031</c:v>
                </c:pt>
                <c:pt idx="65">
                  <c:v>5,84031</c:v>
                </c:pt>
                <c:pt idx="66">
                  <c:v>5,84603</c:v>
                </c:pt>
                <c:pt idx="67">
                  <c:v>5,85061</c:v>
                </c:pt>
                <c:pt idx="68">
                  <c:v>5,91415</c:v>
                </c:pt>
                <c:pt idx="69">
                  <c:v>5,91859</c:v>
                </c:pt>
                <c:pt idx="70">
                  <c:v>5,95284</c:v>
                </c:pt>
                <c:pt idx="71">
                  <c:v>5,95801</c:v>
                </c:pt>
                <c:pt idx="72">
                  <c:v>5,96271</c:v>
                </c:pt>
                <c:pt idx="73">
                  <c:v>5,96644</c:v>
                </c:pt>
                <c:pt idx="74">
                  <c:v>5,98862</c:v>
                </c:pt>
                <c:pt idx="75">
                  <c:v>6,01615</c:v>
                </c:pt>
                <c:pt idx="76">
                  <c:v>6,09356</c:v>
                </c:pt>
                <c:pt idx="77">
                  <c:v>6,0969</c:v>
                </c:pt>
                <c:pt idx="78">
                  <c:v>6,12869</c:v>
                </c:pt>
                <c:pt idx="79">
                  <c:v>6,14753</c:v>
                </c:pt>
                <c:pt idx="80">
                  <c:v>6,17336</c:v>
                </c:pt>
                <c:pt idx="81">
                  <c:v>6,19075</c:v>
                </c:pt>
                <c:pt idx="82">
                  <c:v>6,20632</c:v>
                </c:pt>
                <c:pt idx="83">
                  <c:v>6,22658</c:v>
                </c:pt>
                <c:pt idx="84">
                  <c:v>6,23092</c:v>
                </c:pt>
                <c:pt idx="85">
                  <c:v>6,23587</c:v>
                </c:pt>
                <c:pt idx="86">
                  <c:v>6,24827</c:v>
                </c:pt>
                <c:pt idx="87">
                  <c:v>6,33378</c:v>
                </c:pt>
                <c:pt idx="88">
                  <c:v>6,35536</c:v>
                </c:pt>
                <c:pt idx="89">
                  <c:v>6,36847</c:v>
                </c:pt>
                <c:pt idx="90">
                  <c:v>6,40153</c:v>
                </c:pt>
                <c:pt idx="91">
                  <c:v>6,44322</c:v>
                </c:pt>
                <c:pt idx="92">
                  <c:v>6,45184</c:v>
                </c:pt>
                <c:pt idx="93">
                  <c:v>6,49715</c:v>
                </c:pt>
                <c:pt idx="94">
                  <c:v>6,52838</c:v>
                </c:pt>
                <c:pt idx="95">
                  <c:v>6,54728</c:v>
                </c:pt>
                <c:pt idx="96">
                  <c:v>6,54846</c:v>
                </c:pt>
                <c:pt idx="97">
                  <c:v>6,5579</c:v>
                </c:pt>
                <c:pt idx="98">
                  <c:v>6,60417</c:v>
                </c:pt>
                <c:pt idx="99">
                  <c:v>6,61556</c:v>
                </c:pt>
                <c:pt idx="100">
                  <c:v>6,6694</c:v>
                </c:pt>
                <c:pt idx="101">
                  <c:v>6,70781</c:v>
                </c:pt>
                <c:pt idx="102">
                  <c:v>6,74139</c:v>
                </c:pt>
                <c:pt idx="103">
                  <c:v>6,74821</c:v>
                </c:pt>
                <c:pt idx="104">
                  <c:v>6,80238</c:v>
                </c:pt>
                <c:pt idx="105">
                  <c:v>6,80833</c:v>
                </c:pt>
                <c:pt idx="106">
                  <c:v>6,86116</c:v>
                </c:pt>
                <c:pt idx="107">
                  <c:v>6,89062</c:v>
                </c:pt>
                <c:pt idx="108">
                  <c:v>6,90242</c:v>
                </c:pt>
                <c:pt idx="109">
                  <c:v>6,90628</c:v>
                </c:pt>
                <c:pt idx="110">
                  <c:v>6,91877</c:v>
                </c:pt>
                <c:pt idx="111">
                  <c:v>6,97413</c:v>
                </c:pt>
                <c:pt idx="112">
                  <c:v>6,98735</c:v>
                </c:pt>
                <c:pt idx="168">
                  <c:v>Freq PEC</c:v>
                </c:pt>
                <c:pt idx="169">
                  <c:v>2,67819</c:v>
                </c:pt>
                <c:pt idx="170">
                  <c:v>2,67819</c:v>
                </c:pt>
                <c:pt idx="171">
                  <c:v>2,78799</c:v>
                </c:pt>
                <c:pt idx="172">
                  <c:v>2,85588</c:v>
                </c:pt>
                <c:pt idx="173">
                  <c:v>2,85588</c:v>
                </c:pt>
                <c:pt idx="174">
                  <c:v>2,9986</c:v>
                </c:pt>
                <c:pt idx="175">
                  <c:v>2,99861</c:v>
                </c:pt>
                <c:pt idx="176">
                  <c:v>3,03491</c:v>
                </c:pt>
                <c:pt idx="177">
                  <c:v>3,24829</c:v>
                </c:pt>
                <c:pt idx="178">
                  <c:v>4,01279</c:v>
                </c:pt>
                <c:pt idx="179">
                  <c:v>4,01346</c:v>
                </c:pt>
                <c:pt idx="180">
                  <c:v>4,04878</c:v>
                </c:pt>
                <c:pt idx="181">
                  <c:v>4,04878</c:v>
                </c:pt>
                <c:pt idx="182">
                  <c:v>4,16614</c:v>
                </c:pt>
                <c:pt idx="183">
                  <c:v>4,16891</c:v>
                </c:pt>
                <c:pt idx="184">
                  <c:v>4,29287</c:v>
                </c:pt>
                <c:pt idx="185">
                  <c:v>4,29397</c:v>
                </c:pt>
                <c:pt idx="186">
                  <c:v>4,39918</c:v>
                </c:pt>
                <c:pt idx="187">
                  <c:v>4,40822</c:v>
                </c:pt>
                <c:pt idx="188">
                  <c:v>4,62657</c:v>
                </c:pt>
                <c:pt idx="189">
                  <c:v>4,63196</c:v>
                </c:pt>
                <c:pt idx="190">
                  <c:v>4,64495</c:v>
                </c:pt>
                <c:pt idx="191">
                  <c:v>4,70551</c:v>
                </c:pt>
                <c:pt idx="192">
                  <c:v>4,77017</c:v>
                </c:pt>
              </c:strCache>
            </c:strRef>
          </c:xVal>
          <c:yVal>
            <c:numRef>
              <c:f>cav1ncav2nT2CPR!$Q$2:$Q$194</c:f>
              <c:numCache>
                <c:formatCode>General</c:formatCode>
                <c:ptCount val="193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1.5</c:v>
                </c:pt>
                <c:pt idx="9">
                  <c:v>1.5</c:v>
                </c:pt>
                <c:pt idx="11">
                  <c:v>1.5</c:v>
                </c:pt>
                <c:pt idx="12">
                  <c:v>1.5</c:v>
                </c:pt>
                <c:pt idx="13">
                  <c:v>1.5</c:v>
                </c:pt>
                <c:pt idx="14">
                  <c:v>1.5</c:v>
                </c:pt>
                <c:pt idx="15">
                  <c:v>1.5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19">
                  <c:v>1.5</c:v>
                </c:pt>
                <c:pt idx="20">
                  <c:v>1.5</c:v>
                </c:pt>
                <c:pt idx="21">
                  <c:v>1.5</c:v>
                </c:pt>
                <c:pt idx="23">
                  <c:v>1.5</c:v>
                </c:pt>
                <c:pt idx="24">
                  <c:v>1.5</c:v>
                </c:pt>
                <c:pt idx="25">
                  <c:v>1.5</c:v>
                </c:pt>
                <c:pt idx="27">
                  <c:v>1.5</c:v>
                </c:pt>
                <c:pt idx="28">
                  <c:v>1.5</c:v>
                </c:pt>
                <c:pt idx="29">
                  <c:v>1.5</c:v>
                </c:pt>
                <c:pt idx="30">
                  <c:v>1.5</c:v>
                </c:pt>
                <c:pt idx="32">
                  <c:v>1.5</c:v>
                </c:pt>
                <c:pt idx="33">
                  <c:v>1.5</c:v>
                </c:pt>
                <c:pt idx="34">
                  <c:v>1.5</c:v>
                </c:pt>
                <c:pt idx="37">
                  <c:v>1.5</c:v>
                </c:pt>
                <c:pt idx="38">
                  <c:v>1.5</c:v>
                </c:pt>
                <c:pt idx="39">
                  <c:v>1.5</c:v>
                </c:pt>
                <c:pt idx="40">
                  <c:v>1.5</c:v>
                </c:pt>
                <c:pt idx="41">
                  <c:v>1.5</c:v>
                </c:pt>
                <c:pt idx="42">
                  <c:v>1.5</c:v>
                </c:pt>
                <c:pt idx="43">
                  <c:v>1.5</c:v>
                </c:pt>
                <c:pt idx="44">
                  <c:v>1.5</c:v>
                </c:pt>
                <c:pt idx="45">
                  <c:v>1.5</c:v>
                </c:pt>
                <c:pt idx="46">
                  <c:v>1.5</c:v>
                </c:pt>
                <c:pt idx="47">
                  <c:v>1.5</c:v>
                </c:pt>
                <c:pt idx="48">
                  <c:v>1.5</c:v>
                </c:pt>
                <c:pt idx="49">
                  <c:v>1.5</c:v>
                </c:pt>
                <c:pt idx="50">
                  <c:v>1.5</c:v>
                </c:pt>
                <c:pt idx="51">
                  <c:v>1.5</c:v>
                </c:pt>
                <c:pt idx="57">
                  <c:v>1.5</c:v>
                </c:pt>
                <c:pt idx="59">
                  <c:v>1.5</c:v>
                </c:pt>
                <c:pt idx="60">
                  <c:v>1.5</c:v>
                </c:pt>
                <c:pt idx="61">
                  <c:v>1.5</c:v>
                </c:pt>
                <c:pt idx="62">
                  <c:v>1.5</c:v>
                </c:pt>
                <c:pt idx="63">
                  <c:v>1.5</c:v>
                </c:pt>
                <c:pt idx="64">
                  <c:v>1.5</c:v>
                </c:pt>
                <c:pt idx="70">
                  <c:v>1.5</c:v>
                </c:pt>
                <c:pt idx="71">
                  <c:v>1.5</c:v>
                </c:pt>
                <c:pt idx="72">
                  <c:v>1.5</c:v>
                </c:pt>
                <c:pt idx="73">
                  <c:v>1.5</c:v>
                </c:pt>
                <c:pt idx="74">
                  <c:v>1.5</c:v>
                </c:pt>
                <c:pt idx="75">
                  <c:v>1.5</c:v>
                </c:pt>
                <c:pt idx="78">
                  <c:v>1.5</c:v>
                </c:pt>
                <c:pt idx="81">
                  <c:v>1.5</c:v>
                </c:pt>
                <c:pt idx="82">
                  <c:v>1.5</c:v>
                </c:pt>
                <c:pt idx="83">
                  <c:v>1.5</c:v>
                </c:pt>
                <c:pt idx="84">
                  <c:v>1.5</c:v>
                </c:pt>
                <c:pt idx="88">
                  <c:v>1.5</c:v>
                </c:pt>
                <c:pt idx="89">
                  <c:v>1.5</c:v>
                </c:pt>
                <c:pt idx="91">
                  <c:v>1.5</c:v>
                </c:pt>
                <c:pt idx="92">
                  <c:v>1.5</c:v>
                </c:pt>
                <c:pt idx="94">
                  <c:v>1.5</c:v>
                </c:pt>
                <c:pt idx="95">
                  <c:v>1.5</c:v>
                </c:pt>
                <c:pt idx="98">
                  <c:v>1.5</c:v>
                </c:pt>
                <c:pt idx="101">
                  <c:v>1.5</c:v>
                </c:pt>
                <c:pt idx="104">
                  <c:v>1.5</c:v>
                </c:pt>
                <c:pt idx="106">
                  <c:v>1.5</c:v>
                </c:pt>
                <c:pt idx="107">
                  <c:v>1.5</c:v>
                </c:pt>
                <c:pt idx="108">
                  <c:v>1.5</c:v>
                </c:pt>
                <c:pt idx="109">
                  <c:v>1.5</c:v>
                </c:pt>
                <c:pt idx="110">
                  <c:v>1.5</c:v>
                </c:pt>
                <c:pt idx="111">
                  <c:v>1.5</c:v>
                </c:pt>
                <c:pt idx="112">
                  <c:v>1.5</c:v>
                </c:pt>
                <c:pt idx="113">
                  <c:v>1.5</c:v>
                </c:pt>
                <c:pt idx="114">
                  <c:v>1.5</c:v>
                </c:pt>
                <c:pt idx="115">
                  <c:v>1.5</c:v>
                </c:pt>
                <c:pt idx="116">
                  <c:v>1.5</c:v>
                </c:pt>
                <c:pt idx="117">
                  <c:v>1.5</c:v>
                </c:pt>
                <c:pt idx="118">
                  <c:v>1.5</c:v>
                </c:pt>
                <c:pt idx="119">
                  <c:v>1.5</c:v>
                </c:pt>
                <c:pt idx="120">
                  <c:v>1.5</c:v>
                </c:pt>
                <c:pt idx="121">
                  <c:v>1.5</c:v>
                </c:pt>
                <c:pt idx="122">
                  <c:v>1.5</c:v>
                </c:pt>
                <c:pt idx="123">
                  <c:v>1.5</c:v>
                </c:pt>
                <c:pt idx="124">
                  <c:v>1.5</c:v>
                </c:pt>
                <c:pt idx="125">
                  <c:v>1.5</c:v>
                </c:pt>
                <c:pt idx="126">
                  <c:v>1.5</c:v>
                </c:pt>
                <c:pt idx="127">
                  <c:v>1.5</c:v>
                </c:pt>
                <c:pt idx="128">
                  <c:v>1.5</c:v>
                </c:pt>
                <c:pt idx="129">
                  <c:v>1.5</c:v>
                </c:pt>
                <c:pt idx="130">
                  <c:v>1.5</c:v>
                </c:pt>
                <c:pt idx="131">
                  <c:v>1.5</c:v>
                </c:pt>
                <c:pt idx="132">
                  <c:v>1.5</c:v>
                </c:pt>
                <c:pt idx="133">
                  <c:v>1.5</c:v>
                </c:pt>
                <c:pt idx="134">
                  <c:v>1.5</c:v>
                </c:pt>
                <c:pt idx="135">
                  <c:v>1.5</c:v>
                </c:pt>
                <c:pt idx="136">
                  <c:v>1.5</c:v>
                </c:pt>
                <c:pt idx="137">
                  <c:v>1.5</c:v>
                </c:pt>
                <c:pt idx="138">
                  <c:v>1.5</c:v>
                </c:pt>
                <c:pt idx="139">
                  <c:v>1.5</c:v>
                </c:pt>
                <c:pt idx="140">
                  <c:v>1.5</c:v>
                </c:pt>
                <c:pt idx="141">
                  <c:v>1.5</c:v>
                </c:pt>
                <c:pt idx="142">
                  <c:v>1.5</c:v>
                </c:pt>
                <c:pt idx="143">
                  <c:v>1.5</c:v>
                </c:pt>
                <c:pt idx="144">
                  <c:v>1.5</c:v>
                </c:pt>
                <c:pt idx="145">
                  <c:v>1.5</c:v>
                </c:pt>
                <c:pt idx="146">
                  <c:v>1.5</c:v>
                </c:pt>
                <c:pt idx="147">
                  <c:v>1.5</c:v>
                </c:pt>
                <c:pt idx="148">
                  <c:v>1.5</c:v>
                </c:pt>
                <c:pt idx="149">
                  <c:v>1.5</c:v>
                </c:pt>
                <c:pt idx="150">
                  <c:v>1.5</c:v>
                </c:pt>
                <c:pt idx="151">
                  <c:v>1.5</c:v>
                </c:pt>
                <c:pt idx="152">
                  <c:v>1.5</c:v>
                </c:pt>
                <c:pt idx="153">
                  <c:v>1.5</c:v>
                </c:pt>
                <c:pt idx="154">
                  <c:v>1.5</c:v>
                </c:pt>
                <c:pt idx="155">
                  <c:v>1.5</c:v>
                </c:pt>
                <c:pt idx="156">
                  <c:v>1.5</c:v>
                </c:pt>
                <c:pt idx="157">
                  <c:v>1.5</c:v>
                </c:pt>
                <c:pt idx="158">
                  <c:v>1.5</c:v>
                </c:pt>
                <c:pt idx="159">
                  <c:v>1.5</c:v>
                </c:pt>
                <c:pt idx="160">
                  <c:v>1.5</c:v>
                </c:pt>
                <c:pt idx="161">
                  <c:v>1.5</c:v>
                </c:pt>
                <c:pt idx="162">
                  <c:v>1.5</c:v>
                </c:pt>
                <c:pt idx="163">
                  <c:v>1.5</c:v>
                </c:pt>
                <c:pt idx="164">
                  <c:v>1.5</c:v>
                </c:pt>
                <c:pt idx="165">
                  <c:v>1.5</c:v>
                </c:pt>
                <c:pt idx="166">
                  <c:v>1.5</c:v>
                </c:pt>
                <c:pt idx="167">
                  <c:v>1.5</c:v>
                </c:pt>
                <c:pt idx="168">
                  <c:v>1.5</c:v>
                </c:pt>
                <c:pt idx="169">
                  <c:v>1.5</c:v>
                </c:pt>
                <c:pt idx="170">
                  <c:v>1.5</c:v>
                </c:pt>
                <c:pt idx="171">
                  <c:v>1.5</c:v>
                </c:pt>
                <c:pt idx="172">
                  <c:v>1.5</c:v>
                </c:pt>
                <c:pt idx="173">
                  <c:v>1.5</c:v>
                </c:pt>
                <c:pt idx="174">
                  <c:v>1.5</c:v>
                </c:pt>
                <c:pt idx="175">
                  <c:v>1.5</c:v>
                </c:pt>
                <c:pt idx="176">
                  <c:v>1.5</c:v>
                </c:pt>
                <c:pt idx="177">
                  <c:v>1.5</c:v>
                </c:pt>
                <c:pt idx="178">
                  <c:v>1.5</c:v>
                </c:pt>
                <c:pt idx="179">
                  <c:v>1.5</c:v>
                </c:pt>
                <c:pt idx="182">
                  <c:v>1.5</c:v>
                </c:pt>
                <c:pt idx="183">
                  <c:v>1.5</c:v>
                </c:pt>
                <c:pt idx="186">
                  <c:v>1.5</c:v>
                </c:pt>
                <c:pt idx="187">
                  <c:v>1.5</c:v>
                </c:pt>
                <c:pt idx="190">
                  <c:v>1.5</c:v>
                </c:pt>
                <c:pt idx="191">
                  <c:v>1.5</c:v>
                </c:pt>
                <c:pt idx="192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257-49D7-B8C9-5EC933AB1B76}"/>
            </c:ext>
          </c:extLst>
        </c:ser>
        <c:ser>
          <c:idx val="6"/>
          <c:order val="6"/>
          <c:tx>
            <c:v>Rx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cav1ncav2nT2CPR!$M$171:$M$307</c:f>
              <c:numCache>
                <c:formatCode>0.00E+00</c:formatCode>
                <c:ptCount val="137"/>
                <c:pt idx="0">
                  <c:v>5.3077812409698962E-5</c:v>
                </c:pt>
                <c:pt idx="1">
                  <c:v>5.544706935542397E-4</c:v>
                </c:pt>
                <c:pt idx="2">
                  <c:v>1.1593613457247505E-5</c:v>
                </c:pt>
                <c:pt idx="3">
                  <c:v>6.882423571630115E-5</c:v>
                </c:pt>
                <c:pt idx="4">
                  <c:v>1.0099776732961851E-3</c:v>
                </c:pt>
                <c:pt idx="5">
                  <c:v>1.1535103765037084E-3</c:v>
                </c:pt>
                <c:pt idx="6">
                  <c:v>1.6497790494077489E-2</c:v>
                </c:pt>
                <c:pt idx="7">
                  <c:v>1.643476260467147E-3</c:v>
                </c:pt>
                <c:pt idx="8">
                  <c:v>6.6607894967236321E-3</c:v>
                </c:pt>
                <c:pt idx="9">
                  <c:v>4.3881728323088467E-5</c:v>
                </c:pt>
                <c:pt idx="10">
                  <c:v>1.6630189692224537E-4</c:v>
                </c:pt>
                <c:pt idx="11">
                  <c:v>1.2054009939867383E-3</c:v>
                </c:pt>
                <c:pt idx="12">
                  <c:v>5.9935272902796564E-4</c:v>
                </c:pt>
                <c:pt idx="13">
                  <c:v>1.3442087515030005E-4</c:v>
                </c:pt>
                <c:pt idx="14">
                  <c:v>1.6342313766072797E-4</c:v>
                </c:pt>
                <c:pt idx="15">
                  <c:v>4.7223937288871386E-5</c:v>
                </c:pt>
                <c:pt idx="16">
                  <c:v>3.8012355191278707E-4</c:v>
                </c:pt>
                <c:pt idx="17">
                  <c:v>1.4056297295975194E-4</c:v>
                </c:pt>
                <c:pt idx="18">
                  <c:v>1.785379140275365E-5</c:v>
                </c:pt>
                <c:pt idx="19">
                  <c:v>9.5455201797021466E-7</c:v>
                </c:pt>
                <c:pt idx="20">
                  <c:v>2.027676060625763E-6</c:v>
                </c:pt>
                <c:pt idx="21">
                  <c:v>5.9135764060619462E-7</c:v>
                </c:pt>
                <c:pt idx="22">
                  <c:v>6.303227591084271E-7</c:v>
                </c:pt>
                <c:pt idx="23">
                  <c:v>1.4011921260479633E-7</c:v>
                </c:pt>
                <c:pt idx="24">
                  <c:v>7.0982751047678328E-10</c:v>
                </c:pt>
                <c:pt idx="25">
                  <c:v>1.9512352061738586E-8</c:v>
                </c:pt>
                <c:pt idx="26">
                  <c:v>4.5833930314194448E-5</c:v>
                </c:pt>
                <c:pt idx="27">
                  <c:v>8.743185083364134E-8</c:v>
                </c:pt>
                <c:pt idx="28">
                  <c:v>2.9822513951067027E-7</c:v>
                </c:pt>
                <c:pt idx="29">
                  <c:v>9.9595312970725704E-7</c:v>
                </c:pt>
                <c:pt idx="30">
                  <c:v>2.2740605438814652E-7</c:v>
                </c:pt>
                <c:pt idx="31">
                  <c:v>3.5342646872018945E-7</c:v>
                </c:pt>
                <c:pt idx="32">
                  <c:v>1.8968083237017914E-5</c:v>
                </c:pt>
                <c:pt idx="33">
                  <c:v>1.7763095377649332E-4</c:v>
                </c:pt>
                <c:pt idx="34">
                  <c:v>1.4358782357564774E-8</c:v>
                </c:pt>
                <c:pt idx="35">
                  <c:v>3.4067544508430844E-6</c:v>
                </c:pt>
                <c:pt idx="36">
                  <c:v>8.602944703553228E-7</c:v>
                </c:pt>
                <c:pt idx="37">
                  <c:v>1.1172350420419408E-6</c:v>
                </c:pt>
                <c:pt idx="38">
                  <c:v>7.1334664142022989E-8</c:v>
                </c:pt>
                <c:pt idx="39">
                  <c:v>1.5379981517726104E-5</c:v>
                </c:pt>
                <c:pt idx="40">
                  <c:v>3.0821814933545273E-6</c:v>
                </c:pt>
                <c:pt idx="41">
                  <c:v>8.9159462692773233E-6</c:v>
                </c:pt>
                <c:pt idx="42">
                  <c:v>7.8773004138659951E-6</c:v>
                </c:pt>
                <c:pt idx="43">
                  <c:v>1.8527424012569377E-8</c:v>
                </c:pt>
                <c:pt idx="44">
                  <c:v>5.1837175989597277E-11</c:v>
                </c:pt>
                <c:pt idx="45">
                  <c:v>6.3892395072843244E-7</c:v>
                </c:pt>
                <c:pt idx="46">
                  <c:v>4.6817769071637085E-7</c:v>
                </c:pt>
                <c:pt idx="47">
                  <c:v>7.5540675979162001E-8</c:v>
                </c:pt>
                <c:pt idx="48">
                  <c:v>1.5783146991852698E-4</c:v>
                </c:pt>
                <c:pt idx="49">
                  <c:v>1.6736529930161464E-6</c:v>
                </c:pt>
                <c:pt idx="50">
                  <c:v>6.1484102035338625E-10</c:v>
                </c:pt>
                <c:pt idx="51">
                  <c:v>9.5549971101952068E-8</c:v>
                </c:pt>
                <c:pt idx="52">
                  <c:v>4.3518781584065641E-7</c:v>
                </c:pt>
                <c:pt idx="53">
                  <c:v>3.6373348556933728E-5</c:v>
                </c:pt>
                <c:pt idx="54">
                  <c:v>1.9269190300120952E-8</c:v>
                </c:pt>
                <c:pt idx="55">
                  <c:v>1.8977454625318653E-8</c:v>
                </c:pt>
                <c:pt idx="56">
                  <c:v>2.9346268527745988E-8</c:v>
                </c:pt>
                <c:pt idx="57">
                  <c:v>3.0648374452810446E-9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D257-49D7-B8C9-5EC933AB1B76}"/>
            </c:ext>
          </c:extLst>
        </c:ser>
        <c:ser>
          <c:idx val="7"/>
          <c:order val="7"/>
          <c:tx>
            <c:v>Ry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cav1ncav2nT2CPR!$N$171:$N$307</c:f>
              <c:numCache>
                <c:formatCode>0.00E+00</c:formatCode>
                <c:ptCount val="137"/>
                <c:pt idx="0">
                  <c:v>2.4947461902079078</c:v>
                </c:pt>
                <c:pt idx="1">
                  <c:v>2.0758827346541064E-2</c:v>
                </c:pt>
                <c:pt idx="2">
                  <c:v>1.0127353655928357</c:v>
                </c:pt>
                <c:pt idx="3">
                  <c:v>3.3391995787256792</c:v>
                </c:pt>
                <c:pt idx="4">
                  <c:v>25.883262124039003</c:v>
                </c:pt>
                <c:pt idx="5">
                  <c:v>7004.7136634145254</c:v>
                </c:pt>
                <c:pt idx="6">
                  <c:v>6988.4202538474356</c:v>
                </c:pt>
                <c:pt idx="7">
                  <c:v>7.7110129410026156</c:v>
                </c:pt>
                <c:pt idx="8">
                  <c:v>11860.531798856267</c:v>
                </c:pt>
                <c:pt idx="9">
                  <c:v>4.0504892198225804</c:v>
                </c:pt>
                <c:pt idx="10">
                  <c:v>0.14660326676289059</c:v>
                </c:pt>
                <c:pt idx="11">
                  <c:v>6.179246166339575</c:v>
                </c:pt>
                <c:pt idx="12">
                  <c:v>1.7509255436777416</c:v>
                </c:pt>
                <c:pt idx="13">
                  <c:v>5.5903531233995025</c:v>
                </c:pt>
                <c:pt idx="14">
                  <c:v>47.063162437402703</c:v>
                </c:pt>
                <c:pt idx="15">
                  <c:v>0.32839550395816713</c:v>
                </c:pt>
                <c:pt idx="16">
                  <c:v>0.91530383117227765</c:v>
                </c:pt>
                <c:pt idx="17">
                  <c:v>0.31145170854116649</c:v>
                </c:pt>
                <c:pt idx="18">
                  <c:v>4.445944133626889</c:v>
                </c:pt>
                <c:pt idx="19">
                  <c:v>1.1093595630628101E-2</c:v>
                </c:pt>
                <c:pt idx="20">
                  <c:v>1.7877042197008128E-2</c:v>
                </c:pt>
                <c:pt idx="21">
                  <c:v>1.110675914025357</c:v>
                </c:pt>
                <c:pt idx="22">
                  <c:v>1.8768565737631519E-3</c:v>
                </c:pt>
                <c:pt idx="23">
                  <c:v>1.7504817238328745</c:v>
                </c:pt>
                <c:pt idx="24">
                  <c:v>0.1190135264132734</c:v>
                </c:pt>
                <c:pt idx="25">
                  <c:v>4.713827868124046E-3</c:v>
                </c:pt>
                <c:pt idx="26">
                  <c:v>8.7339888880454117E-2</c:v>
                </c:pt>
                <c:pt idx="27">
                  <c:v>1.99157650250458</c:v>
                </c:pt>
                <c:pt idx="28">
                  <c:v>5.9648798131457841E-2</c:v>
                </c:pt>
                <c:pt idx="29">
                  <c:v>3.3966744356968448E-2</c:v>
                </c:pt>
                <c:pt idx="30">
                  <c:v>3.6406073672348285E-6</c:v>
                </c:pt>
                <c:pt idx="31">
                  <c:v>4.2584992542514619E-5</c:v>
                </c:pt>
                <c:pt idx="32">
                  <c:v>2.1567266191044423</c:v>
                </c:pt>
                <c:pt idx="33">
                  <c:v>3.5830158162830625</c:v>
                </c:pt>
                <c:pt idx="34">
                  <c:v>1.8131004841331788E-2</c:v>
                </c:pt>
                <c:pt idx="35">
                  <c:v>0.10305432213800332</c:v>
                </c:pt>
                <c:pt idx="36">
                  <c:v>0.78266215594909594</c:v>
                </c:pt>
                <c:pt idx="37">
                  <c:v>1.1536200913038433E-2</c:v>
                </c:pt>
                <c:pt idx="38">
                  <c:v>6.8020277309324223E-2</c:v>
                </c:pt>
                <c:pt idx="39">
                  <c:v>3.9699744466342661</c:v>
                </c:pt>
                <c:pt idx="40">
                  <c:v>0.23341169574893469</c:v>
                </c:pt>
                <c:pt idx="41">
                  <c:v>2.0373542380022845E-5</c:v>
                </c:pt>
                <c:pt idx="42">
                  <c:v>5.4326209750799968E-5</c:v>
                </c:pt>
                <c:pt idx="43">
                  <c:v>4.3194957717165603E-5</c:v>
                </c:pt>
                <c:pt idx="44">
                  <c:v>2.054522219099892E-4</c:v>
                </c:pt>
                <c:pt idx="45">
                  <c:v>3.9015710978719527E-3</c:v>
                </c:pt>
                <c:pt idx="46">
                  <c:v>0.74879059266770132</c:v>
                </c:pt>
                <c:pt idx="47">
                  <c:v>2.208112067083197E-3</c:v>
                </c:pt>
                <c:pt idx="48">
                  <c:v>0.18125957873455836</c:v>
                </c:pt>
                <c:pt idx="49">
                  <c:v>0.32574612503617445</c:v>
                </c:pt>
                <c:pt idx="50">
                  <c:v>2.2828119671891646E-4</c:v>
                </c:pt>
                <c:pt idx="51">
                  <c:v>0.35803219779814299</c:v>
                </c:pt>
                <c:pt idx="52">
                  <c:v>4.5084205382053619E-5</c:v>
                </c:pt>
                <c:pt idx="53">
                  <c:v>5.7957533414894401E-4</c:v>
                </c:pt>
                <c:pt idx="54">
                  <c:v>2.1828379636855761E-2</c:v>
                </c:pt>
                <c:pt idx="55">
                  <c:v>5.2646573971210739E-2</c:v>
                </c:pt>
                <c:pt idx="56">
                  <c:v>0.18484262249496164</c:v>
                </c:pt>
                <c:pt idx="57">
                  <c:v>5.7695323200992528E-2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D257-49D7-B8C9-5EC933AB1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88784"/>
        <c:axId val="1751880464"/>
      </c:scatterChart>
      <c:valAx>
        <c:axId val="1867630112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14720"/>
        <c:crosses val="autoZero"/>
        <c:crossBetween val="midCat"/>
      </c:valAx>
      <c:valAx>
        <c:axId val="1867614720"/>
        <c:scaling>
          <c:logBase val="10"/>
          <c:orientation val="minMax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Rz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*GHz]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30112"/>
        <c:crosses val="autoZero"/>
        <c:crossBetween val="midCat"/>
      </c:valAx>
      <c:valAx>
        <c:axId val="1751880464"/>
        <c:scaling>
          <c:logBase val="10"/>
          <c:orientation val="minMax"/>
          <c:min val="1.0000000000000002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Rx, Ry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/m]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8784"/>
        <c:crosses val="max"/>
        <c:crossBetween val="midCat"/>
      </c:valAx>
      <c:valAx>
        <c:axId val="1751888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1880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2"/>
          <c:tx>
            <c:strRef>
              <c:f>cav1ncav2nT4CPR!$O$1</c:f>
              <c:strCache>
                <c:ptCount val="1"/>
                <c:pt idx="0">
                  <c:v>Rz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cav1ncav2nT4CPR!$B$3:$B$164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cav1ncav2nT4CPR!$O$3:$O$164</c:f>
              <c:numCache>
                <c:formatCode>0.00E+00</c:formatCode>
                <c:ptCount val="162"/>
                <c:pt idx="0">
                  <c:v>2.6690462217187364E-4</c:v>
                </c:pt>
                <c:pt idx="1">
                  <c:v>9.2703772638986821E-6</c:v>
                </c:pt>
                <c:pt idx="2">
                  <c:v>5.7391007631810631E-3</c:v>
                </c:pt>
                <c:pt idx="3">
                  <c:v>1.378707193619725E-2</c:v>
                </c:pt>
                <c:pt idx="4">
                  <c:v>6.900874714457411E-4</c:v>
                </c:pt>
                <c:pt idx="5">
                  <c:v>0.24933477039129048</c:v>
                </c:pt>
                <c:pt idx="6">
                  <c:v>8.1945543544647143E-2</c:v>
                </c:pt>
                <c:pt idx="7">
                  <c:v>0.23376949940503441</c:v>
                </c:pt>
                <c:pt idx="8">
                  <c:v>3.6163507374384958E-2</c:v>
                </c:pt>
                <c:pt idx="9">
                  <c:v>3.7481569478280098E-4</c:v>
                </c:pt>
                <c:pt idx="10">
                  <c:v>71.278532953953459</c:v>
                </c:pt>
                <c:pt idx="11">
                  <c:v>2.1375118644723226</c:v>
                </c:pt>
                <c:pt idx="12">
                  <c:v>689.89239754138669</c:v>
                </c:pt>
                <c:pt idx="13">
                  <c:v>4192.7653140211432</c:v>
                </c:pt>
                <c:pt idx="14">
                  <c:v>828.76665194248187</c:v>
                </c:pt>
                <c:pt idx="15">
                  <c:v>130.68288295573103</c:v>
                </c:pt>
                <c:pt idx="16" formatCode="General">
                  <c:v>1663.4846811212919</c:v>
                </c:pt>
                <c:pt idx="17">
                  <c:v>7.7009395559067153</c:v>
                </c:pt>
                <c:pt idx="18">
                  <c:v>11.295260990401113</c:v>
                </c:pt>
                <c:pt idx="19">
                  <c:v>4661.6842121071586</c:v>
                </c:pt>
                <c:pt idx="20">
                  <c:v>1.7506503552844883</c:v>
                </c:pt>
                <c:pt idx="21">
                  <c:v>1.6423150669077993</c:v>
                </c:pt>
                <c:pt idx="22">
                  <c:v>32.759232994376909</c:v>
                </c:pt>
                <c:pt idx="23" formatCode="General">
                  <c:v>120.78384265577048</c:v>
                </c:pt>
                <c:pt idx="24">
                  <c:v>74.28544515905088</c:v>
                </c:pt>
                <c:pt idx="25">
                  <c:v>149.13192393252976</c:v>
                </c:pt>
                <c:pt idx="26">
                  <c:v>820.67894758518128</c:v>
                </c:pt>
                <c:pt idx="27">
                  <c:v>440.09356970805959</c:v>
                </c:pt>
                <c:pt idx="28">
                  <c:v>394.70176740916583</c:v>
                </c:pt>
                <c:pt idx="29">
                  <c:v>71.559408950745336</c:v>
                </c:pt>
                <c:pt idx="30">
                  <c:v>29.62012549601716</c:v>
                </c:pt>
                <c:pt idx="31">
                  <c:v>30.632329516951025</c:v>
                </c:pt>
                <c:pt idx="32">
                  <c:v>0.9573796680407054</c:v>
                </c:pt>
                <c:pt idx="33">
                  <c:v>6.7026361499703073</c:v>
                </c:pt>
                <c:pt idx="34">
                  <c:v>10.563399526249983</c:v>
                </c:pt>
                <c:pt idx="35">
                  <c:v>68.419281768257363</c:v>
                </c:pt>
                <c:pt idx="36">
                  <c:v>58.398324060769632</c:v>
                </c:pt>
                <c:pt idx="37">
                  <c:v>184.43418732231083</c:v>
                </c:pt>
                <c:pt idx="38">
                  <c:v>44785.456022458864</c:v>
                </c:pt>
                <c:pt idx="39">
                  <c:v>15460.497323792042</c:v>
                </c:pt>
                <c:pt idx="40">
                  <c:v>314.23215210738545</c:v>
                </c:pt>
                <c:pt idx="41">
                  <c:v>229.97747261628894</c:v>
                </c:pt>
                <c:pt idx="42">
                  <c:v>9497.701628550185</c:v>
                </c:pt>
                <c:pt idx="43">
                  <c:v>143.03677480424562</c:v>
                </c:pt>
                <c:pt idx="44">
                  <c:v>559.79052593245444</c:v>
                </c:pt>
                <c:pt idx="45">
                  <c:v>2.4137620144368124E-2</c:v>
                </c:pt>
                <c:pt idx="46">
                  <c:v>2.7505775084316437</c:v>
                </c:pt>
                <c:pt idx="47">
                  <c:v>9.2264577180104297</c:v>
                </c:pt>
                <c:pt idx="48">
                  <c:v>2.7017015764350965</c:v>
                </c:pt>
                <c:pt idx="49">
                  <c:v>0.32604430710432553</c:v>
                </c:pt>
                <c:pt idx="50">
                  <c:v>5.1711707531953666</c:v>
                </c:pt>
                <c:pt idx="51">
                  <c:v>15.623151572527108</c:v>
                </c:pt>
                <c:pt idx="52">
                  <c:v>45.840815348995918</c:v>
                </c:pt>
                <c:pt idx="53">
                  <c:v>4.1228561496626748</c:v>
                </c:pt>
                <c:pt idx="54">
                  <c:v>3.9524391942176966</c:v>
                </c:pt>
                <c:pt idx="55">
                  <c:v>0.13963408862740564</c:v>
                </c:pt>
                <c:pt idx="56">
                  <c:v>0.34723526852966136</c:v>
                </c:pt>
                <c:pt idx="57">
                  <c:v>13.70621603473672</c:v>
                </c:pt>
                <c:pt idx="58">
                  <c:v>153.40144462609894</c:v>
                </c:pt>
                <c:pt idx="59">
                  <c:v>2.2056023927516561E-2</c:v>
                </c:pt>
                <c:pt idx="60">
                  <c:v>0.23750384504890198</c:v>
                </c:pt>
                <c:pt idx="61">
                  <c:v>6.8699538167420489</c:v>
                </c:pt>
                <c:pt idx="62">
                  <c:v>0.258188645346701</c:v>
                </c:pt>
                <c:pt idx="63">
                  <c:v>4.6499029477512757</c:v>
                </c:pt>
                <c:pt idx="64">
                  <c:v>0.79264856405267214</c:v>
                </c:pt>
                <c:pt idx="65">
                  <c:v>0.28801915697944624</c:v>
                </c:pt>
                <c:pt idx="66">
                  <c:v>2.4182869844208126</c:v>
                </c:pt>
                <c:pt idx="67">
                  <c:v>1.0389174322200849</c:v>
                </c:pt>
                <c:pt idx="68">
                  <c:v>1.7198542552096407E-2</c:v>
                </c:pt>
                <c:pt idx="69">
                  <c:v>11.225536431924287</c:v>
                </c:pt>
                <c:pt idx="70">
                  <c:v>2.7271862916376697</c:v>
                </c:pt>
                <c:pt idx="71">
                  <c:v>1.7329376724971287E-3</c:v>
                </c:pt>
                <c:pt idx="72">
                  <c:v>18.266571668698482</c:v>
                </c:pt>
                <c:pt idx="73">
                  <c:v>54.118127699866236</c:v>
                </c:pt>
                <c:pt idx="74">
                  <c:v>2.9692128847883987</c:v>
                </c:pt>
                <c:pt idx="75">
                  <c:v>2.4234842156041596</c:v>
                </c:pt>
                <c:pt idx="76">
                  <c:v>0.43082566246590354</c:v>
                </c:pt>
                <c:pt idx="77">
                  <c:v>2.00843988180105</c:v>
                </c:pt>
                <c:pt idx="78">
                  <c:v>10.167141881657937</c:v>
                </c:pt>
                <c:pt idx="79">
                  <c:v>0.52233186721191016</c:v>
                </c:pt>
                <c:pt idx="80">
                  <c:v>5.4220648158629075E-3</c:v>
                </c:pt>
                <c:pt idx="81">
                  <c:v>4.8446870086286093</c:v>
                </c:pt>
                <c:pt idx="82">
                  <c:v>36.278802981205104</c:v>
                </c:pt>
                <c:pt idx="83">
                  <c:v>33.181946739503985</c:v>
                </c:pt>
                <c:pt idx="84">
                  <c:v>2.0686039202967375E-2</c:v>
                </c:pt>
                <c:pt idx="85">
                  <c:v>3.021048869989728E-2</c:v>
                </c:pt>
                <c:pt idx="86">
                  <c:v>9.6002565735590087E-2</c:v>
                </c:pt>
                <c:pt idx="87">
                  <c:v>13.134816446005471</c:v>
                </c:pt>
                <c:pt idx="88">
                  <c:v>1.266939621294251</c:v>
                </c:pt>
                <c:pt idx="89">
                  <c:v>2.8611693017513118</c:v>
                </c:pt>
                <c:pt idx="90">
                  <c:v>0.95978159955906017</c:v>
                </c:pt>
                <c:pt idx="91">
                  <c:v>0.38036845071319642</c:v>
                </c:pt>
                <c:pt idx="92">
                  <c:v>2.1023075615576476</c:v>
                </c:pt>
                <c:pt idx="93">
                  <c:v>1.6460367192566716</c:v>
                </c:pt>
                <c:pt idx="94">
                  <c:v>9.8682587868568952</c:v>
                </c:pt>
                <c:pt idx="95">
                  <c:v>18.925750317155071</c:v>
                </c:pt>
                <c:pt idx="96">
                  <c:v>3.5860211212461324</c:v>
                </c:pt>
                <c:pt idx="97">
                  <c:v>0.9198336198467868</c:v>
                </c:pt>
                <c:pt idx="98">
                  <c:v>0.38853849984176997</c:v>
                </c:pt>
                <c:pt idx="99">
                  <c:v>29.485547390307097</c:v>
                </c:pt>
                <c:pt idx="100">
                  <c:v>0.19631335366535468</c:v>
                </c:pt>
                <c:pt idx="101">
                  <c:v>0.66567013743365577</c:v>
                </c:pt>
                <c:pt idx="102">
                  <c:v>42.95560731996968</c:v>
                </c:pt>
                <c:pt idx="103">
                  <c:v>6.8338355324090836</c:v>
                </c:pt>
                <c:pt idx="104">
                  <c:v>16.83496461564102</c:v>
                </c:pt>
                <c:pt idx="105">
                  <c:v>21.551492314993069</c:v>
                </c:pt>
                <c:pt idx="106">
                  <c:v>0.56164617832411878</c:v>
                </c:pt>
                <c:pt idx="107">
                  <c:v>9.7792354470006231</c:v>
                </c:pt>
                <c:pt idx="108">
                  <c:v>6.4290233634509395</c:v>
                </c:pt>
                <c:pt idx="109">
                  <c:v>0.21564943839777367</c:v>
                </c:pt>
                <c:pt idx="110">
                  <c:v>0.27804278115149333</c:v>
                </c:pt>
                <c:pt idx="111">
                  <c:v>3.0681954697192659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5E1-4A50-B652-BA5F7ED689EC}"/>
            </c:ext>
          </c:extLst>
        </c:ser>
        <c:ser>
          <c:idx val="5"/>
          <c:order val="5"/>
          <c:tx>
            <c:strRef>
              <c:f>cav1ncav2nT4CPR!$R$1</c:f>
              <c:strCache>
                <c:ptCount val="1"/>
                <c:pt idx="0">
                  <c:v>Rz PL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strRef>
              <c:f>cav1ncav2nT4CPR!$B$2:$B$194</c:f>
              <c:strCache>
                <c:ptCount val="193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4,04</c:v>
                </c:pt>
                <c:pt idx="4">
                  <c:v>4,04148</c:v>
                </c:pt>
                <c:pt idx="5">
                  <c:v>4,12989</c:v>
                </c:pt>
                <c:pt idx="6">
                  <c:v>4,13007</c:v>
                </c:pt>
                <c:pt idx="7">
                  <c:v>4,2583</c:v>
                </c:pt>
                <c:pt idx="8">
                  <c:v>4,26365</c:v>
                </c:pt>
                <c:pt idx="9">
                  <c:v>4,31528</c:v>
                </c:pt>
                <c:pt idx="10">
                  <c:v>4,31623</c:v>
                </c:pt>
                <c:pt idx="11">
                  <c:v>4,45328</c:v>
                </c:pt>
                <c:pt idx="12">
                  <c:v>4,45513</c:v>
                </c:pt>
                <c:pt idx="13">
                  <c:v>4,51351</c:v>
                </c:pt>
                <c:pt idx="14">
                  <c:v>4,51456</c:v>
                </c:pt>
                <c:pt idx="15">
                  <c:v>4,53138</c:v>
                </c:pt>
                <c:pt idx="16">
                  <c:v>4,5349</c:v>
                </c:pt>
                <c:pt idx="17">
                  <c:v>4,5616</c:v>
                </c:pt>
                <c:pt idx="18">
                  <c:v>4,56461</c:v>
                </c:pt>
                <c:pt idx="19">
                  <c:v>4,5887</c:v>
                </c:pt>
                <c:pt idx="20">
                  <c:v>4,58927</c:v>
                </c:pt>
                <c:pt idx="21">
                  <c:v>4,61869</c:v>
                </c:pt>
                <c:pt idx="22">
                  <c:v>4,61875</c:v>
                </c:pt>
                <c:pt idx="23">
                  <c:v>4,6314</c:v>
                </c:pt>
                <c:pt idx="24">
                  <c:v>4,71152</c:v>
                </c:pt>
                <c:pt idx="25">
                  <c:v>4,74145</c:v>
                </c:pt>
                <c:pt idx="26">
                  <c:v>4,76668</c:v>
                </c:pt>
                <c:pt idx="27">
                  <c:v>4,7914</c:v>
                </c:pt>
                <c:pt idx="28">
                  <c:v>4,81476</c:v>
                </c:pt>
                <c:pt idx="29">
                  <c:v>4,86576</c:v>
                </c:pt>
                <c:pt idx="30">
                  <c:v>4,87553</c:v>
                </c:pt>
                <c:pt idx="31">
                  <c:v>4,91028</c:v>
                </c:pt>
                <c:pt idx="32">
                  <c:v>4,98667</c:v>
                </c:pt>
                <c:pt idx="33">
                  <c:v>5,06126</c:v>
                </c:pt>
                <c:pt idx="34">
                  <c:v>5,16335</c:v>
                </c:pt>
                <c:pt idx="35">
                  <c:v>5,19994</c:v>
                </c:pt>
                <c:pt idx="36">
                  <c:v>5,23286</c:v>
                </c:pt>
                <c:pt idx="37">
                  <c:v>5,30226</c:v>
                </c:pt>
                <c:pt idx="38">
                  <c:v>5,36172</c:v>
                </c:pt>
                <c:pt idx="39">
                  <c:v>5,36388</c:v>
                </c:pt>
                <c:pt idx="40">
                  <c:v>5,45836</c:v>
                </c:pt>
                <c:pt idx="41">
                  <c:v>5,47555</c:v>
                </c:pt>
                <c:pt idx="42">
                  <c:v>5,50235</c:v>
                </c:pt>
                <c:pt idx="43">
                  <c:v>5,50349</c:v>
                </c:pt>
                <c:pt idx="44">
                  <c:v>5,54438</c:v>
                </c:pt>
                <c:pt idx="45">
                  <c:v>5,58514</c:v>
                </c:pt>
                <c:pt idx="46">
                  <c:v>5,60192</c:v>
                </c:pt>
                <c:pt idx="47">
                  <c:v>5,6186</c:v>
                </c:pt>
                <c:pt idx="48">
                  <c:v>5,6301</c:v>
                </c:pt>
                <c:pt idx="49">
                  <c:v>5,63261</c:v>
                </c:pt>
                <c:pt idx="50">
                  <c:v>5,64575</c:v>
                </c:pt>
                <c:pt idx="51">
                  <c:v>5,64685</c:v>
                </c:pt>
                <c:pt idx="52">
                  <c:v>5,6532</c:v>
                </c:pt>
                <c:pt idx="53">
                  <c:v>5,65947</c:v>
                </c:pt>
                <c:pt idx="54">
                  <c:v>5,66702</c:v>
                </c:pt>
                <c:pt idx="55">
                  <c:v>5,66855</c:v>
                </c:pt>
                <c:pt idx="56">
                  <c:v>5,6987</c:v>
                </c:pt>
                <c:pt idx="57">
                  <c:v>5,71316</c:v>
                </c:pt>
                <c:pt idx="58">
                  <c:v>5,72022</c:v>
                </c:pt>
                <c:pt idx="59">
                  <c:v>5,7694</c:v>
                </c:pt>
                <c:pt idx="60">
                  <c:v>5,7697</c:v>
                </c:pt>
                <c:pt idx="61">
                  <c:v>5,78202</c:v>
                </c:pt>
                <c:pt idx="62">
                  <c:v>5,79297</c:v>
                </c:pt>
                <c:pt idx="63">
                  <c:v>5,81887</c:v>
                </c:pt>
                <c:pt idx="64">
                  <c:v>5,84031</c:v>
                </c:pt>
                <c:pt idx="65">
                  <c:v>5,84031</c:v>
                </c:pt>
                <c:pt idx="66">
                  <c:v>5,84603</c:v>
                </c:pt>
                <c:pt idx="67">
                  <c:v>5,85061</c:v>
                </c:pt>
                <c:pt idx="68">
                  <c:v>5,91415</c:v>
                </c:pt>
                <c:pt idx="69">
                  <c:v>5,91859</c:v>
                </c:pt>
                <c:pt idx="70">
                  <c:v>5,95284</c:v>
                </c:pt>
                <c:pt idx="71">
                  <c:v>5,95801</c:v>
                </c:pt>
                <c:pt idx="72">
                  <c:v>5,96271</c:v>
                </c:pt>
                <c:pt idx="73">
                  <c:v>5,96644</c:v>
                </c:pt>
                <c:pt idx="74">
                  <c:v>5,98862</c:v>
                </c:pt>
                <c:pt idx="75">
                  <c:v>6,01615</c:v>
                </c:pt>
                <c:pt idx="76">
                  <c:v>6,09356</c:v>
                </c:pt>
                <c:pt idx="77">
                  <c:v>6,0969</c:v>
                </c:pt>
                <c:pt idx="78">
                  <c:v>6,12869</c:v>
                </c:pt>
                <c:pt idx="79">
                  <c:v>6,14753</c:v>
                </c:pt>
                <c:pt idx="80">
                  <c:v>6,17336</c:v>
                </c:pt>
                <c:pt idx="81">
                  <c:v>6,19075</c:v>
                </c:pt>
                <c:pt idx="82">
                  <c:v>6,20632</c:v>
                </c:pt>
                <c:pt idx="83">
                  <c:v>6,22658</c:v>
                </c:pt>
                <c:pt idx="84">
                  <c:v>6,23092</c:v>
                </c:pt>
                <c:pt idx="85">
                  <c:v>6,23587</c:v>
                </c:pt>
                <c:pt idx="86">
                  <c:v>6,24827</c:v>
                </c:pt>
                <c:pt idx="87">
                  <c:v>6,33378</c:v>
                </c:pt>
                <c:pt idx="88">
                  <c:v>6,35536</c:v>
                </c:pt>
                <c:pt idx="89">
                  <c:v>6,36847</c:v>
                </c:pt>
                <c:pt idx="90">
                  <c:v>6,40153</c:v>
                </c:pt>
                <c:pt idx="91">
                  <c:v>6,44322</c:v>
                </c:pt>
                <c:pt idx="92">
                  <c:v>6,45184</c:v>
                </c:pt>
                <c:pt idx="93">
                  <c:v>6,49715</c:v>
                </c:pt>
                <c:pt idx="94">
                  <c:v>6,52838</c:v>
                </c:pt>
                <c:pt idx="95">
                  <c:v>6,54728</c:v>
                </c:pt>
                <c:pt idx="96">
                  <c:v>6,54846</c:v>
                </c:pt>
                <c:pt idx="97">
                  <c:v>6,5579</c:v>
                </c:pt>
                <c:pt idx="98">
                  <c:v>6,60417</c:v>
                </c:pt>
                <c:pt idx="99">
                  <c:v>6,61556</c:v>
                </c:pt>
                <c:pt idx="100">
                  <c:v>6,6694</c:v>
                </c:pt>
                <c:pt idx="101">
                  <c:v>6,70781</c:v>
                </c:pt>
                <c:pt idx="102">
                  <c:v>6,74139</c:v>
                </c:pt>
                <c:pt idx="103">
                  <c:v>6,74821</c:v>
                </c:pt>
                <c:pt idx="104">
                  <c:v>6,80238</c:v>
                </c:pt>
                <c:pt idx="105">
                  <c:v>6,80833</c:v>
                </c:pt>
                <c:pt idx="106">
                  <c:v>6,86116</c:v>
                </c:pt>
                <c:pt idx="107">
                  <c:v>6,89062</c:v>
                </c:pt>
                <c:pt idx="108">
                  <c:v>6,90242</c:v>
                </c:pt>
                <c:pt idx="109">
                  <c:v>6,90628</c:v>
                </c:pt>
                <c:pt idx="110">
                  <c:v>6,91877</c:v>
                </c:pt>
                <c:pt idx="111">
                  <c:v>6,97413</c:v>
                </c:pt>
                <c:pt idx="112">
                  <c:v>6,98735</c:v>
                </c:pt>
                <c:pt idx="168">
                  <c:v>Freq PEC</c:v>
                </c:pt>
                <c:pt idx="169">
                  <c:v>2,67819</c:v>
                </c:pt>
                <c:pt idx="170">
                  <c:v>2,67819</c:v>
                </c:pt>
                <c:pt idx="171">
                  <c:v>2,78799</c:v>
                </c:pt>
                <c:pt idx="172">
                  <c:v>2,85588</c:v>
                </c:pt>
                <c:pt idx="173">
                  <c:v>2,85588</c:v>
                </c:pt>
                <c:pt idx="174">
                  <c:v>2,9986</c:v>
                </c:pt>
                <c:pt idx="175">
                  <c:v>2,99861</c:v>
                </c:pt>
                <c:pt idx="176">
                  <c:v>3,03491</c:v>
                </c:pt>
                <c:pt idx="177">
                  <c:v>3,24829</c:v>
                </c:pt>
                <c:pt idx="178">
                  <c:v>4,01279</c:v>
                </c:pt>
                <c:pt idx="179">
                  <c:v>4,01346</c:v>
                </c:pt>
                <c:pt idx="180">
                  <c:v>4,04878</c:v>
                </c:pt>
                <c:pt idx="181">
                  <c:v>4,04878</c:v>
                </c:pt>
                <c:pt idx="182">
                  <c:v>4,16614</c:v>
                </c:pt>
                <c:pt idx="183">
                  <c:v>4,16891</c:v>
                </c:pt>
                <c:pt idx="184">
                  <c:v>4,29287</c:v>
                </c:pt>
                <c:pt idx="185">
                  <c:v>4,29397</c:v>
                </c:pt>
                <c:pt idx="186">
                  <c:v>4,39918</c:v>
                </c:pt>
                <c:pt idx="187">
                  <c:v>4,40822</c:v>
                </c:pt>
                <c:pt idx="188">
                  <c:v>4,62657</c:v>
                </c:pt>
                <c:pt idx="189">
                  <c:v>4,63196</c:v>
                </c:pt>
                <c:pt idx="190">
                  <c:v>4,64495</c:v>
                </c:pt>
                <c:pt idx="191">
                  <c:v>4,70551</c:v>
                </c:pt>
                <c:pt idx="192">
                  <c:v>4,77017</c:v>
                </c:pt>
              </c:strCache>
            </c:strRef>
          </c:xVal>
          <c:yVal>
            <c:numRef>
              <c:f>cav1ncav2nT4CPR!$R$2:$R$194</c:f>
              <c:numCache>
                <c:formatCode>General</c:formatCode>
                <c:ptCount val="193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  <c:pt idx="96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5</c:v>
                </c:pt>
                <c:pt idx="186">
                  <c:v>5</c:v>
                </c:pt>
                <c:pt idx="187">
                  <c:v>5</c:v>
                </c:pt>
                <c:pt idx="188">
                  <c:v>5</c:v>
                </c:pt>
                <c:pt idx="189">
                  <c:v>5</c:v>
                </c:pt>
                <c:pt idx="190">
                  <c:v>5</c:v>
                </c:pt>
                <c:pt idx="191">
                  <c:v>5</c:v>
                </c:pt>
                <c:pt idx="192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5E1-4A50-B652-BA5F7ED689EC}"/>
            </c:ext>
          </c:extLst>
        </c:ser>
        <c:ser>
          <c:idx val="8"/>
          <c:order val="8"/>
          <c:tx>
            <c:v>Rz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cav1ncav2nT4CPR!$B$171:$B$306</c:f>
              <c:numCache>
                <c:formatCode>General</c:formatCode>
                <c:ptCount val="136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cav1ncav2nT4CPR!$O$171:$O$306</c:f>
              <c:numCache>
                <c:formatCode>0.00E+00</c:formatCode>
                <c:ptCount val="136"/>
                <c:pt idx="0">
                  <c:v>1.7849029450564552E-7</c:v>
                </c:pt>
                <c:pt idx="1">
                  <c:v>3.3007533938059385E-7</c:v>
                </c:pt>
                <c:pt idx="2">
                  <c:v>5.6236882539710173E-11</c:v>
                </c:pt>
                <c:pt idx="3">
                  <c:v>1.2728825658967211E-8</c:v>
                </c:pt>
                <c:pt idx="4">
                  <c:v>4.5458975994779191E-6</c:v>
                </c:pt>
                <c:pt idx="5">
                  <c:v>4.0087008242584607E-8</c:v>
                </c:pt>
                <c:pt idx="6">
                  <c:v>8.748476969654277E-6</c:v>
                </c:pt>
                <c:pt idx="7">
                  <c:v>1.1717511268857583E-6</c:v>
                </c:pt>
                <c:pt idx="8">
                  <c:v>1.2586656988101828E-5</c:v>
                </c:pt>
                <c:pt idx="9">
                  <c:v>1.0639678319819186E-8</c:v>
                </c:pt>
                <c:pt idx="10">
                  <c:v>2.3332634578733802E-8</c:v>
                </c:pt>
                <c:pt idx="11">
                  <c:v>1.7452033057564446E-5</c:v>
                </c:pt>
                <c:pt idx="12">
                  <c:v>4.1424125414407634E-5</c:v>
                </c:pt>
                <c:pt idx="13">
                  <c:v>6.0892614673575048E-7</c:v>
                </c:pt>
                <c:pt idx="14">
                  <c:v>6.6421210362448512E-8</c:v>
                </c:pt>
                <c:pt idx="15">
                  <c:v>6.7225521895329471E-9</c:v>
                </c:pt>
                <c:pt idx="16">
                  <c:v>4.5546212679253493E-6</c:v>
                </c:pt>
                <c:pt idx="17">
                  <c:v>3.8758217619130195E-7</c:v>
                </c:pt>
                <c:pt idx="18">
                  <c:v>3.3668420236122331E-7</c:v>
                </c:pt>
                <c:pt idx="19">
                  <c:v>1.6290214938857679E-8</c:v>
                </c:pt>
                <c:pt idx="20">
                  <c:v>3.332317085585632E-7</c:v>
                </c:pt>
                <c:pt idx="21">
                  <c:v>1.6802772719438007E-8</c:v>
                </c:pt>
                <c:pt idx="22">
                  <c:v>3.009569485662845E-8</c:v>
                </c:pt>
                <c:pt idx="23">
                  <c:v>1.3785865826885756E-8</c:v>
                </c:pt>
                <c:pt idx="24">
                  <c:v>4.3538861868542696E-12</c:v>
                </c:pt>
                <c:pt idx="25">
                  <c:v>8.3380206474946014E-9</c:v>
                </c:pt>
                <c:pt idx="26">
                  <c:v>2.9099741583650109E-7</c:v>
                </c:pt>
                <c:pt idx="27">
                  <c:v>8.5760517296695627E-7</c:v>
                </c:pt>
                <c:pt idx="28">
                  <c:v>2.9090454710574287E-9</c:v>
                </c:pt>
                <c:pt idx="29">
                  <c:v>4.3024377284775959E-9</c:v>
                </c:pt>
                <c:pt idx="30">
                  <c:v>4.1567134186135656E-9</c:v>
                </c:pt>
                <c:pt idx="31">
                  <c:v>4.3971487252233721E-9</c:v>
                </c:pt>
                <c:pt idx="32">
                  <c:v>1.1197586278346876E-9</c:v>
                </c:pt>
                <c:pt idx="33">
                  <c:v>2.1996833430053885E-6</c:v>
                </c:pt>
                <c:pt idx="34">
                  <c:v>2.9224357832047312E-12</c:v>
                </c:pt>
                <c:pt idx="35">
                  <c:v>1.0030733498911856E-9</c:v>
                </c:pt>
                <c:pt idx="36">
                  <c:v>3.0070016229424976E-9</c:v>
                </c:pt>
                <c:pt idx="37">
                  <c:v>1.3080531827969203E-7</c:v>
                </c:pt>
                <c:pt idx="38">
                  <c:v>6.6345638907643299E-11</c:v>
                </c:pt>
                <c:pt idx="39">
                  <c:v>6.4174932616281946E-10</c:v>
                </c:pt>
                <c:pt idx="40">
                  <c:v>2.4102769718054241E-10</c:v>
                </c:pt>
                <c:pt idx="41">
                  <c:v>7.0019816853236574E-10</c:v>
                </c:pt>
                <c:pt idx="42">
                  <c:v>1.5239076997518227E-7</c:v>
                </c:pt>
                <c:pt idx="43">
                  <c:v>2.4373904586905489E-10</c:v>
                </c:pt>
                <c:pt idx="44">
                  <c:v>4.1954994455816322E-9</c:v>
                </c:pt>
                <c:pt idx="45">
                  <c:v>8.9799548690422535E-10</c:v>
                </c:pt>
                <c:pt idx="46">
                  <c:v>1.4584687353533252E-12</c:v>
                </c:pt>
                <c:pt idx="47">
                  <c:v>2.1224640160935992E-6</c:v>
                </c:pt>
                <c:pt idx="48">
                  <c:v>7.0060297850301794E-7</c:v>
                </c:pt>
                <c:pt idx="49">
                  <c:v>2.6552260548269536E-8</c:v>
                </c:pt>
                <c:pt idx="50">
                  <c:v>1.2136205166641978E-10</c:v>
                </c:pt>
                <c:pt idx="51">
                  <c:v>2.0920244212162663E-9</c:v>
                </c:pt>
                <c:pt idx="52">
                  <c:v>3.5876870709620326E-9</c:v>
                </c:pt>
                <c:pt idx="53">
                  <c:v>5.5345367594364849E-10</c:v>
                </c:pt>
                <c:pt idx="54">
                  <c:v>2.6214866916447621E-7</c:v>
                </c:pt>
                <c:pt idx="55">
                  <c:v>6.1416959592904596E-10</c:v>
                </c:pt>
                <c:pt idx="56">
                  <c:v>1.0764040309453817E-9</c:v>
                </c:pt>
                <c:pt idx="57">
                  <c:v>1.5533690140912174E-10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5E1-4A50-B652-BA5F7ED689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30112"/>
        <c:axId val="1867614720"/>
      </c:scatterChart>
      <c:scatterChart>
        <c:scatterStyle val="lineMarker"/>
        <c:varyColors val="0"/>
        <c:ser>
          <c:idx val="0"/>
          <c:order val="0"/>
          <c:tx>
            <c:strRef>
              <c:f>cav1ncav2nT4CPR!$M$1</c:f>
              <c:strCache>
                <c:ptCount val="1"/>
                <c:pt idx="0">
                  <c:v>Rx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cav1ncav2nT4CPR!$B$3:$B$164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cav1ncav2nT4CPR!$M$3:$M$164</c:f>
              <c:numCache>
                <c:formatCode>0.00E+00</c:formatCode>
                <c:ptCount val="162"/>
                <c:pt idx="0">
                  <c:v>1.7955734601344853</c:v>
                </c:pt>
                <c:pt idx="1">
                  <c:v>0.92327036800109885</c:v>
                </c:pt>
                <c:pt idx="2">
                  <c:v>0.38383016147966709</c:v>
                </c:pt>
                <c:pt idx="3">
                  <c:v>51.153012052905524</c:v>
                </c:pt>
                <c:pt idx="4">
                  <c:v>155.82507541052433</c:v>
                </c:pt>
                <c:pt idx="5">
                  <c:v>1668.9583516030607</c:v>
                </c:pt>
                <c:pt idx="6">
                  <c:v>81.907932972443362</c:v>
                </c:pt>
                <c:pt idx="7">
                  <c:v>17.424202662288348</c:v>
                </c:pt>
                <c:pt idx="8">
                  <c:v>3.864320037258778</c:v>
                </c:pt>
                <c:pt idx="9">
                  <c:v>122.33047836536967</c:v>
                </c:pt>
                <c:pt idx="10">
                  <c:v>1269.1629487272921</c:v>
                </c:pt>
                <c:pt idx="11">
                  <c:v>1365.2451041431143</c:v>
                </c:pt>
                <c:pt idx="12">
                  <c:v>3789.6351206502727</c:v>
                </c:pt>
                <c:pt idx="13">
                  <c:v>422.12784123236048</c:v>
                </c:pt>
                <c:pt idx="14">
                  <c:v>2716.1291652932323</c:v>
                </c:pt>
                <c:pt idx="15">
                  <c:v>432.8647389116627</c:v>
                </c:pt>
                <c:pt idx="16" formatCode="General">
                  <c:v>7.0481112669760648</c:v>
                </c:pt>
                <c:pt idx="17">
                  <c:v>29.60960658261488</c:v>
                </c:pt>
                <c:pt idx="18">
                  <c:v>59.808235268866852</c:v>
                </c:pt>
                <c:pt idx="19">
                  <c:v>1620.5560263248572</c:v>
                </c:pt>
                <c:pt idx="20">
                  <c:v>1221.4101025052512</c:v>
                </c:pt>
                <c:pt idx="21">
                  <c:v>1194.2315103788342</c:v>
                </c:pt>
                <c:pt idx="22">
                  <c:v>12.25192448956796</c:v>
                </c:pt>
                <c:pt idx="23" formatCode="General">
                  <c:v>1339.3360447220948</c:v>
                </c:pt>
                <c:pt idx="24">
                  <c:v>30.693454083741702</c:v>
                </c:pt>
                <c:pt idx="25">
                  <c:v>1634.0086389088165</c:v>
                </c:pt>
                <c:pt idx="26">
                  <c:v>2489.9592388484648</c:v>
                </c:pt>
                <c:pt idx="27">
                  <c:v>12.791044500665768</c:v>
                </c:pt>
                <c:pt idx="28">
                  <c:v>0.20512936928016404</c:v>
                </c:pt>
                <c:pt idx="29">
                  <c:v>1.8884886742412501</c:v>
                </c:pt>
                <c:pt idx="30">
                  <c:v>199.94414602456911</c:v>
                </c:pt>
                <c:pt idx="31">
                  <c:v>3740.2351153581312</c:v>
                </c:pt>
                <c:pt idx="32">
                  <c:v>511.731051236349</c:v>
                </c:pt>
                <c:pt idx="33">
                  <c:v>50.037602395787872</c:v>
                </c:pt>
                <c:pt idx="34">
                  <c:v>39.037491143334897</c:v>
                </c:pt>
                <c:pt idx="35">
                  <c:v>187.08082601741978</c:v>
                </c:pt>
                <c:pt idx="36">
                  <c:v>46.257545175934986</c:v>
                </c:pt>
                <c:pt idx="37">
                  <c:v>352.72102196487515</c:v>
                </c:pt>
                <c:pt idx="38">
                  <c:v>21747.149281020451</c:v>
                </c:pt>
                <c:pt idx="39">
                  <c:v>12468.059781451428</c:v>
                </c:pt>
                <c:pt idx="40">
                  <c:v>0.79168324358015352</c:v>
                </c:pt>
                <c:pt idx="41">
                  <c:v>70.752858757154456</c:v>
                </c:pt>
                <c:pt idx="42">
                  <c:v>12393.592563096752</c:v>
                </c:pt>
                <c:pt idx="43">
                  <c:v>366.64098695492828</c:v>
                </c:pt>
                <c:pt idx="44">
                  <c:v>330.97867945395689</c:v>
                </c:pt>
                <c:pt idx="45">
                  <c:v>103.84286748490551</c:v>
                </c:pt>
                <c:pt idx="46">
                  <c:v>13.043499704895423</c:v>
                </c:pt>
                <c:pt idx="47">
                  <c:v>39.25632084343345</c:v>
                </c:pt>
                <c:pt idx="48">
                  <c:v>1.1016413459814167</c:v>
                </c:pt>
                <c:pt idx="49">
                  <c:v>4.1631095001946422E-2</c:v>
                </c:pt>
                <c:pt idx="50">
                  <c:v>11.604080034783543</c:v>
                </c:pt>
                <c:pt idx="51">
                  <c:v>6.0361195557899707</c:v>
                </c:pt>
                <c:pt idx="52">
                  <c:v>28.974718190591034</c:v>
                </c:pt>
                <c:pt idx="53">
                  <c:v>0.8189694144851003</c:v>
                </c:pt>
                <c:pt idx="54">
                  <c:v>3.145277284603909</c:v>
                </c:pt>
                <c:pt idx="55">
                  <c:v>2.5739103402485122</c:v>
                </c:pt>
                <c:pt idx="56">
                  <c:v>0.24163396166461612</c:v>
                </c:pt>
                <c:pt idx="57">
                  <c:v>2.6363179159371848</c:v>
                </c:pt>
                <c:pt idx="58">
                  <c:v>108.8098888667557</c:v>
                </c:pt>
                <c:pt idx="59">
                  <c:v>0.13990191486166084</c:v>
                </c:pt>
                <c:pt idx="60">
                  <c:v>20.097381724947887</c:v>
                </c:pt>
                <c:pt idx="61">
                  <c:v>9.6452477191305075</c:v>
                </c:pt>
                <c:pt idx="62">
                  <c:v>23.352347185286536</c:v>
                </c:pt>
                <c:pt idx="63">
                  <c:v>16.121181075647282</c:v>
                </c:pt>
                <c:pt idx="64">
                  <c:v>2.7795139785598759</c:v>
                </c:pt>
                <c:pt idx="65">
                  <c:v>1.9880326659191074</c:v>
                </c:pt>
                <c:pt idx="66">
                  <c:v>0.13729935575896729</c:v>
                </c:pt>
                <c:pt idx="67">
                  <c:v>4.6720704270446767</c:v>
                </c:pt>
                <c:pt idx="68">
                  <c:v>3.4246308264577867</c:v>
                </c:pt>
                <c:pt idx="69">
                  <c:v>44.12517034719189</c:v>
                </c:pt>
                <c:pt idx="70">
                  <c:v>15.508417663084053</c:v>
                </c:pt>
                <c:pt idx="71">
                  <c:v>1.0594457758469882</c:v>
                </c:pt>
                <c:pt idx="72">
                  <c:v>104.21161322785537</c:v>
                </c:pt>
                <c:pt idx="73">
                  <c:v>71.551387771787731</c:v>
                </c:pt>
                <c:pt idx="74">
                  <c:v>9.2857439389825255E-2</c:v>
                </c:pt>
                <c:pt idx="75">
                  <c:v>3.9676308546309293</c:v>
                </c:pt>
                <c:pt idx="76">
                  <c:v>0.3251297941802434</c:v>
                </c:pt>
                <c:pt idx="77">
                  <c:v>129.23982706008758</c:v>
                </c:pt>
                <c:pt idx="78">
                  <c:v>0.22725393892691712</c:v>
                </c:pt>
                <c:pt idx="79">
                  <c:v>0.18793395397535292</c:v>
                </c:pt>
                <c:pt idx="80">
                  <c:v>97.627944902381515</c:v>
                </c:pt>
                <c:pt idx="81">
                  <c:v>45.988370089514476</c:v>
                </c:pt>
                <c:pt idx="82">
                  <c:v>29.631068991552699</c:v>
                </c:pt>
                <c:pt idx="83">
                  <c:v>4.8674761641583428</c:v>
                </c:pt>
                <c:pt idx="84">
                  <c:v>2.7554195472854586</c:v>
                </c:pt>
                <c:pt idx="85">
                  <c:v>60.566457604239815</c:v>
                </c:pt>
                <c:pt idx="86">
                  <c:v>31.158093818783861</c:v>
                </c:pt>
                <c:pt idx="87">
                  <c:v>37.497851648181687</c:v>
                </c:pt>
                <c:pt idx="88">
                  <c:v>1.8085854870035813</c:v>
                </c:pt>
                <c:pt idx="89">
                  <c:v>45.837533186741403</c:v>
                </c:pt>
                <c:pt idx="90">
                  <c:v>25.217084534740543</c:v>
                </c:pt>
                <c:pt idx="91">
                  <c:v>32.657366545582612</c:v>
                </c:pt>
                <c:pt idx="92">
                  <c:v>6.8151585258413858</c:v>
                </c:pt>
                <c:pt idx="93">
                  <c:v>5.407712621514775E-2</c:v>
                </c:pt>
                <c:pt idx="94">
                  <c:v>1.0481860758907307</c:v>
                </c:pt>
                <c:pt idx="95">
                  <c:v>4.1662066795835795</c:v>
                </c:pt>
                <c:pt idx="96">
                  <c:v>8.1299714712239961</c:v>
                </c:pt>
                <c:pt idx="97">
                  <c:v>1.6483590298336461</c:v>
                </c:pt>
                <c:pt idx="98">
                  <c:v>34.900615294018806</c:v>
                </c:pt>
                <c:pt idx="99">
                  <c:v>3.013283211959211</c:v>
                </c:pt>
                <c:pt idx="100">
                  <c:v>0.24721840367505757</c:v>
                </c:pt>
                <c:pt idx="101">
                  <c:v>129.80911539502202</c:v>
                </c:pt>
                <c:pt idx="102">
                  <c:v>207.98030432521801</c:v>
                </c:pt>
                <c:pt idx="103">
                  <c:v>15.420570957971382</c:v>
                </c:pt>
                <c:pt idx="104">
                  <c:v>2.3072753808638265E-2</c:v>
                </c:pt>
                <c:pt idx="105">
                  <c:v>12.411832027956029</c:v>
                </c:pt>
                <c:pt idx="106">
                  <c:v>69.546213699984236</c:v>
                </c:pt>
                <c:pt idx="107">
                  <c:v>7.2182430359628942</c:v>
                </c:pt>
                <c:pt idx="108">
                  <c:v>1.2544528447530562E-3</c:v>
                </c:pt>
                <c:pt idx="109">
                  <c:v>0.22644662652707229</c:v>
                </c:pt>
                <c:pt idx="110">
                  <c:v>65.056624487614044</c:v>
                </c:pt>
                <c:pt idx="111">
                  <c:v>7.9905088705759519E-2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5E1-4A50-B652-BA5F7ED689EC}"/>
            </c:ext>
          </c:extLst>
        </c:ser>
        <c:ser>
          <c:idx val="1"/>
          <c:order val="1"/>
          <c:tx>
            <c:strRef>
              <c:f>cav1ncav2nT4CPR!$N$1</c:f>
              <c:strCache>
                <c:ptCount val="1"/>
                <c:pt idx="0">
                  <c:v>Ry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cav1ncav2nT4CPR!$B$3:$B$164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1">
                  <c:v>4.6187500000000004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4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cav1ncav2nT4CPR!$N$3:$N$164</c:f>
              <c:numCache>
                <c:formatCode>0.00E+00</c:formatCode>
                <c:ptCount val="162"/>
                <c:pt idx="0">
                  <c:v>128.25382209416151</c:v>
                </c:pt>
                <c:pt idx="1">
                  <c:v>1.9596866144337046E-4</c:v>
                </c:pt>
                <c:pt idx="2">
                  <c:v>2.061571998894738E-2</c:v>
                </c:pt>
                <c:pt idx="3">
                  <c:v>7.8705646105253866E-4</c:v>
                </c:pt>
                <c:pt idx="4">
                  <c:v>1.8030250661105556E-3</c:v>
                </c:pt>
                <c:pt idx="5">
                  <c:v>0.37382305342392136</c:v>
                </c:pt>
                <c:pt idx="6">
                  <c:v>5.2580349617710606E-4</c:v>
                </c:pt>
                <c:pt idx="7">
                  <c:v>0.12053473528243544</c:v>
                </c:pt>
                <c:pt idx="8">
                  <c:v>6.1618339503199081E-4</c:v>
                </c:pt>
                <c:pt idx="9">
                  <c:v>2.6563189587908852E-3</c:v>
                </c:pt>
                <c:pt idx="10">
                  <c:v>0.69358475558715149</c:v>
                </c:pt>
                <c:pt idx="11">
                  <c:v>0.29294063490871469</c:v>
                </c:pt>
                <c:pt idx="12">
                  <c:v>42.091192584119526</c:v>
                </c:pt>
                <c:pt idx="13">
                  <c:v>300.88981400393533</c:v>
                </c:pt>
                <c:pt idx="14">
                  <c:v>101.76075962775266</c:v>
                </c:pt>
                <c:pt idx="15">
                  <c:v>20.104690846716412</c:v>
                </c:pt>
                <c:pt idx="16" formatCode="General">
                  <c:v>270.28097086599814</c:v>
                </c:pt>
                <c:pt idx="17">
                  <c:v>1.9739737721743252E-2</c:v>
                </c:pt>
                <c:pt idx="18">
                  <c:v>8.8296280480499796</c:v>
                </c:pt>
                <c:pt idx="19">
                  <c:v>514.82877952818183</c:v>
                </c:pt>
                <c:pt idx="20">
                  <c:v>1.1020126539620081</c:v>
                </c:pt>
                <c:pt idx="21">
                  <c:v>0.81122279810479392</c:v>
                </c:pt>
                <c:pt idx="22">
                  <c:v>14.203156908276933</c:v>
                </c:pt>
                <c:pt idx="23" formatCode="General">
                  <c:v>15.928133634241124</c:v>
                </c:pt>
                <c:pt idx="24">
                  <c:v>10.640397415697123</c:v>
                </c:pt>
                <c:pt idx="25">
                  <c:v>32.758986238792666</c:v>
                </c:pt>
                <c:pt idx="26">
                  <c:v>141.39256015592622</c:v>
                </c:pt>
                <c:pt idx="27">
                  <c:v>162.64885623595023</c:v>
                </c:pt>
                <c:pt idx="28">
                  <c:v>13.477098658020438</c:v>
                </c:pt>
                <c:pt idx="29">
                  <c:v>10.647861673913431</c:v>
                </c:pt>
                <c:pt idx="30">
                  <c:v>14.963833557345858</c:v>
                </c:pt>
                <c:pt idx="31">
                  <c:v>14.090176308197877</c:v>
                </c:pt>
                <c:pt idx="32">
                  <c:v>0.28790676203859927</c:v>
                </c:pt>
                <c:pt idx="33">
                  <c:v>7.5508760221738314</c:v>
                </c:pt>
                <c:pt idx="34">
                  <c:v>14.759210313127408</c:v>
                </c:pt>
                <c:pt idx="35">
                  <c:v>61.093698659611398</c:v>
                </c:pt>
                <c:pt idx="36">
                  <c:v>64.445411472419167</c:v>
                </c:pt>
                <c:pt idx="37">
                  <c:v>199.01231973247542</c:v>
                </c:pt>
                <c:pt idx="38">
                  <c:v>38803.736952409039</c:v>
                </c:pt>
                <c:pt idx="39">
                  <c:v>9328.1913634257253</c:v>
                </c:pt>
                <c:pt idx="40">
                  <c:v>135.00178511150571</c:v>
                </c:pt>
                <c:pt idx="41">
                  <c:v>388.86859678451424</c:v>
                </c:pt>
                <c:pt idx="42">
                  <c:v>11901.428237486414</c:v>
                </c:pt>
                <c:pt idx="43">
                  <c:v>97.392864725754322</c:v>
                </c:pt>
                <c:pt idx="44">
                  <c:v>630.22150650733931</c:v>
                </c:pt>
                <c:pt idx="45">
                  <c:v>0.33933314483230204</c:v>
                </c:pt>
                <c:pt idx="46">
                  <c:v>5.1676155319394832</c:v>
                </c:pt>
                <c:pt idx="47">
                  <c:v>8.5207518109778029</c:v>
                </c:pt>
                <c:pt idx="48">
                  <c:v>0.58420374408105447</c:v>
                </c:pt>
                <c:pt idx="49">
                  <c:v>0.40648138592178246</c:v>
                </c:pt>
                <c:pt idx="50">
                  <c:v>7.9736607096155483</c:v>
                </c:pt>
                <c:pt idx="51">
                  <c:v>11.163772632981249</c:v>
                </c:pt>
                <c:pt idx="52">
                  <c:v>50.741010243854461</c:v>
                </c:pt>
                <c:pt idx="53">
                  <c:v>2.9759063026348125</c:v>
                </c:pt>
                <c:pt idx="54">
                  <c:v>4.8298265419011326</c:v>
                </c:pt>
                <c:pt idx="55">
                  <c:v>3.1102665112665372E-2</c:v>
                </c:pt>
                <c:pt idx="56">
                  <c:v>1.1366180041408402</c:v>
                </c:pt>
                <c:pt idx="57">
                  <c:v>12.243460854966605</c:v>
                </c:pt>
                <c:pt idx="58">
                  <c:v>126.64644659871122</c:v>
                </c:pt>
                <c:pt idx="59">
                  <c:v>0.25292220471440774</c:v>
                </c:pt>
                <c:pt idx="60">
                  <c:v>0.14355272660677065</c:v>
                </c:pt>
                <c:pt idx="61">
                  <c:v>6.4121028844406913</c:v>
                </c:pt>
                <c:pt idx="62">
                  <c:v>5.7279342152589621</c:v>
                </c:pt>
                <c:pt idx="63">
                  <c:v>5.8872572528814304</c:v>
                </c:pt>
                <c:pt idx="64">
                  <c:v>1.0150443539450742</c:v>
                </c:pt>
                <c:pt idx="65">
                  <c:v>0.14200233327993622</c:v>
                </c:pt>
                <c:pt idx="66">
                  <c:v>0.9810663056958937</c:v>
                </c:pt>
                <c:pt idx="67">
                  <c:v>0.25448814641095929</c:v>
                </c:pt>
                <c:pt idx="68">
                  <c:v>1.1669465264007757</c:v>
                </c:pt>
                <c:pt idx="69">
                  <c:v>11.159068176606445</c:v>
                </c:pt>
                <c:pt idx="70">
                  <c:v>1.7148731069756404</c:v>
                </c:pt>
                <c:pt idx="71">
                  <c:v>0.40327290822562767</c:v>
                </c:pt>
                <c:pt idx="72">
                  <c:v>18.660454261546189</c:v>
                </c:pt>
                <c:pt idx="73">
                  <c:v>69.757408756229324</c:v>
                </c:pt>
                <c:pt idx="74">
                  <c:v>3.0324285149827257</c:v>
                </c:pt>
                <c:pt idx="75">
                  <c:v>0.10556732095357294</c:v>
                </c:pt>
                <c:pt idx="76">
                  <c:v>1.2729388352896966</c:v>
                </c:pt>
                <c:pt idx="77">
                  <c:v>0.5869957057504952</c:v>
                </c:pt>
                <c:pt idx="78">
                  <c:v>4.4761603989259804</c:v>
                </c:pt>
                <c:pt idx="79">
                  <c:v>0.71980274851284198</c:v>
                </c:pt>
                <c:pt idx="80">
                  <c:v>2.7263753433156568E-2</c:v>
                </c:pt>
                <c:pt idx="81">
                  <c:v>10.602154879861567</c:v>
                </c:pt>
                <c:pt idx="82">
                  <c:v>34.554160969754605</c:v>
                </c:pt>
                <c:pt idx="83">
                  <c:v>26.068402596146175</c:v>
                </c:pt>
                <c:pt idx="84">
                  <c:v>1.3931031789348269</c:v>
                </c:pt>
                <c:pt idx="85">
                  <c:v>0.18676881199545314</c:v>
                </c:pt>
                <c:pt idx="86">
                  <c:v>6.8979293899333083</c:v>
                </c:pt>
                <c:pt idx="87">
                  <c:v>9.0688411116527199</c:v>
                </c:pt>
                <c:pt idx="88">
                  <c:v>1.2849317815207927E-4</c:v>
                </c:pt>
                <c:pt idx="89">
                  <c:v>5.0488365822274188</c:v>
                </c:pt>
                <c:pt idx="90">
                  <c:v>0.13712510203894732</c:v>
                </c:pt>
                <c:pt idx="91">
                  <c:v>1.9792343360959159</c:v>
                </c:pt>
                <c:pt idx="92">
                  <c:v>1.1349239275268299</c:v>
                </c:pt>
                <c:pt idx="93">
                  <c:v>5.9344703521007691</c:v>
                </c:pt>
                <c:pt idx="94">
                  <c:v>2.8917142634820849</c:v>
                </c:pt>
                <c:pt idx="95">
                  <c:v>6.3420798037385673</c:v>
                </c:pt>
                <c:pt idx="96">
                  <c:v>1.471137694792914</c:v>
                </c:pt>
                <c:pt idx="97">
                  <c:v>3.5839023297815076E-2</c:v>
                </c:pt>
                <c:pt idx="98">
                  <c:v>0.31419670336471123</c:v>
                </c:pt>
                <c:pt idx="99">
                  <c:v>9.4285714408970733</c:v>
                </c:pt>
                <c:pt idx="100">
                  <c:v>0.65209091647340411</c:v>
                </c:pt>
                <c:pt idx="101">
                  <c:v>2.5434296920650179</c:v>
                </c:pt>
                <c:pt idx="102">
                  <c:v>45.369127025640339</c:v>
                </c:pt>
                <c:pt idx="103">
                  <c:v>6.5409206746339805</c:v>
                </c:pt>
                <c:pt idx="104">
                  <c:v>7.3930302696693042</c:v>
                </c:pt>
                <c:pt idx="105">
                  <c:v>6.1843774492697783</c:v>
                </c:pt>
                <c:pt idx="106">
                  <c:v>5.1073000685925921E-2</c:v>
                </c:pt>
                <c:pt idx="107">
                  <c:v>4.4026919578653461</c:v>
                </c:pt>
                <c:pt idx="108">
                  <c:v>1.8256227994292666</c:v>
                </c:pt>
                <c:pt idx="109">
                  <c:v>0.1474346741057557</c:v>
                </c:pt>
                <c:pt idx="110">
                  <c:v>8.8626944492403888E-3</c:v>
                </c:pt>
                <c:pt idx="111">
                  <c:v>1.4677380411940546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5E1-4A50-B652-BA5F7ED689EC}"/>
            </c:ext>
          </c:extLst>
        </c:ser>
        <c:ser>
          <c:idx val="3"/>
          <c:order val="3"/>
          <c:tx>
            <c:strRef>
              <c:f>cav1ncav2nT4CPR!$P$1</c:f>
              <c:strCache>
                <c:ptCount val="1"/>
                <c:pt idx="0">
                  <c:v>Rx PL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strRef>
              <c:f>cav1ncav2nT4CPR!$B$2:$B$194</c:f>
              <c:strCache>
                <c:ptCount val="193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4,04</c:v>
                </c:pt>
                <c:pt idx="4">
                  <c:v>4,04148</c:v>
                </c:pt>
                <c:pt idx="5">
                  <c:v>4,12989</c:v>
                </c:pt>
                <c:pt idx="6">
                  <c:v>4,13007</c:v>
                </c:pt>
                <c:pt idx="7">
                  <c:v>4,2583</c:v>
                </c:pt>
                <c:pt idx="8">
                  <c:v>4,26365</c:v>
                </c:pt>
                <c:pt idx="9">
                  <c:v>4,31528</c:v>
                </c:pt>
                <c:pt idx="10">
                  <c:v>4,31623</c:v>
                </c:pt>
                <c:pt idx="11">
                  <c:v>4,45328</c:v>
                </c:pt>
                <c:pt idx="12">
                  <c:v>4,45513</c:v>
                </c:pt>
                <c:pt idx="13">
                  <c:v>4,51351</c:v>
                </c:pt>
                <c:pt idx="14">
                  <c:v>4,51456</c:v>
                </c:pt>
                <c:pt idx="15">
                  <c:v>4,53138</c:v>
                </c:pt>
                <c:pt idx="16">
                  <c:v>4,5349</c:v>
                </c:pt>
                <c:pt idx="17">
                  <c:v>4,5616</c:v>
                </c:pt>
                <c:pt idx="18">
                  <c:v>4,56461</c:v>
                </c:pt>
                <c:pt idx="19">
                  <c:v>4,5887</c:v>
                </c:pt>
                <c:pt idx="20">
                  <c:v>4,58927</c:v>
                </c:pt>
                <c:pt idx="21">
                  <c:v>4,61869</c:v>
                </c:pt>
                <c:pt idx="22">
                  <c:v>4,61875</c:v>
                </c:pt>
                <c:pt idx="23">
                  <c:v>4,6314</c:v>
                </c:pt>
                <c:pt idx="24">
                  <c:v>4,71152</c:v>
                </c:pt>
                <c:pt idx="25">
                  <c:v>4,74145</c:v>
                </c:pt>
                <c:pt idx="26">
                  <c:v>4,76668</c:v>
                </c:pt>
                <c:pt idx="27">
                  <c:v>4,7914</c:v>
                </c:pt>
                <c:pt idx="28">
                  <c:v>4,81476</c:v>
                </c:pt>
                <c:pt idx="29">
                  <c:v>4,86576</c:v>
                </c:pt>
                <c:pt idx="30">
                  <c:v>4,87553</c:v>
                </c:pt>
                <c:pt idx="31">
                  <c:v>4,91028</c:v>
                </c:pt>
                <c:pt idx="32">
                  <c:v>4,98667</c:v>
                </c:pt>
                <c:pt idx="33">
                  <c:v>5,06126</c:v>
                </c:pt>
                <c:pt idx="34">
                  <c:v>5,16335</c:v>
                </c:pt>
                <c:pt idx="35">
                  <c:v>5,19994</c:v>
                </c:pt>
                <c:pt idx="36">
                  <c:v>5,23286</c:v>
                </c:pt>
                <c:pt idx="37">
                  <c:v>5,30226</c:v>
                </c:pt>
                <c:pt idx="38">
                  <c:v>5,36172</c:v>
                </c:pt>
                <c:pt idx="39">
                  <c:v>5,36388</c:v>
                </c:pt>
                <c:pt idx="40">
                  <c:v>5,45836</c:v>
                </c:pt>
                <c:pt idx="41">
                  <c:v>5,47555</c:v>
                </c:pt>
                <c:pt idx="42">
                  <c:v>5,50235</c:v>
                </c:pt>
                <c:pt idx="43">
                  <c:v>5,50349</c:v>
                </c:pt>
                <c:pt idx="44">
                  <c:v>5,54438</c:v>
                </c:pt>
                <c:pt idx="45">
                  <c:v>5,58514</c:v>
                </c:pt>
                <c:pt idx="46">
                  <c:v>5,60192</c:v>
                </c:pt>
                <c:pt idx="47">
                  <c:v>5,6186</c:v>
                </c:pt>
                <c:pt idx="48">
                  <c:v>5,6301</c:v>
                </c:pt>
                <c:pt idx="49">
                  <c:v>5,63261</c:v>
                </c:pt>
                <c:pt idx="50">
                  <c:v>5,64575</c:v>
                </c:pt>
                <c:pt idx="51">
                  <c:v>5,64685</c:v>
                </c:pt>
                <c:pt idx="52">
                  <c:v>5,6532</c:v>
                </c:pt>
                <c:pt idx="53">
                  <c:v>5,65947</c:v>
                </c:pt>
                <c:pt idx="54">
                  <c:v>5,66702</c:v>
                </c:pt>
                <c:pt idx="55">
                  <c:v>5,66855</c:v>
                </c:pt>
                <c:pt idx="56">
                  <c:v>5,6987</c:v>
                </c:pt>
                <c:pt idx="57">
                  <c:v>5,71316</c:v>
                </c:pt>
                <c:pt idx="58">
                  <c:v>5,72022</c:v>
                </c:pt>
                <c:pt idx="59">
                  <c:v>5,7694</c:v>
                </c:pt>
                <c:pt idx="60">
                  <c:v>5,7697</c:v>
                </c:pt>
                <c:pt idx="61">
                  <c:v>5,78202</c:v>
                </c:pt>
                <c:pt idx="62">
                  <c:v>5,79297</c:v>
                </c:pt>
                <c:pt idx="63">
                  <c:v>5,81887</c:v>
                </c:pt>
                <c:pt idx="64">
                  <c:v>5,84031</c:v>
                </c:pt>
                <c:pt idx="65">
                  <c:v>5,84031</c:v>
                </c:pt>
                <c:pt idx="66">
                  <c:v>5,84603</c:v>
                </c:pt>
                <c:pt idx="67">
                  <c:v>5,85061</c:v>
                </c:pt>
                <c:pt idx="68">
                  <c:v>5,91415</c:v>
                </c:pt>
                <c:pt idx="69">
                  <c:v>5,91859</c:v>
                </c:pt>
                <c:pt idx="70">
                  <c:v>5,95284</c:v>
                </c:pt>
                <c:pt idx="71">
                  <c:v>5,95801</c:v>
                </c:pt>
                <c:pt idx="72">
                  <c:v>5,96271</c:v>
                </c:pt>
                <c:pt idx="73">
                  <c:v>5,96644</c:v>
                </c:pt>
                <c:pt idx="74">
                  <c:v>5,98862</c:v>
                </c:pt>
                <c:pt idx="75">
                  <c:v>6,01615</c:v>
                </c:pt>
                <c:pt idx="76">
                  <c:v>6,09356</c:v>
                </c:pt>
                <c:pt idx="77">
                  <c:v>6,0969</c:v>
                </c:pt>
                <c:pt idx="78">
                  <c:v>6,12869</c:v>
                </c:pt>
                <c:pt idx="79">
                  <c:v>6,14753</c:v>
                </c:pt>
                <c:pt idx="80">
                  <c:v>6,17336</c:v>
                </c:pt>
                <c:pt idx="81">
                  <c:v>6,19075</c:v>
                </c:pt>
                <c:pt idx="82">
                  <c:v>6,20632</c:v>
                </c:pt>
                <c:pt idx="83">
                  <c:v>6,22658</c:v>
                </c:pt>
                <c:pt idx="84">
                  <c:v>6,23092</c:v>
                </c:pt>
                <c:pt idx="85">
                  <c:v>6,23587</c:v>
                </c:pt>
                <c:pt idx="86">
                  <c:v>6,24827</c:v>
                </c:pt>
                <c:pt idx="87">
                  <c:v>6,33378</c:v>
                </c:pt>
                <c:pt idx="88">
                  <c:v>6,35536</c:v>
                </c:pt>
                <c:pt idx="89">
                  <c:v>6,36847</c:v>
                </c:pt>
                <c:pt idx="90">
                  <c:v>6,40153</c:v>
                </c:pt>
                <c:pt idx="91">
                  <c:v>6,44322</c:v>
                </c:pt>
                <c:pt idx="92">
                  <c:v>6,45184</c:v>
                </c:pt>
                <c:pt idx="93">
                  <c:v>6,49715</c:v>
                </c:pt>
                <c:pt idx="94">
                  <c:v>6,52838</c:v>
                </c:pt>
                <c:pt idx="95">
                  <c:v>6,54728</c:v>
                </c:pt>
                <c:pt idx="96">
                  <c:v>6,54846</c:v>
                </c:pt>
                <c:pt idx="97">
                  <c:v>6,5579</c:v>
                </c:pt>
                <c:pt idx="98">
                  <c:v>6,60417</c:v>
                </c:pt>
                <c:pt idx="99">
                  <c:v>6,61556</c:v>
                </c:pt>
                <c:pt idx="100">
                  <c:v>6,6694</c:v>
                </c:pt>
                <c:pt idx="101">
                  <c:v>6,70781</c:v>
                </c:pt>
                <c:pt idx="102">
                  <c:v>6,74139</c:v>
                </c:pt>
                <c:pt idx="103">
                  <c:v>6,74821</c:v>
                </c:pt>
                <c:pt idx="104">
                  <c:v>6,80238</c:v>
                </c:pt>
                <c:pt idx="105">
                  <c:v>6,80833</c:v>
                </c:pt>
                <c:pt idx="106">
                  <c:v>6,86116</c:v>
                </c:pt>
                <c:pt idx="107">
                  <c:v>6,89062</c:v>
                </c:pt>
                <c:pt idx="108">
                  <c:v>6,90242</c:v>
                </c:pt>
                <c:pt idx="109">
                  <c:v>6,90628</c:v>
                </c:pt>
                <c:pt idx="110">
                  <c:v>6,91877</c:v>
                </c:pt>
                <c:pt idx="111">
                  <c:v>6,97413</c:v>
                </c:pt>
                <c:pt idx="112">
                  <c:v>6,98735</c:v>
                </c:pt>
                <c:pt idx="168">
                  <c:v>Freq PEC</c:v>
                </c:pt>
                <c:pt idx="169">
                  <c:v>2,67819</c:v>
                </c:pt>
                <c:pt idx="170">
                  <c:v>2,67819</c:v>
                </c:pt>
                <c:pt idx="171">
                  <c:v>2,78799</c:v>
                </c:pt>
                <c:pt idx="172">
                  <c:v>2,85588</c:v>
                </c:pt>
                <c:pt idx="173">
                  <c:v>2,85588</c:v>
                </c:pt>
                <c:pt idx="174">
                  <c:v>2,9986</c:v>
                </c:pt>
                <c:pt idx="175">
                  <c:v>2,99861</c:v>
                </c:pt>
                <c:pt idx="176">
                  <c:v>3,03491</c:v>
                </c:pt>
                <c:pt idx="177">
                  <c:v>3,24829</c:v>
                </c:pt>
                <c:pt idx="178">
                  <c:v>4,01279</c:v>
                </c:pt>
                <c:pt idx="179">
                  <c:v>4,01346</c:v>
                </c:pt>
                <c:pt idx="180">
                  <c:v>4,04878</c:v>
                </c:pt>
                <c:pt idx="181">
                  <c:v>4,04878</c:v>
                </c:pt>
                <c:pt idx="182">
                  <c:v>4,16614</c:v>
                </c:pt>
                <c:pt idx="183">
                  <c:v>4,16891</c:v>
                </c:pt>
                <c:pt idx="184">
                  <c:v>4,29287</c:v>
                </c:pt>
                <c:pt idx="185">
                  <c:v>4,29397</c:v>
                </c:pt>
                <c:pt idx="186">
                  <c:v>4,39918</c:v>
                </c:pt>
                <c:pt idx="187">
                  <c:v>4,40822</c:v>
                </c:pt>
                <c:pt idx="188">
                  <c:v>4,62657</c:v>
                </c:pt>
                <c:pt idx="189">
                  <c:v>4,63196</c:v>
                </c:pt>
                <c:pt idx="190">
                  <c:v>4,64495</c:v>
                </c:pt>
                <c:pt idx="191">
                  <c:v>4,70551</c:v>
                </c:pt>
                <c:pt idx="192">
                  <c:v>4,77017</c:v>
                </c:pt>
              </c:strCache>
            </c:strRef>
          </c:xVal>
          <c:yVal>
            <c:numRef>
              <c:f>cav1ncav2nT4CPR!$P$2:$P$194</c:f>
              <c:numCache>
                <c:formatCode>General</c:formatCode>
                <c:ptCount val="193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1">
                  <c:v>4.5</c:v>
                </c:pt>
                <c:pt idx="12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6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6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4">
                  <c:v>4.5</c:v>
                </c:pt>
                <c:pt idx="45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1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59">
                  <c:v>4.5</c:v>
                </c:pt>
                <c:pt idx="60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0">
                  <c:v>4.5</c:v>
                </c:pt>
                <c:pt idx="71">
                  <c:v>4.5</c:v>
                </c:pt>
                <c:pt idx="72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6">
                  <c:v>4.5</c:v>
                </c:pt>
                <c:pt idx="77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4">
                  <c:v>4.5</c:v>
                </c:pt>
                <c:pt idx="95">
                  <c:v>4.5</c:v>
                </c:pt>
                <c:pt idx="96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0">
                  <c:v>4.5</c:v>
                </c:pt>
                <c:pt idx="101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3">
                  <c:v>4.5</c:v>
                </c:pt>
                <c:pt idx="114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4.5</c:v>
                </c:pt>
                <c:pt idx="119">
                  <c:v>4.5</c:v>
                </c:pt>
                <c:pt idx="120">
                  <c:v>4.5</c:v>
                </c:pt>
                <c:pt idx="121">
                  <c:v>4.5</c:v>
                </c:pt>
                <c:pt idx="122">
                  <c:v>4.5</c:v>
                </c:pt>
                <c:pt idx="123">
                  <c:v>4.5</c:v>
                </c:pt>
                <c:pt idx="124">
                  <c:v>4.5</c:v>
                </c:pt>
                <c:pt idx="125">
                  <c:v>4.5</c:v>
                </c:pt>
                <c:pt idx="126">
                  <c:v>4.5</c:v>
                </c:pt>
                <c:pt idx="127">
                  <c:v>4.5</c:v>
                </c:pt>
                <c:pt idx="128">
                  <c:v>4.5</c:v>
                </c:pt>
                <c:pt idx="129">
                  <c:v>4.5</c:v>
                </c:pt>
                <c:pt idx="130">
                  <c:v>4.5</c:v>
                </c:pt>
                <c:pt idx="131">
                  <c:v>4.5</c:v>
                </c:pt>
                <c:pt idx="132">
                  <c:v>4.5</c:v>
                </c:pt>
                <c:pt idx="133">
                  <c:v>4.5</c:v>
                </c:pt>
                <c:pt idx="134">
                  <c:v>4.5</c:v>
                </c:pt>
                <c:pt idx="135">
                  <c:v>4.5</c:v>
                </c:pt>
                <c:pt idx="136">
                  <c:v>4.5</c:v>
                </c:pt>
                <c:pt idx="137">
                  <c:v>4.5</c:v>
                </c:pt>
                <c:pt idx="138">
                  <c:v>4.5</c:v>
                </c:pt>
                <c:pt idx="139">
                  <c:v>4.5</c:v>
                </c:pt>
                <c:pt idx="140">
                  <c:v>4.5</c:v>
                </c:pt>
                <c:pt idx="141">
                  <c:v>4.5</c:v>
                </c:pt>
                <c:pt idx="142">
                  <c:v>4.5</c:v>
                </c:pt>
                <c:pt idx="143">
                  <c:v>4.5</c:v>
                </c:pt>
                <c:pt idx="144">
                  <c:v>4.5</c:v>
                </c:pt>
                <c:pt idx="145">
                  <c:v>4.5</c:v>
                </c:pt>
                <c:pt idx="146">
                  <c:v>4.5</c:v>
                </c:pt>
                <c:pt idx="147">
                  <c:v>4.5</c:v>
                </c:pt>
                <c:pt idx="148">
                  <c:v>4.5</c:v>
                </c:pt>
                <c:pt idx="149">
                  <c:v>4.5</c:v>
                </c:pt>
                <c:pt idx="150">
                  <c:v>4.5</c:v>
                </c:pt>
                <c:pt idx="151">
                  <c:v>4.5</c:v>
                </c:pt>
                <c:pt idx="152">
                  <c:v>4.5</c:v>
                </c:pt>
                <c:pt idx="153">
                  <c:v>4.5</c:v>
                </c:pt>
                <c:pt idx="154">
                  <c:v>4.5</c:v>
                </c:pt>
                <c:pt idx="155">
                  <c:v>4.5</c:v>
                </c:pt>
                <c:pt idx="156">
                  <c:v>4.5</c:v>
                </c:pt>
                <c:pt idx="157">
                  <c:v>4.5</c:v>
                </c:pt>
                <c:pt idx="158">
                  <c:v>4.5</c:v>
                </c:pt>
                <c:pt idx="159">
                  <c:v>4.5</c:v>
                </c:pt>
                <c:pt idx="160">
                  <c:v>4.5</c:v>
                </c:pt>
                <c:pt idx="161">
                  <c:v>4.5</c:v>
                </c:pt>
                <c:pt idx="162">
                  <c:v>4.5</c:v>
                </c:pt>
                <c:pt idx="163">
                  <c:v>4.5</c:v>
                </c:pt>
                <c:pt idx="164">
                  <c:v>4.5</c:v>
                </c:pt>
                <c:pt idx="165">
                  <c:v>4.5</c:v>
                </c:pt>
                <c:pt idx="166">
                  <c:v>4.5</c:v>
                </c:pt>
                <c:pt idx="167">
                  <c:v>4.5</c:v>
                </c:pt>
                <c:pt idx="168">
                  <c:v>4.5</c:v>
                </c:pt>
                <c:pt idx="169">
                  <c:v>4.5</c:v>
                </c:pt>
                <c:pt idx="170">
                  <c:v>4.5</c:v>
                </c:pt>
                <c:pt idx="171">
                  <c:v>4.5</c:v>
                </c:pt>
                <c:pt idx="172">
                  <c:v>4.5</c:v>
                </c:pt>
                <c:pt idx="173">
                  <c:v>4.5</c:v>
                </c:pt>
                <c:pt idx="174">
                  <c:v>4.5</c:v>
                </c:pt>
                <c:pt idx="175">
                  <c:v>4.5</c:v>
                </c:pt>
                <c:pt idx="176">
                  <c:v>4.5</c:v>
                </c:pt>
                <c:pt idx="177">
                  <c:v>4.5</c:v>
                </c:pt>
                <c:pt idx="178">
                  <c:v>4.5</c:v>
                </c:pt>
                <c:pt idx="179">
                  <c:v>4.5</c:v>
                </c:pt>
                <c:pt idx="180">
                  <c:v>4.5</c:v>
                </c:pt>
                <c:pt idx="181">
                  <c:v>4.5</c:v>
                </c:pt>
                <c:pt idx="182">
                  <c:v>4.5</c:v>
                </c:pt>
                <c:pt idx="183">
                  <c:v>4.5</c:v>
                </c:pt>
                <c:pt idx="184">
                  <c:v>4.5</c:v>
                </c:pt>
                <c:pt idx="185">
                  <c:v>4.5</c:v>
                </c:pt>
                <c:pt idx="186">
                  <c:v>4.5</c:v>
                </c:pt>
                <c:pt idx="187">
                  <c:v>4.5</c:v>
                </c:pt>
                <c:pt idx="188">
                  <c:v>4.5</c:v>
                </c:pt>
                <c:pt idx="189">
                  <c:v>4.5</c:v>
                </c:pt>
                <c:pt idx="190">
                  <c:v>4.5</c:v>
                </c:pt>
                <c:pt idx="191">
                  <c:v>4.5</c:v>
                </c:pt>
                <c:pt idx="192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5E1-4A50-B652-BA5F7ED689EC}"/>
            </c:ext>
          </c:extLst>
        </c:ser>
        <c:ser>
          <c:idx val="4"/>
          <c:order val="4"/>
          <c:tx>
            <c:strRef>
              <c:f>cav1ncav2nT4CPR!$Q$1</c:f>
              <c:strCache>
                <c:ptCount val="1"/>
                <c:pt idx="0">
                  <c:v>Ry PL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cav1ncav2nT4CPR!$B$2:$B$194</c:f>
              <c:strCache>
                <c:ptCount val="193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4,04</c:v>
                </c:pt>
                <c:pt idx="4">
                  <c:v>4,04148</c:v>
                </c:pt>
                <c:pt idx="5">
                  <c:v>4,12989</c:v>
                </c:pt>
                <c:pt idx="6">
                  <c:v>4,13007</c:v>
                </c:pt>
                <c:pt idx="7">
                  <c:v>4,2583</c:v>
                </c:pt>
                <c:pt idx="8">
                  <c:v>4,26365</c:v>
                </c:pt>
                <c:pt idx="9">
                  <c:v>4,31528</c:v>
                </c:pt>
                <c:pt idx="10">
                  <c:v>4,31623</c:v>
                </c:pt>
                <c:pt idx="11">
                  <c:v>4,45328</c:v>
                </c:pt>
                <c:pt idx="12">
                  <c:v>4,45513</c:v>
                </c:pt>
                <c:pt idx="13">
                  <c:v>4,51351</c:v>
                </c:pt>
                <c:pt idx="14">
                  <c:v>4,51456</c:v>
                </c:pt>
                <c:pt idx="15">
                  <c:v>4,53138</c:v>
                </c:pt>
                <c:pt idx="16">
                  <c:v>4,5349</c:v>
                </c:pt>
                <c:pt idx="17">
                  <c:v>4,5616</c:v>
                </c:pt>
                <c:pt idx="18">
                  <c:v>4,56461</c:v>
                </c:pt>
                <c:pt idx="19">
                  <c:v>4,5887</c:v>
                </c:pt>
                <c:pt idx="20">
                  <c:v>4,58927</c:v>
                </c:pt>
                <c:pt idx="21">
                  <c:v>4,61869</c:v>
                </c:pt>
                <c:pt idx="22">
                  <c:v>4,61875</c:v>
                </c:pt>
                <c:pt idx="23">
                  <c:v>4,6314</c:v>
                </c:pt>
                <c:pt idx="24">
                  <c:v>4,71152</c:v>
                </c:pt>
                <c:pt idx="25">
                  <c:v>4,74145</c:v>
                </c:pt>
                <c:pt idx="26">
                  <c:v>4,76668</c:v>
                </c:pt>
                <c:pt idx="27">
                  <c:v>4,7914</c:v>
                </c:pt>
                <c:pt idx="28">
                  <c:v>4,81476</c:v>
                </c:pt>
                <c:pt idx="29">
                  <c:v>4,86576</c:v>
                </c:pt>
                <c:pt idx="30">
                  <c:v>4,87553</c:v>
                </c:pt>
                <c:pt idx="31">
                  <c:v>4,91028</c:v>
                </c:pt>
                <c:pt idx="32">
                  <c:v>4,98667</c:v>
                </c:pt>
                <c:pt idx="33">
                  <c:v>5,06126</c:v>
                </c:pt>
                <c:pt idx="34">
                  <c:v>5,16335</c:v>
                </c:pt>
                <c:pt idx="35">
                  <c:v>5,19994</c:v>
                </c:pt>
                <c:pt idx="36">
                  <c:v>5,23286</c:v>
                </c:pt>
                <c:pt idx="37">
                  <c:v>5,30226</c:v>
                </c:pt>
                <c:pt idx="38">
                  <c:v>5,36172</c:v>
                </c:pt>
                <c:pt idx="39">
                  <c:v>5,36388</c:v>
                </c:pt>
                <c:pt idx="40">
                  <c:v>5,45836</c:v>
                </c:pt>
                <c:pt idx="41">
                  <c:v>5,47555</c:v>
                </c:pt>
                <c:pt idx="42">
                  <c:v>5,50235</c:v>
                </c:pt>
                <c:pt idx="43">
                  <c:v>5,50349</c:v>
                </c:pt>
                <c:pt idx="44">
                  <c:v>5,54438</c:v>
                </c:pt>
                <c:pt idx="45">
                  <c:v>5,58514</c:v>
                </c:pt>
                <c:pt idx="46">
                  <c:v>5,60192</c:v>
                </c:pt>
                <c:pt idx="47">
                  <c:v>5,6186</c:v>
                </c:pt>
                <c:pt idx="48">
                  <c:v>5,6301</c:v>
                </c:pt>
                <c:pt idx="49">
                  <c:v>5,63261</c:v>
                </c:pt>
                <c:pt idx="50">
                  <c:v>5,64575</c:v>
                </c:pt>
                <c:pt idx="51">
                  <c:v>5,64685</c:v>
                </c:pt>
                <c:pt idx="52">
                  <c:v>5,6532</c:v>
                </c:pt>
                <c:pt idx="53">
                  <c:v>5,65947</c:v>
                </c:pt>
                <c:pt idx="54">
                  <c:v>5,66702</c:v>
                </c:pt>
                <c:pt idx="55">
                  <c:v>5,66855</c:v>
                </c:pt>
                <c:pt idx="56">
                  <c:v>5,6987</c:v>
                </c:pt>
                <c:pt idx="57">
                  <c:v>5,71316</c:v>
                </c:pt>
                <c:pt idx="58">
                  <c:v>5,72022</c:v>
                </c:pt>
                <c:pt idx="59">
                  <c:v>5,7694</c:v>
                </c:pt>
                <c:pt idx="60">
                  <c:v>5,7697</c:v>
                </c:pt>
                <c:pt idx="61">
                  <c:v>5,78202</c:v>
                </c:pt>
                <c:pt idx="62">
                  <c:v>5,79297</c:v>
                </c:pt>
                <c:pt idx="63">
                  <c:v>5,81887</c:v>
                </c:pt>
                <c:pt idx="64">
                  <c:v>5,84031</c:v>
                </c:pt>
                <c:pt idx="65">
                  <c:v>5,84031</c:v>
                </c:pt>
                <c:pt idx="66">
                  <c:v>5,84603</c:v>
                </c:pt>
                <c:pt idx="67">
                  <c:v>5,85061</c:v>
                </c:pt>
                <c:pt idx="68">
                  <c:v>5,91415</c:v>
                </c:pt>
                <c:pt idx="69">
                  <c:v>5,91859</c:v>
                </c:pt>
                <c:pt idx="70">
                  <c:v>5,95284</c:v>
                </c:pt>
                <c:pt idx="71">
                  <c:v>5,95801</c:v>
                </c:pt>
                <c:pt idx="72">
                  <c:v>5,96271</c:v>
                </c:pt>
                <c:pt idx="73">
                  <c:v>5,96644</c:v>
                </c:pt>
                <c:pt idx="74">
                  <c:v>5,98862</c:v>
                </c:pt>
                <c:pt idx="75">
                  <c:v>6,01615</c:v>
                </c:pt>
                <c:pt idx="76">
                  <c:v>6,09356</c:v>
                </c:pt>
                <c:pt idx="77">
                  <c:v>6,0969</c:v>
                </c:pt>
                <c:pt idx="78">
                  <c:v>6,12869</c:v>
                </c:pt>
                <c:pt idx="79">
                  <c:v>6,14753</c:v>
                </c:pt>
                <c:pt idx="80">
                  <c:v>6,17336</c:v>
                </c:pt>
                <c:pt idx="81">
                  <c:v>6,19075</c:v>
                </c:pt>
                <c:pt idx="82">
                  <c:v>6,20632</c:v>
                </c:pt>
                <c:pt idx="83">
                  <c:v>6,22658</c:v>
                </c:pt>
                <c:pt idx="84">
                  <c:v>6,23092</c:v>
                </c:pt>
                <c:pt idx="85">
                  <c:v>6,23587</c:v>
                </c:pt>
                <c:pt idx="86">
                  <c:v>6,24827</c:v>
                </c:pt>
                <c:pt idx="87">
                  <c:v>6,33378</c:v>
                </c:pt>
                <c:pt idx="88">
                  <c:v>6,35536</c:v>
                </c:pt>
                <c:pt idx="89">
                  <c:v>6,36847</c:v>
                </c:pt>
                <c:pt idx="90">
                  <c:v>6,40153</c:v>
                </c:pt>
                <c:pt idx="91">
                  <c:v>6,44322</c:v>
                </c:pt>
                <c:pt idx="92">
                  <c:v>6,45184</c:v>
                </c:pt>
                <c:pt idx="93">
                  <c:v>6,49715</c:v>
                </c:pt>
                <c:pt idx="94">
                  <c:v>6,52838</c:v>
                </c:pt>
                <c:pt idx="95">
                  <c:v>6,54728</c:v>
                </c:pt>
                <c:pt idx="96">
                  <c:v>6,54846</c:v>
                </c:pt>
                <c:pt idx="97">
                  <c:v>6,5579</c:v>
                </c:pt>
                <c:pt idx="98">
                  <c:v>6,60417</c:v>
                </c:pt>
                <c:pt idx="99">
                  <c:v>6,61556</c:v>
                </c:pt>
                <c:pt idx="100">
                  <c:v>6,6694</c:v>
                </c:pt>
                <c:pt idx="101">
                  <c:v>6,70781</c:v>
                </c:pt>
                <c:pt idx="102">
                  <c:v>6,74139</c:v>
                </c:pt>
                <c:pt idx="103">
                  <c:v>6,74821</c:v>
                </c:pt>
                <c:pt idx="104">
                  <c:v>6,80238</c:v>
                </c:pt>
                <c:pt idx="105">
                  <c:v>6,80833</c:v>
                </c:pt>
                <c:pt idx="106">
                  <c:v>6,86116</c:v>
                </c:pt>
                <c:pt idx="107">
                  <c:v>6,89062</c:v>
                </c:pt>
                <c:pt idx="108">
                  <c:v>6,90242</c:v>
                </c:pt>
                <c:pt idx="109">
                  <c:v>6,90628</c:v>
                </c:pt>
                <c:pt idx="110">
                  <c:v>6,91877</c:v>
                </c:pt>
                <c:pt idx="111">
                  <c:v>6,97413</c:v>
                </c:pt>
                <c:pt idx="112">
                  <c:v>6,98735</c:v>
                </c:pt>
                <c:pt idx="168">
                  <c:v>Freq PEC</c:v>
                </c:pt>
                <c:pt idx="169">
                  <c:v>2,67819</c:v>
                </c:pt>
                <c:pt idx="170">
                  <c:v>2,67819</c:v>
                </c:pt>
                <c:pt idx="171">
                  <c:v>2,78799</c:v>
                </c:pt>
                <c:pt idx="172">
                  <c:v>2,85588</c:v>
                </c:pt>
                <c:pt idx="173">
                  <c:v>2,85588</c:v>
                </c:pt>
                <c:pt idx="174">
                  <c:v>2,9986</c:v>
                </c:pt>
                <c:pt idx="175">
                  <c:v>2,99861</c:v>
                </c:pt>
                <c:pt idx="176">
                  <c:v>3,03491</c:v>
                </c:pt>
                <c:pt idx="177">
                  <c:v>3,24829</c:v>
                </c:pt>
                <c:pt idx="178">
                  <c:v>4,01279</c:v>
                </c:pt>
                <c:pt idx="179">
                  <c:v>4,01346</c:v>
                </c:pt>
                <c:pt idx="180">
                  <c:v>4,04878</c:v>
                </c:pt>
                <c:pt idx="181">
                  <c:v>4,04878</c:v>
                </c:pt>
                <c:pt idx="182">
                  <c:v>4,16614</c:v>
                </c:pt>
                <c:pt idx="183">
                  <c:v>4,16891</c:v>
                </c:pt>
                <c:pt idx="184">
                  <c:v>4,29287</c:v>
                </c:pt>
                <c:pt idx="185">
                  <c:v>4,29397</c:v>
                </c:pt>
                <c:pt idx="186">
                  <c:v>4,39918</c:v>
                </c:pt>
                <c:pt idx="187">
                  <c:v>4,40822</c:v>
                </c:pt>
                <c:pt idx="188">
                  <c:v>4,62657</c:v>
                </c:pt>
                <c:pt idx="189">
                  <c:v>4,63196</c:v>
                </c:pt>
                <c:pt idx="190">
                  <c:v>4,64495</c:v>
                </c:pt>
                <c:pt idx="191">
                  <c:v>4,70551</c:v>
                </c:pt>
                <c:pt idx="192">
                  <c:v>4,77017</c:v>
                </c:pt>
              </c:strCache>
            </c:strRef>
          </c:xVal>
          <c:yVal>
            <c:numRef>
              <c:f>cav1ncav2nT4CPR!$Q$2:$Q$194</c:f>
              <c:numCache>
                <c:formatCode>General</c:formatCode>
                <c:ptCount val="193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1.5</c:v>
                </c:pt>
                <c:pt idx="9">
                  <c:v>1.5</c:v>
                </c:pt>
                <c:pt idx="11">
                  <c:v>1.5</c:v>
                </c:pt>
                <c:pt idx="12">
                  <c:v>1.5</c:v>
                </c:pt>
                <c:pt idx="13">
                  <c:v>1.5</c:v>
                </c:pt>
                <c:pt idx="14">
                  <c:v>1.5</c:v>
                </c:pt>
                <c:pt idx="15">
                  <c:v>1.5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19">
                  <c:v>1.5</c:v>
                </c:pt>
                <c:pt idx="20">
                  <c:v>1.5</c:v>
                </c:pt>
                <c:pt idx="21">
                  <c:v>1.5</c:v>
                </c:pt>
                <c:pt idx="23">
                  <c:v>1.5</c:v>
                </c:pt>
                <c:pt idx="24">
                  <c:v>1.5</c:v>
                </c:pt>
                <c:pt idx="25">
                  <c:v>1.5</c:v>
                </c:pt>
                <c:pt idx="27">
                  <c:v>1.5</c:v>
                </c:pt>
                <c:pt idx="28">
                  <c:v>1.5</c:v>
                </c:pt>
                <c:pt idx="29">
                  <c:v>1.5</c:v>
                </c:pt>
                <c:pt idx="30">
                  <c:v>1.5</c:v>
                </c:pt>
                <c:pt idx="32">
                  <c:v>1.5</c:v>
                </c:pt>
                <c:pt idx="33">
                  <c:v>1.5</c:v>
                </c:pt>
                <c:pt idx="34">
                  <c:v>1.5</c:v>
                </c:pt>
                <c:pt idx="37">
                  <c:v>1.5</c:v>
                </c:pt>
                <c:pt idx="38">
                  <c:v>1.5</c:v>
                </c:pt>
                <c:pt idx="39">
                  <c:v>1.5</c:v>
                </c:pt>
                <c:pt idx="40">
                  <c:v>1.5</c:v>
                </c:pt>
                <c:pt idx="41">
                  <c:v>1.5</c:v>
                </c:pt>
                <c:pt idx="42">
                  <c:v>1.5</c:v>
                </c:pt>
                <c:pt idx="43">
                  <c:v>1.5</c:v>
                </c:pt>
                <c:pt idx="44">
                  <c:v>1.5</c:v>
                </c:pt>
                <c:pt idx="45">
                  <c:v>1.5</c:v>
                </c:pt>
                <c:pt idx="46">
                  <c:v>1.5</c:v>
                </c:pt>
                <c:pt idx="47">
                  <c:v>1.5</c:v>
                </c:pt>
                <c:pt idx="48">
                  <c:v>1.5</c:v>
                </c:pt>
                <c:pt idx="49">
                  <c:v>1.5</c:v>
                </c:pt>
                <c:pt idx="50">
                  <c:v>1.5</c:v>
                </c:pt>
                <c:pt idx="51">
                  <c:v>1.5</c:v>
                </c:pt>
                <c:pt idx="57">
                  <c:v>1.5</c:v>
                </c:pt>
                <c:pt idx="59">
                  <c:v>1.5</c:v>
                </c:pt>
                <c:pt idx="60">
                  <c:v>1.5</c:v>
                </c:pt>
                <c:pt idx="61">
                  <c:v>1.5</c:v>
                </c:pt>
                <c:pt idx="62">
                  <c:v>1.5</c:v>
                </c:pt>
                <c:pt idx="63">
                  <c:v>1.5</c:v>
                </c:pt>
                <c:pt idx="64">
                  <c:v>1.5</c:v>
                </c:pt>
                <c:pt idx="70">
                  <c:v>1.5</c:v>
                </c:pt>
                <c:pt idx="71">
                  <c:v>1.5</c:v>
                </c:pt>
                <c:pt idx="72">
                  <c:v>1.5</c:v>
                </c:pt>
                <c:pt idx="73">
                  <c:v>1.5</c:v>
                </c:pt>
                <c:pt idx="74">
                  <c:v>1.5</c:v>
                </c:pt>
                <c:pt idx="75">
                  <c:v>1.5</c:v>
                </c:pt>
                <c:pt idx="78">
                  <c:v>1.5</c:v>
                </c:pt>
                <c:pt idx="81">
                  <c:v>1.5</c:v>
                </c:pt>
                <c:pt idx="82">
                  <c:v>1.5</c:v>
                </c:pt>
                <c:pt idx="83">
                  <c:v>1.5</c:v>
                </c:pt>
                <c:pt idx="84">
                  <c:v>1.5</c:v>
                </c:pt>
                <c:pt idx="88">
                  <c:v>1.5</c:v>
                </c:pt>
                <c:pt idx="89">
                  <c:v>1.5</c:v>
                </c:pt>
                <c:pt idx="91">
                  <c:v>1.5</c:v>
                </c:pt>
                <c:pt idx="92">
                  <c:v>1.5</c:v>
                </c:pt>
                <c:pt idx="94">
                  <c:v>1.5</c:v>
                </c:pt>
                <c:pt idx="95">
                  <c:v>1.5</c:v>
                </c:pt>
                <c:pt idx="98">
                  <c:v>1.5</c:v>
                </c:pt>
                <c:pt idx="101">
                  <c:v>1.5</c:v>
                </c:pt>
                <c:pt idx="104">
                  <c:v>1.5</c:v>
                </c:pt>
                <c:pt idx="106">
                  <c:v>1.5</c:v>
                </c:pt>
                <c:pt idx="107">
                  <c:v>1.5</c:v>
                </c:pt>
                <c:pt idx="108">
                  <c:v>1.5</c:v>
                </c:pt>
                <c:pt idx="109">
                  <c:v>1.5</c:v>
                </c:pt>
                <c:pt idx="110">
                  <c:v>1.5</c:v>
                </c:pt>
                <c:pt idx="111">
                  <c:v>1.5</c:v>
                </c:pt>
                <c:pt idx="112">
                  <c:v>1.5</c:v>
                </c:pt>
                <c:pt idx="113">
                  <c:v>1.5</c:v>
                </c:pt>
                <c:pt idx="114">
                  <c:v>1.5</c:v>
                </c:pt>
                <c:pt idx="115">
                  <c:v>1.5</c:v>
                </c:pt>
                <c:pt idx="116">
                  <c:v>1.5</c:v>
                </c:pt>
                <c:pt idx="117">
                  <c:v>1.5</c:v>
                </c:pt>
                <c:pt idx="118">
                  <c:v>1.5</c:v>
                </c:pt>
                <c:pt idx="119">
                  <c:v>1.5</c:v>
                </c:pt>
                <c:pt idx="120">
                  <c:v>1.5</c:v>
                </c:pt>
                <c:pt idx="121">
                  <c:v>1.5</c:v>
                </c:pt>
                <c:pt idx="122">
                  <c:v>1.5</c:v>
                </c:pt>
                <c:pt idx="123">
                  <c:v>1.5</c:v>
                </c:pt>
                <c:pt idx="124">
                  <c:v>1.5</c:v>
                </c:pt>
                <c:pt idx="125">
                  <c:v>1.5</c:v>
                </c:pt>
                <c:pt idx="126">
                  <c:v>1.5</c:v>
                </c:pt>
                <c:pt idx="127">
                  <c:v>1.5</c:v>
                </c:pt>
                <c:pt idx="128">
                  <c:v>1.5</c:v>
                </c:pt>
                <c:pt idx="129">
                  <c:v>1.5</c:v>
                </c:pt>
                <c:pt idx="130">
                  <c:v>1.5</c:v>
                </c:pt>
                <c:pt idx="131">
                  <c:v>1.5</c:v>
                </c:pt>
                <c:pt idx="132">
                  <c:v>1.5</c:v>
                </c:pt>
                <c:pt idx="133">
                  <c:v>1.5</c:v>
                </c:pt>
                <c:pt idx="134">
                  <c:v>1.5</c:v>
                </c:pt>
                <c:pt idx="135">
                  <c:v>1.5</c:v>
                </c:pt>
                <c:pt idx="136">
                  <c:v>1.5</c:v>
                </c:pt>
                <c:pt idx="137">
                  <c:v>1.5</c:v>
                </c:pt>
                <c:pt idx="138">
                  <c:v>1.5</c:v>
                </c:pt>
                <c:pt idx="139">
                  <c:v>1.5</c:v>
                </c:pt>
                <c:pt idx="140">
                  <c:v>1.5</c:v>
                </c:pt>
                <c:pt idx="141">
                  <c:v>1.5</c:v>
                </c:pt>
                <c:pt idx="142">
                  <c:v>1.5</c:v>
                </c:pt>
                <c:pt idx="143">
                  <c:v>1.5</c:v>
                </c:pt>
                <c:pt idx="144">
                  <c:v>1.5</c:v>
                </c:pt>
                <c:pt idx="145">
                  <c:v>1.5</c:v>
                </c:pt>
                <c:pt idx="146">
                  <c:v>1.5</c:v>
                </c:pt>
                <c:pt idx="147">
                  <c:v>1.5</c:v>
                </c:pt>
                <c:pt idx="148">
                  <c:v>1.5</c:v>
                </c:pt>
                <c:pt idx="149">
                  <c:v>1.5</c:v>
                </c:pt>
                <c:pt idx="150">
                  <c:v>1.5</c:v>
                </c:pt>
                <c:pt idx="151">
                  <c:v>1.5</c:v>
                </c:pt>
                <c:pt idx="152">
                  <c:v>1.5</c:v>
                </c:pt>
                <c:pt idx="153">
                  <c:v>1.5</c:v>
                </c:pt>
                <c:pt idx="154">
                  <c:v>1.5</c:v>
                </c:pt>
                <c:pt idx="155">
                  <c:v>1.5</c:v>
                </c:pt>
                <c:pt idx="156">
                  <c:v>1.5</c:v>
                </c:pt>
                <c:pt idx="157">
                  <c:v>1.5</c:v>
                </c:pt>
                <c:pt idx="158">
                  <c:v>1.5</c:v>
                </c:pt>
                <c:pt idx="159">
                  <c:v>1.5</c:v>
                </c:pt>
                <c:pt idx="160">
                  <c:v>1.5</c:v>
                </c:pt>
                <c:pt idx="161">
                  <c:v>1.5</c:v>
                </c:pt>
                <c:pt idx="162">
                  <c:v>1.5</c:v>
                </c:pt>
                <c:pt idx="163">
                  <c:v>1.5</c:v>
                </c:pt>
                <c:pt idx="164">
                  <c:v>1.5</c:v>
                </c:pt>
                <c:pt idx="165">
                  <c:v>1.5</c:v>
                </c:pt>
                <c:pt idx="166">
                  <c:v>1.5</c:v>
                </c:pt>
                <c:pt idx="167">
                  <c:v>1.5</c:v>
                </c:pt>
                <c:pt idx="168">
                  <c:v>1.5</c:v>
                </c:pt>
                <c:pt idx="169">
                  <c:v>1.5</c:v>
                </c:pt>
                <c:pt idx="170">
                  <c:v>1.5</c:v>
                </c:pt>
                <c:pt idx="171">
                  <c:v>1.5</c:v>
                </c:pt>
                <c:pt idx="172">
                  <c:v>1.5</c:v>
                </c:pt>
                <c:pt idx="173">
                  <c:v>1.5</c:v>
                </c:pt>
                <c:pt idx="174">
                  <c:v>1.5</c:v>
                </c:pt>
                <c:pt idx="175">
                  <c:v>1.5</c:v>
                </c:pt>
                <c:pt idx="176">
                  <c:v>1.5</c:v>
                </c:pt>
                <c:pt idx="177">
                  <c:v>1.5</c:v>
                </c:pt>
                <c:pt idx="178">
                  <c:v>1.5</c:v>
                </c:pt>
                <c:pt idx="179">
                  <c:v>1.5</c:v>
                </c:pt>
                <c:pt idx="182">
                  <c:v>1.5</c:v>
                </c:pt>
                <c:pt idx="183">
                  <c:v>1.5</c:v>
                </c:pt>
                <c:pt idx="186">
                  <c:v>1.5</c:v>
                </c:pt>
                <c:pt idx="187">
                  <c:v>1.5</c:v>
                </c:pt>
                <c:pt idx="190">
                  <c:v>1.5</c:v>
                </c:pt>
                <c:pt idx="191">
                  <c:v>1.5</c:v>
                </c:pt>
                <c:pt idx="192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45E1-4A50-B652-BA5F7ED689EC}"/>
            </c:ext>
          </c:extLst>
        </c:ser>
        <c:ser>
          <c:idx val="6"/>
          <c:order val="6"/>
          <c:tx>
            <c:v>Rx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cav1ncav2nT4CPR!$B$171:$B$307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cav1ncav2nT4CPR!$M$171:$M$307</c:f>
              <c:numCache>
                <c:formatCode>0.00E+00</c:formatCode>
                <c:ptCount val="137"/>
                <c:pt idx="0">
                  <c:v>5.3077812409698962E-5</c:v>
                </c:pt>
                <c:pt idx="1">
                  <c:v>5.544706935542397E-4</c:v>
                </c:pt>
                <c:pt idx="2">
                  <c:v>1.1593613457247505E-5</c:v>
                </c:pt>
                <c:pt idx="3">
                  <c:v>6.882423571630115E-5</c:v>
                </c:pt>
                <c:pt idx="4">
                  <c:v>1.0099776732961851E-3</c:v>
                </c:pt>
                <c:pt idx="5">
                  <c:v>1.1535103765037084E-3</c:v>
                </c:pt>
                <c:pt idx="6">
                  <c:v>1.6497790494077489E-2</c:v>
                </c:pt>
                <c:pt idx="7">
                  <c:v>1.643476260467147E-3</c:v>
                </c:pt>
                <c:pt idx="8">
                  <c:v>6.6607894967236321E-3</c:v>
                </c:pt>
                <c:pt idx="9">
                  <c:v>4.3881728323088467E-5</c:v>
                </c:pt>
                <c:pt idx="10">
                  <c:v>1.6630189692224537E-4</c:v>
                </c:pt>
                <c:pt idx="11">
                  <c:v>1.0720633892485046E-3</c:v>
                </c:pt>
                <c:pt idx="12">
                  <c:v>5.3494012454397596E-4</c:v>
                </c:pt>
                <c:pt idx="13">
                  <c:v>1.3442087515030005E-4</c:v>
                </c:pt>
                <c:pt idx="14">
                  <c:v>1.6342313766072797E-4</c:v>
                </c:pt>
                <c:pt idx="15">
                  <c:v>4.5788540399821499E-5</c:v>
                </c:pt>
                <c:pt idx="16">
                  <c:v>3.8012355191278707E-4</c:v>
                </c:pt>
                <c:pt idx="17">
                  <c:v>1.4056297295975194E-4</c:v>
                </c:pt>
                <c:pt idx="18">
                  <c:v>1.785379140275365E-5</c:v>
                </c:pt>
                <c:pt idx="19">
                  <c:v>9.5455201797021466E-7</c:v>
                </c:pt>
                <c:pt idx="20">
                  <c:v>2.027676060625763E-6</c:v>
                </c:pt>
                <c:pt idx="21">
                  <c:v>5.9135764060619462E-7</c:v>
                </c:pt>
                <c:pt idx="22">
                  <c:v>6.303227591084271E-7</c:v>
                </c:pt>
                <c:pt idx="23">
                  <c:v>1.4011921260479633E-7</c:v>
                </c:pt>
                <c:pt idx="24">
                  <c:v>7.0982751047678328E-10</c:v>
                </c:pt>
                <c:pt idx="25">
                  <c:v>1.9512352061738586E-8</c:v>
                </c:pt>
                <c:pt idx="26">
                  <c:v>4.5833930314194448E-5</c:v>
                </c:pt>
                <c:pt idx="27">
                  <c:v>8.743185083364134E-8</c:v>
                </c:pt>
                <c:pt idx="28">
                  <c:v>2.9822513951067027E-7</c:v>
                </c:pt>
                <c:pt idx="29">
                  <c:v>9.9595312970725704E-7</c:v>
                </c:pt>
                <c:pt idx="30">
                  <c:v>2.2740605438814652E-7</c:v>
                </c:pt>
                <c:pt idx="31">
                  <c:v>3.5342646872018945E-7</c:v>
                </c:pt>
                <c:pt idx="32">
                  <c:v>1.8968083237017914E-5</c:v>
                </c:pt>
                <c:pt idx="33">
                  <c:v>1.7763095377649332E-4</c:v>
                </c:pt>
                <c:pt idx="34">
                  <c:v>1.4358782357564774E-8</c:v>
                </c:pt>
                <c:pt idx="35">
                  <c:v>3.4067544508430844E-6</c:v>
                </c:pt>
                <c:pt idx="36">
                  <c:v>8.602944703553228E-7</c:v>
                </c:pt>
                <c:pt idx="37">
                  <c:v>1.1172350420419408E-6</c:v>
                </c:pt>
                <c:pt idx="38">
                  <c:v>7.1334664142022989E-8</c:v>
                </c:pt>
                <c:pt idx="39">
                  <c:v>1.5379981517726104E-5</c:v>
                </c:pt>
                <c:pt idx="40">
                  <c:v>3.0821814933545273E-6</c:v>
                </c:pt>
                <c:pt idx="41">
                  <c:v>8.9159462692773233E-6</c:v>
                </c:pt>
                <c:pt idx="42">
                  <c:v>7.8773004138659951E-6</c:v>
                </c:pt>
                <c:pt idx="43">
                  <c:v>1.8527424012569377E-8</c:v>
                </c:pt>
                <c:pt idx="44">
                  <c:v>5.1837175989597277E-11</c:v>
                </c:pt>
                <c:pt idx="45">
                  <c:v>6.3892395072843244E-7</c:v>
                </c:pt>
                <c:pt idx="46">
                  <c:v>4.6817769071637085E-7</c:v>
                </c:pt>
                <c:pt idx="47">
                  <c:v>7.5540675979162001E-8</c:v>
                </c:pt>
                <c:pt idx="48">
                  <c:v>1.5783146991852698E-4</c:v>
                </c:pt>
                <c:pt idx="49">
                  <c:v>1.6736529930161464E-6</c:v>
                </c:pt>
                <c:pt idx="50">
                  <c:v>6.1484102035338625E-10</c:v>
                </c:pt>
                <c:pt idx="51">
                  <c:v>9.5549971101952068E-8</c:v>
                </c:pt>
                <c:pt idx="52">
                  <c:v>4.3518781584065641E-7</c:v>
                </c:pt>
                <c:pt idx="53">
                  <c:v>3.6373348556933728E-5</c:v>
                </c:pt>
                <c:pt idx="54">
                  <c:v>1.9269190300120952E-8</c:v>
                </c:pt>
                <c:pt idx="55">
                  <c:v>1.8977454625318653E-8</c:v>
                </c:pt>
                <c:pt idx="56">
                  <c:v>2.9346268527745988E-8</c:v>
                </c:pt>
                <c:pt idx="57">
                  <c:v>3.0648374452810446E-9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5E1-4A50-B652-BA5F7ED689EC}"/>
            </c:ext>
          </c:extLst>
        </c:ser>
        <c:ser>
          <c:idx val="7"/>
          <c:order val="7"/>
          <c:tx>
            <c:v>Ry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cav1ncav2nT4CPR!$B$171:$B$307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cav1ncav2nT4CPR!$N$171:$N$307</c:f>
              <c:numCache>
                <c:formatCode>0.00E+00</c:formatCode>
                <c:ptCount val="137"/>
                <c:pt idx="0">
                  <c:v>2.4947461902079078</c:v>
                </c:pt>
                <c:pt idx="1">
                  <c:v>2.0758827346541064E-2</c:v>
                </c:pt>
                <c:pt idx="2">
                  <c:v>1.0127353655928357</c:v>
                </c:pt>
                <c:pt idx="3">
                  <c:v>3.3391995787256792</c:v>
                </c:pt>
                <c:pt idx="4">
                  <c:v>25.883262124039003</c:v>
                </c:pt>
                <c:pt idx="5">
                  <c:v>7004.7136634145254</c:v>
                </c:pt>
                <c:pt idx="6">
                  <c:v>6988.4202538474356</c:v>
                </c:pt>
                <c:pt idx="7">
                  <c:v>7.7110129410026156</c:v>
                </c:pt>
                <c:pt idx="8">
                  <c:v>11860.531798856267</c:v>
                </c:pt>
                <c:pt idx="9">
                  <c:v>4.0504892198225804</c:v>
                </c:pt>
                <c:pt idx="10">
                  <c:v>0.14660326676289059</c:v>
                </c:pt>
                <c:pt idx="11">
                  <c:v>5.4957177081602078</c:v>
                </c:pt>
                <c:pt idx="12">
                  <c:v>1.5627530885214282</c:v>
                </c:pt>
                <c:pt idx="13">
                  <c:v>5.5903531233995025</c:v>
                </c:pt>
                <c:pt idx="14">
                  <c:v>47.063162437402703</c:v>
                </c:pt>
                <c:pt idx="15">
                  <c:v>0.31841374657364241</c:v>
                </c:pt>
                <c:pt idx="16">
                  <c:v>0.91530383117227765</c:v>
                </c:pt>
                <c:pt idx="17">
                  <c:v>0.31145170854116649</c:v>
                </c:pt>
                <c:pt idx="18">
                  <c:v>4.445944133626889</c:v>
                </c:pt>
                <c:pt idx="19">
                  <c:v>1.1093595630628101E-2</c:v>
                </c:pt>
                <c:pt idx="20">
                  <c:v>1.7877042197008128E-2</c:v>
                </c:pt>
                <c:pt idx="21">
                  <c:v>1.110675914025357</c:v>
                </c:pt>
                <c:pt idx="22">
                  <c:v>1.8768565737631519E-3</c:v>
                </c:pt>
                <c:pt idx="23">
                  <c:v>1.7504817238328745</c:v>
                </c:pt>
                <c:pt idx="24">
                  <c:v>0.1190135264132734</c:v>
                </c:pt>
                <c:pt idx="25">
                  <c:v>4.713827868124046E-3</c:v>
                </c:pt>
                <c:pt idx="26">
                  <c:v>8.7339888880454117E-2</c:v>
                </c:pt>
                <c:pt idx="27">
                  <c:v>1.99157650250458</c:v>
                </c:pt>
                <c:pt idx="28">
                  <c:v>5.9648798131457841E-2</c:v>
                </c:pt>
                <c:pt idx="29">
                  <c:v>3.3966744356968448E-2</c:v>
                </c:pt>
                <c:pt idx="30">
                  <c:v>3.6406073672348285E-6</c:v>
                </c:pt>
                <c:pt idx="31">
                  <c:v>4.2584992542514619E-5</c:v>
                </c:pt>
                <c:pt idx="32">
                  <c:v>2.1567266191044423</c:v>
                </c:pt>
                <c:pt idx="33">
                  <c:v>3.5830158162830625</c:v>
                </c:pt>
                <c:pt idx="34">
                  <c:v>1.8131004841331788E-2</c:v>
                </c:pt>
                <c:pt idx="35">
                  <c:v>0.10305432213800332</c:v>
                </c:pt>
                <c:pt idx="36">
                  <c:v>0.78266215594909594</c:v>
                </c:pt>
                <c:pt idx="37">
                  <c:v>1.1536200913038433E-2</c:v>
                </c:pt>
                <c:pt idx="38">
                  <c:v>6.8020277309324223E-2</c:v>
                </c:pt>
                <c:pt idx="39">
                  <c:v>3.9699744466342661</c:v>
                </c:pt>
                <c:pt idx="40">
                  <c:v>0.23341169574893469</c:v>
                </c:pt>
                <c:pt idx="41">
                  <c:v>2.0373542380022845E-5</c:v>
                </c:pt>
                <c:pt idx="42">
                  <c:v>5.4326209750799968E-5</c:v>
                </c:pt>
                <c:pt idx="43">
                  <c:v>4.3194957717165603E-5</c:v>
                </c:pt>
                <c:pt idx="44">
                  <c:v>2.054522219099892E-4</c:v>
                </c:pt>
                <c:pt idx="45">
                  <c:v>3.9015710978719527E-3</c:v>
                </c:pt>
                <c:pt idx="46">
                  <c:v>0.74879059266770132</c:v>
                </c:pt>
                <c:pt idx="47">
                  <c:v>2.208112067083197E-3</c:v>
                </c:pt>
                <c:pt idx="48">
                  <c:v>0.18125957873455836</c:v>
                </c:pt>
                <c:pt idx="49">
                  <c:v>0.32574612503617445</c:v>
                </c:pt>
                <c:pt idx="50">
                  <c:v>2.2828119671891646E-4</c:v>
                </c:pt>
                <c:pt idx="51">
                  <c:v>0.35803219779814299</c:v>
                </c:pt>
                <c:pt idx="52">
                  <c:v>4.5084205382053619E-5</c:v>
                </c:pt>
                <c:pt idx="53">
                  <c:v>5.7957533414894401E-4</c:v>
                </c:pt>
                <c:pt idx="54">
                  <c:v>2.1828379636855761E-2</c:v>
                </c:pt>
                <c:pt idx="55">
                  <c:v>5.2646573971210739E-2</c:v>
                </c:pt>
                <c:pt idx="56">
                  <c:v>0.18484262249496164</c:v>
                </c:pt>
                <c:pt idx="57">
                  <c:v>5.7695323200992528E-2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45E1-4A50-B652-BA5F7ED689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88784"/>
        <c:axId val="1751880464"/>
      </c:scatterChart>
      <c:valAx>
        <c:axId val="1867630112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14720"/>
        <c:crosses val="autoZero"/>
        <c:crossBetween val="midCat"/>
      </c:valAx>
      <c:valAx>
        <c:axId val="1867614720"/>
        <c:scaling>
          <c:logBase val="10"/>
          <c:orientation val="minMax"/>
          <c:max val="1000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Rz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*GHz]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30112"/>
        <c:crosses val="autoZero"/>
        <c:crossBetween val="midCat"/>
      </c:valAx>
      <c:valAx>
        <c:axId val="1751880464"/>
        <c:scaling>
          <c:logBase val="10"/>
          <c:orientation val="minMax"/>
          <c:max val="1000000"/>
          <c:min val="1.0000000000000002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Rx, Ry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/m]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8784"/>
        <c:crosses val="max"/>
        <c:crossBetween val="midCat"/>
      </c:valAx>
      <c:valAx>
        <c:axId val="1751888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1880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QL!$B$1</c:f>
              <c:strCache>
                <c:ptCount val="1"/>
                <c:pt idx="0">
                  <c:v>QL_2R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QL!$A$2:$A$253</c:f>
              <c:numCache>
                <c:formatCode>General</c:formatCode>
                <c:ptCount val="252"/>
                <c:pt idx="0">
                  <c:v>2.5</c:v>
                </c:pt>
                <c:pt idx="1">
                  <c:v>4.0034000000000001</c:v>
                </c:pt>
                <c:pt idx="2">
                  <c:v>4.0034200000000002</c:v>
                </c:pt>
                <c:pt idx="3">
                  <c:v>4.04</c:v>
                </c:pt>
                <c:pt idx="4">
                  <c:v>4.04148</c:v>
                </c:pt>
                <c:pt idx="5">
                  <c:v>4.1298899999999996</c:v>
                </c:pt>
                <c:pt idx="6">
                  <c:v>4.1300699999999999</c:v>
                </c:pt>
                <c:pt idx="7">
                  <c:v>4.2583000000000002</c:v>
                </c:pt>
                <c:pt idx="8">
                  <c:v>4.2636500000000002</c:v>
                </c:pt>
                <c:pt idx="9">
                  <c:v>4.3152799999999996</c:v>
                </c:pt>
                <c:pt idx="10">
                  <c:v>4.31623</c:v>
                </c:pt>
                <c:pt idx="11">
                  <c:v>4.4532800000000003</c:v>
                </c:pt>
                <c:pt idx="12">
                  <c:v>4.4551299999999996</c:v>
                </c:pt>
                <c:pt idx="13">
                  <c:v>4.5135100000000001</c:v>
                </c:pt>
                <c:pt idx="14">
                  <c:v>4.5145600000000004</c:v>
                </c:pt>
                <c:pt idx="15">
                  <c:v>4.5313800000000004</c:v>
                </c:pt>
                <c:pt idx="16">
                  <c:v>4.5349000000000004</c:v>
                </c:pt>
                <c:pt idx="17">
                  <c:v>4.5616000000000003</c:v>
                </c:pt>
                <c:pt idx="18">
                  <c:v>4.5646100000000001</c:v>
                </c:pt>
                <c:pt idx="19">
                  <c:v>4.5887000000000002</c:v>
                </c:pt>
                <c:pt idx="20">
                  <c:v>4.58927</c:v>
                </c:pt>
                <c:pt idx="21">
                  <c:v>4.61869</c:v>
                </c:pt>
                <c:pt idx="22">
                  <c:v>4.6187500000000004</c:v>
                </c:pt>
                <c:pt idx="23">
                  <c:v>4.6314000000000002</c:v>
                </c:pt>
                <c:pt idx="24">
                  <c:v>4.7115200000000002</c:v>
                </c:pt>
                <c:pt idx="25">
                  <c:v>4.7414500000000004</c:v>
                </c:pt>
                <c:pt idx="26">
                  <c:v>4.76668</c:v>
                </c:pt>
                <c:pt idx="27">
                  <c:v>4.7914000000000003</c:v>
                </c:pt>
                <c:pt idx="28">
                  <c:v>4.8147599999999997</c:v>
                </c:pt>
                <c:pt idx="29">
                  <c:v>4.8657599999999999</c:v>
                </c:pt>
                <c:pt idx="30">
                  <c:v>4.8755300000000004</c:v>
                </c:pt>
                <c:pt idx="31">
                  <c:v>4.9102800000000002</c:v>
                </c:pt>
                <c:pt idx="32">
                  <c:v>4.9866700000000002</c:v>
                </c:pt>
                <c:pt idx="33">
                  <c:v>5.0612599999999999</c:v>
                </c:pt>
                <c:pt idx="34">
                  <c:v>5.1633500000000003</c:v>
                </c:pt>
                <c:pt idx="35">
                  <c:v>5.1999399999999998</c:v>
                </c:pt>
                <c:pt idx="36">
                  <c:v>5.2328599999999996</c:v>
                </c:pt>
                <c:pt idx="37">
                  <c:v>5.3022600000000004</c:v>
                </c:pt>
                <c:pt idx="38">
                  <c:v>5.36172</c:v>
                </c:pt>
                <c:pt idx="39">
                  <c:v>5.36388</c:v>
                </c:pt>
                <c:pt idx="40">
                  <c:v>5.4583599999999999</c:v>
                </c:pt>
                <c:pt idx="41">
                  <c:v>5.4755500000000001</c:v>
                </c:pt>
                <c:pt idx="42">
                  <c:v>5.5023499999999999</c:v>
                </c:pt>
                <c:pt idx="43">
                  <c:v>5.5034900000000002</c:v>
                </c:pt>
                <c:pt idx="44">
                  <c:v>5.5443800000000003</c:v>
                </c:pt>
                <c:pt idx="45">
                  <c:v>5.58514</c:v>
                </c:pt>
                <c:pt idx="46">
                  <c:v>5.6019199999999998</c:v>
                </c:pt>
                <c:pt idx="47">
                  <c:v>5.6185999999999998</c:v>
                </c:pt>
                <c:pt idx="48">
                  <c:v>5.6300999999999997</c:v>
                </c:pt>
                <c:pt idx="49">
                  <c:v>5.6326099999999997</c:v>
                </c:pt>
                <c:pt idx="50">
                  <c:v>5.6457499999999996</c:v>
                </c:pt>
                <c:pt idx="51">
                  <c:v>5.6468499999999997</c:v>
                </c:pt>
                <c:pt idx="52">
                  <c:v>5.6532</c:v>
                </c:pt>
                <c:pt idx="53">
                  <c:v>5.6594699999999998</c:v>
                </c:pt>
                <c:pt idx="54">
                  <c:v>5.6670199999999999</c:v>
                </c:pt>
                <c:pt idx="55">
                  <c:v>5.6685499999999998</c:v>
                </c:pt>
                <c:pt idx="56">
                  <c:v>5.6986999999999997</c:v>
                </c:pt>
                <c:pt idx="57">
                  <c:v>5.7131600000000002</c:v>
                </c:pt>
                <c:pt idx="58">
                  <c:v>5.7202200000000003</c:v>
                </c:pt>
                <c:pt idx="59">
                  <c:v>5.7694000000000001</c:v>
                </c:pt>
                <c:pt idx="60">
                  <c:v>5.7697000000000003</c:v>
                </c:pt>
                <c:pt idx="61">
                  <c:v>5.7820200000000002</c:v>
                </c:pt>
                <c:pt idx="62">
                  <c:v>5.7929700000000004</c:v>
                </c:pt>
                <c:pt idx="63">
                  <c:v>5.8188700000000004</c:v>
                </c:pt>
                <c:pt idx="64">
                  <c:v>5.8403099999999997</c:v>
                </c:pt>
                <c:pt idx="65">
                  <c:v>5.8403099999999997</c:v>
                </c:pt>
                <c:pt idx="66">
                  <c:v>5.8460299999999998</c:v>
                </c:pt>
                <c:pt idx="67">
                  <c:v>5.8506099999999996</c:v>
                </c:pt>
                <c:pt idx="68">
                  <c:v>5.9141500000000002</c:v>
                </c:pt>
                <c:pt idx="69">
                  <c:v>5.91859</c:v>
                </c:pt>
                <c:pt idx="70">
                  <c:v>5.9528400000000001</c:v>
                </c:pt>
                <c:pt idx="71">
                  <c:v>5.9580099999999998</c:v>
                </c:pt>
                <c:pt idx="72">
                  <c:v>5.9627100000000004</c:v>
                </c:pt>
                <c:pt idx="73">
                  <c:v>5.9664400000000004</c:v>
                </c:pt>
                <c:pt idx="74">
                  <c:v>5.9886200000000001</c:v>
                </c:pt>
                <c:pt idx="75">
                  <c:v>6.0161499999999997</c:v>
                </c:pt>
                <c:pt idx="76">
                  <c:v>6.0935600000000001</c:v>
                </c:pt>
                <c:pt idx="77">
                  <c:v>6.0968999999999998</c:v>
                </c:pt>
                <c:pt idx="78">
                  <c:v>6.1286899999999997</c:v>
                </c:pt>
                <c:pt idx="79">
                  <c:v>6.1475299999999997</c:v>
                </c:pt>
                <c:pt idx="80">
                  <c:v>6.1733599999999997</c:v>
                </c:pt>
                <c:pt idx="81">
                  <c:v>6.1907500000000004</c:v>
                </c:pt>
                <c:pt idx="82">
                  <c:v>6.2063199999999998</c:v>
                </c:pt>
                <c:pt idx="83">
                  <c:v>6.2265800000000002</c:v>
                </c:pt>
                <c:pt idx="84">
                  <c:v>6.2309200000000002</c:v>
                </c:pt>
                <c:pt idx="85">
                  <c:v>6.2358700000000002</c:v>
                </c:pt>
                <c:pt idx="86">
                  <c:v>6.2482699999999998</c:v>
                </c:pt>
                <c:pt idx="87">
                  <c:v>6.33378</c:v>
                </c:pt>
                <c:pt idx="88">
                  <c:v>6.3553600000000001</c:v>
                </c:pt>
                <c:pt idx="89">
                  <c:v>6.3684700000000003</c:v>
                </c:pt>
                <c:pt idx="90">
                  <c:v>6.4015300000000002</c:v>
                </c:pt>
                <c:pt idx="91">
                  <c:v>6.4432200000000002</c:v>
                </c:pt>
                <c:pt idx="92">
                  <c:v>6.4518399999999998</c:v>
                </c:pt>
                <c:pt idx="93">
                  <c:v>6.4971500000000004</c:v>
                </c:pt>
                <c:pt idx="94">
                  <c:v>6.5283800000000003</c:v>
                </c:pt>
                <c:pt idx="95">
                  <c:v>6.5472799999999998</c:v>
                </c:pt>
                <c:pt idx="96">
                  <c:v>6.5484600000000004</c:v>
                </c:pt>
                <c:pt idx="97">
                  <c:v>6.5579000000000001</c:v>
                </c:pt>
                <c:pt idx="98">
                  <c:v>6.6041699999999999</c:v>
                </c:pt>
                <c:pt idx="99">
                  <c:v>6.6155600000000003</c:v>
                </c:pt>
                <c:pt idx="100">
                  <c:v>6.6694000000000004</c:v>
                </c:pt>
                <c:pt idx="101">
                  <c:v>6.7078100000000003</c:v>
                </c:pt>
                <c:pt idx="102">
                  <c:v>6.74139</c:v>
                </c:pt>
                <c:pt idx="103">
                  <c:v>6.7482100000000003</c:v>
                </c:pt>
                <c:pt idx="104">
                  <c:v>6.8023800000000003</c:v>
                </c:pt>
                <c:pt idx="105">
                  <c:v>6.8083299999999998</c:v>
                </c:pt>
                <c:pt idx="106">
                  <c:v>6.8611599999999999</c:v>
                </c:pt>
                <c:pt idx="107">
                  <c:v>6.8906200000000002</c:v>
                </c:pt>
                <c:pt idx="108">
                  <c:v>6.9024200000000002</c:v>
                </c:pt>
                <c:pt idx="109">
                  <c:v>6.9062799999999998</c:v>
                </c:pt>
                <c:pt idx="110">
                  <c:v>6.9187700000000003</c:v>
                </c:pt>
                <c:pt idx="111">
                  <c:v>6.9741299999999997</c:v>
                </c:pt>
                <c:pt idx="112">
                  <c:v>6.9873500000000002</c:v>
                </c:pt>
                <c:pt idx="113">
                  <c:v>2.6781899999999998</c:v>
                </c:pt>
                <c:pt idx="114">
                  <c:v>2.6781899999999998</c:v>
                </c:pt>
                <c:pt idx="115">
                  <c:v>2.7879900000000002</c:v>
                </c:pt>
                <c:pt idx="116">
                  <c:v>2.85588</c:v>
                </c:pt>
                <c:pt idx="117">
                  <c:v>2.85588</c:v>
                </c:pt>
                <c:pt idx="118">
                  <c:v>2.9986000000000002</c:v>
                </c:pt>
                <c:pt idx="119">
                  <c:v>2.9986100000000002</c:v>
                </c:pt>
                <c:pt idx="120">
                  <c:v>3.03491</c:v>
                </c:pt>
                <c:pt idx="121">
                  <c:v>3.2482899999999999</c:v>
                </c:pt>
                <c:pt idx="122">
                  <c:v>4.0127899999999999</c:v>
                </c:pt>
                <c:pt idx="123">
                  <c:v>4.0134600000000002</c:v>
                </c:pt>
                <c:pt idx="124">
                  <c:v>4.0487799999999998</c:v>
                </c:pt>
                <c:pt idx="125">
                  <c:v>4.0487799999999998</c:v>
                </c:pt>
                <c:pt idx="126">
                  <c:v>4.1661400000000004</c:v>
                </c:pt>
                <c:pt idx="127">
                  <c:v>4.1689100000000003</c:v>
                </c:pt>
                <c:pt idx="128">
                  <c:v>4.2928699999999997</c:v>
                </c:pt>
                <c:pt idx="129">
                  <c:v>4.2939699999999998</c:v>
                </c:pt>
                <c:pt idx="130">
                  <c:v>4.3991800000000003</c:v>
                </c:pt>
                <c:pt idx="131">
                  <c:v>4.40822</c:v>
                </c:pt>
                <c:pt idx="132">
                  <c:v>4.6265700000000001</c:v>
                </c:pt>
                <c:pt idx="133">
                  <c:v>4.6319600000000003</c:v>
                </c:pt>
                <c:pt idx="134">
                  <c:v>4.6449499999999997</c:v>
                </c:pt>
                <c:pt idx="135">
                  <c:v>4.7055100000000003</c:v>
                </c:pt>
                <c:pt idx="136">
                  <c:v>4.7701700000000002</c:v>
                </c:pt>
                <c:pt idx="137">
                  <c:v>4.8594299999999997</c:v>
                </c:pt>
                <c:pt idx="138">
                  <c:v>4.8636600000000003</c:v>
                </c:pt>
                <c:pt idx="139">
                  <c:v>5.0318699999999996</c:v>
                </c:pt>
                <c:pt idx="140">
                  <c:v>5.0459199999999997</c:v>
                </c:pt>
                <c:pt idx="141">
                  <c:v>5.0811700000000002</c:v>
                </c:pt>
                <c:pt idx="142">
                  <c:v>5.0964200000000002</c:v>
                </c:pt>
                <c:pt idx="143">
                  <c:v>5.3391400000000004</c:v>
                </c:pt>
                <c:pt idx="144">
                  <c:v>5.3619300000000001</c:v>
                </c:pt>
                <c:pt idx="145">
                  <c:v>5.4184000000000001</c:v>
                </c:pt>
                <c:pt idx="146">
                  <c:v>5.4385399999999997</c:v>
                </c:pt>
                <c:pt idx="147">
                  <c:v>5.59755</c:v>
                </c:pt>
                <c:pt idx="148">
                  <c:v>5.6362199999999998</c:v>
                </c:pt>
                <c:pt idx="149">
                  <c:v>5.7008299999999998</c:v>
                </c:pt>
                <c:pt idx="150">
                  <c:v>5.7234499999999997</c:v>
                </c:pt>
                <c:pt idx="151">
                  <c:v>5.8727900000000002</c:v>
                </c:pt>
                <c:pt idx="152">
                  <c:v>5.9080899999999996</c:v>
                </c:pt>
                <c:pt idx="153">
                  <c:v>6.0367199999999999</c:v>
                </c:pt>
                <c:pt idx="154">
                  <c:v>6.0873699999999999</c:v>
                </c:pt>
                <c:pt idx="155">
                  <c:v>6.1443300000000001</c:v>
                </c:pt>
                <c:pt idx="156">
                  <c:v>6.14527</c:v>
                </c:pt>
                <c:pt idx="157">
                  <c:v>6.2295699999999998</c:v>
                </c:pt>
                <c:pt idx="158">
                  <c:v>6.2296500000000004</c:v>
                </c:pt>
                <c:pt idx="159">
                  <c:v>6.2437399999999998</c:v>
                </c:pt>
                <c:pt idx="160">
                  <c:v>6.25291</c:v>
                </c:pt>
                <c:pt idx="161">
                  <c:v>6.2529199999999996</c:v>
                </c:pt>
                <c:pt idx="162">
                  <c:v>6.25373</c:v>
                </c:pt>
                <c:pt idx="163">
                  <c:v>6.2654100000000001</c:v>
                </c:pt>
                <c:pt idx="164">
                  <c:v>6.4106500000000004</c:v>
                </c:pt>
                <c:pt idx="165">
                  <c:v>6.4347700000000003</c:v>
                </c:pt>
                <c:pt idx="166">
                  <c:v>6.4817299999999998</c:v>
                </c:pt>
                <c:pt idx="167">
                  <c:v>6.4958999999999998</c:v>
                </c:pt>
                <c:pt idx="168">
                  <c:v>6.6759899999999996</c:v>
                </c:pt>
                <c:pt idx="169">
                  <c:v>6.6807699999999999</c:v>
                </c:pt>
                <c:pt idx="170">
                  <c:v>6.9206099999999999</c:v>
                </c:pt>
              </c:numCache>
            </c:numRef>
          </c:xVal>
          <c:yVal>
            <c:numRef>
              <c:f>QL!$B$2:$B$253</c:f>
              <c:numCache>
                <c:formatCode>0.00E+00</c:formatCode>
                <c:ptCount val="252"/>
                <c:pt idx="1">
                  <c:v>623517</c:v>
                </c:pt>
                <c:pt idx="2">
                  <c:v>622354</c:v>
                </c:pt>
                <c:pt idx="3">
                  <c:v>3083000000</c:v>
                </c:pt>
                <c:pt idx="4">
                  <c:v>8620000000</c:v>
                </c:pt>
                <c:pt idx="5">
                  <c:v>35900000</c:v>
                </c:pt>
                <c:pt idx="6">
                  <c:v>35300000</c:v>
                </c:pt>
                <c:pt idx="7">
                  <c:v>522000000</c:v>
                </c:pt>
                <c:pt idx="8">
                  <c:v>423000000</c:v>
                </c:pt>
                <c:pt idx="9">
                  <c:v>917232</c:v>
                </c:pt>
                <c:pt idx="10">
                  <c:v>912434</c:v>
                </c:pt>
                <c:pt idx="11">
                  <c:v>7910000</c:v>
                </c:pt>
                <c:pt idx="12">
                  <c:v>7260000</c:v>
                </c:pt>
                <c:pt idx="13">
                  <c:v>37700000</c:v>
                </c:pt>
                <c:pt idx="14">
                  <c:v>36900000</c:v>
                </c:pt>
                <c:pt idx="15">
                  <c:v>46600000</c:v>
                </c:pt>
                <c:pt idx="16">
                  <c:v>36900000</c:v>
                </c:pt>
                <c:pt idx="17">
                  <c:v>496000000</c:v>
                </c:pt>
                <c:pt idx="18">
                  <c:v>235000000</c:v>
                </c:pt>
                <c:pt idx="19">
                  <c:v>524000000</c:v>
                </c:pt>
                <c:pt idx="20">
                  <c:v>1330000000</c:v>
                </c:pt>
                <c:pt idx="21">
                  <c:v>7720000</c:v>
                </c:pt>
                <c:pt idx="22">
                  <c:v>7720000</c:v>
                </c:pt>
                <c:pt idx="23">
                  <c:v>10700000</c:v>
                </c:pt>
                <c:pt idx="24">
                  <c:v>8510000</c:v>
                </c:pt>
                <c:pt idx="25">
                  <c:v>10040000</c:v>
                </c:pt>
                <c:pt idx="26">
                  <c:v>3810000</c:v>
                </c:pt>
                <c:pt idx="27">
                  <c:v>11700000</c:v>
                </c:pt>
                <c:pt idx="28">
                  <c:v>45000000</c:v>
                </c:pt>
                <c:pt idx="29">
                  <c:v>24300000</c:v>
                </c:pt>
                <c:pt idx="30">
                  <c:v>4950000</c:v>
                </c:pt>
                <c:pt idx="31">
                  <c:v>3950000</c:v>
                </c:pt>
                <c:pt idx="32">
                  <c:v>20700000</c:v>
                </c:pt>
                <c:pt idx="33">
                  <c:v>3130000</c:v>
                </c:pt>
                <c:pt idx="34">
                  <c:v>3110000</c:v>
                </c:pt>
                <c:pt idx="35">
                  <c:v>12900000</c:v>
                </c:pt>
                <c:pt idx="36">
                  <c:v>6070000</c:v>
                </c:pt>
                <c:pt idx="37">
                  <c:v>3420000</c:v>
                </c:pt>
                <c:pt idx="38">
                  <c:v>186000000</c:v>
                </c:pt>
                <c:pt idx="39">
                  <c:v>55900000</c:v>
                </c:pt>
                <c:pt idx="40">
                  <c:v>56800000</c:v>
                </c:pt>
                <c:pt idx="41">
                  <c:v>11700000</c:v>
                </c:pt>
                <c:pt idx="42">
                  <c:v>51400000</c:v>
                </c:pt>
                <c:pt idx="43">
                  <c:v>53200000</c:v>
                </c:pt>
                <c:pt idx="44">
                  <c:v>7400000</c:v>
                </c:pt>
                <c:pt idx="45">
                  <c:v>5020000</c:v>
                </c:pt>
                <c:pt idx="46">
                  <c:v>10430000</c:v>
                </c:pt>
                <c:pt idx="47">
                  <c:v>3918000</c:v>
                </c:pt>
                <c:pt idx="48">
                  <c:v>2640000</c:v>
                </c:pt>
                <c:pt idx="49">
                  <c:v>1010000</c:v>
                </c:pt>
                <c:pt idx="50">
                  <c:v>662573</c:v>
                </c:pt>
                <c:pt idx="51">
                  <c:v>886009</c:v>
                </c:pt>
                <c:pt idx="52">
                  <c:v>8310000</c:v>
                </c:pt>
                <c:pt idx="53">
                  <c:v>1840000</c:v>
                </c:pt>
                <c:pt idx="54">
                  <c:v>28300000</c:v>
                </c:pt>
                <c:pt idx="55">
                  <c:v>10200000</c:v>
                </c:pt>
                <c:pt idx="56">
                  <c:v>7150000</c:v>
                </c:pt>
                <c:pt idx="57">
                  <c:v>9130000</c:v>
                </c:pt>
                <c:pt idx="58">
                  <c:v>15800000</c:v>
                </c:pt>
                <c:pt idx="59">
                  <c:v>4360000</c:v>
                </c:pt>
                <c:pt idx="60">
                  <c:v>4290000</c:v>
                </c:pt>
                <c:pt idx="61">
                  <c:v>5270000</c:v>
                </c:pt>
                <c:pt idx="62">
                  <c:v>2920000</c:v>
                </c:pt>
                <c:pt idx="63">
                  <c:v>2690000</c:v>
                </c:pt>
                <c:pt idx="64">
                  <c:v>6090000</c:v>
                </c:pt>
                <c:pt idx="65">
                  <c:v>6090000</c:v>
                </c:pt>
                <c:pt idx="66">
                  <c:v>34700000</c:v>
                </c:pt>
                <c:pt idx="67">
                  <c:v>6780000</c:v>
                </c:pt>
                <c:pt idx="68">
                  <c:v>6850000</c:v>
                </c:pt>
                <c:pt idx="69">
                  <c:v>7910000</c:v>
                </c:pt>
                <c:pt idx="70">
                  <c:v>2050000</c:v>
                </c:pt>
                <c:pt idx="71">
                  <c:v>1650000</c:v>
                </c:pt>
                <c:pt idx="72">
                  <c:v>794022</c:v>
                </c:pt>
                <c:pt idx="73">
                  <c:v>1600000</c:v>
                </c:pt>
                <c:pt idx="74">
                  <c:v>1960000</c:v>
                </c:pt>
                <c:pt idx="75">
                  <c:v>3980000</c:v>
                </c:pt>
                <c:pt idx="76">
                  <c:v>1920000</c:v>
                </c:pt>
                <c:pt idx="77">
                  <c:v>5580000</c:v>
                </c:pt>
                <c:pt idx="78">
                  <c:v>15200000</c:v>
                </c:pt>
                <c:pt idx="79">
                  <c:v>9970000</c:v>
                </c:pt>
                <c:pt idx="80">
                  <c:v>8420000</c:v>
                </c:pt>
                <c:pt idx="81">
                  <c:v>10240000</c:v>
                </c:pt>
                <c:pt idx="82">
                  <c:v>6110000</c:v>
                </c:pt>
                <c:pt idx="83">
                  <c:v>2270000</c:v>
                </c:pt>
                <c:pt idx="84">
                  <c:v>5150000</c:v>
                </c:pt>
                <c:pt idx="85">
                  <c:v>6630000</c:v>
                </c:pt>
                <c:pt idx="86">
                  <c:v>6960000</c:v>
                </c:pt>
                <c:pt idx="87">
                  <c:v>2950000</c:v>
                </c:pt>
                <c:pt idx="88">
                  <c:v>4600000</c:v>
                </c:pt>
                <c:pt idx="89">
                  <c:v>13010000</c:v>
                </c:pt>
                <c:pt idx="90">
                  <c:v>3620000</c:v>
                </c:pt>
                <c:pt idx="91">
                  <c:v>6170000</c:v>
                </c:pt>
                <c:pt idx="92">
                  <c:v>3320000</c:v>
                </c:pt>
                <c:pt idx="93">
                  <c:v>828439</c:v>
                </c:pt>
                <c:pt idx="94">
                  <c:v>3740000</c:v>
                </c:pt>
                <c:pt idx="95">
                  <c:v>2420000</c:v>
                </c:pt>
                <c:pt idx="96">
                  <c:v>3740000</c:v>
                </c:pt>
                <c:pt idx="97">
                  <c:v>9970000</c:v>
                </c:pt>
                <c:pt idx="98">
                  <c:v>13800000</c:v>
                </c:pt>
                <c:pt idx="99">
                  <c:v>9890000</c:v>
                </c:pt>
                <c:pt idx="100">
                  <c:v>14100000</c:v>
                </c:pt>
                <c:pt idx="101">
                  <c:v>10800000</c:v>
                </c:pt>
                <c:pt idx="102">
                  <c:v>7300000</c:v>
                </c:pt>
                <c:pt idx="103">
                  <c:v>10100000</c:v>
                </c:pt>
                <c:pt idx="104">
                  <c:v>6210000</c:v>
                </c:pt>
                <c:pt idx="105">
                  <c:v>11140000</c:v>
                </c:pt>
                <c:pt idx="106">
                  <c:v>2756000</c:v>
                </c:pt>
                <c:pt idx="107">
                  <c:v>4690000</c:v>
                </c:pt>
                <c:pt idx="108">
                  <c:v>1670000</c:v>
                </c:pt>
                <c:pt idx="109">
                  <c:v>2120000</c:v>
                </c:pt>
                <c:pt idx="110">
                  <c:v>2400000</c:v>
                </c:pt>
                <c:pt idx="111">
                  <c:v>4760000</c:v>
                </c:pt>
                <c:pt idx="112">
                  <c:v>2600000</c:v>
                </c:pt>
                <c:pt idx="113" formatCode="General">
                  <c:v>5637.32</c:v>
                </c:pt>
                <c:pt idx="114" formatCode="General">
                  <c:v>5637.49</c:v>
                </c:pt>
                <c:pt idx="115">
                  <c:v>6775.24</c:v>
                </c:pt>
                <c:pt idx="116" formatCode="General">
                  <c:v>24448.7</c:v>
                </c:pt>
                <c:pt idx="117" formatCode="General">
                  <c:v>24448.1</c:v>
                </c:pt>
                <c:pt idx="118">
                  <c:v>125914</c:v>
                </c:pt>
                <c:pt idx="119">
                  <c:v>125900</c:v>
                </c:pt>
                <c:pt idx="120" formatCode="General">
                  <c:v>18959.599999999999</c:v>
                </c:pt>
                <c:pt idx="121">
                  <c:v>324854</c:v>
                </c:pt>
                <c:pt idx="122">
                  <c:v>235319</c:v>
                </c:pt>
                <c:pt idx="123">
                  <c:v>519989</c:v>
                </c:pt>
                <c:pt idx="124">
                  <c:v>129474</c:v>
                </c:pt>
                <c:pt idx="125">
                  <c:v>129366</c:v>
                </c:pt>
                <c:pt idx="126">
                  <c:v>59416.3</c:v>
                </c:pt>
                <c:pt idx="127">
                  <c:v>361013</c:v>
                </c:pt>
                <c:pt idx="128">
                  <c:v>15985.9</c:v>
                </c:pt>
                <c:pt idx="129">
                  <c:v>15756.1</c:v>
                </c:pt>
                <c:pt idx="130">
                  <c:v>9870.59</c:v>
                </c:pt>
                <c:pt idx="131">
                  <c:v>64373.1</c:v>
                </c:pt>
                <c:pt idx="132">
                  <c:v>1179.5999999999999</c:v>
                </c:pt>
                <c:pt idx="133">
                  <c:v>1129</c:v>
                </c:pt>
                <c:pt idx="134">
                  <c:v>859.13499999999999</c:v>
                </c:pt>
                <c:pt idx="135">
                  <c:v>5810.44</c:v>
                </c:pt>
                <c:pt idx="136">
                  <c:v>650.25099999999998</c:v>
                </c:pt>
                <c:pt idx="137">
                  <c:v>107.392</c:v>
                </c:pt>
                <c:pt idx="138">
                  <c:v>107.919</c:v>
                </c:pt>
                <c:pt idx="139">
                  <c:v>8430.2800000000007</c:v>
                </c:pt>
                <c:pt idx="140">
                  <c:v>5319.34</c:v>
                </c:pt>
                <c:pt idx="141">
                  <c:v>445.59899999999999</c:v>
                </c:pt>
                <c:pt idx="142">
                  <c:v>430.47699999999998</c:v>
                </c:pt>
                <c:pt idx="143">
                  <c:v>303.90199999999999</c:v>
                </c:pt>
                <c:pt idx="144">
                  <c:v>333.01900000000001</c:v>
                </c:pt>
                <c:pt idx="145">
                  <c:v>2269.31</c:v>
                </c:pt>
                <c:pt idx="146">
                  <c:v>10845.2</c:v>
                </c:pt>
                <c:pt idx="147">
                  <c:v>137.10400000000001</c:v>
                </c:pt>
                <c:pt idx="148">
                  <c:v>159.452</c:v>
                </c:pt>
                <c:pt idx="149">
                  <c:v>230.06299999999999</c:v>
                </c:pt>
                <c:pt idx="150">
                  <c:v>238.851</c:v>
                </c:pt>
                <c:pt idx="151">
                  <c:v>164.137</c:v>
                </c:pt>
                <c:pt idx="152">
                  <c:v>736.846</c:v>
                </c:pt>
                <c:pt idx="153">
                  <c:v>208.25800000000001</c:v>
                </c:pt>
                <c:pt idx="154">
                  <c:v>219.89099999999999</c:v>
                </c:pt>
                <c:pt idx="155">
                  <c:v>368.97300000000001</c:v>
                </c:pt>
                <c:pt idx="156">
                  <c:v>387.91</c:v>
                </c:pt>
                <c:pt idx="157">
                  <c:v>1367.88</c:v>
                </c:pt>
                <c:pt idx="158">
                  <c:v>1443.12</c:v>
                </c:pt>
                <c:pt idx="159">
                  <c:v>635.09400000000005</c:v>
                </c:pt>
                <c:pt idx="160">
                  <c:v>104659</c:v>
                </c:pt>
                <c:pt idx="161">
                  <c:v>133252</c:v>
                </c:pt>
                <c:pt idx="162">
                  <c:v>822.08299999999997</c:v>
                </c:pt>
                <c:pt idx="163">
                  <c:v>92.742000000000004</c:v>
                </c:pt>
                <c:pt idx="164">
                  <c:v>461.8</c:v>
                </c:pt>
                <c:pt idx="165">
                  <c:v>335.58499999999998</c:v>
                </c:pt>
                <c:pt idx="166">
                  <c:v>5345.33</c:v>
                </c:pt>
                <c:pt idx="167">
                  <c:v>459.90600000000001</c:v>
                </c:pt>
                <c:pt idx="168">
                  <c:v>612.91499999999996</c:v>
                </c:pt>
                <c:pt idx="169">
                  <c:v>1032.3800000000001</c:v>
                </c:pt>
                <c:pt idx="170">
                  <c:v>510.36200000000002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BFC-44D7-9541-C99E6B4E8EA3}"/>
            </c:ext>
          </c:extLst>
        </c:ser>
        <c:ser>
          <c:idx val="1"/>
          <c:order val="1"/>
          <c:tx>
            <c:strRef>
              <c:f>QL!$C$1</c:f>
              <c:strCache>
                <c:ptCount val="1"/>
                <c:pt idx="0">
                  <c:v>QL_4R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QL!$A$2:$A$253</c:f>
              <c:numCache>
                <c:formatCode>General</c:formatCode>
                <c:ptCount val="252"/>
                <c:pt idx="0">
                  <c:v>2.5</c:v>
                </c:pt>
                <c:pt idx="1">
                  <c:v>4.0034000000000001</c:v>
                </c:pt>
                <c:pt idx="2">
                  <c:v>4.0034200000000002</c:v>
                </c:pt>
                <c:pt idx="3">
                  <c:v>4.04</c:v>
                </c:pt>
                <c:pt idx="4">
                  <c:v>4.04148</c:v>
                </c:pt>
                <c:pt idx="5">
                  <c:v>4.1298899999999996</c:v>
                </c:pt>
                <c:pt idx="6">
                  <c:v>4.1300699999999999</c:v>
                </c:pt>
                <c:pt idx="7">
                  <c:v>4.2583000000000002</c:v>
                </c:pt>
                <c:pt idx="8">
                  <c:v>4.2636500000000002</c:v>
                </c:pt>
                <c:pt idx="9">
                  <c:v>4.3152799999999996</c:v>
                </c:pt>
                <c:pt idx="10">
                  <c:v>4.31623</c:v>
                </c:pt>
                <c:pt idx="11">
                  <c:v>4.4532800000000003</c:v>
                </c:pt>
                <c:pt idx="12">
                  <c:v>4.4551299999999996</c:v>
                </c:pt>
                <c:pt idx="13">
                  <c:v>4.5135100000000001</c:v>
                </c:pt>
                <c:pt idx="14">
                  <c:v>4.5145600000000004</c:v>
                </c:pt>
                <c:pt idx="15">
                  <c:v>4.5313800000000004</c:v>
                </c:pt>
                <c:pt idx="16">
                  <c:v>4.5349000000000004</c:v>
                </c:pt>
                <c:pt idx="17">
                  <c:v>4.5616000000000003</c:v>
                </c:pt>
                <c:pt idx="18">
                  <c:v>4.5646100000000001</c:v>
                </c:pt>
                <c:pt idx="19">
                  <c:v>4.5887000000000002</c:v>
                </c:pt>
                <c:pt idx="20">
                  <c:v>4.58927</c:v>
                </c:pt>
                <c:pt idx="21">
                  <c:v>4.61869</c:v>
                </c:pt>
                <c:pt idx="22">
                  <c:v>4.6187500000000004</c:v>
                </c:pt>
                <c:pt idx="23">
                  <c:v>4.6314000000000002</c:v>
                </c:pt>
                <c:pt idx="24">
                  <c:v>4.7115200000000002</c:v>
                </c:pt>
                <c:pt idx="25">
                  <c:v>4.7414500000000004</c:v>
                </c:pt>
                <c:pt idx="26">
                  <c:v>4.76668</c:v>
                </c:pt>
                <c:pt idx="27">
                  <c:v>4.7914000000000003</c:v>
                </c:pt>
                <c:pt idx="28">
                  <c:v>4.8147599999999997</c:v>
                </c:pt>
                <c:pt idx="29">
                  <c:v>4.8657599999999999</c:v>
                </c:pt>
                <c:pt idx="30">
                  <c:v>4.8755300000000004</c:v>
                </c:pt>
                <c:pt idx="31">
                  <c:v>4.9102800000000002</c:v>
                </c:pt>
                <c:pt idx="32">
                  <c:v>4.9866700000000002</c:v>
                </c:pt>
                <c:pt idx="33">
                  <c:v>5.0612599999999999</c:v>
                </c:pt>
                <c:pt idx="34">
                  <c:v>5.1633500000000003</c:v>
                </c:pt>
                <c:pt idx="35">
                  <c:v>5.1999399999999998</c:v>
                </c:pt>
                <c:pt idx="36">
                  <c:v>5.2328599999999996</c:v>
                </c:pt>
                <c:pt idx="37">
                  <c:v>5.3022600000000004</c:v>
                </c:pt>
                <c:pt idx="38">
                  <c:v>5.36172</c:v>
                </c:pt>
                <c:pt idx="39">
                  <c:v>5.36388</c:v>
                </c:pt>
                <c:pt idx="40">
                  <c:v>5.4583599999999999</c:v>
                </c:pt>
                <c:pt idx="41">
                  <c:v>5.4755500000000001</c:v>
                </c:pt>
                <c:pt idx="42">
                  <c:v>5.5023499999999999</c:v>
                </c:pt>
                <c:pt idx="43">
                  <c:v>5.5034900000000002</c:v>
                </c:pt>
                <c:pt idx="44">
                  <c:v>5.5443800000000003</c:v>
                </c:pt>
                <c:pt idx="45">
                  <c:v>5.58514</c:v>
                </c:pt>
                <c:pt idx="46">
                  <c:v>5.6019199999999998</c:v>
                </c:pt>
                <c:pt idx="47">
                  <c:v>5.6185999999999998</c:v>
                </c:pt>
                <c:pt idx="48">
                  <c:v>5.6300999999999997</c:v>
                </c:pt>
                <c:pt idx="49">
                  <c:v>5.6326099999999997</c:v>
                </c:pt>
                <c:pt idx="50">
                  <c:v>5.6457499999999996</c:v>
                </c:pt>
                <c:pt idx="51">
                  <c:v>5.6468499999999997</c:v>
                </c:pt>
                <c:pt idx="52">
                  <c:v>5.6532</c:v>
                </c:pt>
                <c:pt idx="53">
                  <c:v>5.6594699999999998</c:v>
                </c:pt>
                <c:pt idx="54">
                  <c:v>5.6670199999999999</c:v>
                </c:pt>
                <c:pt idx="55">
                  <c:v>5.6685499999999998</c:v>
                </c:pt>
                <c:pt idx="56">
                  <c:v>5.6986999999999997</c:v>
                </c:pt>
                <c:pt idx="57">
                  <c:v>5.7131600000000002</c:v>
                </c:pt>
                <c:pt idx="58">
                  <c:v>5.7202200000000003</c:v>
                </c:pt>
                <c:pt idx="59">
                  <c:v>5.7694000000000001</c:v>
                </c:pt>
                <c:pt idx="60">
                  <c:v>5.7697000000000003</c:v>
                </c:pt>
                <c:pt idx="61">
                  <c:v>5.7820200000000002</c:v>
                </c:pt>
                <c:pt idx="62">
                  <c:v>5.7929700000000004</c:v>
                </c:pt>
                <c:pt idx="63">
                  <c:v>5.8188700000000004</c:v>
                </c:pt>
                <c:pt idx="64">
                  <c:v>5.8403099999999997</c:v>
                </c:pt>
                <c:pt idx="65">
                  <c:v>5.8403099999999997</c:v>
                </c:pt>
                <c:pt idx="66">
                  <c:v>5.8460299999999998</c:v>
                </c:pt>
                <c:pt idx="67">
                  <c:v>5.8506099999999996</c:v>
                </c:pt>
                <c:pt idx="68">
                  <c:v>5.9141500000000002</c:v>
                </c:pt>
                <c:pt idx="69">
                  <c:v>5.91859</c:v>
                </c:pt>
                <c:pt idx="70">
                  <c:v>5.9528400000000001</c:v>
                </c:pt>
                <c:pt idx="71">
                  <c:v>5.9580099999999998</c:v>
                </c:pt>
                <c:pt idx="72">
                  <c:v>5.9627100000000004</c:v>
                </c:pt>
                <c:pt idx="73">
                  <c:v>5.9664400000000004</c:v>
                </c:pt>
                <c:pt idx="74">
                  <c:v>5.9886200000000001</c:v>
                </c:pt>
                <c:pt idx="75">
                  <c:v>6.0161499999999997</c:v>
                </c:pt>
                <c:pt idx="76">
                  <c:v>6.0935600000000001</c:v>
                </c:pt>
                <c:pt idx="77">
                  <c:v>6.0968999999999998</c:v>
                </c:pt>
                <c:pt idx="78">
                  <c:v>6.1286899999999997</c:v>
                </c:pt>
                <c:pt idx="79">
                  <c:v>6.1475299999999997</c:v>
                </c:pt>
                <c:pt idx="80">
                  <c:v>6.1733599999999997</c:v>
                </c:pt>
                <c:pt idx="81">
                  <c:v>6.1907500000000004</c:v>
                </c:pt>
                <c:pt idx="82">
                  <c:v>6.2063199999999998</c:v>
                </c:pt>
                <c:pt idx="83">
                  <c:v>6.2265800000000002</c:v>
                </c:pt>
                <c:pt idx="84">
                  <c:v>6.2309200000000002</c:v>
                </c:pt>
                <c:pt idx="85">
                  <c:v>6.2358700000000002</c:v>
                </c:pt>
                <c:pt idx="86">
                  <c:v>6.2482699999999998</c:v>
                </c:pt>
                <c:pt idx="87">
                  <c:v>6.33378</c:v>
                </c:pt>
                <c:pt idx="88">
                  <c:v>6.3553600000000001</c:v>
                </c:pt>
                <c:pt idx="89">
                  <c:v>6.3684700000000003</c:v>
                </c:pt>
                <c:pt idx="90">
                  <c:v>6.4015300000000002</c:v>
                </c:pt>
                <c:pt idx="91">
                  <c:v>6.4432200000000002</c:v>
                </c:pt>
                <c:pt idx="92">
                  <c:v>6.4518399999999998</c:v>
                </c:pt>
                <c:pt idx="93">
                  <c:v>6.4971500000000004</c:v>
                </c:pt>
                <c:pt idx="94">
                  <c:v>6.5283800000000003</c:v>
                </c:pt>
                <c:pt idx="95">
                  <c:v>6.5472799999999998</c:v>
                </c:pt>
                <c:pt idx="96">
                  <c:v>6.5484600000000004</c:v>
                </c:pt>
                <c:pt idx="97">
                  <c:v>6.5579000000000001</c:v>
                </c:pt>
                <c:pt idx="98">
                  <c:v>6.6041699999999999</c:v>
                </c:pt>
                <c:pt idx="99">
                  <c:v>6.6155600000000003</c:v>
                </c:pt>
                <c:pt idx="100">
                  <c:v>6.6694000000000004</c:v>
                </c:pt>
                <c:pt idx="101">
                  <c:v>6.7078100000000003</c:v>
                </c:pt>
                <c:pt idx="102">
                  <c:v>6.74139</c:v>
                </c:pt>
                <c:pt idx="103">
                  <c:v>6.7482100000000003</c:v>
                </c:pt>
                <c:pt idx="104">
                  <c:v>6.8023800000000003</c:v>
                </c:pt>
                <c:pt idx="105">
                  <c:v>6.8083299999999998</c:v>
                </c:pt>
                <c:pt idx="106">
                  <c:v>6.8611599999999999</c:v>
                </c:pt>
                <c:pt idx="107">
                  <c:v>6.8906200000000002</c:v>
                </c:pt>
                <c:pt idx="108">
                  <c:v>6.9024200000000002</c:v>
                </c:pt>
                <c:pt idx="109">
                  <c:v>6.9062799999999998</c:v>
                </c:pt>
                <c:pt idx="110">
                  <c:v>6.9187700000000003</c:v>
                </c:pt>
                <c:pt idx="111">
                  <c:v>6.9741299999999997</c:v>
                </c:pt>
                <c:pt idx="112">
                  <c:v>6.9873500000000002</c:v>
                </c:pt>
                <c:pt idx="113">
                  <c:v>2.6781899999999998</c:v>
                </c:pt>
                <c:pt idx="114">
                  <c:v>2.6781899999999998</c:v>
                </c:pt>
                <c:pt idx="115">
                  <c:v>2.7879900000000002</c:v>
                </c:pt>
                <c:pt idx="116">
                  <c:v>2.85588</c:v>
                </c:pt>
                <c:pt idx="117">
                  <c:v>2.85588</c:v>
                </c:pt>
                <c:pt idx="118">
                  <c:v>2.9986000000000002</c:v>
                </c:pt>
                <c:pt idx="119">
                  <c:v>2.9986100000000002</c:v>
                </c:pt>
                <c:pt idx="120">
                  <c:v>3.03491</c:v>
                </c:pt>
                <c:pt idx="121">
                  <c:v>3.2482899999999999</c:v>
                </c:pt>
                <c:pt idx="122">
                  <c:v>4.0127899999999999</c:v>
                </c:pt>
                <c:pt idx="123">
                  <c:v>4.0134600000000002</c:v>
                </c:pt>
                <c:pt idx="124">
                  <c:v>4.0487799999999998</c:v>
                </c:pt>
                <c:pt idx="125">
                  <c:v>4.0487799999999998</c:v>
                </c:pt>
                <c:pt idx="126">
                  <c:v>4.1661400000000004</c:v>
                </c:pt>
                <c:pt idx="127">
                  <c:v>4.1689100000000003</c:v>
                </c:pt>
                <c:pt idx="128">
                  <c:v>4.2928699999999997</c:v>
                </c:pt>
                <c:pt idx="129">
                  <c:v>4.2939699999999998</c:v>
                </c:pt>
                <c:pt idx="130">
                  <c:v>4.3991800000000003</c:v>
                </c:pt>
                <c:pt idx="131">
                  <c:v>4.40822</c:v>
                </c:pt>
                <c:pt idx="132">
                  <c:v>4.6265700000000001</c:v>
                </c:pt>
                <c:pt idx="133">
                  <c:v>4.6319600000000003</c:v>
                </c:pt>
                <c:pt idx="134">
                  <c:v>4.6449499999999997</c:v>
                </c:pt>
                <c:pt idx="135">
                  <c:v>4.7055100000000003</c:v>
                </c:pt>
                <c:pt idx="136">
                  <c:v>4.7701700000000002</c:v>
                </c:pt>
                <c:pt idx="137">
                  <c:v>4.8594299999999997</c:v>
                </c:pt>
                <c:pt idx="138">
                  <c:v>4.8636600000000003</c:v>
                </c:pt>
                <c:pt idx="139">
                  <c:v>5.0318699999999996</c:v>
                </c:pt>
                <c:pt idx="140">
                  <c:v>5.0459199999999997</c:v>
                </c:pt>
                <c:pt idx="141">
                  <c:v>5.0811700000000002</c:v>
                </c:pt>
                <c:pt idx="142">
                  <c:v>5.0964200000000002</c:v>
                </c:pt>
                <c:pt idx="143">
                  <c:v>5.3391400000000004</c:v>
                </c:pt>
                <c:pt idx="144">
                  <c:v>5.3619300000000001</c:v>
                </c:pt>
                <c:pt idx="145">
                  <c:v>5.4184000000000001</c:v>
                </c:pt>
                <c:pt idx="146">
                  <c:v>5.4385399999999997</c:v>
                </c:pt>
                <c:pt idx="147">
                  <c:v>5.59755</c:v>
                </c:pt>
                <c:pt idx="148">
                  <c:v>5.6362199999999998</c:v>
                </c:pt>
                <c:pt idx="149">
                  <c:v>5.7008299999999998</c:v>
                </c:pt>
                <c:pt idx="150">
                  <c:v>5.7234499999999997</c:v>
                </c:pt>
                <c:pt idx="151">
                  <c:v>5.8727900000000002</c:v>
                </c:pt>
                <c:pt idx="152">
                  <c:v>5.9080899999999996</c:v>
                </c:pt>
                <c:pt idx="153">
                  <c:v>6.0367199999999999</c:v>
                </c:pt>
                <c:pt idx="154">
                  <c:v>6.0873699999999999</c:v>
                </c:pt>
                <c:pt idx="155">
                  <c:v>6.1443300000000001</c:v>
                </c:pt>
                <c:pt idx="156">
                  <c:v>6.14527</c:v>
                </c:pt>
                <c:pt idx="157">
                  <c:v>6.2295699999999998</c:v>
                </c:pt>
                <c:pt idx="158">
                  <c:v>6.2296500000000004</c:v>
                </c:pt>
                <c:pt idx="159">
                  <c:v>6.2437399999999998</c:v>
                </c:pt>
                <c:pt idx="160">
                  <c:v>6.25291</c:v>
                </c:pt>
                <c:pt idx="161">
                  <c:v>6.2529199999999996</c:v>
                </c:pt>
                <c:pt idx="162">
                  <c:v>6.25373</c:v>
                </c:pt>
                <c:pt idx="163">
                  <c:v>6.2654100000000001</c:v>
                </c:pt>
                <c:pt idx="164">
                  <c:v>6.4106500000000004</c:v>
                </c:pt>
                <c:pt idx="165">
                  <c:v>6.4347700000000003</c:v>
                </c:pt>
                <c:pt idx="166">
                  <c:v>6.4817299999999998</c:v>
                </c:pt>
                <c:pt idx="167">
                  <c:v>6.4958999999999998</c:v>
                </c:pt>
                <c:pt idx="168">
                  <c:v>6.6759899999999996</c:v>
                </c:pt>
                <c:pt idx="169">
                  <c:v>6.6807699999999999</c:v>
                </c:pt>
                <c:pt idx="170">
                  <c:v>6.9206099999999999</c:v>
                </c:pt>
              </c:numCache>
            </c:numRef>
          </c:xVal>
          <c:yVal>
            <c:numRef>
              <c:f>QL!$C$2:$C$253</c:f>
              <c:numCache>
                <c:formatCode>0.00E+00</c:formatCode>
                <c:ptCount val="252"/>
                <c:pt idx="1">
                  <c:v>623517</c:v>
                </c:pt>
                <c:pt idx="2">
                  <c:v>622354</c:v>
                </c:pt>
                <c:pt idx="3">
                  <c:v>1380000</c:v>
                </c:pt>
                <c:pt idx="4">
                  <c:v>1380000</c:v>
                </c:pt>
                <c:pt idx="5">
                  <c:v>1470000</c:v>
                </c:pt>
                <c:pt idx="6">
                  <c:v>35300000</c:v>
                </c:pt>
                <c:pt idx="7">
                  <c:v>672424</c:v>
                </c:pt>
                <c:pt idx="8">
                  <c:v>701926</c:v>
                </c:pt>
                <c:pt idx="9">
                  <c:v>917232</c:v>
                </c:pt>
                <c:pt idx="10">
                  <c:v>912434</c:v>
                </c:pt>
                <c:pt idx="11">
                  <c:v>3030000</c:v>
                </c:pt>
                <c:pt idx="12">
                  <c:v>3020000</c:v>
                </c:pt>
                <c:pt idx="13">
                  <c:v>18100000</c:v>
                </c:pt>
                <c:pt idx="14">
                  <c:v>36900000</c:v>
                </c:pt>
                <c:pt idx="15">
                  <c:v>3010000</c:v>
                </c:pt>
                <c:pt idx="16">
                  <c:v>3340000</c:v>
                </c:pt>
                <c:pt idx="17">
                  <c:v>3550000</c:v>
                </c:pt>
                <c:pt idx="18">
                  <c:v>3030000</c:v>
                </c:pt>
                <c:pt idx="19">
                  <c:v>20900000</c:v>
                </c:pt>
                <c:pt idx="20">
                  <c:v>21300000</c:v>
                </c:pt>
                <c:pt idx="21">
                  <c:v>2810000</c:v>
                </c:pt>
                <c:pt idx="22">
                  <c:v>2810000</c:v>
                </c:pt>
                <c:pt idx="23">
                  <c:v>2830000</c:v>
                </c:pt>
                <c:pt idx="24">
                  <c:v>4920000</c:v>
                </c:pt>
                <c:pt idx="25">
                  <c:v>6290000</c:v>
                </c:pt>
                <c:pt idx="26">
                  <c:v>2100000</c:v>
                </c:pt>
                <c:pt idx="27">
                  <c:v>4430000</c:v>
                </c:pt>
                <c:pt idx="28">
                  <c:v>4840000</c:v>
                </c:pt>
                <c:pt idx="29">
                  <c:v>12000000</c:v>
                </c:pt>
                <c:pt idx="30">
                  <c:v>2430000</c:v>
                </c:pt>
                <c:pt idx="31">
                  <c:v>2420000</c:v>
                </c:pt>
                <c:pt idx="32">
                  <c:v>8700000</c:v>
                </c:pt>
                <c:pt idx="33">
                  <c:v>2750000</c:v>
                </c:pt>
                <c:pt idx="34">
                  <c:v>2330000</c:v>
                </c:pt>
                <c:pt idx="35">
                  <c:v>3620000</c:v>
                </c:pt>
                <c:pt idx="36">
                  <c:v>2890000</c:v>
                </c:pt>
                <c:pt idx="37">
                  <c:v>3170000</c:v>
                </c:pt>
                <c:pt idx="38">
                  <c:v>186000000</c:v>
                </c:pt>
                <c:pt idx="39">
                  <c:v>37700000</c:v>
                </c:pt>
                <c:pt idx="40">
                  <c:v>45300000</c:v>
                </c:pt>
                <c:pt idx="41">
                  <c:v>9010000</c:v>
                </c:pt>
                <c:pt idx="42">
                  <c:v>30900000</c:v>
                </c:pt>
                <c:pt idx="43">
                  <c:v>50800000</c:v>
                </c:pt>
                <c:pt idx="44">
                  <c:v>4650000</c:v>
                </c:pt>
                <c:pt idx="45">
                  <c:v>5020000</c:v>
                </c:pt>
                <c:pt idx="46">
                  <c:v>3900000</c:v>
                </c:pt>
                <c:pt idx="47">
                  <c:v>2800000</c:v>
                </c:pt>
                <c:pt idx="48">
                  <c:v>1710000</c:v>
                </c:pt>
                <c:pt idx="49">
                  <c:v>937752</c:v>
                </c:pt>
                <c:pt idx="50">
                  <c:v>649033</c:v>
                </c:pt>
                <c:pt idx="51">
                  <c:v>886009</c:v>
                </c:pt>
                <c:pt idx="52">
                  <c:v>2280000</c:v>
                </c:pt>
                <c:pt idx="53">
                  <c:v>1340000</c:v>
                </c:pt>
                <c:pt idx="54">
                  <c:v>1334000</c:v>
                </c:pt>
                <c:pt idx="55">
                  <c:v>1320000</c:v>
                </c:pt>
                <c:pt idx="56">
                  <c:v>3350000</c:v>
                </c:pt>
                <c:pt idx="57">
                  <c:v>1310000</c:v>
                </c:pt>
                <c:pt idx="58">
                  <c:v>1490000</c:v>
                </c:pt>
                <c:pt idx="59">
                  <c:v>3830000</c:v>
                </c:pt>
                <c:pt idx="60">
                  <c:v>3670000</c:v>
                </c:pt>
                <c:pt idx="61">
                  <c:v>3710000</c:v>
                </c:pt>
                <c:pt idx="62">
                  <c:v>2005720</c:v>
                </c:pt>
                <c:pt idx="63">
                  <c:v>2220000</c:v>
                </c:pt>
                <c:pt idx="64">
                  <c:v>6090000</c:v>
                </c:pt>
                <c:pt idx="65">
                  <c:v>1050000</c:v>
                </c:pt>
                <c:pt idx="66">
                  <c:v>628458</c:v>
                </c:pt>
                <c:pt idx="67">
                  <c:v>920390</c:v>
                </c:pt>
                <c:pt idx="68">
                  <c:v>609382</c:v>
                </c:pt>
                <c:pt idx="69">
                  <c:v>655619</c:v>
                </c:pt>
                <c:pt idx="70">
                  <c:v>1560000</c:v>
                </c:pt>
                <c:pt idx="71">
                  <c:v>1170000</c:v>
                </c:pt>
                <c:pt idx="72">
                  <c:v>750586</c:v>
                </c:pt>
                <c:pt idx="73">
                  <c:v>1093800</c:v>
                </c:pt>
                <c:pt idx="74">
                  <c:v>1700000</c:v>
                </c:pt>
                <c:pt idx="75">
                  <c:v>2310000</c:v>
                </c:pt>
                <c:pt idx="76">
                  <c:v>772067</c:v>
                </c:pt>
                <c:pt idx="77">
                  <c:v>963110</c:v>
                </c:pt>
                <c:pt idx="78">
                  <c:v>2740000</c:v>
                </c:pt>
                <c:pt idx="79">
                  <c:v>1920000</c:v>
                </c:pt>
                <c:pt idx="80">
                  <c:v>1420000</c:v>
                </c:pt>
                <c:pt idx="81">
                  <c:v>2570000</c:v>
                </c:pt>
                <c:pt idx="82">
                  <c:v>1650000</c:v>
                </c:pt>
                <c:pt idx="83">
                  <c:v>2130000</c:v>
                </c:pt>
                <c:pt idx="84">
                  <c:v>885010</c:v>
                </c:pt>
                <c:pt idx="85">
                  <c:v>832452</c:v>
                </c:pt>
                <c:pt idx="86">
                  <c:v>2060000</c:v>
                </c:pt>
                <c:pt idx="87">
                  <c:v>1580000</c:v>
                </c:pt>
                <c:pt idx="88">
                  <c:v>1900000</c:v>
                </c:pt>
                <c:pt idx="89">
                  <c:v>4730000</c:v>
                </c:pt>
                <c:pt idx="90">
                  <c:v>2400000</c:v>
                </c:pt>
                <c:pt idx="91">
                  <c:v>3860000</c:v>
                </c:pt>
                <c:pt idx="92">
                  <c:v>2650000</c:v>
                </c:pt>
                <c:pt idx="93">
                  <c:v>750446</c:v>
                </c:pt>
                <c:pt idx="94">
                  <c:v>1090000</c:v>
                </c:pt>
                <c:pt idx="95">
                  <c:v>1610000</c:v>
                </c:pt>
                <c:pt idx="96">
                  <c:v>1800000</c:v>
                </c:pt>
                <c:pt idx="97">
                  <c:v>4130000</c:v>
                </c:pt>
                <c:pt idx="98">
                  <c:v>4190000</c:v>
                </c:pt>
                <c:pt idx="99">
                  <c:v>4220000</c:v>
                </c:pt>
                <c:pt idx="100">
                  <c:v>2930000</c:v>
                </c:pt>
                <c:pt idx="101">
                  <c:v>2780000</c:v>
                </c:pt>
                <c:pt idx="102">
                  <c:v>3330000</c:v>
                </c:pt>
                <c:pt idx="103">
                  <c:v>4450000</c:v>
                </c:pt>
                <c:pt idx="104">
                  <c:v>3620000</c:v>
                </c:pt>
                <c:pt idx="105">
                  <c:v>4300000</c:v>
                </c:pt>
                <c:pt idx="106">
                  <c:v>1980000</c:v>
                </c:pt>
                <c:pt idx="107">
                  <c:v>2870000</c:v>
                </c:pt>
                <c:pt idx="108">
                  <c:v>1280000</c:v>
                </c:pt>
                <c:pt idx="109">
                  <c:v>1600000</c:v>
                </c:pt>
                <c:pt idx="110">
                  <c:v>1720000</c:v>
                </c:pt>
                <c:pt idx="111">
                  <c:v>3350000</c:v>
                </c:pt>
                <c:pt idx="112">
                  <c:v>1720000</c:v>
                </c:pt>
                <c:pt idx="113" formatCode="General">
                  <c:v>5637.32</c:v>
                </c:pt>
                <c:pt idx="114" formatCode="General">
                  <c:v>5637.49</c:v>
                </c:pt>
                <c:pt idx="115">
                  <c:v>6775.24</c:v>
                </c:pt>
                <c:pt idx="116" formatCode="General">
                  <c:v>24448.7</c:v>
                </c:pt>
                <c:pt idx="117" formatCode="General">
                  <c:v>24448.1</c:v>
                </c:pt>
                <c:pt idx="118">
                  <c:v>125914</c:v>
                </c:pt>
                <c:pt idx="119">
                  <c:v>125900</c:v>
                </c:pt>
                <c:pt idx="120" formatCode="General">
                  <c:v>18959.599999999999</c:v>
                </c:pt>
                <c:pt idx="121">
                  <c:v>324854</c:v>
                </c:pt>
                <c:pt idx="122">
                  <c:v>235319</c:v>
                </c:pt>
                <c:pt idx="123">
                  <c:v>519989</c:v>
                </c:pt>
                <c:pt idx="124">
                  <c:v>115152</c:v>
                </c:pt>
                <c:pt idx="125">
                  <c:v>115463</c:v>
                </c:pt>
                <c:pt idx="126">
                  <c:v>59416.3</c:v>
                </c:pt>
                <c:pt idx="127">
                  <c:v>361013</c:v>
                </c:pt>
                <c:pt idx="128">
                  <c:v>15500</c:v>
                </c:pt>
                <c:pt idx="129">
                  <c:v>15756.1</c:v>
                </c:pt>
                <c:pt idx="130">
                  <c:v>9870.59</c:v>
                </c:pt>
                <c:pt idx="131">
                  <c:v>64373.1</c:v>
                </c:pt>
                <c:pt idx="132">
                  <c:v>1179.5999999999999</c:v>
                </c:pt>
                <c:pt idx="133">
                  <c:v>1129</c:v>
                </c:pt>
                <c:pt idx="134">
                  <c:v>859.13499999999999</c:v>
                </c:pt>
                <c:pt idx="135">
                  <c:v>5810.44</c:v>
                </c:pt>
                <c:pt idx="136">
                  <c:v>650.25099999999998</c:v>
                </c:pt>
                <c:pt idx="137">
                  <c:v>107.392</c:v>
                </c:pt>
                <c:pt idx="138">
                  <c:v>107.919</c:v>
                </c:pt>
                <c:pt idx="139">
                  <c:v>8430.2800000000007</c:v>
                </c:pt>
                <c:pt idx="140">
                  <c:v>5319.34</c:v>
                </c:pt>
                <c:pt idx="141">
                  <c:v>445.59899999999999</c:v>
                </c:pt>
                <c:pt idx="142">
                  <c:v>430.47699999999998</c:v>
                </c:pt>
                <c:pt idx="143">
                  <c:v>303.90199999999999</c:v>
                </c:pt>
                <c:pt idx="144">
                  <c:v>333.01900000000001</c:v>
                </c:pt>
                <c:pt idx="145">
                  <c:v>2269.31</c:v>
                </c:pt>
                <c:pt idx="146">
                  <c:v>10845.2</c:v>
                </c:pt>
                <c:pt idx="147">
                  <c:v>137.10400000000001</c:v>
                </c:pt>
                <c:pt idx="148">
                  <c:v>159.452</c:v>
                </c:pt>
                <c:pt idx="149">
                  <c:v>230.06299999999999</c:v>
                </c:pt>
                <c:pt idx="150">
                  <c:v>238.851</c:v>
                </c:pt>
                <c:pt idx="151">
                  <c:v>164.137</c:v>
                </c:pt>
                <c:pt idx="152">
                  <c:v>736.846</c:v>
                </c:pt>
                <c:pt idx="153">
                  <c:v>208.25800000000001</c:v>
                </c:pt>
                <c:pt idx="154">
                  <c:v>219.89099999999999</c:v>
                </c:pt>
                <c:pt idx="155">
                  <c:v>368.97300000000001</c:v>
                </c:pt>
                <c:pt idx="156">
                  <c:v>387.91</c:v>
                </c:pt>
                <c:pt idx="157">
                  <c:v>1367.88</c:v>
                </c:pt>
                <c:pt idx="158">
                  <c:v>1443.12</c:v>
                </c:pt>
                <c:pt idx="159">
                  <c:v>635.09400000000005</c:v>
                </c:pt>
                <c:pt idx="160">
                  <c:v>104659</c:v>
                </c:pt>
                <c:pt idx="161">
                  <c:v>133252</c:v>
                </c:pt>
                <c:pt idx="162">
                  <c:v>822.08299999999997</c:v>
                </c:pt>
                <c:pt idx="163">
                  <c:v>92.742000000000004</c:v>
                </c:pt>
                <c:pt idx="164">
                  <c:v>461.8</c:v>
                </c:pt>
                <c:pt idx="165">
                  <c:v>335.58499999999998</c:v>
                </c:pt>
                <c:pt idx="166">
                  <c:v>5345.33</c:v>
                </c:pt>
                <c:pt idx="167">
                  <c:v>459.90600000000001</c:v>
                </c:pt>
                <c:pt idx="168">
                  <c:v>612.91499999999996</c:v>
                </c:pt>
                <c:pt idx="169">
                  <c:v>1032.3800000000001</c:v>
                </c:pt>
                <c:pt idx="170">
                  <c:v>510.36200000000002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BFC-44D7-9541-C99E6B4E8E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8683856"/>
        <c:axId val="258683440"/>
      </c:scatterChart>
      <c:valAx>
        <c:axId val="258683856"/>
        <c:scaling>
          <c:orientation val="minMax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8683440"/>
        <c:crosses val="autoZero"/>
        <c:crossBetween val="midCat"/>
      </c:valAx>
      <c:valAx>
        <c:axId val="25868344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86838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2"/>
          <c:tx>
            <c:strRef>
              <c:f>cav1ncav2nTSteel!$O$1</c:f>
              <c:strCache>
                <c:ptCount val="1"/>
                <c:pt idx="0">
                  <c:v>Rz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cav1ncav2nTSteel!$B$3:$B$164</c:f>
              <c:numCache>
                <c:formatCode>General</c:formatCode>
                <c:ptCount val="162"/>
                <c:pt idx="0">
                  <c:v>4.0033899999999996</c:v>
                </c:pt>
                <c:pt idx="1">
                  <c:v>4.0034200000000002</c:v>
                </c:pt>
                <c:pt idx="2">
                  <c:v>4.0399799999999999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4.2582100000000001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4.4550799999999997</c:v>
                </c:pt>
                <c:pt idx="12">
                  <c:v>4.5134600000000002</c:v>
                </c:pt>
                <c:pt idx="13">
                  <c:v>4.5145600000000004</c:v>
                </c:pt>
                <c:pt idx="14">
                  <c:v>4.53132</c:v>
                </c:pt>
                <c:pt idx="15">
                  <c:v>4.5348499999999996</c:v>
                </c:pt>
                <c:pt idx="16">
                  <c:v>4.5615100000000002</c:v>
                </c:pt>
                <c:pt idx="17">
                  <c:v>4.5645300000000004</c:v>
                </c:pt>
                <c:pt idx="18">
                  <c:v>4.5886300000000002</c:v>
                </c:pt>
                <c:pt idx="19">
                  <c:v>4.5891999999999999</c:v>
                </c:pt>
                <c:pt idx="20">
                  <c:v>4.6186400000000001</c:v>
                </c:pt>
                <c:pt idx="22">
                  <c:v>4.6314000000000002</c:v>
                </c:pt>
                <c:pt idx="23">
                  <c:v>4.7113800000000001</c:v>
                </c:pt>
                <c:pt idx="24">
                  <c:v>4.7412799999999997</c:v>
                </c:pt>
                <c:pt idx="25">
                  <c:v>4.7665499999999996</c:v>
                </c:pt>
                <c:pt idx="26">
                  <c:v>4.7912499999999998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5.6018699999999999</c:v>
                </c:pt>
                <c:pt idx="46">
                  <c:v>5.6185799999999997</c:v>
                </c:pt>
                <c:pt idx="47">
                  <c:v>5.6300400000000002</c:v>
                </c:pt>
                <c:pt idx="48">
                  <c:v>5.6325799999999999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cav1ncav2nTSteel!$O$3:$O$164</c:f>
              <c:numCache>
                <c:formatCode>0.00E+00</c:formatCode>
                <c:ptCount val="162"/>
                <c:pt idx="0">
                  <c:v>2.6318770807759641E-4</c:v>
                </c:pt>
                <c:pt idx="1">
                  <c:v>9.0729501078818288E-6</c:v>
                </c:pt>
                <c:pt idx="2">
                  <c:v>3.7644126740241774E-4</c:v>
                </c:pt>
                <c:pt idx="3">
                  <c:v>1.0036888463233219E-3</c:v>
                </c:pt>
                <c:pt idx="4">
                  <c:v>8.7786637524050054E-3</c:v>
                </c:pt>
                <c:pt idx="5">
                  <c:v>0.13067119694727686</c:v>
                </c:pt>
                <c:pt idx="6">
                  <c:v>4.0569545655722442E-3</c:v>
                </c:pt>
                <c:pt idx="7">
                  <c:v>1.2319452727982277E-2</c:v>
                </c:pt>
                <c:pt idx="8">
                  <c:v>2.9995817942916652E-2</c:v>
                </c:pt>
                <c:pt idx="9">
                  <c:v>3.0558828748805222E-4</c:v>
                </c:pt>
                <c:pt idx="10">
                  <c:v>4.0454919441004389</c:v>
                </c:pt>
                <c:pt idx="11">
                  <c:v>0.13959974400844874</c:v>
                </c:pt>
                <c:pt idx="12">
                  <c:v>40.402252604274686</c:v>
                </c:pt>
                <c:pt idx="13">
                  <c:v>252.24766929883302</c:v>
                </c:pt>
                <c:pt idx="14">
                  <c:v>26.911368726390474</c:v>
                </c:pt>
                <c:pt idx="15">
                  <c:v>4.892670298731959</c:v>
                </c:pt>
                <c:pt idx="16" formatCode="General">
                  <c:v>47.539458010076267</c:v>
                </c:pt>
                <c:pt idx="17">
                  <c:v>0.25438489515393653</c:v>
                </c:pt>
                <c:pt idx="18">
                  <c:v>0.32211236686563033</c:v>
                </c:pt>
                <c:pt idx="19">
                  <c:v>14.907617398981801</c:v>
                </c:pt>
                <c:pt idx="20">
                  <c:v>7.0253562543304199E-2</c:v>
                </c:pt>
                <c:pt idx="21">
                  <c:v>0</c:v>
                </c:pt>
                <c:pt idx="22">
                  <c:v>1.2105057497953979</c:v>
                </c:pt>
                <c:pt idx="23" formatCode="General">
                  <c:v>5.935903497471851</c:v>
                </c:pt>
                <c:pt idx="24">
                  <c:v>3.4941278551598205</c:v>
                </c:pt>
                <c:pt idx="25">
                  <c:v>6.2237704855300038</c:v>
                </c:pt>
                <c:pt idx="26">
                  <c:v>25.97002425729081</c:v>
                </c:pt>
                <c:pt idx="27">
                  <c:v>7.4778808053584829</c:v>
                </c:pt>
                <c:pt idx="28">
                  <c:v>10.46929992145837</c:v>
                </c:pt>
                <c:pt idx="29">
                  <c:v>2.1458605362177683</c:v>
                </c:pt>
                <c:pt idx="30">
                  <c:v>0.92548938892795185</c:v>
                </c:pt>
                <c:pt idx="31">
                  <c:v>0.55176923662084998</c:v>
                </c:pt>
                <c:pt idx="32">
                  <c:v>6.0270705552804012E-2</c:v>
                </c:pt>
                <c:pt idx="33">
                  <c:v>0.15851216694462184</c:v>
                </c:pt>
                <c:pt idx="34">
                  <c:v>9.2345413742447383E-2</c:v>
                </c:pt>
                <c:pt idx="35">
                  <c:v>0.90250004295643338</c:v>
                </c:pt>
                <c:pt idx="36">
                  <c:v>4.8497873803123319</c:v>
                </c:pt>
                <c:pt idx="37">
                  <c:v>4.5315281508761309</c:v>
                </c:pt>
                <c:pt idx="38">
                  <c:v>2142.7405423328901</c:v>
                </c:pt>
                <c:pt idx="39">
                  <c:v>517.15534193750204</c:v>
                </c:pt>
                <c:pt idx="40">
                  <c:v>9.5296044326612996</c:v>
                </c:pt>
                <c:pt idx="41">
                  <c:v>7.5914893873338078</c:v>
                </c:pt>
                <c:pt idx="42">
                  <c:v>785.24304802973961</c:v>
                </c:pt>
                <c:pt idx="43">
                  <c:v>3.6091100539800722</c:v>
                </c:pt>
                <c:pt idx="44">
                  <c:v>143.85055347666659</c:v>
                </c:pt>
                <c:pt idx="45">
                  <c:v>3.6297576573037687E-4</c:v>
                </c:pt>
                <c:pt idx="46">
                  <c:v>0.24219975917686865</c:v>
                </c:pt>
                <c:pt idx="47">
                  <c:v>0.41660499983985949</c:v>
                </c:pt>
                <c:pt idx="48">
                  <c:v>0.79916134904388791</c:v>
                </c:pt>
                <c:pt idx="49">
                  <c:v>0.20641875516666899</c:v>
                </c:pt>
                <c:pt idx="50">
                  <c:v>1.582747384273778</c:v>
                </c:pt>
                <c:pt idx="51">
                  <c:v>0.33252028012069307</c:v>
                </c:pt>
                <c:pt idx="52">
                  <c:v>8.2327709697338136</c:v>
                </c:pt>
                <c:pt idx="53">
                  <c:v>0.30828146910628362</c:v>
                </c:pt>
                <c:pt idx="54">
                  <c:v>0.2771106021692013</c:v>
                </c:pt>
                <c:pt idx="55">
                  <c:v>1.9303099775487557E-2</c:v>
                </c:pt>
                <c:pt idx="56">
                  <c:v>2.3812705546528923E-2</c:v>
                </c:pt>
                <c:pt idx="57">
                  <c:v>0.85256895185308024</c:v>
                </c:pt>
                <c:pt idx="58">
                  <c:v>56.874687041530159</c:v>
                </c:pt>
                <c:pt idx="59">
                  <c:v>4.7207283278299849E-3</c:v>
                </c:pt>
                <c:pt idx="60">
                  <c:v>3.1903680248629607E-2</c:v>
                </c:pt>
                <c:pt idx="61">
                  <c:v>0.51480468792071177</c:v>
                </c:pt>
                <c:pt idx="62">
                  <c:v>3.6406110909375608E-2</c:v>
                </c:pt>
                <c:pt idx="63">
                  <c:v>4.1679622678464145E-2</c:v>
                </c:pt>
                <c:pt idx="64">
                  <c:v>0</c:v>
                </c:pt>
                <c:pt idx="65">
                  <c:v>1.7158381355074921E-2</c:v>
                </c:pt>
                <c:pt idx="66">
                  <c:v>0.14292194576327677</c:v>
                </c:pt>
                <c:pt idx="67">
                  <c:v>7.0378079681553504E-2</c:v>
                </c:pt>
                <c:pt idx="68">
                  <c:v>1.22429298074092E-3</c:v>
                </c:pt>
                <c:pt idx="69">
                  <c:v>0.98553733601276827</c:v>
                </c:pt>
                <c:pt idx="70">
                  <c:v>0.38858442077464322</c:v>
                </c:pt>
                <c:pt idx="71">
                  <c:v>8.6299181411548349E-4</c:v>
                </c:pt>
                <c:pt idx="72">
                  <c:v>1.9470816030583511</c:v>
                </c:pt>
                <c:pt idx="73">
                  <c:v>12.290672479338326</c:v>
                </c:pt>
                <c:pt idx="74">
                  <c:v>0.10457940538552267</c:v>
                </c:pt>
                <c:pt idx="75">
                  <c:v>0.12540944694223005</c:v>
                </c:pt>
                <c:pt idx="76">
                  <c:v>1.639196118878743E-2</c:v>
                </c:pt>
                <c:pt idx="77">
                  <c:v>3.1919460674788451E-2</c:v>
                </c:pt>
                <c:pt idx="78">
                  <c:v>0.39579889037334848</c:v>
                </c:pt>
                <c:pt idx="79">
                  <c:v>2.0945912498475015E-2</c:v>
                </c:pt>
                <c:pt idx="80">
                  <c:v>8.7558118740084054E-5</c:v>
                </c:pt>
                <c:pt idx="81">
                  <c:v>0.24110685963669512</c:v>
                </c:pt>
                <c:pt idx="82">
                  <c:v>10.096033191330129</c:v>
                </c:pt>
                <c:pt idx="83">
                  <c:v>1.4072548309591675</c:v>
                </c:pt>
                <c:pt idx="84">
                  <c:v>8.8952861057807768E-4</c:v>
                </c:pt>
                <c:pt idx="85">
                  <c:v>7.3289619015946437E-4</c:v>
                </c:pt>
                <c:pt idx="86">
                  <c:v>4.46594821634332E-3</c:v>
                </c:pt>
                <c:pt idx="87">
                  <c:v>0.35510805829130276</c:v>
                </c:pt>
                <c:pt idx="88">
                  <c:v>2.1943903159480371E-2</c:v>
                </c:pt>
                <c:pt idx="89">
                  <c:v>8.0234220928973587E-2</c:v>
                </c:pt>
                <c:pt idx="90">
                  <c:v>1.9341488956544247E-2</c:v>
                </c:pt>
                <c:pt idx="91">
                  <c:v>1.0697755024860334E-2</c:v>
                </c:pt>
                <c:pt idx="92">
                  <c:v>0.14824701998251799</c:v>
                </c:pt>
                <c:pt idx="93">
                  <c:v>0.15567883063134888</c:v>
                </c:pt>
                <c:pt idx="94">
                  <c:v>0.3228244563611497</c:v>
                </c:pt>
                <c:pt idx="95">
                  <c:v>0.40140885564341999</c:v>
                </c:pt>
                <c:pt idx="96">
                  <c:v>4.7241703913985363E-2</c:v>
                </c:pt>
                <c:pt idx="97">
                  <c:v>1.6621700853607039E-2</c:v>
                </c:pt>
                <c:pt idx="98">
                  <c:v>5.7069860675336833E-3</c:v>
                </c:pt>
                <c:pt idx="99">
                  <c:v>0.36755294637664726</c:v>
                </c:pt>
                <c:pt idx="100">
                  <c:v>2.3915203455296291E-3</c:v>
                </c:pt>
                <c:pt idx="101">
                  <c:v>8.4209671196663529E-3</c:v>
                </c:pt>
                <c:pt idx="102">
                  <c:v>0.4859842965053926</c:v>
                </c:pt>
                <c:pt idx="103">
                  <c:v>0.10947540230937437</c:v>
                </c:pt>
                <c:pt idx="104">
                  <c:v>0.20240286446580188</c:v>
                </c:pt>
                <c:pt idx="105">
                  <c:v>0.82357612884775844</c:v>
                </c:pt>
                <c:pt idx="106">
                  <c:v>1.1394939897853297E-2</c:v>
                </c:pt>
                <c:pt idx="107">
                  <c:v>0.53744004007022883</c:v>
                </c:pt>
                <c:pt idx="108">
                  <c:v>0.28616949158184862</c:v>
                </c:pt>
                <c:pt idx="109">
                  <c:v>8.9690607470921512E-3</c:v>
                </c:pt>
                <c:pt idx="110">
                  <c:v>7.252600700107744E-3</c:v>
                </c:pt>
                <c:pt idx="111">
                  <c:v>0.10312579578987292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2B2-416D-B084-F8169CEEBD2C}"/>
            </c:ext>
          </c:extLst>
        </c:ser>
        <c:ser>
          <c:idx val="5"/>
          <c:order val="5"/>
          <c:tx>
            <c:strRef>
              <c:f>cav1ncav2nTSteel!$R$1</c:f>
              <c:strCache>
                <c:ptCount val="1"/>
                <c:pt idx="0">
                  <c:v>Rz PL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strRef>
              <c:f>cav1ncav2nTSteel!$B$2:$B$194</c:f>
              <c:strCache>
                <c:ptCount val="193"/>
                <c:pt idx="0">
                  <c:v>2,5</c:v>
                </c:pt>
                <c:pt idx="1">
                  <c:v>4,00339</c:v>
                </c:pt>
                <c:pt idx="2">
                  <c:v>4,00342</c:v>
                </c:pt>
                <c:pt idx="3">
                  <c:v>4,03998</c:v>
                </c:pt>
                <c:pt idx="4">
                  <c:v>4,04148</c:v>
                </c:pt>
                <c:pt idx="5">
                  <c:v>4,12989</c:v>
                </c:pt>
                <c:pt idx="6">
                  <c:v>4,13007</c:v>
                </c:pt>
                <c:pt idx="7">
                  <c:v>4,25821</c:v>
                </c:pt>
                <c:pt idx="8">
                  <c:v>4,26365</c:v>
                </c:pt>
                <c:pt idx="9">
                  <c:v>4,31528</c:v>
                </c:pt>
                <c:pt idx="10">
                  <c:v>4,31623</c:v>
                </c:pt>
                <c:pt idx="11">
                  <c:v>4,45328</c:v>
                </c:pt>
                <c:pt idx="12">
                  <c:v>4,45508</c:v>
                </c:pt>
                <c:pt idx="13">
                  <c:v>4,51346</c:v>
                </c:pt>
                <c:pt idx="14">
                  <c:v>4,51456</c:v>
                </c:pt>
                <c:pt idx="15">
                  <c:v>4,53132</c:v>
                </c:pt>
                <c:pt idx="16">
                  <c:v>4,53485</c:v>
                </c:pt>
                <c:pt idx="17">
                  <c:v>4,56151</c:v>
                </c:pt>
                <c:pt idx="18">
                  <c:v>4,56453</c:v>
                </c:pt>
                <c:pt idx="19">
                  <c:v>4,58863</c:v>
                </c:pt>
                <c:pt idx="20">
                  <c:v>4,5892</c:v>
                </c:pt>
                <c:pt idx="21">
                  <c:v>4,61864</c:v>
                </c:pt>
                <c:pt idx="23">
                  <c:v>4,6314</c:v>
                </c:pt>
                <c:pt idx="24">
                  <c:v>4,71138</c:v>
                </c:pt>
                <c:pt idx="25">
                  <c:v>4,74128</c:v>
                </c:pt>
                <c:pt idx="26">
                  <c:v>4,76655</c:v>
                </c:pt>
                <c:pt idx="27">
                  <c:v>4,79125</c:v>
                </c:pt>
                <c:pt idx="28">
                  <c:v>4,81476</c:v>
                </c:pt>
                <c:pt idx="29">
                  <c:v>4,86576</c:v>
                </c:pt>
                <c:pt idx="30">
                  <c:v>4,87553</c:v>
                </c:pt>
                <c:pt idx="31">
                  <c:v>4,91028</c:v>
                </c:pt>
                <c:pt idx="32">
                  <c:v>4,98667</c:v>
                </c:pt>
                <c:pt idx="33">
                  <c:v>5,06126</c:v>
                </c:pt>
                <c:pt idx="34">
                  <c:v>5,16335</c:v>
                </c:pt>
                <c:pt idx="35">
                  <c:v>5,19994</c:v>
                </c:pt>
                <c:pt idx="36">
                  <c:v>5,23286</c:v>
                </c:pt>
                <c:pt idx="37">
                  <c:v>5,30226</c:v>
                </c:pt>
                <c:pt idx="38">
                  <c:v>5,36172</c:v>
                </c:pt>
                <c:pt idx="39">
                  <c:v>5,36388</c:v>
                </c:pt>
                <c:pt idx="40">
                  <c:v>5,45836</c:v>
                </c:pt>
                <c:pt idx="41">
                  <c:v>5,47555</c:v>
                </c:pt>
                <c:pt idx="42">
                  <c:v>5,50235</c:v>
                </c:pt>
                <c:pt idx="43">
                  <c:v>5,50349</c:v>
                </c:pt>
                <c:pt idx="44">
                  <c:v>5,54438</c:v>
                </c:pt>
                <c:pt idx="45">
                  <c:v>5,58514</c:v>
                </c:pt>
                <c:pt idx="46">
                  <c:v>5,60187</c:v>
                </c:pt>
                <c:pt idx="47">
                  <c:v>5,61858</c:v>
                </c:pt>
                <c:pt idx="48">
                  <c:v>5,63004</c:v>
                </c:pt>
                <c:pt idx="49">
                  <c:v>5,63258</c:v>
                </c:pt>
                <c:pt idx="50">
                  <c:v>5,64575</c:v>
                </c:pt>
                <c:pt idx="51">
                  <c:v>5,64685</c:v>
                </c:pt>
                <c:pt idx="52">
                  <c:v>5,6532</c:v>
                </c:pt>
                <c:pt idx="53">
                  <c:v>5,65947</c:v>
                </c:pt>
                <c:pt idx="54">
                  <c:v>5,66702</c:v>
                </c:pt>
                <c:pt idx="55">
                  <c:v>5,66855</c:v>
                </c:pt>
                <c:pt idx="56">
                  <c:v>5,6987</c:v>
                </c:pt>
                <c:pt idx="57">
                  <c:v>5,71316</c:v>
                </c:pt>
                <c:pt idx="58">
                  <c:v>5,72022</c:v>
                </c:pt>
                <c:pt idx="59">
                  <c:v>5,7694</c:v>
                </c:pt>
                <c:pt idx="60">
                  <c:v>5,7697</c:v>
                </c:pt>
                <c:pt idx="61">
                  <c:v>5,78202</c:v>
                </c:pt>
                <c:pt idx="62">
                  <c:v>5,79297</c:v>
                </c:pt>
                <c:pt idx="63">
                  <c:v>5,81887</c:v>
                </c:pt>
                <c:pt idx="64">
                  <c:v>5,84031</c:v>
                </c:pt>
                <c:pt idx="66">
                  <c:v>5,84603</c:v>
                </c:pt>
                <c:pt idx="67">
                  <c:v>5,85061</c:v>
                </c:pt>
                <c:pt idx="68">
                  <c:v>5,91415</c:v>
                </c:pt>
                <c:pt idx="69">
                  <c:v>5,91859</c:v>
                </c:pt>
                <c:pt idx="70">
                  <c:v>5,95284</c:v>
                </c:pt>
                <c:pt idx="71">
                  <c:v>5,95801</c:v>
                </c:pt>
                <c:pt idx="72">
                  <c:v>5,96271</c:v>
                </c:pt>
                <c:pt idx="73">
                  <c:v>5,96644</c:v>
                </c:pt>
                <c:pt idx="74">
                  <c:v>5,98862</c:v>
                </c:pt>
                <c:pt idx="75">
                  <c:v>6,01615</c:v>
                </c:pt>
                <c:pt idx="76">
                  <c:v>6,09356</c:v>
                </c:pt>
                <c:pt idx="77">
                  <c:v>6,0969</c:v>
                </c:pt>
                <c:pt idx="78">
                  <c:v>6,12869</c:v>
                </c:pt>
                <c:pt idx="79">
                  <c:v>6,14753</c:v>
                </c:pt>
                <c:pt idx="80">
                  <c:v>6,17336</c:v>
                </c:pt>
                <c:pt idx="81">
                  <c:v>6,19075</c:v>
                </c:pt>
                <c:pt idx="82">
                  <c:v>6,20632</c:v>
                </c:pt>
                <c:pt idx="83">
                  <c:v>6,22658</c:v>
                </c:pt>
                <c:pt idx="84">
                  <c:v>6,23092</c:v>
                </c:pt>
                <c:pt idx="85">
                  <c:v>6,23587</c:v>
                </c:pt>
                <c:pt idx="86">
                  <c:v>6,24827</c:v>
                </c:pt>
                <c:pt idx="87">
                  <c:v>6,33378</c:v>
                </c:pt>
                <c:pt idx="88">
                  <c:v>6,35536</c:v>
                </c:pt>
                <c:pt idx="89">
                  <c:v>6,36847</c:v>
                </c:pt>
                <c:pt idx="90">
                  <c:v>6,40153</c:v>
                </c:pt>
                <c:pt idx="91">
                  <c:v>6,44322</c:v>
                </c:pt>
                <c:pt idx="92">
                  <c:v>6,45184</c:v>
                </c:pt>
                <c:pt idx="93">
                  <c:v>6,49715</c:v>
                </c:pt>
                <c:pt idx="94">
                  <c:v>6,52838</c:v>
                </c:pt>
                <c:pt idx="95">
                  <c:v>6,54728</c:v>
                </c:pt>
                <c:pt idx="96">
                  <c:v>6,54846</c:v>
                </c:pt>
                <c:pt idx="97">
                  <c:v>6,5579</c:v>
                </c:pt>
                <c:pt idx="98">
                  <c:v>6,60417</c:v>
                </c:pt>
                <c:pt idx="99">
                  <c:v>6,61556</c:v>
                </c:pt>
                <c:pt idx="100">
                  <c:v>6,6694</c:v>
                </c:pt>
                <c:pt idx="101">
                  <c:v>6,70781</c:v>
                </c:pt>
                <c:pt idx="102">
                  <c:v>6,74139</c:v>
                </c:pt>
                <c:pt idx="103">
                  <c:v>6,74821</c:v>
                </c:pt>
                <c:pt idx="104">
                  <c:v>6,80238</c:v>
                </c:pt>
                <c:pt idx="105">
                  <c:v>6,80833</c:v>
                </c:pt>
                <c:pt idx="106">
                  <c:v>6,86116</c:v>
                </c:pt>
                <c:pt idx="107">
                  <c:v>6,89062</c:v>
                </c:pt>
                <c:pt idx="108">
                  <c:v>6,90242</c:v>
                </c:pt>
                <c:pt idx="109">
                  <c:v>6,90628</c:v>
                </c:pt>
                <c:pt idx="110">
                  <c:v>6,91877</c:v>
                </c:pt>
                <c:pt idx="111">
                  <c:v>6,97413</c:v>
                </c:pt>
                <c:pt idx="112">
                  <c:v>6,98735</c:v>
                </c:pt>
                <c:pt idx="168">
                  <c:v>Freq PEC</c:v>
                </c:pt>
                <c:pt idx="169">
                  <c:v>2,67819</c:v>
                </c:pt>
                <c:pt idx="170">
                  <c:v>2,67819</c:v>
                </c:pt>
                <c:pt idx="171">
                  <c:v>2,78799</c:v>
                </c:pt>
                <c:pt idx="172">
                  <c:v>2,85588</c:v>
                </c:pt>
                <c:pt idx="173">
                  <c:v>2,85588</c:v>
                </c:pt>
                <c:pt idx="174">
                  <c:v>2,9986</c:v>
                </c:pt>
                <c:pt idx="175">
                  <c:v>2,99861</c:v>
                </c:pt>
                <c:pt idx="176">
                  <c:v>3,03491</c:v>
                </c:pt>
                <c:pt idx="177">
                  <c:v>3,24829</c:v>
                </c:pt>
                <c:pt idx="178">
                  <c:v>4,01279</c:v>
                </c:pt>
                <c:pt idx="179">
                  <c:v>4,01346</c:v>
                </c:pt>
                <c:pt idx="180">
                  <c:v>4,04878</c:v>
                </c:pt>
                <c:pt idx="181">
                  <c:v>4,04878</c:v>
                </c:pt>
                <c:pt idx="182">
                  <c:v>4,16614</c:v>
                </c:pt>
                <c:pt idx="183">
                  <c:v>4,16891</c:v>
                </c:pt>
                <c:pt idx="184">
                  <c:v>4,29287</c:v>
                </c:pt>
                <c:pt idx="185">
                  <c:v>4,29397</c:v>
                </c:pt>
                <c:pt idx="186">
                  <c:v>4,39918</c:v>
                </c:pt>
                <c:pt idx="187">
                  <c:v>4,40822</c:v>
                </c:pt>
                <c:pt idx="188">
                  <c:v>4,62641</c:v>
                </c:pt>
                <c:pt idx="189">
                  <c:v>4,6318</c:v>
                </c:pt>
                <c:pt idx="190">
                  <c:v>4,64484</c:v>
                </c:pt>
                <c:pt idx="191">
                  <c:v>4,70549</c:v>
                </c:pt>
                <c:pt idx="192">
                  <c:v>4,77005</c:v>
                </c:pt>
              </c:strCache>
            </c:strRef>
          </c:xVal>
          <c:yVal>
            <c:numRef>
              <c:f>cav1ncav2nTSteel!$R$2:$R$194</c:f>
              <c:numCache>
                <c:formatCode>General</c:formatCode>
                <c:ptCount val="193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  <c:pt idx="96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5</c:v>
                </c:pt>
                <c:pt idx="186">
                  <c:v>5</c:v>
                </c:pt>
                <c:pt idx="187">
                  <c:v>5</c:v>
                </c:pt>
                <c:pt idx="188">
                  <c:v>5</c:v>
                </c:pt>
                <c:pt idx="189">
                  <c:v>5</c:v>
                </c:pt>
                <c:pt idx="190">
                  <c:v>5</c:v>
                </c:pt>
                <c:pt idx="191">
                  <c:v>5</c:v>
                </c:pt>
                <c:pt idx="192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2B2-416D-B084-F8169CEEBD2C}"/>
            </c:ext>
          </c:extLst>
        </c:ser>
        <c:ser>
          <c:idx val="8"/>
          <c:order val="8"/>
          <c:tx>
            <c:v>Rz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cav1ncav2nTSteel!$B$171:$B$306</c:f>
              <c:numCache>
                <c:formatCode>General</c:formatCode>
                <c:ptCount val="136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4.6264099999999999</c:v>
                </c:pt>
                <c:pt idx="20">
                  <c:v>4.6318000000000001</c:v>
                </c:pt>
                <c:pt idx="21">
                  <c:v>4.6448400000000003</c:v>
                </c:pt>
                <c:pt idx="22">
                  <c:v>4.7054900000000002</c:v>
                </c:pt>
                <c:pt idx="23">
                  <c:v>4.7700500000000003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5.5977399999999999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cav1ncav2nTSteel!$O$171:$O$306</c:f>
              <c:numCache>
                <c:formatCode>0.00E+00</c:formatCode>
                <c:ptCount val="136"/>
                <c:pt idx="0">
                  <c:v>1.784485003217519E-7</c:v>
                </c:pt>
                <c:pt idx="1">
                  <c:v>3.2998809980133482E-7</c:v>
                </c:pt>
                <c:pt idx="2">
                  <c:v>5.6226590102195152E-11</c:v>
                </c:pt>
                <c:pt idx="3">
                  <c:v>1.2729502483230121E-8</c:v>
                </c:pt>
                <c:pt idx="4">
                  <c:v>4.5443914795522081E-6</c:v>
                </c:pt>
                <c:pt idx="5">
                  <c:v>4.011438790416999E-8</c:v>
                </c:pt>
                <c:pt idx="6">
                  <c:v>8.7554257202258869E-6</c:v>
                </c:pt>
                <c:pt idx="7">
                  <c:v>1.1717758478952076E-6</c:v>
                </c:pt>
                <c:pt idx="8">
                  <c:v>1.2584564726724848E-5</c:v>
                </c:pt>
                <c:pt idx="9">
                  <c:v>9.2102876186740855E-9</c:v>
                </c:pt>
                <c:pt idx="10">
                  <c:v>1.7510256287976185E-8</c:v>
                </c:pt>
                <c:pt idx="11">
                  <c:v>6.212558214236527E-6</c:v>
                </c:pt>
                <c:pt idx="12">
                  <c:v>1.4886251317045426E-5</c:v>
                </c:pt>
                <c:pt idx="13">
                  <c:v>6.0859819570723577E-7</c:v>
                </c:pt>
                <c:pt idx="14">
                  <c:v>6.6416426735627813E-8</c:v>
                </c:pt>
                <c:pt idx="15">
                  <c:v>3.9061367811628973E-9</c:v>
                </c:pt>
                <c:pt idx="16">
                  <c:v>2.6235041702235566E-6</c:v>
                </c:pt>
                <c:pt idx="17">
                  <c:v>3.8555485383703974E-7</c:v>
                </c:pt>
                <c:pt idx="18">
                  <c:v>3.2585768788720032E-7</c:v>
                </c:pt>
                <c:pt idx="19">
                  <c:v>1.5249860884906043E-8</c:v>
                </c:pt>
                <c:pt idx="20">
                  <c:v>3.1401030647507118E-7</c:v>
                </c:pt>
                <c:pt idx="21">
                  <c:v>1.6700143838344576E-8</c:v>
                </c:pt>
                <c:pt idx="22">
                  <c:v>2.9812139046029025E-8</c:v>
                </c:pt>
                <c:pt idx="23">
                  <c:v>1.3806266117105303E-8</c:v>
                </c:pt>
                <c:pt idx="24">
                  <c:v>4.3538861868542696E-12</c:v>
                </c:pt>
                <c:pt idx="25">
                  <c:v>8.3380206474946014E-9</c:v>
                </c:pt>
                <c:pt idx="26">
                  <c:v>2.3952192435337829E-7</c:v>
                </c:pt>
                <c:pt idx="27">
                  <c:v>7.2000534160214247E-7</c:v>
                </c:pt>
                <c:pt idx="28">
                  <c:v>2.8639212174214268E-9</c:v>
                </c:pt>
                <c:pt idx="29">
                  <c:v>4.3024377284775959E-9</c:v>
                </c:pt>
                <c:pt idx="30">
                  <c:v>4.1567134186135656E-9</c:v>
                </c:pt>
                <c:pt idx="31">
                  <c:v>4.3971487252233721E-9</c:v>
                </c:pt>
                <c:pt idx="32">
                  <c:v>1.026706518586914E-9</c:v>
                </c:pt>
                <c:pt idx="33">
                  <c:v>1.5524508786711547E-6</c:v>
                </c:pt>
                <c:pt idx="34">
                  <c:v>2.9151471309118135E-12</c:v>
                </c:pt>
                <c:pt idx="35">
                  <c:v>9.9938696788885139E-10</c:v>
                </c:pt>
                <c:pt idx="36">
                  <c:v>2.9809262947160108E-9</c:v>
                </c:pt>
                <c:pt idx="37">
                  <c:v>1.2985241771069015E-7</c:v>
                </c:pt>
                <c:pt idx="38">
                  <c:v>6.6345638907643299E-11</c:v>
                </c:pt>
                <c:pt idx="39">
                  <c:v>6.4174932616281946E-10</c:v>
                </c:pt>
                <c:pt idx="40">
                  <c:v>2.4102769718054241E-10</c:v>
                </c:pt>
                <c:pt idx="41">
                  <c:v>7.0019816853236574E-10</c:v>
                </c:pt>
                <c:pt idx="42">
                  <c:v>1.5239076997518227E-7</c:v>
                </c:pt>
                <c:pt idx="43">
                  <c:v>2.4373904586905489E-10</c:v>
                </c:pt>
                <c:pt idx="44">
                  <c:v>4.2047622524986543E-9</c:v>
                </c:pt>
                <c:pt idx="45">
                  <c:v>8.9799548690422535E-10</c:v>
                </c:pt>
                <c:pt idx="46">
                  <c:v>1.4584687353533252E-12</c:v>
                </c:pt>
                <c:pt idx="47">
                  <c:v>2.2600422070296769E-6</c:v>
                </c:pt>
                <c:pt idx="48">
                  <c:v>6.6042340925287476E-7</c:v>
                </c:pt>
                <c:pt idx="49">
                  <c:v>2.6552260548269536E-8</c:v>
                </c:pt>
                <c:pt idx="50">
                  <c:v>1.2136205166641978E-10</c:v>
                </c:pt>
                <c:pt idx="51">
                  <c:v>1.9668653681427216E-9</c:v>
                </c:pt>
                <c:pt idx="52">
                  <c:v>3.5876870709620326E-9</c:v>
                </c:pt>
                <c:pt idx="53">
                  <c:v>5.5345367594364849E-10</c:v>
                </c:pt>
                <c:pt idx="54">
                  <c:v>2.6214866916447621E-7</c:v>
                </c:pt>
                <c:pt idx="55">
                  <c:v>6.1416959592904596E-10</c:v>
                </c:pt>
                <c:pt idx="56">
                  <c:v>1.0764040309453817E-9</c:v>
                </c:pt>
                <c:pt idx="57">
                  <c:v>1.5533690140912174E-10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2B2-416D-B084-F8169CEEB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30112"/>
        <c:axId val="1867614720"/>
      </c:scatterChart>
      <c:scatterChart>
        <c:scatterStyle val="lineMarker"/>
        <c:varyColors val="0"/>
        <c:ser>
          <c:idx val="0"/>
          <c:order val="0"/>
          <c:tx>
            <c:strRef>
              <c:f>cav1ncav2nTSteel!$M$1</c:f>
              <c:strCache>
                <c:ptCount val="1"/>
                <c:pt idx="0">
                  <c:v>Rx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cav1ncav2nTSteel!$B$3:$B$164</c:f>
              <c:numCache>
                <c:formatCode>General</c:formatCode>
                <c:ptCount val="162"/>
                <c:pt idx="0">
                  <c:v>4.0033899999999996</c:v>
                </c:pt>
                <c:pt idx="1">
                  <c:v>4.0034200000000002</c:v>
                </c:pt>
                <c:pt idx="2">
                  <c:v>4.0399799999999999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4.2582100000000001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4.4550799999999997</c:v>
                </c:pt>
                <c:pt idx="12">
                  <c:v>4.5134600000000002</c:v>
                </c:pt>
                <c:pt idx="13">
                  <c:v>4.5145600000000004</c:v>
                </c:pt>
                <c:pt idx="14">
                  <c:v>4.53132</c:v>
                </c:pt>
                <c:pt idx="15">
                  <c:v>4.5348499999999996</c:v>
                </c:pt>
                <c:pt idx="16">
                  <c:v>4.5615100000000002</c:v>
                </c:pt>
                <c:pt idx="17">
                  <c:v>4.5645300000000004</c:v>
                </c:pt>
                <c:pt idx="18">
                  <c:v>4.5886300000000002</c:v>
                </c:pt>
                <c:pt idx="19">
                  <c:v>4.5891999999999999</c:v>
                </c:pt>
                <c:pt idx="20">
                  <c:v>4.6186400000000001</c:v>
                </c:pt>
                <c:pt idx="22">
                  <c:v>4.6314000000000002</c:v>
                </c:pt>
                <c:pt idx="23">
                  <c:v>4.7113800000000001</c:v>
                </c:pt>
                <c:pt idx="24">
                  <c:v>4.7412799999999997</c:v>
                </c:pt>
                <c:pt idx="25">
                  <c:v>4.7665499999999996</c:v>
                </c:pt>
                <c:pt idx="26">
                  <c:v>4.7912499999999998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5.6018699999999999</c:v>
                </c:pt>
                <c:pt idx="46">
                  <c:v>5.6185799999999997</c:v>
                </c:pt>
                <c:pt idx="47">
                  <c:v>5.6300400000000002</c:v>
                </c:pt>
                <c:pt idx="48">
                  <c:v>5.6325799999999999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cav1ncav2nTSteel!$M$3:$M$164</c:f>
              <c:numCache>
                <c:formatCode>0.00E+00</c:formatCode>
                <c:ptCount val="162"/>
                <c:pt idx="0">
                  <c:v>1.7705683019361147</c:v>
                </c:pt>
                <c:pt idx="1">
                  <c:v>0.90360788417760518</c:v>
                </c:pt>
                <c:pt idx="2">
                  <c:v>2.5176333090655305E-2</c:v>
                </c:pt>
                <c:pt idx="3">
                  <c:v>3.7239022100514836</c:v>
                </c:pt>
                <c:pt idx="4">
                  <c:v>1982.2645647461259</c:v>
                </c:pt>
                <c:pt idx="5">
                  <c:v>874.66655820557003</c:v>
                </c:pt>
                <c:pt idx="6">
                  <c:v>4.0550925438439638</c:v>
                </c:pt>
                <c:pt idx="7">
                  <c:v>0.91824058128697617</c:v>
                </c:pt>
                <c:pt idx="8">
                  <c:v>3.2052599077511519</c:v>
                </c:pt>
                <c:pt idx="9">
                  <c:v>99.736382204939929</c:v>
                </c:pt>
                <c:pt idx="10">
                  <c:v>72.032746354977277</c:v>
                </c:pt>
                <c:pt idx="11">
                  <c:v>89.16341949485097</c:v>
                </c:pt>
                <c:pt idx="12">
                  <c:v>221.93286368742488</c:v>
                </c:pt>
                <c:pt idx="13">
                  <c:v>25.396309147312746</c:v>
                </c:pt>
                <c:pt idx="14">
                  <c:v>88.197025428554866</c:v>
                </c:pt>
                <c:pt idx="15">
                  <c:v>16.206135061765398</c:v>
                </c:pt>
                <c:pt idx="16" formatCode="General">
                  <c:v>0.20142258803423457</c:v>
                </c:pt>
                <c:pt idx="17">
                  <c:v>0.97809320685947743</c:v>
                </c:pt>
                <c:pt idx="18">
                  <c:v>1.7055800868065678</c:v>
                </c:pt>
                <c:pt idx="19">
                  <c:v>5.1823821852456948</c:v>
                </c:pt>
                <c:pt idx="20">
                  <c:v>49.015162147230726</c:v>
                </c:pt>
                <c:pt idx="21">
                  <c:v>0</c:v>
                </c:pt>
                <c:pt idx="22">
                  <c:v>0.45272809174826523</c:v>
                </c:pt>
                <c:pt idx="23" formatCode="General">
                  <c:v>65.821465333022132</c:v>
                </c:pt>
                <c:pt idx="24">
                  <c:v>1.4437128653593856</c:v>
                </c:pt>
                <c:pt idx="25">
                  <c:v>68.192607402709541</c:v>
                </c:pt>
                <c:pt idx="26">
                  <c:v>78.793664712409665</c:v>
                </c:pt>
                <c:pt idx="27">
                  <c:v>0.21733993117751074</c:v>
                </c:pt>
                <c:pt idx="28">
                  <c:v>5.4409710495858174E-3</c:v>
                </c:pt>
                <c:pt idx="29">
                  <c:v>5.6630335249663939E-2</c:v>
                </c:pt>
                <c:pt idx="30">
                  <c:v>6.2473126776212222</c:v>
                </c:pt>
                <c:pt idx="31">
                  <c:v>67.371522405491135</c:v>
                </c:pt>
                <c:pt idx="32">
                  <c:v>32.215423557523799</c:v>
                </c:pt>
                <c:pt idx="33">
                  <c:v>1.1833506410018799</c:v>
                </c:pt>
                <c:pt idx="34">
                  <c:v>0.34126639460527358</c:v>
                </c:pt>
                <c:pt idx="35">
                  <c:v>2.4677320362544157</c:v>
                </c:pt>
                <c:pt idx="36">
                  <c:v>3.8415359078631837</c:v>
                </c:pt>
                <c:pt idx="37">
                  <c:v>8.6663175826853731</c:v>
                </c:pt>
                <c:pt idx="38">
                  <c:v>1040.4828393673163</c:v>
                </c:pt>
                <c:pt idx="39">
                  <c:v>417.05797585508896</c:v>
                </c:pt>
                <c:pt idx="40">
                  <c:v>2.4009090402394219E-2</c:v>
                </c:pt>
                <c:pt idx="41">
                  <c:v>2.3355312599449043</c:v>
                </c:pt>
                <c:pt idx="42">
                  <c:v>1024.6671016733535</c:v>
                </c:pt>
                <c:pt idx="43">
                  <c:v>9.2511011523515663</c:v>
                </c:pt>
                <c:pt idx="44">
                  <c:v>85.052290138566619</c:v>
                </c:pt>
                <c:pt idx="45">
                  <c:v>1.5615642352283083</c:v>
                </c:pt>
                <c:pt idx="46">
                  <c:v>1.1485342542303196</c:v>
                </c:pt>
                <c:pt idx="47">
                  <c:v>1.7725523747610774</c:v>
                </c:pt>
                <c:pt idx="48">
                  <c:v>0.32586470389476169</c:v>
                </c:pt>
                <c:pt idx="49">
                  <c:v>2.6356659568288199E-2</c:v>
                </c:pt>
                <c:pt idx="50">
                  <c:v>3.5516768249449728</c:v>
                </c:pt>
                <c:pt idx="51">
                  <c:v>0.12847165670867347</c:v>
                </c:pt>
                <c:pt idx="52">
                  <c:v>5.2037080265619906</c:v>
                </c:pt>
                <c:pt idx="53">
                  <c:v>6.1237424999957032E-2</c:v>
                </c:pt>
                <c:pt idx="54">
                  <c:v>0.22051944115947689</c:v>
                </c:pt>
                <c:pt idx="55">
                  <c:v>0.35581890209884398</c:v>
                </c:pt>
                <c:pt idx="56">
                  <c:v>1.6570777512104163E-2</c:v>
                </c:pt>
                <c:pt idx="57">
                  <c:v>0.16398711333935553</c:v>
                </c:pt>
                <c:pt idx="58">
                  <c:v>40.342047569397671</c:v>
                </c:pt>
                <c:pt idx="59">
                  <c:v>2.9943698591165985E-2</c:v>
                </c:pt>
                <c:pt idx="60">
                  <c:v>2.6996634107349742</c:v>
                </c:pt>
                <c:pt idx="61">
                  <c:v>0.72277323464158272</c:v>
                </c:pt>
                <c:pt idx="62">
                  <c:v>3.2928177011044149</c:v>
                </c:pt>
                <c:pt idx="63">
                  <c:v>0.14450296101107288</c:v>
                </c:pt>
                <c:pt idx="64">
                  <c:v>0</c:v>
                </c:pt>
                <c:pt idx="65">
                  <c:v>0.11843456173514383</c:v>
                </c:pt>
                <c:pt idx="66">
                  <c:v>8.1144592033669492E-3</c:v>
                </c:pt>
                <c:pt idx="67">
                  <c:v>0.31649420309536624</c:v>
                </c:pt>
                <c:pt idx="68">
                  <c:v>0.24378527830255997</c:v>
                </c:pt>
                <c:pt idx="69">
                  <c:v>3.8739353881929839</c:v>
                </c:pt>
                <c:pt idx="70">
                  <c:v>2.2097241810063388</c:v>
                </c:pt>
                <c:pt idx="71">
                  <c:v>0.52759718169072978</c:v>
                </c:pt>
                <c:pt idx="72">
                  <c:v>11.108188149432149</c:v>
                </c:pt>
                <c:pt idx="73">
                  <c:v>16.249909409695817</c:v>
                </c:pt>
                <c:pt idx="74">
                  <c:v>3.2705555895842049E-3</c:v>
                </c:pt>
                <c:pt idx="75">
                  <c:v>0.2053153009812978</c:v>
                </c:pt>
                <c:pt idx="76">
                  <c:v>1.2370467759549452E-2</c:v>
                </c:pt>
                <c:pt idx="77">
                  <c:v>2.0539651770714848</c:v>
                </c:pt>
                <c:pt idx="78">
                  <c:v>8.8468183002850982E-3</c:v>
                </c:pt>
                <c:pt idx="79">
                  <c:v>7.5362971370520563E-3</c:v>
                </c:pt>
                <c:pt idx="80">
                  <c:v>1.5765431588173837</c:v>
                </c:pt>
                <c:pt idx="81">
                  <c:v>2.288715756527619</c:v>
                </c:pt>
                <c:pt idx="82">
                  <c:v>8.2460343630491995</c:v>
                </c:pt>
                <c:pt idx="83">
                  <c:v>0.20643090655183233</c:v>
                </c:pt>
                <c:pt idx="84">
                  <c:v>0.11848689337806703</c:v>
                </c:pt>
                <c:pt idx="85">
                  <c:v>1.4693216806437497</c:v>
                </c:pt>
                <c:pt idx="86">
                  <c:v>1.44944494398101</c:v>
                </c:pt>
                <c:pt idx="87">
                  <c:v>1.0137781021622643</c:v>
                </c:pt>
                <c:pt idx="88">
                  <c:v>3.1325427128015206E-2</c:v>
                </c:pt>
                <c:pt idx="89">
                  <c:v>1.2853971144919798</c:v>
                </c:pt>
                <c:pt idx="90">
                  <c:v>0.50817390359327685</c:v>
                </c:pt>
                <c:pt idx="91">
                  <c:v>0.91847919144360191</c:v>
                </c:pt>
                <c:pt idx="92">
                  <c:v>0.48057998774254579</c:v>
                </c:pt>
                <c:pt idx="93">
                  <c:v>5.1145054509353959E-3</c:v>
                </c:pt>
                <c:pt idx="94">
                  <c:v>3.4289747302272383E-2</c:v>
                </c:pt>
                <c:pt idx="95">
                  <c:v>8.8363854938407871E-2</c:v>
                </c:pt>
                <c:pt idx="96">
                  <c:v>0.10710302368192622</c:v>
                </c:pt>
                <c:pt idx="97">
                  <c:v>2.9786398433447627E-2</c:v>
                </c:pt>
                <c:pt idx="98">
                  <c:v>0.51263214665324564</c:v>
                </c:pt>
                <c:pt idx="99">
                  <c:v>3.756216929474343E-2</c:v>
                </c:pt>
                <c:pt idx="100">
                  <c:v>3.0116537216622196E-3</c:v>
                </c:pt>
                <c:pt idx="101">
                  <c:v>1.6421320878066303</c:v>
                </c:pt>
                <c:pt idx="102">
                  <c:v>2.3530143837002537</c:v>
                </c:pt>
                <c:pt idx="103">
                  <c:v>0.24703158298997746</c:v>
                </c:pt>
                <c:pt idx="104">
                  <c:v>2.7739835328455817E-4</c:v>
                </c:pt>
                <c:pt idx="105">
                  <c:v>0.47431001176569498</c:v>
                </c:pt>
                <c:pt idx="106">
                  <c:v>1.4109860545997606</c:v>
                </c:pt>
                <c:pt idx="107">
                  <c:v>0.39669489987321921</c:v>
                </c:pt>
                <c:pt idx="108">
                  <c:v>5.5838361832253629E-5</c:v>
                </c:pt>
                <c:pt idx="109">
                  <c:v>9.4181258452856135E-3</c:v>
                </c:pt>
                <c:pt idx="110">
                  <c:v>1.6969680649555754</c:v>
                </c:pt>
                <c:pt idx="111">
                  <c:v>2.6857075899391135E-3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2B2-416D-B084-F8169CEEBD2C}"/>
            </c:ext>
          </c:extLst>
        </c:ser>
        <c:ser>
          <c:idx val="1"/>
          <c:order val="1"/>
          <c:tx>
            <c:strRef>
              <c:f>cav1ncav2nTSteel!$N$1</c:f>
              <c:strCache>
                <c:ptCount val="1"/>
                <c:pt idx="0">
                  <c:v>Ry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cav1ncav2nTSteel!$B$3:$B$164</c:f>
              <c:numCache>
                <c:formatCode>General</c:formatCode>
                <c:ptCount val="162"/>
                <c:pt idx="0">
                  <c:v>4.0033899999999996</c:v>
                </c:pt>
                <c:pt idx="1">
                  <c:v>4.0034200000000002</c:v>
                </c:pt>
                <c:pt idx="2">
                  <c:v>4.0399799999999999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4.2582100000000001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4.4550799999999997</c:v>
                </c:pt>
                <c:pt idx="12">
                  <c:v>4.5134600000000002</c:v>
                </c:pt>
                <c:pt idx="13">
                  <c:v>4.5145600000000004</c:v>
                </c:pt>
                <c:pt idx="14">
                  <c:v>4.53132</c:v>
                </c:pt>
                <c:pt idx="15">
                  <c:v>4.5348499999999996</c:v>
                </c:pt>
                <c:pt idx="16">
                  <c:v>4.5615100000000002</c:v>
                </c:pt>
                <c:pt idx="17">
                  <c:v>4.5645300000000004</c:v>
                </c:pt>
                <c:pt idx="18">
                  <c:v>4.5886300000000002</c:v>
                </c:pt>
                <c:pt idx="19">
                  <c:v>4.5891999999999999</c:v>
                </c:pt>
                <c:pt idx="20">
                  <c:v>4.6186400000000001</c:v>
                </c:pt>
                <c:pt idx="22">
                  <c:v>4.6314000000000002</c:v>
                </c:pt>
                <c:pt idx="23">
                  <c:v>4.7113800000000001</c:v>
                </c:pt>
                <c:pt idx="24">
                  <c:v>4.7412799999999997</c:v>
                </c:pt>
                <c:pt idx="25">
                  <c:v>4.7665499999999996</c:v>
                </c:pt>
                <c:pt idx="26">
                  <c:v>4.7912499999999998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5.6018699999999999</c:v>
                </c:pt>
                <c:pt idx="46">
                  <c:v>5.6185799999999997</c:v>
                </c:pt>
                <c:pt idx="47">
                  <c:v>5.6300400000000002</c:v>
                </c:pt>
                <c:pt idx="48">
                  <c:v>5.6325799999999999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cav1ncav2nTSteel!$N$3:$N$164</c:f>
              <c:numCache>
                <c:formatCode>0.00E+00</c:formatCode>
                <c:ptCount val="162"/>
                <c:pt idx="0">
                  <c:v>126.46775921107012</c:v>
                </c:pt>
                <c:pt idx="1">
                  <c:v>1.9179520286710932E-4</c:v>
                </c:pt>
                <c:pt idx="2">
                  <c:v>1.3522341010007233E-3</c:v>
                </c:pt>
                <c:pt idx="3">
                  <c:v>5.7297140033855934E-5</c:v>
                </c:pt>
                <c:pt idx="4">
                  <c:v>2.2936441317188697E-2</c:v>
                </c:pt>
                <c:pt idx="5">
                  <c:v>0.19591293168109189</c:v>
                </c:pt>
                <c:pt idx="6">
                  <c:v>2.6031444812460464E-5</c:v>
                </c:pt>
                <c:pt idx="7">
                  <c:v>6.3520774830381575E-3</c:v>
                </c:pt>
                <c:pt idx="8">
                  <c:v>5.1109326165413825E-4</c:v>
                </c:pt>
                <c:pt idx="9">
                  <c:v>2.1657042993072674E-3</c:v>
                </c:pt>
                <c:pt idx="10">
                  <c:v>3.936516963797955E-2</c:v>
                </c:pt>
                <c:pt idx="11">
                  <c:v>1.9131794458144176E-2</c:v>
                </c:pt>
                <c:pt idx="12">
                  <c:v>2.4649916440001829</c:v>
                </c:pt>
                <c:pt idx="13">
                  <c:v>18.102314013244889</c:v>
                </c:pt>
                <c:pt idx="14">
                  <c:v>3.3043333944499742</c:v>
                </c:pt>
                <c:pt idx="15">
                  <c:v>0.75270472724602444</c:v>
                </c:pt>
                <c:pt idx="16" formatCode="General">
                  <c:v>7.7241534059368258</c:v>
                </c:pt>
                <c:pt idx="17">
                  <c:v>6.5206213790631833E-4</c:v>
                </c:pt>
                <c:pt idx="18">
                  <c:v>0.25179873147840698</c:v>
                </c:pt>
                <c:pt idx="19">
                  <c:v>1.6463728819850112</c:v>
                </c:pt>
                <c:pt idx="20">
                  <c:v>4.4223745007067085E-2</c:v>
                </c:pt>
                <c:pt idx="21">
                  <c:v>0</c:v>
                </c:pt>
                <c:pt idx="22">
                  <c:v>0.5248292322859518</c:v>
                </c:pt>
                <c:pt idx="23" formatCode="General">
                  <c:v>0.78278569441733092</c:v>
                </c:pt>
                <c:pt idx="24">
                  <c:v>0.50048712665792039</c:v>
                </c:pt>
                <c:pt idx="25">
                  <c:v>1.3671412955224984</c:v>
                </c:pt>
                <c:pt idx="26">
                  <c:v>4.4743053636924532</c:v>
                </c:pt>
                <c:pt idx="27">
                  <c:v>2.7636594664792478</c:v>
                </c:pt>
                <c:pt idx="28">
                  <c:v>0.35747442644621796</c:v>
                </c:pt>
                <c:pt idx="29">
                  <c:v>0.31929869874810518</c:v>
                </c:pt>
                <c:pt idx="30">
                  <c:v>0.46754930788087884</c:v>
                </c:pt>
                <c:pt idx="31">
                  <c:v>0.25380132520203325</c:v>
                </c:pt>
                <c:pt idx="32">
                  <c:v>1.812482995069397E-2</c:v>
                </c:pt>
                <c:pt idx="33">
                  <c:v>0.17857238462963002</c:v>
                </c:pt>
                <c:pt idx="34">
                  <c:v>0.12902526118515506</c:v>
                </c:pt>
                <c:pt idx="35">
                  <c:v>0.8058702786653209</c:v>
                </c:pt>
                <c:pt idx="36">
                  <c:v>5.3519779600650246</c:v>
                </c:pt>
                <c:pt idx="37">
                  <c:v>4.8897112966527567</c:v>
                </c:pt>
                <c:pt idx="38">
                  <c:v>1856.5478114201132</c:v>
                </c:pt>
                <c:pt idx="39">
                  <c:v>312.0290307082862</c:v>
                </c:pt>
                <c:pt idx="40">
                  <c:v>4.0941501408682743</c:v>
                </c:pt>
                <c:pt idx="41">
                  <c:v>12.836439117158724</c:v>
                </c:pt>
                <c:pt idx="42">
                  <c:v>983.97635034336486</c:v>
                </c:pt>
                <c:pt idx="43">
                  <c:v>2.4574209517006516</c:v>
                </c:pt>
                <c:pt idx="44">
                  <c:v>161.94935127379836</c:v>
                </c:pt>
                <c:pt idx="45">
                  <c:v>5.1028107720031421E-3</c:v>
                </c:pt>
                <c:pt idx="46">
                  <c:v>0.45502998316453114</c:v>
                </c:pt>
                <c:pt idx="47">
                  <c:v>0.38474005033573777</c:v>
                </c:pt>
                <c:pt idx="48">
                  <c:v>0.1728070399441918</c:v>
                </c:pt>
                <c:pt idx="49">
                  <c:v>0.25734349550703611</c:v>
                </c:pt>
                <c:pt idx="50">
                  <c:v>2.44050936114076</c:v>
                </c:pt>
                <c:pt idx="51">
                  <c:v>0.2376076802359405</c:v>
                </c:pt>
                <c:pt idx="52">
                  <c:v>9.1128203748173746</c:v>
                </c:pt>
                <c:pt idx="53">
                  <c:v>0.22251971293589037</c:v>
                </c:pt>
                <c:pt idx="54">
                  <c:v>0.33862535908384084</c:v>
                </c:pt>
                <c:pt idx="55">
                  <c:v>4.2996509939301521E-3</c:v>
                </c:pt>
                <c:pt idx="56">
                  <c:v>7.7947006840917155E-2</c:v>
                </c:pt>
                <c:pt idx="57">
                  <c:v>0.76158106378290469</c:v>
                </c:pt>
                <c:pt idx="58">
                  <c:v>46.955079417798935</c:v>
                </c:pt>
                <c:pt idx="59">
                  <c:v>5.413382849312845E-2</c:v>
                </c:pt>
                <c:pt idx="60">
                  <c:v>1.9283310076678391E-2</c:v>
                </c:pt>
                <c:pt idx="61">
                  <c:v>0.48049531516434796</c:v>
                </c:pt>
                <c:pt idx="62">
                  <c:v>0.80767226630862987</c:v>
                </c:pt>
                <c:pt idx="63">
                  <c:v>5.2770705898241635E-2</c:v>
                </c:pt>
                <c:pt idx="64">
                  <c:v>0</c:v>
                </c:pt>
                <c:pt idx="65">
                  <c:v>8.4596115525102707E-3</c:v>
                </c:pt>
                <c:pt idx="66">
                  <c:v>5.7981499398603829E-2</c:v>
                </c:pt>
                <c:pt idx="67">
                  <c:v>1.7239471098149019E-2</c:v>
                </c:pt>
                <c:pt idx="68">
                  <c:v>8.3070087877784693E-2</c:v>
                </c:pt>
                <c:pt idx="69">
                  <c:v>0.97970180666656548</c:v>
                </c:pt>
                <c:pt idx="70">
                  <c:v>0.24434450078435474</c:v>
                </c:pt>
                <c:pt idx="71">
                  <c:v>0.20082731432098747</c:v>
                </c:pt>
                <c:pt idx="72">
                  <c:v>1.9890665778094088</c:v>
                </c:pt>
                <c:pt idx="73">
                  <c:v>15.84248200131767</c:v>
                </c:pt>
                <c:pt idx="74">
                  <c:v>0.10680593924258054</c:v>
                </c:pt>
                <c:pt idx="75">
                  <c:v>5.4628535439666739E-3</c:v>
                </c:pt>
                <c:pt idx="76">
                  <c:v>4.8432500200519868E-2</c:v>
                </c:pt>
                <c:pt idx="77">
                  <c:v>9.3289256580439735E-3</c:v>
                </c:pt>
                <c:pt idx="78">
                  <c:v>0.17425342732987678</c:v>
                </c:pt>
                <c:pt idx="79">
                  <c:v>2.8864647809043385E-2</c:v>
                </c:pt>
                <c:pt idx="80">
                  <c:v>4.4026824493443206E-4</c:v>
                </c:pt>
                <c:pt idx="81">
                  <c:v>0.52764033340285599</c:v>
                </c:pt>
                <c:pt idx="82">
                  <c:v>9.6160823230562453</c:v>
                </c:pt>
                <c:pt idx="83">
                  <c:v>1.1055676080975949</c:v>
                </c:pt>
                <c:pt idx="84">
                  <c:v>5.9905384640866297E-2</c:v>
                </c:pt>
                <c:pt idx="85">
                  <c:v>4.5309479138794032E-3</c:v>
                </c:pt>
                <c:pt idx="86">
                  <c:v>0.32088512655255519</c:v>
                </c:pt>
                <c:pt idx="87">
                  <c:v>0.24518184714265445</c:v>
                </c:pt>
                <c:pt idx="88">
                  <c:v>2.2255534601898883E-6</c:v>
                </c:pt>
                <c:pt idx="89">
                  <c:v>0.14158178948892147</c:v>
                </c:pt>
                <c:pt idx="90">
                  <c:v>2.7633407933323265E-3</c:v>
                </c:pt>
                <c:pt idx="91">
                  <c:v>5.5665405542036465E-2</c:v>
                </c:pt>
                <c:pt idx="92">
                  <c:v>8.0030673550947118E-2</c:v>
                </c:pt>
                <c:pt idx="93">
                  <c:v>0.5612702280716223</c:v>
                </c:pt>
                <c:pt idx="94">
                  <c:v>9.4597852085486045E-2</c:v>
                </c:pt>
                <c:pt idx="95">
                  <c:v>0.13451339861069375</c:v>
                </c:pt>
                <c:pt idx="96">
                  <c:v>1.9380547142443791E-2</c:v>
                </c:pt>
                <c:pt idx="97">
                  <c:v>6.4762312584417162E-4</c:v>
                </c:pt>
                <c:pt idx="98">
                  <c:v>4.6150283930618376E-3</c:v>
                </c:pt>
                <c:pt idx="99">
                  <c:v>0.11753213082161253</c:v>
                </c:pt>
                <c:pt idx="100">
                  <c:v>7.9438747531132697E-3</c:v>
                </c:pt>
                <c:pt idx="101">
                  <c:v>3.217530215586286E-2</c:v>
                </c:pt>
                <c:pt idx="102">
                  <c:v>0.51328999067298442</c:v>
                </c:pt>
                <c:pt idx="103">
                  <c:v>0.1047830195698064</c:v>
                </c:pt>
                <c:pt idx="104">
                  <c:v>8.8884683622869012E-2</c:v>
                </c:pt>
                <c:pt idx="105">
                  <c:v>0.23633192377400411</c:v>
                </c:pt>
                <c:pt idx="106">
                  <c:v>1.036192883846699E-3</c:v>
                </c:pt>
                <c:pt idx="107">
                  <c:v>0.24195991139345716</c:v>
                </c:pt>
                <c:pt idx="108">
                  <c:v>8.1262350251045445E-2</c:v>
                </c:pt>
                <c:pt idx="109">
                  <c:v>6.1319452445924311E-3</c:v>
                </c:pt>
                <c:pt idx="110">
                  <c:v>2.3117875494267854E-4</c:v>
                </c:pt>
                <c:pt idx="111">
                  <c:v>4.9332467570280147E-2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2B2-416D-B084-F8169CEEBD2C}"/>
            </c:ext>
          </c:extLst>
        </c:ser>
        <c:ser>
          <c:idx val="3"/>
          <c:order val="3"/>
          <c:tx>
            <c:strRef>
              <c:f>cav1ncav2nTSteel!$P$1</c:f>
              <c:strCache>
                <c:ptCount val="1"/>
                <c:pt idx="0">
                  <c:v>Rx PL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strRef>
              <c:f>cav1ncav2nTSteel!$B$2:$B$194</c:f>
              <c:strCache>
                <c:ptCount val="193"/>
                <c:pt idx="0">
                  <c:v>2,5</c:v>
                </c:pt>
                <c:pt idx="1">
                  <c:v>4,00339</c:v>
                </c:pt>
                <c:pt idx="2">
                  <c:v>4,00342</c:v>
                </c:pt>
                <c:pt idx="3">
                  <c:v>4,03998</c:v>
                </c:pt>
                <c:pt idx="4">
                  <c:v>4,04148</c:v>
                </c:pt>
                <c:pt idx="5">
                  <c:v>4,12989</c:v>
                </c:pt>
                <c:pt idx="6">
                  <c:v>4,13007</c:v>
                </c:pt>
                <c:pt idx="7">
                  <c:v>4,25821</c:v>
                </c:pt>
                <c:pt idx="8">
                  <c:v>4,26365</c:v>
                </c:pt>
                <c:pt idx="9">
                  <c:v>4,31528</c:v>
                </c:pt>
                <c:pt idx="10">
                  <c:v>4,31623</c:v>
                </c:pt>
                <c:pt idx="11">
                  <c:v>4,45328</c:v>
                </c:pt>
                <c:pt idx="12">
                  <c:v>4,45508</c:v>
                </c:pt>
                <c:pt idx="13">
                  <c:v>4,51346</c:v>
                </c:pt>
                <c:pt idx="14">
                  <c:v>4,51456</c:v>
                </c:pt>
                <c:pt idx="15">
                  <c:v>4,53132</c:v>
                </c:pt>
                <c:pt idx="16">
                  <c:v>4,53485</c:v>
                </c:pt>
                <c:pt idx="17">
                  <c:v>4,56151</c:v>
                </c:pt>
                <c:pt idx="18">
                  <c:v>4,56453</c:v>
                </c:pt>
                <c:pt idx="19">
                  <c:v>4,58863</c:v>
                </c:pt>
                <c:pt idx="20">
                  <c:v>4,5892</c:v>
                </c:pt>
                <c:pt idx="21">
                  <c:v>4,61864</c:v>
                </c:pt>
                <c:pt idx="23">
                  <c:v>4,6314</c:v>
                </c:pt>
                <c:pt idx="24">
                  <c:v>4,71138</c:v>
                </c:pt>
                <c:pt idx="25">
                  <c:v>4,74128</c:v>
                </c:pt>
                <c:pt idx="26">
                  <c:v>4,76655</c:v>
                </c:pt>
                <c:pt idx="27">
                  <c:v>4,79125</c:v>
                </c:pt>
                <c:pt idx="28">
                  <c:v>4,81476</c:v>
                </c:pt>
                <c:pt idx="29">
                  <c:v>4,86576</c:v>
                </c:pt>
                <c:pt idx="30">
                  <c:v>4,87553</c:v>
                </c:pt>
                <c:pt idx="31">
                  <c:v>4,91028</c:v>
                </c:pt>
                <c:pt idx="32">
                  <c:v>4,98667</c:v>
                </c:pt>
                <c:pt idx="33">
                  <c:v>5,06126</c:v>
                </c:pt>
                <c:pt idx="34">
                  <c:v>5,16335</c:v>
                </c:pt>
                <c:pt idx="35">
                  <c:v>5,19994</c:v>
                </c:pt>
                <c:pt idx="36">
                  <c:v>5,23286</c:v>
                </c:pt>
                <c:pt idx="37">
                  <c:v>5,30226</c:v>
                </c:pt>
                <c:pt idx="38">
                  <c:v>5,36172</c:v>
                </c:pt>
                <c:pt idx="39">
                  <c:v>5,36388</c:v>
                </c:pt>
                <c:pt idx="40">
                  <c:v>5,45836</c:v>
                </c:pt>
                <c:pt idx="41">
                  <c:v>5,47555</c:v>
                </c:pt>
                <c:pt idx="42">
                  <c:v>5,50235</c:v>
                </c:pt>
                <c:pt idx="43">
                  <c:v>5,50349</c:v>
                </c:pt>
                <c:pt idx="44">
                  <c:v>5,54438</c:v>
                </c:pt>
                <c:pt idx="45">
                  <c:v>5,58514</c:v>
                </c:pt>
                <c:pt idx="46">
                  <c:v>5,60187</c:v>
                </c:pt>
                <c:pt idx="47">
                  <c:v>5,61858</c:v>
                </c:pt>
                <c:pt idx="48">
                  <c:v>5,63004</c:v>
                </c:pt>
                <c:pt idx="49">
                  <c:v>5,63258</c:v>
                </c:pt>
                <c:pt idx="50">
                  <c:v>5,64575</c:v>
                </c:pt>
                <c:pt idx="51">
                  <c:v>5,64685</c:v>
                </c:pt>
                <c:pt idx="52">
                  <c:v>5,6532</c:v>
                </c:pt>
                <c:pt idx="53">
                  <c:v>5,65947</c:v>
                </c:pt>
                <c:pt idx="54">
                  <c:v>5,66702</c:v>
                </c:pt>
                <c:pt idx="55">
                  <c:v>5,66855</c:v>
                </c:pt>
                <c:pt idx="56">
                  <c:v>5,6987</c:v>
                </c:pt>
                <c:pt idx="57">
                  <c:v>5,71316</c:v>
                </c:pt>
                <c:pt idx="58">
                  <c:v>5,72022</c:v>
                </c:pt>
                <c:pt idx="59">
                  <c:v>5,7694</c:v>
                </c:pt>
                <c:pt idx="60">
                  <c:v>5,7697</c:v>
                </c:pt>
                <c:pt idx="61">
                  <c:v>5,78202</c:v>
                </c:pt>
                <c:pt idx="62">
                  <c:v>5,79297</c:v>
                </c:pt>
                <c:pt idx="63">
                  <c:v>5,81887</c:v>
                </c:pt>
                <c:pt idx="64">
                  <c:v>5,84031</c:v>
                </c:pt>
                <c:pt idx="66">
                  <c:v>5,84603</c:v>
                </c:pt>
                <c:pt idx="67">
                  <c:v>5,85061</c:v>
                </c:pt>
                <c:pt idx="68">
                  <c:v>5,91415</c:v>
                </c:pt>
                <c:pt idx="69">
                  <c:v>5,91859</c:v>
                </c:pt>
                <c:pt idx="70">
                  <c:v>5,95284</c:v>
                </c:pt>
                <c:pt idx="71">
                  <c:v>5,95801</c:v>
                </c:pt>
                <c:pt idx="72">
                  <c:v>5,96271</c:v>
                </c:pt>
                <c:pt idx="73">
                  <c:v>5,96644</c:v>
                </c:pt>
                <c:pt idx="74">
                  <c:v>5,98862</c:v>
                </c:pt>
                <c:pt idx="75">
                  <c:v>6,01615</c:v>
                </c:pt>
                <c:pt idx="76">
                  <c:v>6,09356</c:v>
                </c:pt>
                <c:pt idx="77">
                  <c:v>6,0969</c:v>
                </c:pt>
                <c:pt idx="78">
                  <c:v>6,12869</c:v>
                </c:pt>
                <c:pt idx="79">
                  <c:v>6,14753</c:v>
                </c:pt>
                <c:pt idx="80">
                  <c:v>6,17336</c:v>
                </c:pt>
                <c:pt idx="81">
                  <c:v>6,19075</c:v>
                </c:pt>
                <c:pt idx="82">
                  <c:v>6,20632</c:v>
                </c:pt>
                <c:pt idx="83">
                  <c:v>6,22658</c:v>
                </c:pt>
                <c:pt idx="84">
                  <c:v>6,23092</c:v>
                </c:pt>
                <c:pt idx="85">
                  <c:v>6,23587</c:v>
                </c:pt>
                <c:pt idx="86">
                  <c:v>6,24827</c:v>
                </c:pt>
                <c:pt idx="87">
                  <c:v>6,33378</c:v>
                </c:pt>
                <c:pt idx="88">
                  <c:v>6,35536</c:v>
                </c:pt>
                <c:pt idx="89">
                  <c:v>6,36847</c:v>
                </c:pt>
                <c:pt idx="90">
                  <c:v>6,40153</c:v>
                </c:pt>
                <c:pt idx="91">
                  <c:v>6,44322</c:v>
                </c:pt>
                <c:pt idx="92">
                  <c:v>6,45184</c:v>
                </c:pt>
                <c:pt idx="93">
                  <c:v>6,49715</c:v>
                </c:pt>
                <c:pt idx="94">
                  <c:v>6,52838</c:v>
                </c:pt>
                <c:pt idx="95">
                  <c:v>6,54728</c:v>
                </c:pt>
                <c:pt idx="96">
                  <c:v>6,54846</c:v>
                </c:pt>
                <c:pt idx="97">
                  <c:v>6,5579</c:v>
                </c:pt>
                <c:pt idx="98">
                  <c:v>6,60417</c:v>
                </c:pt>
                <c:pt idx="99">
                  <c:v>6,61556</c:v>
                </c:pt>
                <c:pt idx="100">
                  <c:v>6,6694</c:v>
                </c:pt>
                <c:pt idx="101">
                  <c:v>6,70781</c:v>
                </c:pt>
                <c:pt idx="102">
                  <c:v>6,74139</c:v>
                </c:pt>
                <c:pt idx="103">
                  <c:v>6,74821</c:v>
                </c:pt>
                <c:pt idx="104">
                  <c:v>6,80238</c:v>
                </c:pt>
                <c:pt idx="105">
                  <c:v>6,80833</c:v>
                </c:pt>
                <c:pt idx="106">
                  <c:v>6,86116</c:v>
                </c:pt>
                <c:pt idx="107">
                  <c:v>6,89062</c:v>
                </c:pt>
                <c:pt idx="108">
                  <c:v>6,90242</c:v>
                </c:pt>
                <c:pt idx="109">
                  <c:v>6,90628</c:v>
                </c:pt>
                <c:pt idx="110">
                  <c:v>6,91877</c:v>
                </c:pt>
                <c:pt idx="111">
                  <c:v>6,97413</c:v>
                </c:pt>
                <c:pt idx="112">
                  <c:v>6,98735</c:v>
                </c:pt>
                <c:pt idx="168">
                  <c:v>Freq PEC</c:v>
                </c:pt>
                <c:pt idx="169">
                  <c:v>2,67819</c:v>
                </c:pt>
                <c:pt idx="170">
                  <c:v>2,67819</c:v>
                </c:pt>
                <c:pt idx="171">
                  <c:v>2,78799</c:v>
                </c:pt>
                <c:pt idx="172">
                  <c:v>2,85588</c:v>
                </c:pt>
                <c:pt idx="173">
                  <c:v>2,85588</c:v>
                </c:pt>
                <c:pt idx="174">
                  <c:v>2,9986</c:v>
                </c:pt>
                <c:pt idx="175">
                  <c:v>2,99861</c:v>
                </c:pt>
                <c:pt idx="176">
                  <c:v>3,03491</c:v>
                </c:pt>
                <c:pt idx="177">
                  <c:v>3,24829</c:v>
                </c:pt>
                <c:pt idx="178">
                  <c:v>4,01279</c:v>
                </c:pt>
                <c:pt idx="179">
                  <c:v>4,01346</c:v>
                </c:pt>
                <c:pt idx="180">
                  <c:v>4,04878</c:v>
                </c:pt>
                <c:pt idx="181">
                  <c:v>4,04878</c:v>
                </c:pt>
                <c:pt idx="182">
                  <c:v>4,16614</c:v>
                </c:pt>
                <c:pt idx="183">
                  <c:v>4,16891</c:v>
                </c:pt>
                <c:pt idx="184">
                  <c:v>4,29287</c:v>
                </c:pt>
                <c:pt idx="185">
                  <c:v>4,29397</c:v>
                </c:pt>
                <c:pt idx="186">
                  <c:v>4,39918</c:v>
                </c:pt>
                <c:pt idx="187">
                  <c:v>4,40822</c:v>
                </c:pt>
                <c:pt idx="188">
                  <c:v>4,62641</c:v>
                </c:pt>
                <c:pt idx="189">
                  <c:v>4,6318</c:v>
                </c:pt>
                <c:pt idx="190">
                  <c:v>4,64484</c:v>
                </c:pt>
                <c:pt idx="191">
                  <c:v>4,70549</c:v>
                </c:pt>
                <c:pt idx="192">
                  <c:v>4,77005</c:v>
                </c:pt>
              </c:strCache>
            </c:strRef>
          </c:xVal>
          <c:yVal>
            <c:numRef>
              <c:f>cav1ncav2nTSteel!$P$2:$P$194</c:f>
              <c:numCache>
                <c:formatCode>General</c:formatCode>
                <c:ptCount val="193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1">
                  <c:v>4.5</c:v>
                </c:pt>
                <c:pt idx="12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6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6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4">
                  <c:v>4.5</c:v>
                </c:pt>
                <c:pt idx="45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1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59">
                  <c:v>4.5</c:v>
                </c:pt>
                <c:pt idx="60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0">
                  <c:v>4.5</c:v>
                </c:pt>
                <c:pt idx="71">
                  <c:v>4.5</c:v>
                </c:pt>
                <c:pt idx="72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6">
                  <c:v>4.5</c:v>
                </c:pt>
                <c:pt idx="77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4">
                  <c:v>4.5</c:v>
                </c:pt>
                <c:pt idx="95">
                  <c:v>4.5</c:v>
                </c:pt>
                <c:pt idx="96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0">
                  <c:v>4.5</c:v>
                </c:pt>
                <c:pt idx="101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3">
                  <c:v>4.5</c:v>
                </c:pt>
                <c:pt idx="114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4.5</c:v>
                </c:pt>
                <c:pt idx="119">
                  <c:v>4.5</c:v>
                </c:pt>
                <c:pt idx="120">
                  <c:v>4.5</c:v>
                </c:pt>
                <c:pt idx="121">
                  <c:v>4.5</c:v>
                </c:pt>
                <c:pt idx="122">
                  <c:v>4.5</c:v>
                </c:pt>
                <c:pt idx="123">
                  <c:v>4.5</c:v>
                </c:pt>
                <c:pt idx="124">
                  <c:v>4.5</c:v>
                </c:pt>
                <c:pt idx="125">
                  <c:v>4.5</c:v>
                </c:pt>
                <c:pt idx="126">
                  <c:v>4.5</c:v>
                </c:pt>
                <c:pt idx="127">
                  <c:v>4.5</c:v>
                </c:pt>
                <c:pt idx="128">
                  <c:v>4.5</c:v>
                </c:pt>
                <c:pt idx="129">
                  <c:v>4.5</c:v>
                </c:pt>
                <c:pt idx="130">
                  <c:v>4.5</c:v>
                </c:pt>
                <c:pt idx="131">
                  <c:v>4.5</c:v>
                </c:pt>
                <c:pt idx="132">
                  <c:v>4.5</c:v>
                </c:pt>
                <c:pt idx="133">
                  <c:v>4.5</c:v>
                </c:pt>
                <c:pt idx="134">
                  <c:v>4.5</c:v>
                </c:pt>
                <c:pt idx="135">
                  <c:v>4.5</c:v>
                </c:pt>
                <c:pt idx="136">
                  <c:v>4.5</c:v>
                </c:pt>
                <c:pt idx="137">
                  <c:v>4.5</c:v>
                </c:pt>
                <c:pt idx="138">
                  <c:v>4.5</c:v>
                </c:pt>
                <c:pt idx="139">
                  <c:v>4.5</c:v>
                </c:pt>
                <c:pt idx="140">
                  <c:v>4.5</c:v>
                </c:pt>
                <c:pt idx="141">
                  <c:v>4.5</c:v>
                </c:pt>
                <c:pt idx="142">
                  <c:v>4.5</c:v>
                </c:pt>
                <c:pt idx="143">
                  <c:v>4.5</c:v>
                </c:pt>
                <c:pt idx="144">
                  <c:v>4.5</c:v>
                </c:pt>
                <c:pt idx="145">
                  <c:v>4.5</c:v>
                </c:pt>
                <c:pt idx="146">
                  <c:v>4.5</c:v>
                </c:pt>
                <c:pt idx="147">
                  <c:v>4.5</c:v>
                </c:pt>
                <c:pt idx="148">
                  <c:v>4.5</c:v>
                </c:pt>
                <c:pt idx="149">
                  <c:v>4.5</c:v>
                </c:pt>
                <c:pt idx="150">
                  <c:v>4.5</c:v>
                </c:pt>
                <c:pt idx="151">
                  <c:v>4.5</c:v>
                </c:pt>
                <c:pt idx="152">
                  <c:v>4.5</c:v>
                </c:pt>
                <c:pt idx="153">
                  <c:v>4.5</c:v>
                </c:pt>
                <c:pt idx="154">
                  <c:v>4.5</c:v>
                </c:pt>
                <c:pt idx="155">
                  <c:v>4.5</c:v>
                </c:pt>
                <c:pt idx="156">
                  <c:v>4.5</c:v>
                </c:pt>
                <c:pt idx="157">
                  <c:v>4.5</c:v>
                </c:pt>
                <c:pt idx="158">
                  <c:v>4.5</c:v>
                </c:pt>
                <c:pt idx="159">
                  <c:v>4.5</c:v>
                </c:pt>
                <c:pt idx="160">
                  <c:v>4.5</c:v>
                </c:pt>
                <c:pt idx="161">
                  <c:v>4.5</c:v>
                </c:pt>
                <c:pt idx="162">
                  <c:v>4.5</c:v>
                </c:pt>
                <c:pt idx="163">
                  <c:v>4.5</c:v>
                </c:pt>
                <c:pt idx="164">
                  <c:v>4.5</c:v>
                </c:pt>
                <c:pt idx="165">
                  <c:v>4.5</c:v>
                </c:pt>
                <c:pt idx="166">
                  <c:v>4.5</c:v>
                </c:pt>
                <c:pt idx="167">
                  <c:v>4.5</c:v>
                </c:pt>
                <c:pt idx="168">
                  <c:v>4.5</c:v>
                </c:pt>
                <c:pt idx="169">
                  <c:v>4.5</c:v>
                </c:pt>
                <c:pt idx="170">
                  <c:v>4.5</c:v>
                </c:pt>
                <c:pt idx="171">
                  <c:v>4.5</c:v>
                </c:pt>
                <c:pt idx="172">
                  <c:v>4.5</c:v>
                </c:pt>
                <c:pt idx="173">
                  <c:v>4.5</c:v>
                </c:pt>
                <c:pt idx="174">
                  <c:v>4.5</c:v>
                </c:pt>
                <c:pt idx="175">
                  <c:v>4.5</c:v>
                </c:pt>
                <c:pt idx="176">
                  <c:v>4.5</c:v>
                </c:pt>
                <c:pt idx="177">
                  <c:v>4.5</c:v>
                </c:pt>
                <c:pt idx="178">
                  <c:v>4.5</c:v>
                </c:pt>
                <c:pt idx="179">
                  <c:v>4.5</c:v>
                </c:pt>
                <c:pt idx="180">
                  <c:v>4.5</c:v>
                </c:pt>
                <c:pt idx="181">
                  <c:v>4.5</c:v>
                </c:pt>
                <c:pt idx="182">
                  <c:v>4.5</c:v>
                </c:pt>
                <c:pt idx="183">
                  <c:v>4.5</c:v>
                </c:pt>
                <c:pt idx="184">
                  <c:v>4.5</c:v>
                </c:pt>
                <c:pt idx="185">
                  <c:v>4.5</c:v>
                </c:pt>
                <c:pt idx="186">
                  <c:v>4.5</c:v>
                </c:pt>
                <c:pt idx="187">
                  <c:v>4.5</c:v>
                </c:pt>
                <c:pt idx="188">
                  <c:v>4.5</c:v>
                </c:pt>
                <c:pt idx="189">
                  <c:v>4.5</c:v>
                </c:pt>
                <c:pt idx="190">
                  <c:v>4.5</c:v>
                </c:pt>
                <c:pt idx="191">
                  <c:v>4.5</c:v>
                </c:pt>
                <c:pt idx="192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2B2-416D-B084-F8169CEEBD2C}"/>
            </c:ext>
          </c:extLst>
        </c:ser>
        <c:ser>
          <c:idx val="4"/>
          <c:order val="4"/>
          <c:tx>
            <c:strRef>
              <c:f>cav1ncav2nTSteel!$Q$1</c:f>
              <c:strCache>
                <c:ptCount val="1"/>
                <c:pt idx="0">
                  <c:v>Ry PL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cav1ncav2nTSteel!$B$2:$B$194</c:f>
              <c:strCache>
                <c:ptCount val="193"/>
                <c:pt idx="0">
                  <c:v>2,5</c:v>
                </c:pt>
                <c:pt idx="1">
                  <c:v>4,00339</c:v>
                </c:pt>
                <c:pt idx="2">
                  <c:v>4,00342</c:v>
                </c:pt>
                <c:pt idx="3">
                  <c:v>4,03998</c:v>
                </c:pt>
                <c:pt idx="4">
                  <c:v>4,04148</c:v>
                </c:pt>
                <c:pt idx="5">
                  <c:v>4,12989</c:v>
                </c:pt>
                <c:pt idx="6">
                  <c:v>4,13007</c:v>
                </c:pt>
                <c:pt idx="7">
                  <c:v>4,25821</c:v>
                </c:pt>
                <c:pt idx="8">
                  <c:v>4,26365</c:v>
                </c:pt>
                <c:pt idx="9">
                  <c:v>4,31528</c:v>
                </c:pt>
                <c:pt idx="10">
                  <c:v>4,31623</c:v>
                </c:pt>
                <c:pt idx="11">
                  <c:v>4,45328</c:v>
                </c:pt>
                <c:pt idx="12">
                  <c:v>4,45508</c:v>
                </c:pt>
                <c:pt idx="13">
                  <c:v>4,51346</c:v>
                </c:pt>
                <c:pt idx="14">
                  <c:v>4,51456</c:v>
                </c:pt>
                <c:pt idx="15">
                  <c:v>4,53132</c:v>
                </c:pt>
                <c:pt idx="16">
                  <c:v>4,53485</c:v>
                </c:pt>
                <c:pt idx="17">
                  <c:v>4,56151</c:v>
                </c:pt>
                <c:pt idx="18">
                  <c:v>4,56453</c:v>
                </c:pt>
                <c:pt idx="19">
                  <c:v>4,58863</c:v>
                </c:pt>
                <c:pt idx="20">
                  <c:v>4,5892</c:v>
                </c:pt>
                <c:pt idx="21">
                  <c:v>4,61864</c:v>
                </c:pt>
                <c:pt idx="23">
                  <c:v>4,6314</c:v>
                </c:pt>
                <c:pt idx="24">
                  <c:v>4,71138</c:v>
                </c:pt>
                <c:pt idx="25">
                  <c:v>4,74128</c:v>
                </c:pt>
                <c:pt idx="26">
                  <c:v>4,76655</c:v>
                </c:pt>
                <c:pt idx="27">
                  <c:v>4,79125</c:v>
                </c:pt>
                <c:pt idx="28">
                  <c:v>4,81476</c:v>
                </c:pt>
                <c:pt idx="29">
                  <c:v>4,86576</c:v>
                </c:pt>
                <c:pt idx="30">
                  <c:v>4,87553</c:v>
                </c:pt>
                <c:pt idx="31">
                  <c:v>4,91028</c:v>
                </c:pt>
                <c:pt idx="32">
                  <c:v>4,98667</c:v>
                </c:pt>
                <c:pt idx="33">
                  <c:v>5,06126</c:v>
                </c:pt>
                <c:pt idx="34">
                  <c:v>5,16335</c:v>
                </c:pt>
                <c:pt idx="35">
                  <c:v>5,19994</c:v>
                </c:pt>
                <c:pt idx="36">
                  <c:v>5,23286</c:v>
                </c:pt>
                <c:pt idx="37">
                  <c:v>5,30226</c:v>
                </c:pt>
                <c:pt idx="38">
                  <c:v>5,36172</c:v>
                </c:pt>
                <c:pt idx="39">
                  <c:v>5,36388</c:v>
                </c:pt>
                <c:pt idx="40">
                  <c:v>5,45836</c:v>
                </c:pt>
                <c:pt idx="41">
                  <c:v>5,47555</c:v>
                </c:pt>
                <c:pt idx="42">
                  <c:v>5,50235</c:v>
                </c:pt>
                <c:pt idx="43">
                  <c:v>5,50349</c:v>
                </c:pt>
                <c:pt idx="44">
                  <c:v>5,54438</c:v>
                </c:pt>
                <c:pt idx="45">
                  <c:v>5,58514</c:v>
                </c:pt>
                <c:pt idx="46">
                  <c:v>5,60187</c:v>
                </c:pt>
                <c:pt idx="47">
                  <c:v>5,61858</c:v>
                </c:pt>
                <c:pt idx="48">
                  <c:v>5,63004</c:v>
                </c:pt>
                <c:pt idx="49">
                  <c:v>5,63258</c:v>
                </c:pt>
                <c:pt idx="50">
                  <c:v>5,64575</c:v>
                </c:pt>
                <c:pt idx="51">
                  <c:v>5,64685</c:v>
                </c:pt>
                <c:pt idx="52">
                  <c:v>5,6532</c:v>
                </c:pt>
                <c:pt idx="53">
                  <c:v>5,65947</c:v>
                </c:pt>
                <c:pt idx="54">
                  <c:v>5,66702</c:v>
                </c:pt>
                <c:pt idx="55">
                  <c:v>5,66855</c:v>
                </c:pt>
                <c:pt idx="56">
                  <c:v>5,6987</c:v>
                </c:pt>
                <c:pt idx="57">
                  <c:v>5,71316</c:v>
                </c:pt>
                <c:pt idx="58">
                  <c:v>5,72022</c:v>
                </c:pt>
                <c:pt idx="59">
                  <c:v>5,7694</c:v>
                </c:pt>
                <c:pt idx="60">
                  <c:v>5,7697</c:v>
                </c:pt>
                <c:pt idx="61">
                  <c:v>5,78202</c:v>
                </c:pt>
                <c:pt idx="62">
                  <c:v>5,79297</c:v>
                </c:pt>
                <c:pt idx="63">
                  <c:v>5,81887</c:v>
                </c:pt>
                <c:pt idx="64">
                  <c:v>5,84031</c:v>
                </c:pt>
                <c:pt idx="66">
                  <c:v>5,84603</c:v>
                </c:pt>
                <c:pt idx="67">
                  <c:v>5,85061</c:v>
                </c:pt>
                <c:pt idx="68">
                  <c:v>5,91415</c:v>
                </c:pt>
                <c:pt idx="69">
                  <c:v>5,91859</c:v>
                </c:pt>
                <c:pt idx="70">
                  <c:v>5,95284</c:v>
                </c:pt>
                <c:pt idx="71">
                  <c:v>5,95801</c:v>
                </c:pt>
                <c:pt idx="72">
                  <c:v>5,96271</c:v>
                </c:pt>
                <c:pt idx="73">
                  <c:v>5,96644</c:v>
                </c:pt>
                <c:pt idx="74">
                  <c:v>5,98862</c:v>
                </c:pt>
                <c:pt idx="75">
                  <c:v>6,01615</c:v>
                </c:pt>
                <c:pt idx="76">
                  <c:v>6,09356</c:v>
                </c:pt>
                <c:pt idx="77">
                  <c:v>6,0969</c:v>
                </c:pt>
                <c:pt idx="78">
                  <c:v>6,12869</c:v>
                </c:pt>
                <c:pt idx="79">
                  <c:v>6,14753</c:v>
                </c:pt>
                <c:pt idx="80">
                  <c:v>6,17336</c:v>
                </c:pt>
                <c:pt idx="81">
                  <c:v>6,19075</c:v>
                </c:pt>
                <c:pt idx="82">
                  <c:v>6,20632</c:v>
                </c:pt>
                <c:pt idx="83">
                  <c:v>6,22658</c:v>
                </c:pt>
                <c:pt idx="84">
                  <c:v>6,23092</c:v>
                </c:pt>
                <c:pt idx="85">
                  <c:v>6,23587</c:v>
                </c:pt>
                <c:pt idx="86">
                  <c:v>6,24827</c:v>
                </c:pt>
                <c:pt idx="87">
                  <c:v>6,33378</c:v>
                </c:pt>
                <c:pt idx="88">
                  <c:v>6,35536</c:v>
                </c:pt>
                <c:pt idx="89">
                  <c:v>6,36847</c:v>
                </c:pt>
                <c:pt idx="90">
                  <c:v>6,40153</c:v>
                </c:pt>
                <c:pt idx="91">
                  <c:v>6,44322</c:v>
                </c:pt>
                <c:pt idx="92">
                  <c:v>6,45184</c:v>
                </c:pt>
                <c:pt idx="93">
                  <c:v>6,49715</c:v>
                </c:pt>
                <c:pt idx="94">
                  <c:v>6,52838</c:v>
                </c:pt>
                <c:pt idx="95">
                  <c:v>6,54728</c:v>
                </c:pt>
                <c:pt idx="96">
                  <c:v>6,54846</c:v>
                </c:pt>
                <c:pt idx="97">
                  <c:v>6,5579</c:v>
                </c:pt>
                <c:pt idx="98">
                  <c:v>6,60417</c:v>
                </c:pt>
                <c:pt idx="99">
                  <c:v>6,61556</c:v>
                </c:pt>
                <c:pt idx="100">
                  <c:v>6,6694</c:v>
                </c:pt>
                <c:pt idx="101">
                  <c:v>6,70781</c:v>
                </c:pt>
                <c:pt idx="102">
                  <c:v>6,74139</c:v>
                </c:pt>
                <c:pt idx="103">
                  <c:v>6,74821</c:v>
                </c:pt>
                <c:pt idx="104">
                  <c:v>6,80238</c:v>
                </c:pt>
                <c:pt idx="105">
                  <c:v>6,80833</c:v>
                </c:pt>
                <c:pt idx="106">
                  <c:v>6,86116</c:v>
                </c:pt>
                <c:pt idx="107">
                  <c:v>6,89062</c:v>
                </c:pt>
                <c:pt idx="108">
                  <c:v>6,90242</c:v>
                </c:pt>
                <c:pt idx="109">
                  <c:v>6,90628</c:v>
                </c:pt>
                <c:pt idx="110">
                  <c:v>6,91877</c:v>
                </c:pt>
                <c:pt idx="111">
                  <c:v>6,97413</c:v>
                </c:pt>
                <c:pt idx="112">
                  <c:v>6,98735</c:v>
                </c:pt>
                <c:pt idx="168">
                  <c:v>Freq PEC</c:v>
                </c:pt>
                <c:pt idx="169">
                  <c:v>2,67819</c:v>
                </c:pt>
                <c:pt idx="170">
                  <c:v>2,67819</c:v>
                </c:pt>
                <c:pt idx="171">
                  <c:v>2,78799</c:v>
                </c:pt>
                <c:pt idx="172">
                  <c:v>2,85588</c:v>
                </c:pt>
                <c:pt idx="173">
                  <c:v>2,85588</c:v>
                </c:pt>
                <c:pt idx="174">
                  <c:v>2,9986</c:v>
                </c:pt>
                <c:pt idx="175">
                  <c:v>2,99861</c:v>
                </c:pt>
                <c:pt idx="176">
                  <c:v>3,03491</c:v>
                </c:pt>
                <c:pt idx="177">
                  <c:v>3,24829</c:v>
                </c:pt>
                <c:pt idx="178">
                  <c:v>4,01279</c:v>
                </c:pt>
                <c:pt idx="179">
                  <c:v>4,01346</c:v>
                </c:pt>
                <c:pt idx="180">
                  <c:v>4,04878</c:v>
                </c:pt>
                <c:pt idx="181">
                  <c:v>4,04878</c:v>
                </c:pt>
                <c:pt idx="182">
                  <c:v>4,16614</c:v>
                </c:pt>
                <c:pt idx="183">
                  <c:v>4,16891</c:v>
                </c:pt>
                <c:pt idx="184">
                  <c:v>4,29287</c:v>
                </c:pt>
                <c:pt idx="185">
                  <c:v>4,29397</c:v>
                </c:pt>
                <c:pt idx="186">
                  <c:v>4,39918</c:v>
                </c:pt>
                <c:pt idx="187">
                  <c:v>4,40822</c:v>
                </c:pt>
                <c:pt idx="188">
                  <c:v>4,62641</c:v>
                </c:pt>
                <c:pt idx="189">
                  <c:v>4,6318</c:v>
                </c:pt>
                <c:pt idx="190">
                  <c:v>4,64484</c:v>
                </c:pt>
                <c:pt idx="191">
                  <c:v>4,70549</c:v>
                </c:pt>
                <c:pt idx="192">
                  <c:v>4,77005</c:v>
                </c:pt>
              </c:strCache>
            </c:strRef>
          </c:xVal>
          <c:yVal>
            <c:numRef>
              <c:f>cav1ncav2nTSteel!$Q$2:$Q$194</c:f>
              <c:numCache>
                <c:formatCode>General</c:formatCode>
                <c:ptCount val="193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1.5</c:v>
                </c:pt>
                <c:pt idx="9">
                  <c:v>1.5</c:v>
                </c:pt>
                <c:pt idx="11">
                  <c:v>1.5</c:v>
                </c:pt>
                <c:pt idx="12">
                  <c:v>1.5</c:v>
                </c:pt>
                <c:pt idx="13">
                  <c:v>1.5</c:v>
                </c:pt>
                <c:pt idx="14">
                  <c:v>1.5</c:v>
                </c:pt>
                <c:pt idx="15">
                  <c:v>1.5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19">
                  <c:v>1.5</c:v>
                </c:pt>
                <c:pt idx="20">
                  <c:v>1.5</c:v>
                </c:pt>
                <c:pt idx="21">
                  <c:v>1.5</c:v>
                </c:pt>
                <c:pt idx="23">
                  <c:v>1.5</c:v>
                </c:pt>
                <c:pt idx="24">
                  <c:v>1.5</c:v>
                </c:pt>
                <c:pt idx="25">
                  <c:v>1.5</c:v>
                </c:pt>
                <c:pt idx="27">
                  <c:v>1.5</c:v>
                </c:pt>
                <c:pt idx="28">
                  <c:v>1.5</c:v>
                </c:pt>
                <c:pt idx="29">
                  <c:v>1.5</c:v>
                </c:pt>
                <c:pt idx="30">
                  <c:v>1.5</c:v>
                </c:pt>
                <c:pt idx="32">
                  <c:v>1.5</c:v>
                </c:pt>
                <c:pt idx="33">
                  <c:v>1.5</c:v>
                </c:pt>
                <c:pt idx="34">
                  <c:v>1.5</c:v>
                </c:pt>
                <c:pt idx="37">
                  <c:v>1.5</c:v>
                </c:pt>
                <c:pt idx="38">
                  <c:v>1.5</c:v>
                </c:pt>
                <c:pt idx="39">
                  <c:v>1.5</c:v>
                </c:pt>
                <c:pt idx="40">
                  <c:v>1.5</c:v>
                </c:pt>
                <c:pt idx="41">
                  <c:v>1.5</c:v>
                </c:pt>
                <c:pt idx="42">
                  <c:v>1.5</c:v>
                </c:pt>
                <c:pt idx="43">
                  <c:v>1.5</c:v>
                </c:pt>
                <c:pt idx="44">
                  <c:v>1.5</c:v>
                </c:pt>
                <c:pt idx="45">
                  <c:v>1.5</c:v>
                </c:pt>
                <c:pt idx="46">
                  <c:v>1.5</c:v>
                </c:pt>
                <c:pt idx="47">
                  <c:v>1.5</c:v>
                </c:pt>
                <c:pt idx="48">
                  <c:v>1.5</c:v>
                </c:pt>
                <c:pt idx="49">
                  <c:v>1.5</c:v>
                </c:pt>
                <c:pt idx="50">
                  <c:v>1.5</c:v>
                </c:pt>
                <c:pt idx="51">
                  <c:v>1.5</c:v>
                </c:pt>
                <c:pt idx="57">
                  <c:v>1.5</c:v>
                </c:pt>
                <c:pt idx="59">
                  <c:v>1.5</c:v>
                </c:pt>
                <c:pt idx="60">
                  <c:v>1.5</c:v>
                </c:pt>
                <c:pt idx="61">
                  <c:v>1.5</c:v>
                </c:pt>
                <c:pt idx="62">
                  <c:v>1.5</c:v>
                </c:pt>
                <c:pt idx="63">
                  <c:v>1.5</c:v>
                </c:pt>
                <c:pt idx="64">
                  <c:v>1.5</c:v>
                </c:pt>
                <c:pt idx="70">
                  <c:v>1.5</c:v>
                </c:pt>
                <c:pt idx="71">
                  <c:v>1.5</c:v>
                </c:pt>
                <c:pt idx="72">
                  <c:v>1.5</c:v>
                </c:pt>
                <c:pt idx="73">
                  <c:v>1.5</c:v>
                </c:pt>
                <c:pt idx="74">
                  <c:v>1.5</c:v>
                </c:pt>
                <c:pt idx="75">
                  <c:v>1.5</c:v>
                </c:pt>
                <c:pt idx="78">
                  <c:v>1.5</c:v>
                </c:pt>
                <c:pt idx="81">
                  <c:v>1.5</c:v>
                </c:pt>
                <c:pt idx="82">
                  <c:v>1.5</c:v>
                </c:pt>
                <c:pt idx="83">
                  <c:v>1.5</c:v>
                </c:pt>
                <c:pt idx="84">
                  <c:v>1.5</c:v>
                </c:pt>
                <c:pt idx="88">
                  <c:v>1.5</c:v>
                </c:pt>
                <c:pt idx="89">
                  <c:v>1.5</c:v>
                </c:pt>
                <c:pt idx="91">
                  <c:v>1.5</c:v>
                </c:pt>
                <c:pt idx="92">
                  <c:v>1.5</c:v>
                </c:pt>
                <c:pt idx="94">
                  <c:v>1.5</c:v>
                </c:pt>
                <c:pt idx="95">
                  <c:v>1.5</c:v>
                </c:pt>
                <c:pt idx="98">
                  <c:v>1.5</c:v>
                </c:pt>
                <c:pt idx="101">
                  <c:v>1.5</c:v>
                </c:pt>
                <c:pt idx="104">
                  <c:v>1.5</c:v>
                </c:pt>
                <c:pt idx="106">
                  <c:v>1.5</c:v>
                </c:pt>
                <c:pt idx="107">
                  <c:v>1.5</c:v>
                </c:pt>
                <c:pt idx="108">
                  <c:v>1.5</c:v>
                </c:pt>
                <c:pt idx="109">
                  <c:v>1.5</c:v>
                </c:pt>
                <c:pt idx="110">
                  <c:v>1.5</c:v>
                </c:pt>
                <c:pt idx="111">
                  <c:v>1.5</c:v>
                </c:pt>
                <c:pt idx="112">
                  <c:v>1.5</c:v>
                </c:pt>
                <c:pt idx="113">
                  <c:v>1.5</c:v>
                </c:pt>
                <c:pt idx="114">
                  <c:v>1.5</c:v>
                </c:pt>
                <c:pt idx="115">
                  <c:v>1.5</c:v>
                </c:pt>
                <c:pt idx="116">
                  <c:v>1.5</c:v>
                </c:pt>
                <c:pt idx="117">
                  <c:v>1.5</c:v>
                </c:pt>
                <c:pt idx="118">
                  <c:v>1.5</c:v>
                </c:pt>
                <c:pt idx="119">
                  <c:v>1.5</c:v>
                </c:pt>
                <c:pt idx="120">
                  <c:v>1.5</c:v>
                </c:pt>
                <c:pt idx="121">
                  <c:v>1.5</c:v>
                </c:pt>
                <c:pt idx="122">
                  <c:v>1.5</c:v>
                </c:pt>
                <c:pt idx="123">
                  <c:v>1.5</c:v>
                </c:pt>
                <c:pt idx="124">
                  <c:v>1.5</c:v>
                </c:pt>
                <c:pt idx="125">
                  <c:v>1.5</c:v>
                </c:pt>
                <c:pt idx="126">
                  <c:v>1.5</c:v>
                </c:pt>
                <c:pt idx="127">
                  <c:v>1.5</c:v>
                </c:pt>
                <c:pt idx="128">
                  <c:v>1.5</c:v>
                </c:pt>
                <c:pt idx="129">
                  <c:v>1.5</c:v>
                </c:pt>
                <c:pt idx="130">
                  <c:v>1.5</c:v>
                </c:pt>
                <c:pt idx="131">
                  <c:v>1.5</c:v>
                </c:pt>
                <c:pt idx="132">
                  <c:v>1.5</c:v>
                </c:pt>
                <c:pt idx="133">
                  <c:v>1.5</c:v>
                </c:pt>
                <c:pt idx="134">
                  <c:v>1.5</c:v>
                </c:pt>
                <c:pt idx="135">
                  <c:v>1.5</c:v>
                </c:pt>
                <c:pt idx="136">
                  <c:v>1.5</c:v>
                </c:pt>
                <c:pt idx="137">
                  <c:v>1.5</c:v>
                </c:pt>
                <c:pt idx="138">
                  <c:v>1.5</c:v>
                </c:pt>
                <c:pt idx="139">
                  <c:v>1.5</c:v>
                </c:pt>
                <c:pt idx="140">
                  <c:v>1.5</c:v>
                </c:pt>
                <c:pt idx="141">
                  <c:v>1.5</c:v>
                </c:pt>
                <c:pt idx="142">
                  <c:v>1.5</c:v>
                </c:pt>
                <c:pt idx="143">
                  <c:v>1.5</c:v>
                </c:pt>
                <c:pt idx="144">
                  <c:v>1.5</c:v>
                </c:pt>
                <c:pt idx="145">
                  <c:v>1.5</c:v>
                </c:pt>
                <c:pt idx="146">
                  <c:v>1.5</c:v>
                </c:pt>
                <c:pt idx="147">
                  <c:v>1.5</c:v>
                </c:pt>
                <c:pt idx="148">
                  <c:v>1.5</c:v>
                </c:pt>
                <c:pt idx="149">
                  <c:v>1.5</c:v>
                </c:pt>
                <c:pt idx="150">
                  <c:v>1.5</c:v>
                </c:pt>
                <c:pt idx="151">
                  <c:v>1.5</c:v>
                </c:pt>
                <c:pt idx="152">
                  <c:v>1.5</c:v>
                </c:pt>
                <c:pt idx="153">
                  <c:v>1.5</c:v>
                </c:pt>
                <c:pt idx="154">
                  <c:v>1.5</c:v>
                </c:pt>
                <c:pt idx="155">
                  <c:v>1.5</c:v>
                </c:pt>
                <c:pt idx="156">
                  <c:v>1.5</c:v>
                </c:pt>
                <c:pt idx="157">
                  <c:v>1.5</c:v>
                </c:pt>
                <c:pt idx="158">
                  <c:v>1.5</c:v>
                </c:pt>
                <c:pt idx="159">
                  <c:v>1.5</c:v>
                </c:pt>
                <c:pt idx="160">
                  <c:v>1.5</c:v>
                </c:pt>
                <c:pt idx="161">
                  <c:v>1.5</c:v>
                </c:pt>
                <c:pt idx="162">
                  <c:v>1.5</c:v>
                </c:pt>
                <c:pt idx="163">
                  <c:v>1.5</c:v>
                </c:pt>
                <c:pt idx="164">
                  <c:v>1.5</c:v>
                </c:pt>
                <c:pt idx="165">
                  <c:v>1.5</c:v>
                </c:pt>
                <c:pt idx="166">
                  <c:v>1.5</c:v>
                </c:pt>
                <c:pt idx="167">
                  <c:v>1.5</c:v>
                </c:pt>
                <c:pt idx="168">
                  <c:v>1.5</c:v>
                </c:pt>
                <c:pt idx="169">
                  <c:v>1.5</c:v>
                </c:pt>
                <c:pt idx="170">
                  <c:v>1.5</c:v>
                </c:pt>
                <c:pt idx="171">
                  <c:v>1.5</c:v>
                </c:pt>
                <c:pt idx="172">
                  <c:v>1.5</c:v>
                </c:pt>
                <c:pt idx="173">
                  <c:v>1.5</c:v>
                </c:pt>
                <c:pt idx="174">
                  <c:v>1.5</c:v>
                </c:pt>
                <c:pt idx="175">
                  <c:v>1.5</c:v>
                </c:pt>
                <c:pt idx="176">
                  <c:v>1.5</c:v>
                </c:pt>
                <c:pt idx="177">
                  <c:v>1.5</c:v>
                </c:pt>
                <c:pt idx="178">
                  <c:v>1.5</c:v>
                </c:pt>
                <c:pt idx="179">
                  <c:v>1.5</c:v>
                </c:pt>
                <c:pt idx="182">
                  <c:v>1.5</c:v>
                </c:pt>
                <c:pt idx="183">
                  <c:v>1.5</c:v>
                </c:pt>
                <c:pt idx="186">
                  <c:v>1.5</c:v>
                </c:pt>
                <c:pt idx="187">
                  <c:v>1.5</c:v>
                </c:pt>
                <c:pt idx="190">
                  <c:v>1.5</c:v>
                </c:pt>
                <c:pt idx="191">
                  <c:v>1.5</c:v>
                </c:pt>
                <c:pt idx="192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E2B2-416D-B084-F8169CEEBD2C}"/>
            </c:ext>
          </c:extLst>
        </c:ser>
        <c:ser>
          <c:idx val="6"/>
          <c:order val="6"/>
          <c:tx>
            <c:v>Rx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cav1ncav2nTSteel!$B$171:$B$307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4.6264099999999999</c:v>
                </c:pt>
                <c:pt idx="20">
                  <c:v>4.6318000000000001</c:v>
                </c:pt>
                <c:pt idx="21">
                  <c:v>4.6448400000000003</c:v>
                </c:pt>
                <c:pt idx="22">
                  <c:v>4.7054900000000002</c:v>
                </c:pt>
                <c:pt idx="23">
                  <c:v>4.7700500000000003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5.5977399999999999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cav1ncav2nTSteel!$M$171:$M$307</c:f>
              <c:numCache>
                <c:formatCode>0.00E+00</c:formatCode>
                <c:ptCount val="137"/>
                <c:pt idx="0">
                  <c:v>5.3065384037284274E-5</c:v>
                </c:pt>
                <c:pt idx="1">
                  <c:v>5.5432414582938429E-4</c:v>
                </c:pt>
                <c:pt idx="2">
                  <c:v>1.1591491601684161E-5</c:v>
                </c:pt>
                <c:pt idx="3">
                  <c:v>6.8827895277195244E-5</c:v>
                </c:pt>
                <c:pt idx="4">
                  <c:v>1.0096430534625909E-3</c:v>
                </c:pt>
                <c:pt idx="5">
                  <c:v>1.15429823085175E-3</c:v>
                </c:pt>
                <c:pt idx="6">
                  <c:v>1.6510894378504871E-2</c:v>
                </c:pt>
                <c:pt idx="7">
                  <c:v>1.6435109336935966E-3</c:v>
                </c:pt>
                <c:pt idx="8">
                  <c:v>6.6596822835360983E-3</c:v>
                </c:pt>
                <c:pt idx="9">
                  <c:v>3.7986424674823267E-5</c:v>
                </c:pt>
                <c:pt idx="10">
                  <c:v>1.2480325899155879E-4</c:v>
                </c:pt>
                <c:pt idx="11">
                  <c:v>3.8163211088872032E-4</c:v>
                </c:pt>
                <c:pt idx="12">
                  <c:v>1.9223708536676853E-4</c:v>
                </c:pt>
                <c:pt idx="13">
                  <c:v>1.343484797301071E-4</c:v>
                </c:pt>
                <c:pt idx="14">
                  <c:v>1.6341136799708934E-4</c:v>
                </c:pt>
                <c:pt idx="15">
                  <c:v>2.6605416628819379E-5</c:v>
                </c:pt>
                <c:pt idx="16">
                  <c:v>2.1895469787274803E-4</c:v>
                </c:pt>
                <c:pt idx="17">
                  <c:v>1.3982773157155605E-4</c:v>
                </c:pt>
                <c:pt idx="18">
                  <c:v>1.7279679728720553E-5</c:v>
                </c:pt>
                <c:pt idx="19">
                  <c:v>8.9359075592853259E-7</c:v>
                </c:pt>
                <c:pt idx="20">
                  <c:v>1.9107160719591705E-6</c:v>
                </c:pt>
                <c:pt idx="21">
                  <c:v>5.8774571452739588E-7</c:v>
                </c:pt>
                <c:pt idx="22">
                  <c:v>6.2438398009868127E-7</c:v>
                </c:pt>
                <c:pt idx="23">
                  <c:v>1.4032656066971788E-7</c:v>
                </c:pt>
                <c:pt idx="24">
                  <c:v>7.0982751047678328E-10</c:v>
                </c:pt>
                <c:pt idx="25">
                  <c:v>1.9512352061738586E-8</c:v>
                </c:pt>
                <c:pt idx="26">
                  <c:v>3.7726215396024988E-5</c:v>
                </c:pt>
                <c:pt idx="27">
                  <c:v>7.3403707919109108E-8</c:v>
                </c:pt>
                <c:pt idx="28">
                  <c:v>2.9359915928114162E-7</c:v>
                </c:pt>
                <c:pt idx="29">
                  <c:v>9.9595312970725704E-7</c:v>
                </c:pt>
                <c:pt idx="30">
                  <c:v>2.2740605438814652E-7</c:v>
                </c:pt>
                <c:pt idx="31">
                  <c:v>3.5342646872018945E-7</c:v>
                </c:pt>
                <c:pt idx="32">
                  <c:v>1.7391832686481921E-5</c:v>
                </c:pt>
                <c:pt idx="33">
                  <c:v>1.2536501271712212E-4</c:v>
                </c:pt>
                <c:pt idx="34">
                  <c:v>1.4322971075566578E-8</c:v>
                </c:pt>
                <c:pt idx="35">
                  <c:v>3.3942343312572911E-6</c:v>
                </c:pt>
                <c:pt idx="36">
                  <c:v>8.5283439433980161E-7</c:v>
                </c:pt>
                <c:pt idx="37">
                  <c:v>1.1090961229118013E-6</c:v>
                </c:pt>
                <c:pt idx="38">
                  <c:v>7.1334664142022989E-8</c:v>
                </c:pt>
                <c:pt idx="39">
                  <c:v>1.5379981517726104E-5</c:v>
                </c:pt>
                <c:pt idx="40">
                  <c:v>3.0821814933545273E-6</c:v>
                </c:pt>
                <c:pt idx="41">
                  <c:v>8.9159462692773233E-6</c:v>
                </c:pt>
                <c:pt idx="42">
                  <c:v>7.8773004138659951E-6</c:v>
                </c:pt>
                <c:pt idx="43">
                  <c:v>1.8527424012569377E-8</c:v>
                </c:pt>
                <c:pt idx="44">
                  <c:v>5.1951621899683385E-11</c:v>
                </c:pt>
                <c:pt idx="45">
                  <c:v>6.3892395072843244E-7</c:v>
                </c:pt>
                <c:pt idx="46">
                  <c:v>4.6817769071637085E-7</c:v>
                </c:pt>
                <c:pt idx="47">
                  <c:v>8.0437225208971528E-8</c:v>
                </c:pt>
                <c:pt idx="48">
                  <c:v>1.4877983772450826E-4</c:v>
                </c:pt>
                <c:pt idx="49">
                  <c:v>1.6736529930161464E-6</c:v>
                </c:pt>
                <c:pt idx="50">
                  <c:v>6.1484102035338625E-10</c:v>
                </c:pt>
                <c:pt idx="51">
                  <c:v>8.983352545101068E-8</c:v>
                </c:pt>
                <c:pt idx="52">
                  <c:v>4.3518781584065641E-7</c:v>
                </c:pt>
                <c:pt idx="53">
                  <c:v>3.6373348556933728E-5</c:v>
                </c:pt>
                <c:pt idx="54">
                  <c:v>1.9269190300120952E-8</c:v>
                </c:pt>
                <c:pt idx="55">
                  <c:v>1.8977454625318653E-8</c:v>
                </c:pt>
                <c:pt idx="56">
                  <c:v>2.9346268527745988E-8</c:v>
                </c:pt>
                <c:pt idx="57">
                  <c:v>3.0648374452810446E-9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E2B2-416D-B084-F8169CEEBD2C}"/>
            </c:ext>
          </c:extLst>
        </c:ser>
        <c:ser>
          <c:idx val="7"/>
          <c:order val="7"/>
          <c:tx>
            <c:v>Ry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cav1ncav2nTSteel!$B$171:$B$307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4.6264099999999999</c:v>
                </c:pt>
                <c:pt idx="20">
                  <c:v>4.6318000000000001</c:v>
                </c:pt>
                <c:pt idx="21">
                  <c:v>4.6448400000000003</c:v>
                </c:pt>
                <c:pt idx="22">
                  <c:v>4.7054900000000002</c:v>
                </c:pt>
                <c:pt idx="23">
                  <c:v>4.7700500000000003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5.5977399999999999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cav1ncav2nTSteel!$N$171:$N$307</c:f>
              <c:numCache>
                <c:formatCode>0.00E+00</c:formatCode>
                <c:ptCount val="137"/>
                <c:pt idx="0">
                  <c:v>2.4941620358630998</c:v>
                </c:pt>
                <c:pt idx="1">
                  <c:v>2.0753340746521135E-2</c:v>
                </c:pt>
                <c:pt idx="2">
                  <c:v>1.0125500154276261</c:v>
                </c:pt>
                <c:pt idx="3">
                  <c:v>3.3393771325200459</c:v>
                </c:pt>
                <c:pt idx="4">
                  <c:v>25.874686634606096</c:v>
                </c:pt>
                <c:pt idx="5">
                  <c:v>7009.4979239022687</c:v>
                </c:pt>
                <c:pt idx="6">
                  <c:v>6993.9710245018023</c:v>
                </c:pt>
                <c:pt idx="7">
                  <c:v>7.7111756240326583</c:v>
                </c:pt>
                <c:pt idx="8">
                  <c:v>11858.560240195644</c:v>
                </c:pt>
                <c:pt idx="9">
                  <c:v>3.5063250588518513</c:v>
                </c:pt>
                <c:pt idx="10">
                  <c:v>0.11002018503356094</c:v>
                </c:pt>
                <c:pt idx="11">
                  <c:v>1.9563603895511215</c:v>
                </c:pt>
                <c:pt idx="12">
                  <c:v>0.56159387770991254</c:v>
                </c:pt>
                <c:pt idx="13">
                  <c:v>5.5873423115524368</c:v>
                </c:pt>
                <c:pt idx="14">
                  <c:v>47.05977296881467</c:v>
                </c:pt>
                <c:pt idx="15">
                  <c:v>0.18501420473250316</c:v>
                </c:pt>
                <c:pt idx="16">
                  <c:v>0.52722351142839863</c:v>
                </c:pt>
                <c:pt idx="17">
                  <c:v>0.30982260109044868</c:v>
                </c:pt>
                <c:pt idx="18">
                  <c:v>4.3029790697010002</c:v>
                </c:pt>
                <c:pt idx="19">
                  <c:v>1.0385117121870411E-2</c:v>
                </c:pt>
                <c:pt idx="20">
                  <c:v>1.6845862368357882E-2</c:v>
                </c:pt>
                <c:pt idx="21">
                  <c:v>1.1038920677984789</c:v>
                </c:pt>
                <c:pt idx="22">
                  <c:v>1.8591731944729386E-3</c:v>
                </c:pt>
                <c:pt idx="23">
                  <c:v>1.7530720823666532</c:v>
                </c:pt>
                <c:pt idx="24">
                  <c:v>0.1190135264132734</c:v>
                </c:pt>
                <c:pt idx="25">
                  <c:v>4.713827868124046E-3</c:v>
                </c:pt>
                <c:pt idx="26">
                  <c:v>7.1890048223694672E-2</c:v>
                </c:pt>
                <c:pt idx="27">
                  <c:v>1.6720348304940327</c:v>
                </c:pt>
                <c:pt idx="28">
                  <c:v>5.8723543602869049E-2</c:v>
                </c:pt>
                <c:pt idx="29">
                  <c:v>3.3966744356968448E-2</c:v>
                </c:pt>
                <c:pt idx="30">
                  <c:v>3.6406073672348285E-6</c:v>
                </c:pt>
                <c:pt idx="31">
                  <c:v>4.2584992542514619E-5</c:v>
                </c:pt>
                <c:pt idx="32">
                  <c:v>1.9775023148750881</c:v>
                </c:pt>
                <c:pt idx="33">
                  <c:v>2.5287530907432334</c:v>
                </c:pt>
                <c:pt idx="34">
                  <c:v>1.8085785510673053E-2</c:v>
                </c:pt>
                <c:pt idx="35">
                  <c:v>0.10267558852053306</c:v>
                </c:pt>
                <c:pt idx="36">
                  <c:v>0.77587527148215252</c:v>
                </c:pt>
                <c:pt idx="37">
                  <c:v>1.1452161115890055E-2</c:v>
                </c:pt>
                <c:pt idx="38">
                  <c:v>6.8020277309324223E-2</c:v>
                </c:pt>
                <c:pt idx="39">
                  <c:v>3.9699744466342661</c:v>
                </c:pt>
                <c:pt idx="40">
                  <c:v>0.23341169574893469</c:v>
                </c:pt>
                <c:pt idx="41">
                  <c:v>2.0373542380022845E-5</c:v>
                </c:pt>
                <c:pt idx="42">
                  <c:v>5.4326209750799968E-5</c:v>
                </c:pt>
                <c:pt idx="43">
                  <c:v>4.3194957717165603E-5</c:v>
                </c:pt>
                <c:pt idx="44">
                  <c:v>2.0590581850484269E-4</c:v>
                </c:pt>
                <c:pt idx="45">
                  <c:v>3.9015710978719527E-3</c:v>
                </c:pt>
                <c:pt idx="46">
                  <c:v>0.74879059266770132</c:v>
                </c:pt>
                <c:pt idx="47">
                  <c:v>2.3512419676468598E-3</c:v>
                </c:pt>
                <c:pt idx="48">
                  <c:v>0.17086434488673996</c:v>
                </c:pt>
                <c:pt idx="49">
                  <c:v>0.32574612503617445</c:v>
                </c:pt>
                <c:pt idx="50">
                  <c:v>2.2828119671891646E-4</c:v>
                </c:pt>
                <c:pt idx="51">
                  <c:v>0.33661228969773782</c:v>
                </c:pt>
                <c:pt idx="52">
                  <c:v>4.5084205382053619E-5</c:v>
                </c:pt>
                <c:pt idx="53">
                  <c:v>5.7957533414894401E-4</c:v>
                </c:pt>
                <c:pt idx="54">
                  <c:v>2.1828379636855761E-2</c:v>
                </c:pt>
                <c:pt idx="55">
                  <c:v>5.2646573971210739E-2</c:v>
                </c:pt>
                <c:pt idx="56">
                  <c:v>0.18484262249496164</c:v>
                </c:pt>
                <c:pt idx="57">
                  <c:v>5.7695323200992528E-2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E2B2-416D-B084-F8169CEEB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88784"/>
        <c:axId val="1751880464"/>
      </c:scatterChart>
      <c:valAx>
        <c:axId val="1867630112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14720"/>
        <c:crosses val="autoZero"/>
        <c:crossBetween val="midCat"/>
      </c:valAx>
      <c:valAx>
        <c:axId val="1867614720"/>
        <c:scaling>
          <c:logBase val="10"/>
          <c:orientation val="minMax"/>
          <c:max val="1000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Rz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*GHz]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30112"/>
        <c:crosses val="autoZero"/>
        <c:crossBetween val="midCat"/>
        <c:majorUnit val="100"/>
      </c:valAx>
      <c:valAx>
        <c:axId val="1751880464"/>
        <c:scaling>
          <c:logBase val="10"/>
          <c:orientation val="minMax"/>
          <c:max val="1000000"/>
          <c:min val="1.0000000000000002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Rx, Ry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/m]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8784"/>
        <c:crosses val="max"/>
        <c:crossBetween val="midCat"/>
        <c:majorUnit val="100"/>
      </c:valAx>
      <c:valAx>
        <c:axId val="1751888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1880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2"/>
          <c:tx>
            <c:strRef>
              <c:f>cav1ncav2nT2CPRtaper!$O$1</c:f>
              <c:strCache>
                <c:ptCount val="1"/>
                <c:pt idx="0">
                  <c:v>Rz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cav1ncav2nT2CPRtaper!$B$3:$B$164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cav1ncav2nT2CPRtaper!$O$3:$O$164</c:f>
              <c:numCache>
                <c:formatCode>0.00E+00</c:formatCode>
                <c:ptCount val="162"/>
                <c:pt idx="0">
                  <c:v>2.631881783063556E-4</c:v>
                </c:pt>
                <c:pt idx="1">
                  <c:v>9.0634317773631339E-6</c:v>
                </c:pt>
                <c:pt idx="2">
                  <c:v>1.0343980547273454E-3</c:v>
                </c:pt>
                <c:pt idx="3">
                  <c:v>2.7552164482351287E-4</c:v>
                </c:pt>
                <c:pt idx="4">
                  <c:v>6.900874714457411E-4</c:v>
                </c:pt>
                <c:pt idx="5">
                  <c:v>0.13208385853589608</c:v>
                </c:pt>
                <c:pt idx="6">
                  <c:v>1.1144427697009558E-2</c:v>
                </c:pt>
                <c:pt idx="7">
                  <c:v>3.3836207236307946E-2</c:v>
                </c:pt>
                <c:pt idx="8">
                  <c:v>3.3387743543992182E-2</c:v>
                </c:pt>
                <c:pt idx="9">
                  <c:v>3.4096071405485286E-4</c:v>
                </c:pt>
                <c:pt idx="10">
                  <c:v>10.687522050530422</c:v>
                </c:pt>
                <c:pt idx="11">
                  <c:v>0.36487539862158219</c:v>
                </c:pt>
                <c:pt idx="12">
                  <c:v>104.43674968306077</c:v>
                </c:pt>
                <c:pt idx="13">
                  <c:v>609.03040875754277</c:v>
                </c:pt>
                <c:pt idx="14">
                  <c:v>73.566669578922244</c:v>
                </c:pt>
                <c:pt idx="15">
                  <c:v>13.331140872727772</c:v>
                </c:pt>
                <c:pt idx="16" formatCode="General">
                  <c:v>130.43969118714696</c:v>
                </c:pt>
                <c:pt idx="17">
                  <c:v>0.69775087192092589</c:v>
                </c:pt>
                <c:pt idx="18">
                  <c:v>0.87551783753348333</c:v>
                </c:pt>
                <c:pt idx="19">
                  <c:v>407.07664950794907</c:v>
                </c:pt>
                <c:pt idx="20">
                  <c:v>0.18724358113168768</c:v>
                </c:pt>
                <c:pt idx="21">
                  <c:v>0</c:v>
                </c:pt>
                <c:pt idx="22">
                  <c:v>3.2468682906688264</c:v>
                </c:pt>
                <c:pt idx="23" formatCode="General">
                  <c:v>15.477001012207577</c:v>
                </c:pt>
                <c:pt idx="24">
                  <c:v>9.1247918341656611</c:v>
                </c:pt>
                <c:pt idx="25">
                  <c:v>16.417933505732201</c:v>
                </c:pt>
                <c:pt idx="26">
                  <c:v>69.739370315437711</c:v>
                </c:pt>
                <c:pt idx="27">
                  <c:v>20.409793937328729</c:v>
                </c:pt>
                <c:pt idx="28">
                  <c:v>28.179502441479737</c:v>
                </c:pt>
                <c:pt idx="29">
                  <c:v>5.7364731460029992</c:v>
                </c:pt>
                <c:pt idx="30">
                  <c:v>2.4570873276648584</c:v>
                </c:pt>
                <c:pt idx="31">
                  <c:v>1.4784887494014276</c:v>
                </c:pt>
                <c:pt idx="32">
                  <c:v>0.15008893276583304</c:v>
                </c:pt>
                <c:pt idx="33">
                  <c:v>0.42257100424293487</c:v>
                </c:pt>
                <c:pt idx="34">
                  <c:v>0.25232255524178515</c:v>
                </c:pt>
                <c:pt idx="35">
                  <c:v>2.4496233577312654</c:v>
                </c:pt>
                <c:pt idx="36">
                  <c:v>11.626535232787598</c:v>
                </c:pt>
                <c:pt idx="37">
                  <c:v>11.799821662018811</c:v>
                </c:pt>
                <c:pt idx="38">
                  <c:v>5559.5738510638594</c:v>
                </c:pt>
                <c:pt idx="39">
                  <c:v>1310.5587135399878</c:v>
                </c:pt>
                <c:pt idx="40">
                  <c:v>24.332589367791538</c:v>
                </c:pt>
                <c:pt idx="41">
                  <c:v>20.020692599929355</c:v>
                </c:pt>
                <c:pt idx="42">
                  <c:v>1817.2767682973974</c:v>
                </c:pt>
                <c:pt idx="43">
                  <c:v>9.5695293615648147</c:v>
                </c:pt>
                <c:pt idx="44">
                  <c:v>250.9021281569766</c:v>
                </c:pt>
                <c:pt idx="45">
                  <c:v>9.8383082968433381E-4</c:v>
                </c:pt>
                <c:pt idx="46">
                  <c:v>0.59382021359708714</c:v>
                </c:pt>
                <c:pt idx="47">
                  <c:v>1.0760207934923673</c:v>
                </c:pt>
                <c:pt idx="48">
                  <c:v>1.3728763435369145</c:v>
                </c:pt>
                <c:pt idx="49">
                  <c:v>0.24885108832720329</c:v>
                </c:pt>
                <c:pt idx="50">
                  <c:v>2.6023156366334552</c:v>
                </c:pt>
                <c:pt idx="51">
                  <c:v>0.89978389442617523</c:v>
                </c:pt>
                <c:pt idx="52">
                  <c:v>17.30548935682874</c:v>
                </c:pt>
                <c:pt idx="53">
                  <c:v>0.84193111223587469</c:v>
                </c:pt>
                <c:pt idx="54">
                  <c:v>0.74611272607209522</c:v>
                </c:pt>
                <c:pt idx="55">
                  <c:v>4.5849999250789905E-2</c:v>
                </c:pt>
                <c:pt idx="56">
                  <c:v>6.4221560512196588E-2</c:v>
                </c:pt>
                <c:pt idx="57">
                  <c:v>2.3097641671316653</c:v>
                </c:pt>
                <c:pt idx="58">
                  <c:v>97.728335479812401</c:v>
                </c:pt>
                <c:pt idx="59">
                  <c:v>9.5556070966624877E-3</c:v>
                </c:pt>
                <c:pt idx="60">
                  <c:v>7.2339446066107621E-2</c:v>
                </c:pt>
                <c:pt idx="61">
                  <c:v>1.2970337990889118</c:v>
                </c:pt>
                <c:pt idx="62">
                  <c:v>7.9551178064683301E-2</c:v>
                </c:pt>
                <c:pt idx="63">
                  <c:v>0.11313923955580234</c:v>
                </c:pt>
                <c:pt idx="64">
                  <c:v>0</c:v>
                </c:pt>
                <c:pt idx="65">
                  <c:v>4.7070104216810009E-2</c:v>
                </c:pt>
                <c:pt idx="66">
                  <c:v>0.38633106079085888</c:v>
                </c:pt>
                <c:pt idx="67">
                  <c:v>0.19088242262432653</c:v>
                </c:pt>
                <c:pt idx="68">
                  <c:v>3.3164995816684583E-3</c:v>
                </c:pt>
                <c:pt idx="69">
                  <c:v>2.3109781584988545</c:v>
                </c:pt>
                <c:pt idx="70">
                  <c:v>0.87488835514272756</c:v>
                </c:pt>
                <c:pt idx="71">
                  <c:v>1.1929787612701026E-3</c:v>
                </c:pt>
                <c:pt idx="72">
                  <c:v>4.6630526065542108</c:v>
                </c:pt>
                <c:pt idx="73">
                  <c:v>22.878788661238861</c:v>
                </c:pt>
                <c:pt idx="74">
                  <c:v>0.2768116193955002</c:v>
                </c:pt>
                <c:pt idx="75">
                  <c:v>0.33267281743444554</c:v>
                </c:pt>
                <c:pt idx="76">
                  <c:v>4.4496479251254654E-2</c:v>
                </c:pt>
                <c:pt idx="77">
                  <c:v>8.6994767172230758E-2</c:v>
                </c:pt>
                <c:pt idx="78">
                  <c:v>1.0691861719706626</c:v>
                </c:pt>
                <c:pt idx="79">
                  <c:v>5.6734436762791121E-2</c:v>
                </c:pt>
                <c:pt idx="80">
                  <c:v>2.385708518979679E-4</c:v>
                </c:pt>
                <c:pt idx="81">
                  <c:v>0.64905886750267028</c:v>
                </c:pt>
                <c:pt idx="82">
                  <c:v>19.042113489665404</c:v>
                </c:pt>
                <c:pt idx="83">
                  <c:v>3.8188802218643612</c:v>
                </c:pt>
                <c:pt idx="84">
                  <c:v>2.4216759525718017E-3</c:v>
                </c:pt>
                <c:pt idx="85">
                  <c:v>1.9866329377337794E-3</c:v>
                </c:pt>
                <c:pt idx="86">
                  <c:v>1.1591641440279408E-2</c:v>
                </c:pt>
                <c:pt idx="87">
                  <c:v>0.95427898010873446</c:v>
                </c:pt>
                <c:pt idx="88">
                  <c:v>5.8832872515521849E-2</c:v>
                </c:pt>
                <c:pt idx="89">
                  <c:v>0.21178732817725929</c:v>
                </c:pt>
                <c:pt idx="90">
                  <c:v>5.1468909896561568E-2</c:v>
                </c:pt>
                <c:pt idx="91">
                  <c:v>2.7777374976366009E-2</c:v>
                </c:pt>
                <c:pt idx="92">
                  <c:v>0.36437670695058905</c:v>
                </c:pt>
                <c:pt idx="93">
                  <c:v>0.36708430989940388</c:v>
                </c:pt>
                <c:pt idx="94">
                  <c:v>0.84985935020674286</c:v>
                </c:pt>
                <c:pt idx="95">
                  <c:v>1.0779476522307623</c:v>
                </c:pt>
                <c:pt idx="96">
                  <c:v>0.12815380178431035</c:v>
                </c:pt>
                <c:pt idx="97">
                  <c:v>4.4721915441696423E-2</c:v>
                </c:pt>
                <c:pt idx="98">
                  <c:v>1.5456006281264874E-2</c:v>
                </c:pt>
                <c:pt idx="99">
                  <c:v>1.0044427826726317</c:v>
                </c:pt>
                <c:pt idx="100">
                  <c:v>6.5098355471202834E-3</c:v>
                </c:pt>
                <c:pt idx="101">
                  <c:v>2.2894255105105628E-2</c:v>
                </c:pt>
                <c:pt idx="102">
                  <c:v>1.320465021961333</c:v>
                </c:pt>
                <c:pt idx="103">
                  <c:v>0.29549542598134299</c:v>
                </c:pt>
                <c:pt idx="104">
                  <c:v>0.54833437307167887</c:v>
                </c:pt>
                <c:pt idx="105">
                  <c:v>2.1497178200522455</c:v>
                </c:pt>
                <c:pt idx="106">
                  <c:v>3.0514021603263608E-2</c:v>
                </c:pt>
                <c:pt idx="107">
                  <c:v>1.3756939465068128</c:v>
                </c:pt>
                <c:pt idx="108">
                  <c:v>0.74419159943626356</c:v>
                </c:pt>
                <c:pt idx="109">
                  <c:v>2.3259045707004534E-2</c:v>
                </c:pt>
                <c:pt idx="110">
                  <c:v>1.9259068975145066E-2</c:v>
                </c:pt>
                <c:pt idx="111">
                  <c:v>0.26924485547531807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C4-42B2-A093-3255F3E6DDF7}"/>
            </c:ext>
          </c:extLst>
        </c:ser>
        <c:ser>
          <c:idx val="5"/>
          <c:order val="5"/>
          <c:tx>
            <c:strRef>
              <c:f>cav1ncav2nT2CPRtaper!$R$1</c:f>
              <c:strCache>
                <c:ptCount val="1"/>
                <c:pt idx="0">
                  <c:v>Rz PL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strRef>
              <c:f>cav1ncav2nT2CPRtaper!$B$2:$B$194</c:f>
              <c:strCache>
                <c:ptCount val="193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4,04</c:v>
                </c:pt>
                <c:pt idx="4">
                  <c:v>4,04148</c:v>
                </c:pt>
                <c:pt idx="5">
                  <c:v>4,12989</c:v>
                </c:pt>
                <c:pt idx="6">
                  <c:v>4,13007</c:v>
                </c:pt>
                <c:pt idx="7">
                  <c:v>4,2583</c:v>
                </c:pt>
                <c:pt idx="8">
                  <c:v>4,26365</c:v>
                </c:pt>
                <c:pt idx="9">
                  <c:v>4,31528</c:v>
                </c:pt>
                <c:pt idx="10">
                  <c:v>4,31623</c:v>
                </c:pt>
                <c:pt idx="11">
                  <c:v>4,45328</c:v>
                </c:pt>
                <c:pt idx="12">
                  <c:v>4,45513</c:v>
                </c:pt>
                <c:pt idx="13">
                  <c:v>4,51351</c:v>
                </c:pt>
                <c:pt idx="14">
                  <c:v>4,51456</c:v>
                </c:pt>
                <c:pt idx="15">
                  <c:v>4,53138</c:v>
                </c:pt>
                <c:pt idx="16">
                  <c:v>4,5349</c:v>
                </c:pt>
                <c:pt idx="17">
                  <c:v>4,5616</c:v>
                </c:pt>
                <c:pt idx="18">
                  <c:v>4,56461</c:v>
                </c:pt>
                <c:pt idx="19">
                  <c:v>4,5887</c:v>
                </c:pt>
                <c:pt idx="20">
                  <c:v>4,58927</c:v>
                </c:pt>
                <c:pt idx="21">
                  <c:v>4,61869</c:v>
                </c:pt>
                <c:pt idx="23">
                  <c:v>4,6314</c:v>
                </c:pt>
                <c:pt idx="24">
                  <c:v>4,71152</c:v>
                </c:pt>
                <c:pt idx="25">
                  <c:v>4,74145</c:v>
                </c:pt>
                <c:pt idx="26">
                  <c:v>4,76668</c:v>
                </c:pt>
                <c:pt idx="27">
                  <c:v>4,7914</c:v>
                </c:pt>
                <c:pt idx="28">
                  <c:v>4,81476</c:v>
                </c:pt>
                <c:pt idx="29">
                  <c:v>4,86576</c:v>
                </c:pt>
                <c:pt idx="30">
                  <c:v>4,87553</c:v>
                </c:pt>
                <c:pt idx="31">
                  <c:v>4,91028</c:v>
                </c:pt>
                <c:pt idx="32">
                  <c:v>4,98667</c:v>
                </c:pt>
                <c:pt idx="33">
                  <c:v>5,06126</c:v>
                </c:pt>
                <c:pt idx="34">
                  <c:v>5,16335</c:v>
                </c:pt>
                <c:pt idx="35">
                  <c:v>5,19994</c:v>
                </c:pt>
                <c:pt idx="36">
                  <c:v>5,23286</c:v>
                </c:pt>
                <c:pt idx="37">
                  <c:v>5,30226</c:v>
                </c:pt>
                <c:pt idx="38">
                  <c:v>5,36172</c:v>
                </c:pt>
                <c:pt idx="39">
                  <c:v>5,36388</c:v>
                </c:pt>
                <c:pt idx="40">
                  <c:v>5,45836</c:v>
                </c:pt>
                <c:pt idx="41">
                  <c:v>5,47555</c:v>
                </c:pt>
                <c:pt idx="42">
                  <c:v>5,50235</c:v>
                </c:pt>
                <c:pt idx="43">
                  <c:v>5,50349</c:v>
                </c:pt>
                <c:pt idx="44">
                  <c:v>5,54438</c:v>
                </c:pt>
                <c:pt idx="45">
                  <c:v>5,58514</c:v>
                </c:pt>
                <c:pt idx="46">
                  <c:v>5,60192</c:v>
                </c:pt>
                <c:pt idx="47">
                  <c:v>5,6186</c:v>
                </c:pt>
                <c:pt idx="48">
                  <c:v>5,6301</c:v>
                </c:pt>
                <c:pt idx="49">
                  <c:v>5,63261</c:v>
                </c:pt>
                <c:pt idx="50">
                  <c:v>5,64575</c:v>
                </c:pt>
                <c:pt idx="51">
                  <c:v>5,64685</c:v>
                </c:pt>
                <c:pt idx="52">
                  <c:v>5,6532</c:v>
                </c:pt>
                <c:pt idx="53">
                  <c:v>5,65947</c:v>
                </c:pt>
                <c:pt idx="54">
                  <c:v>5,66702</c:v>
                </c:pt>
                <c:pt idx="55">
                  <c:v>5,66855</c:v>
                </c:pt>
                <c:pt idx="56">
                  <c:v>5,6987</c:v>
                </c:pt>
                <c:pt idx="57">
                  <c:v>5,71316</c:v>
                </c:pt>
                <c:pt idx="58">
                  <c:v>5,72022</c:v>
                </c:pt>
                <c:pt idx="59">
                  <c:v>5,7694</c:v>
                </c:pt>
                <c:pt idx="60">
                  <c:v>5,7697</c:v>
                </c:pt>
                <c:pt idx="61">
                  <c:v>5,78202</c:v>
                </c:pt>
                <c:pt idx="62">
                  <c:v>5,79297</c:v>
                </c:pt>
                <c:pt idx="63">
                  <c:v>5,81887</c:v>
                </c:pt>
                <c:pt idx="64">
                  <c:v>5,84031</c:v>
                </c:pt>
                <c:pt idx="66">
                  <c:v>5,84603</c:v>
                </c:pt>
                <c:pt idx="67">
                  <c:v>5,85061</c:v>
                </c:pt>
                <c:pt idx="68">
                  <c:v>5,91415</c:v>
                </c:pt>
                <c:pt idx="69">
                  <c:v>5,91859</c:v>
                </c:pt>
                <c:pt idx="70">
                  <c:v>5,95284</c:v>
                </c:pt>
                <c:pt idx="71">
                  <c:v>5,95801</c:v>
                </c:pt>
                <c:pt idx="72">
                  <c:v>5,96271</c:v>
                </c:pt>
                <c:pt idx="73">
                  <c:v>5,96644</c:v>
                </c:pt>
                <c:pt idx="74">
                  <c:v>5,98862</c:v>
                </c:pt>
                <c:pt idx="75">
                  <c:v>6,01615</c:v>
                </c:pt>
                <c:pt idx="76">
                  <c:v>6,09356</c:v>
                </c:pt>
                <c:pt idx="77">
                  <c:v>6,0969</c:v>
                </c:pt>
                <c:pt idx="78">
                  <c:v>6,12869</c:v>
                </c:pt>
                <c:pt idx="79">
                  <c:v>6,14753</c:v>
                </c:pt>
                <c:pt idx="80">
                  <c:v>6,17336</c:v>
                </c:pt>
                <c:pt idx="81">
                  <c:v>6,19075</c:v>
                </c:pt>
                <c:pt idx="82">
                  <c:v>6,20632</c:v>
                </c:pt>
                <c:pt idx="83">
                  <c:v>6,22658</c:v>
                </c:pt>
                <c:pt idx="84">
                  <c:v>6,23092</c:v>
                </c:pt>
                <c:pt idx="85">
                  <c:v>6,23587</c:v>
                </c:pt>
                <c:pt idx="86">
                  <c:v>6,24827</c:v>
                </c:pt>
                <c:pt idx="87">
                  <c:v>6,33378</c:v>
                </c:pt>
                <c:pt idx="88">
                  <c:v>6,35536</c:v>
                </c:pt>
                <c:pt idx="89">
                  <c:v>6,36847</c:v>
                </c:pt>
                <c:pt idx="90">
                  <c:v>6,40153</c:v>
                </c:pt>
                <c:pt idx="91">
                  <c:v>6,44322</c:v>
                </c:pt>
                <c:pt idx="92">
                  <c:v>6,45184</c:v>
                </c:pt>
                <c:pt idx="93">
                  <c:v>6,49715</c:v>
                </c:pt>
                <c:pt idx="94">
                  <c:v>6,52838</c:v>
                </c:pt>
                <c:pt idx="95">
                  <c:v>6,54728</c:v>
                </c:pt>
                <c:pt idx="96">
                  <c:v>6,54846</c:v>
                </c:pt>
                <c:pt idx="97">
                  <c:v>6,5579</c:v>
                </c:pt>
                <c:pt idx="98">
                  <c:v>6,60417</c:v>
                </c:pt>
                <c:pt idx="99">
                  <c:v>6,61556</c:v>
                </c:pt>
                <c:pt idx="100">
                  <c:v>6,6694</c:v>
                </c:pt>
                <c:pt idx="101">
                  <c:v>6,70781</c:v>
                </c:pt>
                <c:pt idx="102">
                  <c:v>6,74139</c:v>
                </c:pt>
                <c:pt idx="103">
                  <c:v>6,74821</c:v>
                </c:pt>
                <c:pt idx="104">
                  <c:v>6,80238</c:v>
                </c:pt>
                <c:pt idx="105">
                  <c:v>6,80833</c:v>
                </c:pt>
                <c:pt idx="106">
                  <c:v>6,86116</c:v>
                </c:pt>
                <c:pt idx="107">
                  <c:v>6,89062</c:v>
                </c:pt>
                <c:pt idx="108">
                  <c:v>6,90242</c:v>
                </c:pt>
                <c:pt idx="109">
                  <c:v>6,90628</c:v>
                </c:pt>
                <c:pt idx="110">
                  <c:v>6,91877</c:v>
                </c:pt>
                <c:pt idx="111">
                  <c:v>6,97413</c:v>
                </c:pt>
                <c:pt idx="112">
                  <c:v>6,98735</c:v>
                </c:pt>
                <c:pt idx="168">
                  <c:v>Freq PEC</c:v>
                </c:pt>
                <c:pt idx="169">
                  <c:v>2,67819</c:v>
                </c:pt>
                <c:pt idx="170">
                  <c:v>2,67819</c:v>
                </c:pt>
                <c:pt idx="171">
                  <c:v>2,78799</c:v>
                </c:pt>
                <c:pt idx="172">
                  <c:v>2,85588</c:v>
                </c:pt>
                <c:pt idx="173">
                  <c:v>2,85588</c:v>
                </c:pt>
                <c:pt idx="174">
                  <c:v>2,9986</c:v>
                </c:pt>
                <c:pt idx="175">
                  <c:v>2,99861</c:v>
                </c:pt>
                <c:pt idx="176">
                  <c:v>3,03491</c:v>
                </c:pt>
                <c:pt idx="177">
                  <c:v>3,24829</c:v>
                </c:pt>
                <c:pt idx="178">
                  <c:v>4,01279</c:v>
                </c:pt>
                <c:pt idx="179">
                  <c:v>4,01346</c:v>
                </c:pt>
                <c:pt idx="180">
                  <c:v>4,04878</c:v>
                </c:pt>
                <c:pt idx="181">
                  <c:v>4,04878</c:v>
                </c:pt>
                <c:pt idx="182">
                  <c:v>4,16614</c:v>
                </c:pt>
                <c:pt idx="183">
                  <c:v>4,16891</c:v>
                </c:pt>
                <c:pt idx="184">
                  <c:v>4,29287</c:v>
                </c:pt>
                <c:pt idx="185">
                  <c:v>4,29397</c:v>
                </c:pt>
                <c:pt idx="186">
                  <c:v>4,39918</c:v>
                </c:pt>
                <c:pt idx="187">
                  <c:v>4,40822</c:v>
                </c:pt>
                <c:pt idx="188">
                  <c:v>4,62657</c:v>
                </c:pt>
                <c:pt idx="189">
                  <c:v>4,63196</c:v>
                </c:pt>
                <c:pt idx="190">
                  <c:v>4,64495</c:v>
                </c:pt>
                <c:pt idx="191">
                  <c:v>4,70551</c:v>
                </c:pt>
                <c:pt idx="192">
                  <c:v>4,77017</c:v>
                </c:pt>
              </c:strCache>
            </c:strRef>
          </c:xVal>
          <c:yVal>
            <c:numRef>
              <c:f>cav1ncav2nT2CPRtaper!$R$2:$R$194</c:f>
              <c:numCache>
                <c:formatCode>General</c:formatCode>
                <c:ptCount val="193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  <c:pt idx="96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5</c:v>
                </c:pt>
                <c:pt idx="186">
                  <c:v>5</c:v>
                </c:pt>
                <c:pt idx="187">
                  <c:v>5</c:v>
                </c:pt>
                <c:pt idx="188">
                  <c:v>5</c:v>
                </c:pt>
                <c:pt idx="189">
                  <c:v>5</c:v>
                </c:pt>
                <c:pt idx="190">
                  <c:v>5</c:v>
                </c:pt>
                <c:pt idx="191">
                  <c:v>5</c:v>
                </c:pt>
                <c:pt idx="192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9C4-42B2-A093-3255F3E6DDF7}"/>
            </c:ext>
          </c:extLst>
        </c:ser>
        <c:ser>
          <c:idx val="8"/>
          <c:order val="8"/>
          <c:tx>
            <c:v>Rz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cav1ncav2nT2CPRtaper!$B$171:$B$306</c:f>
              <c:numCache>
                <c:formatCode>General</c:formatCode>
                <c:ptCount val="136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cav1ncav2nT2CPRtaper!$O$171:$O$306</c:f>
              <c:numCache>
                <c:formatCode>0.00E+00</c:formatCode>
                <c:ptCount val="136"/>
                <c:pt idx="0">
                  <c:v>1.7849029450564552E-7</c:v>
                </c:pt>
                <c:pt idx="1">
                  <c:v>3.3007533938059385E-7</c:v>
                </c:pt>
                <c:pt idx="2">
                  <c:v>5.6236882539710173E-11</c:v>
                </c:pt>
                <c:pt idx="3">
                  <c:v>1.2728825658967211E-8</c:v>
                </c:pt>
                <c:pt idx="4">
                  <c:v>4.5458975994779191E-6</c:v>
                </c:pt>
                <c:pt idx="5">
                  <c:v>4.0087008242584607E-8</c:v>
                </c:pt>
                <c:pt idx="6">
                  <c:v>8.748476969654277E-6</c:v>
                </c:pt>
                <c:pt idx="7">
                  <c:v>1.1717511268857583E-6</c:v>
                </c:pt>
                <c:pt idx="8">
                  <c:v>1.2586656988101828E-5</c:v>
                </c:pt>
                <c:pt idx="9">
                  <c:v>9.2102876186740855E-9</c:v>
                </c:pt>
                <c:pt idx="10">
                  <c:v>1.7510256287976185E-8</c:v>
                </c:pt>
                <c:pt idx="11">
                  <c:v>1.1068867701351227E-5</c:v>
                </c:pt>
                <c:pt idx="12">
                  <c:v>2.6013179750094502E-5</c:v>
                </c:pt>
                <c:pt idx="13">
                  <c:v>6.0859819570723577E-7</c:v>
                </c:pt>
                <c:pt idx="14">
                  <c:v>6.644512849655206E-8</c:v>
                </c:pt>
                <c:pt idx="15">
                  <c:v>5.4063198421268453E-9</c:v>
                </c:pt>
                <c:pt idx="16">
                  <c:v>3.5914966913820629E-6</c:v>
                </c:pt>
                <c:pt idx="17">
                  <c:v>3.8555485383703974E-7</c:v>
                </c:pt>
                <c:pt idx="18">
                  <c:v>3.2615214816009288E-7</c:v>
                </c:pt>
                <c:pt idx="19">
                  <c:v>1.5885721555033381E-8</c:v>
                </c:pt>
                <c:pt idx="20">
                  <c:v>3.2591182691794987E-7</c:v>
                </c:pt>
                <c:pt idx="21">
                  <c:v>1.6802772719438007E-8</c:v>
                </c:pt>
                <c:pt idx="22">
                  <c:v>2.9976460703001603E-8</c:v>
                </c:pt>
                <c:pt idx="23">
                  <c:v>1.3785865826885756E-8</c:v>
                </c:pt>
                <c:pt idx="24">
                  <c:v>4.3538861868542696E-12</c:v>
                </c:pt>
                <c:pt idx="25">
                  <c:v>8.3380206474946014E-9</c:v>
                </c:pt>
                <c:pt idx="26">
                  <c:v>2.6964036469153789E-5</c:v>
                </c:pt>
                <c:pt idx="27">
                  <c:v>8.019635525226236E-7</c:v>
                </c:pt>
                <c:pt idx="28">
                  <c:v>2.9090454710574287E-9</c:v>
                </c:pt>
                <c:pt idx="29">
                  <c:v>4.3024377284775959E-9</c:v>
                </c:pt>
                <c:pt idx="30">
                  <c:v>4.1567134186135656E-9</c:v>
                </c:pt>
                <c:pt idx="31">
                  <c:v>4.3971487252233721E-9</c:v>
                </c:pt>
                <c:pt idx="32">
                  <c:v>1.0841226996881492E-9</c:v>
                </c:pt>
                <c:pt idx="33">
                  <c:v>1.9429102896197465E-6</c:v>
                </c:pt>
                <c:pt idx="34">
                  <c:v>2.9224357832047312E-12</c:v>
                </c:pt>
                <c:pt idx="35">
                  <c:v>1.0030733498911856E-9</c:v>
                </c:pt>
                <c:pt idx="36">
                  <c:v>3.0070016229424976E-9</c:v>
                </c:pt>
                <c:pt idx="37">
                  <c:v>1.3080531827969203E-7</c:v>
                </c:pt>
                <c:pt idx="38">
                  <c:v>6.6345638907643299E-11</c:v>
                </c:pt>
                <c:pt idx="39">
                  <c:v>6.4174932616281946E-10</c:v>
                </c:pt>
                <c:pt idx="40">
                  <c:v>2.4102769718054241E-10</c:v>
                </c:pt>
                <c:pt idx="41">
                  <c:v>7.0019816853236574E-10</c:v>
                </c:pt>
                <c:pt idx="42">
                  <c:v>1.5239076997518227E-7</c:v>
                </c:pt>
                <c:pt idx="43">
                  <c:v>2.4373904586905489E-10</c:v>
                </c:pt>
                <c:pt idx="44">
                  <c:v>4.1954994455816322E-9</c:v>
                </c:pt>
                <c:pt idx="45">
                  <c:v>8.9799548690422535E-10</c:v>
                </c:pt>
                <c:pt idx="46">
                  <c:v>1.4584687353533252E-12</c:v>
                </c:pt>
                <c:pt idx="47">
                  <c:v>2.1224640160935992E-6</c:v>
                </c:pt>
                <c:pt idx="48">
                  <c:v>7.0060297850301794E-7</c:v>
                </c:pt>
                <c:pt idx="49">
                  <c:v>2.6552260548269536E-8</c:v>
                </c:pt>
                <c:pt idx="50">
                  <c:v>1.2136205166641978E-10</c:v>
                </c:pt>
                <c:pt idx="51">
                  <c:v>2.0920244212162663E-9</c:v>
                </c:pt>
                <c:pt idx="52">
                  <c:v>3.5876870709620326E-9</c:v>
                </c:pt>
                <c:pt idx="53">
                  <c:v>5.5345367594364849E-10</c:v>
                </c:pt>
                <c:pt idx="54">
                  <c:v>2.6214866916447621E-7</c:v>
                </c:pt>
                <c:pt idx="55">
                  <c:v>6.1416959592904596E-10</c:v>
                </c:pt>
                <c:pt idx="56">
                  <c:v>1.0764040309453817E-9</c:v>
                </c:pt>
                <c:pt idx="57">
                  <c:v>1.5533690140912174E-10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9C4-42B2-A093-3255F3E6DD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30112"/>
        <c:axId val="1867614720"/>
      </c:scatterChart>
      <c:scatterChart>
        <c:scatterStyle val="lineMarker"/>
        <c:varyColors val="0"/>
        <c:ser>
          <c:idx val="0"/>
          <c:order val="0"/>
          <c:tx>
            <c:strRef>
              <c:f>cav1ncav2nT2CPRtaper!$M$1</c:f>
              <c:strCache>
                <c:ptCount val="1"/>
                <c:pt idx="0">
                  <c:v>Rx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cav1ncav2nT2CPRtaper!$B$3:$B$164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cav1ncav2nT2CPRtaper!$M$3:$M$164</c:f>
              <c:numCache>
                <c:formatCode>0.00E+00</c:formatCode>
                <c:ptCount val="162"/>
                <c:pt idx="0">
                  <c:v>1.770571465351845</c:v>
                </c:pt>
                <c:pt idx="1">
                  <c:v>0.90265991924903921</c:v>
                </c:pt>
                <c:pt idx="2">
                  <c:v>6.9180380126342866E-2</c:v>
                </c:pt>
                <c:pt idx="3">
                  <c:v>1.0222447582572671</c:v>
                </c:pt>
                <c:pt idx="4">
                  <c:v>155.82507541052433</c:v>
                </c:pt>
                <c:pt idx="5">
                  <c:v>884.12241288887344</c:v>
                </c:pt>
                <c:pt idx="6">
                  <c:v>11.139312735482212</c:v>
                </c:pt>
                <c:pt idx="7">
                  <c:v>2.5220096450098324</c:v>
                </c:pt>
                <c:pt idx="8">
                  <c:v>3.5677105386988401</c:v>
                </c:pt>
                <c:pt idx="9">
                  <c:v>111.28105849008891</c:v>
                </c:pt>
                <c:pt idx="10">
                  <c:v>190.2986276246979</c:v>
                </c:pt>
                <c:pt idx="11">
                  <c:v>233.04869548097548</c:v>
                </c:pt>
                <c:pt idx="12">
                  <c:v>573.67957075037282</c:v>
                </c:pt>
                <c:pt idx="13">
                  <c:v>61.317214878196538</c:v>
                </c:pt>
                <c:pt idx="14">
                  <c:v>241.10113066020025</c:v>
                </c:pt>
                <c:pt idx="15">
                  <c:v>44.157128177396373</c:v>
                </c:pt>
                <c:pt idx="16" formatCode="General">
                  <c:v>0.55266722173678673</c:v>
                </c:pt>
                <c:pt idx="17">
                  <c:v>2.6828062550378742</c:v>
                </c:pt>
                <c:pt idx="18">
                  <c:v>4.635853642849967</c:v>
                </c:pt>
                <c:pt idx="19">
                  <c:v>141.51334314386077</c:v>
                </c:pt>
                <c:pt idx="20">
                  <c:v>130.63785177499938</c:v>
                </c:pt>
                <c:pt idx="21">
                  <c:v>0</c:v>
                </c:pt>
                <c:pt idx="22">
                  <c:v>1.2143259010879566</c:v>
                </c:pt>
                <c:pt idx="23" formatCode="General">
                  <c:v>171.61985298751071</c:v>
                </c:pt>
                <c:pt idx="24">
                  <c:v>3.7702053018058987</c:v>
                </c:pt>
                <c:pt idx="25">
                  <c:v>179.8880110574716</c:v>
                </c:pt>
                <c:pt idx="26">
                  <c:v>211.5908906148405</c:v>
                </c:pt>
                <c:pt idx="27">
                  <c:v>0.59319790260732197</c:v>
                </c:pt>
                <c:pt idx="28">
                  <c:v>1.4645091660958565E-2</c:v>
                </c:pt>
                <c:pt idx="29">
                  <c:v>0.15138840196084241</c:v>
                </c:pt>
                <c:pt idx="30">
                  <c:v>16.586027885121556</c:v>
                </c:pt>
                <c:pt idx="31">
                  <c:v>180.52481235921246</c:v>
                </c:pt>
                <c:pt idx="32">
                  <c:v>80.224356028350371</c:v>
                </c:pt>
                <c:pt idx="33">
                  <c:v>3.1546453397131566</c:v>
                </c:pt>
                <c:pt idx="34">
                  <c:v>0.93246870868014897</c:v>
                </c:pt>
                <c:pt idx="35">
                  <c:v>6.6980761760721252</c:v>
                </c:pt>
                <c:pt idx="36">
                  <c:v>9.2094248836767765</c:v>
                </c:pt>
                <c:pt idx="37">
                  <c:v>22.566560007430187</c:v>
                </c:pt>
                <c:pt idx="38">
                  <c:v>2699.6461176439179</c:v>
                </c:pt>
                <c:pt idx="39">
                  <c:v>1056.8951337919091</c:v>
                </c:pt>
                <c:pt idx="40">
                  <c:v>6.1304049080292716E-2</c:v>
                </c:pt>
                <c:pt idx="41">
                  <c:v>6.1593912639723447</c:v>
                </c:pt>
                <c:pt idx="42">
                  <c:v>2371.3724353011894</c:v>
                </c:pt>
                <c:pt idx="43">
                  <c:v>24.529228197573616</c:v>
                </c:pt>
                <c:pt idx="44">
                  <c:v>148.34701768354643</c:v>
                </c:pt>
                <c:pt idx="45">
                  <c:v>4.2325553995559133</c:v>
                </c:pt>
                <c:pt idx="46">
                  <c:v>2.8159518345043688</c:v>
                </c:pt>
                <c:pt idx="47">
                  <c:v>4.5782052868552974</c:v>
                </c:pt>
                <c:pt idx="48">
                  <c:v>0.55980177683269217</c:v>
                </c:pt>
                <c:pt idx="49">
                  <c:v>3.1774648640537848E-2</c:v>
                </c:pt>
                <c:pt idx="50">
                  <c:v>5.8395826331210783</c:v>
                </c:pt>
                <c:pt idx="51">
                  <c:v>0.34763812767977753</c:v>
                </c:pt>
                <c:pt idx="52">
                  <c:v>10.938323706656504</c:v>
                </c:pt>
                <c:pt idx="53">
                  <c:v>0.16724227210328901</c:v>
                </c:pt>
                <c:pt idx="54">
                  <c:v>0.59374257104363792</c:v>
                </c:pt>
                <c:pt idx="55">
                  <c:v>0.84516458933533234</c:v>
                </c:pt>
                <c:pt idx="56">
                  <c:v>4.4690477889979534E-2</c:v>
                </c:pt>
                <c:pt idx="57">
                  <c:v>0.44427087972102786</c:v>
                </c:pt>
                <c:pt idx="58">
                  <c:v>69.320138076993189</c:v>
                </c:pt>
                <c:pt idx="59">
                  <c:v>6.061145630246341E-2</c:v>
                </c:pt>
                <c:pt idx="60">
                  <c:v>6.1213049458736153</c:v>
                </c:pt>
                <c:pt idx="61">
                  <c:v>1.8210038416575913</c:v>
                </c:pt>
                <c:pt idx="62">
                  <c:v>7.1951527018954264</c:v>
                </c:pt>
                <c:pt idx="63">
                  <c:v>0.39225295412287992</c:v>
                </c:pt>
                <c:pt idx="64">
                  <c:v>0</c:v>
                </c:pt>
                <c:pt idx="65">
                  <c:v>0.32489819688595539</c:v>
                </c:pt>
                <c:pt idx="66">
                  <c:v>2.1934123657770636E-2</c:v>
                </c:pt>
                <c:pt idx="67">
                  <c:v>0.85840904592390843</c:v>
                </c:pt>
                <c:pt idx="68">
                  <c:v>0.66039239481555378</c:v>
                </c:pt>
                <c:pt idx="69">
                  <c:v>9.0839583062064513</c:v>
                </c:pt>
                <c:pt idx="70">
                  <c:v>4.9751401514908595</c:v>
                </c:pt>
                <c:pt idx="71">
                  <c:v>0.72933743051562461</c:v>
                </c:pt>
                <c:pt idx="72">
                  <c:v>26.602924922583163</c:v>
                </c:pt>
                <c:pt idx="73">
                  <c:v>30.248812160091198</c:v>
                </c:pt>
                <c:pt idx="74">
                  <c:v>8.656845826751438E-3</c:v>
                </c:pt>
                <c:pt idx="75">
                  <c:v>0.54463855239959102</c:v>
                </c:pt>
                <c:pt idx="76">
                  <c:v>3.3580012522700757E-2</c:v>
                </c:pt>
                <c:pt idx="77">
                  <c:v>5.5979712245055895</c:v>
                </c:pt>
                <c:pt idx="78">
                  <c:v>2.389823726812235E-2</c:v>
                </c:pt>
                <c:pt idx="79">
                  <c:v>2.0412936098096135E-2</c:v>
                </c:pt>
                <c:pt idx="80">
                  <c:v>4.295629575704786</c:v>
                </c:pt>
                <c:pt idx="81">
                  <c:v>6.1612152354592196</c:v>
                </c:pt>
                <c:pt idx="82">
                  <c:v>15.552833395566159</c:v>
                </c:pt>
                <c:pt idx="83">
                  <c:v>0.56019342685432694</c:v>
                </c:pt>
                <c:pt idx="84">
                  <c:v>0.32257181722590395</c:v>
                </c:pt>
                <c:pt idx="85">
                  <c:v>3.9828326113390027</c:v>
                </c:pt>
                <c:pt idx="86">
                  <c:v>3.7621229051801719</c:v>
                </c:pt>
                <c:pt idx="87">
                  <c:v>2.7243176007973684</c:v>
                </c:pt>
                <c:pt idx="88">
                  <c:v>8.3985280436337365E-2</c:v>
                </c:pt>
                <c:pt idx="89">
                  <c:v>3.3929515033990825</c:v>
                </c:pt>
                <c:pt idx="90">
                  <c:v>1.352282490484098</c:v>
                </c:pt>
                <c:pt idx="91">
                  <c:v>2.3848873758493521</c:v>
                </c:pt>
                <c:pt idx="92">
                  <c:v>1.1812187076720553</c:v>
                </c:pt>
                <c:pt idx="93">
                  <c:v>1.205979449048674E-2</c:v>
                </c:pt>
                <c:pt idx="94">
                  <c:v>9.027030569351141E-2</c:v>
                </c:pt>
                <c:pt idx="95">
                  <c:v>0.23729324511348213</c:v>
                </c:pt>
                <c:pt idx="96">
                  <c:v>0.29054116448519002</c:v>
                </c:pt>
                <c:pt idx="97">
                  <c:v>8.0142507904914326E-2</c:v>
                </c:pt>
                <c:pt idx="98">
                  <c:v>1.3883415142232773</c:v>
                </c:pt>
                <c:pt idx="99">
                  <c:v>0.10264929235792326</c:v>
                </c:pt>
                <c:pt idx="100">
                  <c:v>8.1978689788449136E-3</c:v>
                </c:pt>
                <c:pt idx="101">
                  <c:v>4.4644980083967214</c:v>
                </c:pt>
                <c:pt idx="102">
                  <c:v>6.3933612921042426</c:v>
                </c:pt>
                <c:pt idx="103">
                  <c:v>0.66678634018792904</c:v>
                </c:pt>
                <c:pt idx="104">
                  <c:v>7.5150642033084672E-4</c:v>
                </c:pt>
                <c:pt idx="105">
                  <c:v>1.2380551703804765</c:v>
                </c:pt>
                <c:pt idx="106">
                  <c:v>3.7784191349769136</c:v>
                </c:pt>
                <c:pt idx="107">
                  <c:v>1.0154263390840801</c:v>
                </c:pt>
                <c:pt idx="108">
                  <c:v>1.4520918904439002E-4</c:v>
                </c:pt>
                <c:pt idx="109">
                  <c:v>2.4423585221098974E-2</c:v>
                </c:pt>
                <c:pt idx="110">
                  <c:v>4.5062490495460974</c:v>
                </c:pt>
                <c:pt idx="111">
                  <c:v>7.0119502726119299E-3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9C4-42B2-A093-3255F3E6DDF7}"/>
            </c:ext>
          </c:extLst>
        </c:ser>
        <c:ser>
          <c:idx val="1"/>
          <c:order val="1"/>
          <c:tx>
            <c:strRef>
              <c:f>cav1ncav2nT2CPRtaper!$N$1</c:f>
              <c:strCache>
                <c:ptCount val="1"/>
                <c:pt idx="0">
                  <c:v>Ry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cav1ncav2nT2CPRtaper!$B$3:$B$164</c:f>
              <c:numCache>
                <c:formatCode>General</c:formatCode>
                <c:ptCount val="162"/>
                <c:pt idx="0">
                  <c:v>4.0034000000000001</c:v>
                </c:pt>
                <c:pt idx="1">
                  <c:v>4.0034200000000002</c:v>
                </c:pt>
                <c:pt idx="2">
                  <c:v>4.04</c:v>
                </c:pt>
                <c:pt idx="3">
                  <c:v>4.04148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4.2583000000000002</c:v>
                </c:pt>
                <c:pt idx="7">
                  <c:v>4.2636500000000002</c:v>
                </c:pt>
                <c:pt idx="8">
                  <c:v>4.3152799999999996</c:v>
                </c:pt>
                <c:pt idx="9">
                  <c:v>4.31623</c:v>
                </c:pt>
                <c:pt idx="10">
                  <c:v>4.4532800000000003</c:v>
                </c:pt>
                <c:pt idx="11">
                  <c:v>4.4551299999999996</c:v>
                </c:pt>
                <c:pt idx="12">
                  <c:v>4.5135100000000001</c:v>
                </c:pt>
                <c:pt idx="13">
                  <c:v>4.5145600000000004</c:v>
                </c:pt>
                <c:pt idx="14">
                  <c:v>4.5313800000000004</c:v>
                </c:pt>
                <c:pt idx="15">
                  <c:v>4.5349000000000004</c:v>
                </c:pt>
                <c:pt idx="16">
                  <c:v>4.5616000000000003</c:v>
                </c:pt>
                <c:pt idx="17">
                  <c:v>4.5646100000000001</c:v>
                </c:pt>
                <c:pt idx="18">
                  <c:v>4.5887000000000002</c:v>
                </c:pt>
                <c:pt idx="19">
                  <c:v>4.58927</c:v>
                </c:pt>
                <c:pt idx="20">
                  <c:v>4.61869</c:v>
                </c:pt>
                <c:pt idx="22">
                  <c:v>4.6314000000000002</c:v>
                </c:pt>
                <c:pt idx="23">
                  <c:v>4.7115200000000002</c:v>
                </c:pt>
                <c:pt idx="24">
                  <c:v>4.7414500000000004</c:v>
                </c:pt>
                <c:pt idx="25">
                  <c:v>4.76668</c:v>
                </c:pt>
                <c:pt idx="26">
                  <c:v>4.7914000000000003</c:v>
                </c:pt>
                <c:pt idx="27">
                  <c:v>4.8147599999999997</c:v>
                </c:pt>
                <c:pt idx="28">
                  <c:v>4.8657599999999999</c:v>
                </c:pt>
                <c:pt idx="29">
                  <c:v>4.8755300000000004</c:v>
                </c:pt>
                <c:pt idx="30">
                  <c:v>4.9102800000000002</c:v>
                </c:pt>
                <c:pt idx="31">
                  <c:v>4.9866700000000002</c:v>
                </c:pt>
                <c:pt idx="32">
                  <c:v>5.0612599999999999</c:v>
                </c:pt>
                <c:pt idx="33">
                  <c:v>5.1633500000000003</c:v>
                </c:pt>
                <c:pt idx="34">
                  <c:v>5.1999399999999998</c:v>
                </c:pt>
                <c:pt idx="35">
                  <c:v>5.2328599999999996</c:v>
                </c:pt>
                <c:pt idx="36">
                  <c:v>5.3022600000000004</c:v>
                </c:pt>
                <c:pt idx="37">
                  <c:v>5.36172</c:v>
                </c:pt>
                <c:pt idx="38">
                  <c:v>5.36388</c:v>
                </c:pt>
                <c:pt idx="39">
                  <c:v>5.4583599999999999</c:v>
                </c:pt>
                <c:pt idx="40">
                  <c:v>5.4755500000000001</c:v>
                </c:pt>
                <c:pt idx="41">
                  <c:v>5.5023499999999999</c:v>
                </c:pt>
                <c:pt idx="42">
                  <c:v>5.5034900000000002</c:v>
                </c:pt>
                <c:pt idx="43">
                  <c:v>5.5443800000000003</c:v>
                </c:pt>
                <c:pt idx="44">
                  <c:v>5.58514</c:v>
                </c:pt>
                <c:pt idx="45">
                  <c:v>5.6019199999999998</c:v>
                </c:pt>
                <c:pt idx="46">
                  <c:v>5.6185999999999998</c:v>
                </c:pt>
                <c:pt idx="47">
                  <c:v>5.6300999999999997</c:v>
                </c:pt>
                <c:pt idx="48">
                  <c:v>5.6326099999999997</c:v>
                </c:pt>
                <c:pt idx="49">
                  <c:v>5.6457499999999996</c:v>
                </c:pt>
                <c:pt idx="50">
                  <c:v>5.6468499999999997</c:v>
                </c:pt>
                <c:pt idx="51">
                  <c:v>5.6532</c:v>
                </c:pt>
                <c:pt idx="52">
                  <c:v>5.6594699999999998</c:v>
                </c:pt>
                <c:pt idx="53">
                  <c:v>5.6670199999999999</c:v>
                </c:pt>
                <c:pt idx="54">
                  <c:v>5.6685499999999998</c:v>
                </c:pt>
                <c:pt idx="55">
                  <c:v>5.6986999999999997</c:v>
                </c:pt>
                <c:pt idx="56">
                  <c:v>5.7131600000000002</c:v>
                </c:pt>
                <c:pt idx="57">
                  <c:v>5.7202200000000003</c:v>
                </c:pt>
                <c:pt idx="58">
                  <c:v>5.7694000000000001</c:v>
                </c:pt>
                <c:pt idx="59">
                  <c:v>5.7697000000000003</c:v>
                </c:pt>
                <c:pt idx="60">
                  <c:v>5.7820200000000002</c:v>
                </c:pt>
                <c:pt idx="61">
                  <c:v>5.7929700000000004</c:v>
                </c:pt>
                <c:pt idx="62">
                  <c:v>5.8188700000000004</c:v>
                </c:pt>
                <c:pt idx="63">
                  <c:v>5.8403099999999997</c:v>
                </c:pt>
                <c:pt idx="65">
                  <c:v>5.8460299999999998</c:v>
                </c:pt>
                <c:pt idx="66">
                  <c:v>5.8506099999999996</c:v>
                </c:pt>
                <c:pt idx="67">
                  <c:v>5.9141500000000002</c:v>
                </c:pt>
                <c:pt idx="68">
                  <c:v>5.91859</c:v>
                </c:pt>
                <c:pt idx="69">
                  <c:v>5.9528400000000001</c:v>
                </c:pt>
                <c:pt idx="70">
                  <c:v>5.9580099999999998</c:v>
                </c:pt>
                <c:pt idx="71">
                  <c:v>5.9627100000000004</c:v>
                </c:pt>
                <c:pt idx="72">
                  <c:v>5.9664400000000004</c:v>
                </c:pt>
                <c:pt idx="73">
                  <c:v>5.9886200000000001</c:v>
                </c:pt>
                <c:pt idx="74">
                  <c:v>6.0161499999999997</c:v>
                </c:pt>
                <c:pt idx="75">
                  <c:v>6.0935600000000001</c:v>
                </c:pt>
                <c:pt idx="76">
                  <c:v>6.0968999999999998</c:v>
                </c:pt>
                <c:pt idx="77">
                  <c:v>6.1286899999999997</c:v>
                </c:pt>
                <c:pt idx="78">
                  <c:v>6.1475299999999997</c:v>
                </c:pt>
                <c:pt idx="79">
                  <c:v>6.1733599999999997</c:v>
                </c:pt>
                <c:pt idx="80">
                  <c:v>6.1907500000000004</c:v>
                </c:pt>
                <c:pt idx="81">
                  <c:v>6.2063199999999998</c:v>
                </c:pt>
                <c:pt idx="82">
                  <c:v>6.2265800000000002</c:v>
                </c:pt>
                <c:pt idx="83">
                  <c:v>6.2309200000000002</c:v>
                </c:pt>
                <c:pt idx="84">
                  <c:v>6.2358700000000002</c:v>
                </c:pt>
                <c:pt idx="85">
                  <c:v>6.2482699999999998</c:v>
                </c:pt>
                <c:pt idx="86">
                  <c:v>6.33378</c:v>
                </c:pt>
                <c:pt idx="87">
                  <c:v>6.3553600000000001</c:v>
                </c:pt>
                <c:pt idx="88">
                  <c:v>6.3684700000000003</c:v>
                </c:pt>
                <c:pt idx="89">
                  <c:v>6.4015300000000002</c:v>
                </c:pt>
                <c:pt idx="90">
                  <c:v>6.4432200000000002</c:v>
                </c:pt>
                <c:pt idx="91">
                  <c:v>6.4518399999999998</c:v>
                </c:pt>
                <c:pt idx="92">
                  <c:v>6.4971500000000004</c:v>
                </c:pt>
                <c:pt idx="93">
                  <c:v>6.5283800000000003</c:v>
                </c:pt>
                <c:pt idx="94">
                  <c:v>6.5472799999999998</c:v>
                </c:pt>
                <c:pt idx="95">
                  <c:v>6.5484600000000004</c:v>
                </c:pt>
                <c:pt idx="96">
                  <c:v>6.5579000000000001</c:v>
                </c:pt>
                <c:pt idx="97">
                  <c:v>6.6041699999999999</c:v>
                </c:pt>
                <c:pt idx="98">
                  <c:v>6.6155600000000003</c:v>
                </c:pt>
                <c:pt idx="99">
                  <c:v>6.6694000000000004</c:v>
                </c:pt>
                <c:pt idx="100">
                  <c:v>6.7078100000000003</c:v>
                </c:pt>
                <c:pt idx="101">
                  <c:v>6.74139</c:v>
                </c:pt>
                <c:pt idx="102">
                  <c:v>6.7482100000000003</c:v>
                </c:pt>
                <c:pt idx="103">
                  <c:v>6.8023800000000003</c:v>
                </c:pt>
                <c:pt idx="104">
                  <c:v>6.8083299999999998</c:v>
                </c:pt>
                <c:pt idx="105">
                  <c:v>6.8611599999999999</c:v>
                </c:pt>
                <c:pt idx="106">
                  <c:v>6.8906200000000002</c:v>
                </c:pt>
                <c:pt idx="107">
                  <c:v>6.9024200000000002</c:v>
                </c:pt>
                <c:pt idx="108">
                  <c:v>6.9062799999999998</c:v>
                </c:pt>
                <c:pt idx="109">
                  <c:v>6.9187700000000003</c:v>
                </c:pt>
                <c:pt idx="110">
                  <c:v>6.9741299999999997</c:v>
                </c:pt>
                <c:pt idx="111">
                  <c:v>6.9873500000000002</c:v>
                </c:pt>
              </c:numCache>
            </c:numRef>
          </c:xVal>
          <c:yVal>
            <c:numRef>
              <c:f>cav1ncav2nT2CPRtaper!$N$3:$N$164</c:f>
              <c:numCache>
                <c:formatCode>0.00E+00</c:formatCode>
                <c:ptCount val="162"/>
                <c:pt idx="0">
                  <c:v>126.46798516682591</c:v>
                </c:pt>
                <c:pt idx="1">
                  <c:v>1.9159399266413432E-4</c:v>
                </c:pt>
                <c:pt idx="2">
                  <c:v>3.7157146273122579E-3</c:v>
                </c:pt>
                <c:pt idx="3">
                  <c:v>1.5728581944135444E-5</c:v>
                </c:pt>
                <c:pt idx="4">
                  <c:v>1.8030250661105556E-3</c:v>
                </c:pt>
                <c:pt idx="5">
                  <c:v>0.19803090932088749</c:v>
                </c:pt>
                <c:pt idx="6">
                  <c:v>7.1508208897143528E-5</c:v>
                </c:pt>
                <c:pt idx="7">
                  <c:v>1.7446408930891402E-2</c:v>
                </c:pt>
                <c:pt idx="8">
                  <c:v>5.6888766226161514E-4</c:v>
                </c:pt>
                <c:pt idx="9">
                  <c:v>2.4163886986419305E-3</c:v>
                </c:pt>
                <c:pt idx="10">
                  <c:v>0.10399628137742545</c:v>
                </c:pt>
                <c:pt idx="11">
                  <c:v>5.00052573795483E-2</c:v>
                </c:pt>
                <c:pt idx="12">
                  <c:v>6.3718158939495861</c:v>
                </c:pt>
                <c:pt idx="13">
                  <c:v>43.706487887834513</c:v>
                </c:pt>
                <c:pt idx="14">
                  <c:v>9.0329408912492841</c:v>
                </c:pt>
                <c:pt idx="15">
                  <c:v>2.0509072023687192</c:v>
                </c:pt>
                <c:pt idx="16" formatCode="General">
                  <c:v>21.193682619162299</c:v>
                </c:pt>
                <c:pt idx="17">
                  <c:v>1.7885375033585827E-3</c:v>
                </c:pt>
                <c:pt idx="18">
                  <c:v>0.68440179128425682</c:v>
                </c:pt>
                <c:pt idx="19">
                  <c:v>44.956879339080672</c:v>
                </c:pt>
                <c:pt idx="20">
                  <c:v>0.11786750858468813</c:v>
                </c:pt>
                <c:pt idx="21">
                  <c:v>0</c:v>
                </c:pt>
                <c:pt idx="22">
                  <c:v>1.4077185445945573</c:v>
                </c:pt>
                <c:pt idx="23" formatCode="General">
                  <c:v>2.0409993171214111</c:v>
                </c:pt>
                <c:pt idx="24">
                  <c:v>1.3070045046260448</c:v>
                </c:pt>
                <c:pt idx="25">
                  <c:v>3.6064367950286855</c:v>
                </c:pt>
                <c:pt idx="26">
                  <c:v>12.015207824663337</c:v>
                </c:pt>
                <c:pt idx="27">
                  <c:v>7.5430087336201224</c:v>
                </c:pt>
                <c:pt idx="28">
                  <c:v>0.96218959704848539</c:v>
                </c:pt>
                <c:pt idx="29">
                  <c:v>0.85357290467283475</c:v>
                </c:pt>
                <c:pt idx="30">
                  <c:v>1.2412994608002099</c:v>
                </c:pt>
                <c:pt idx="31">
                  <c:v>0.68007126709789412</c:v>
                </c:pt>
                <c:pt idx="32">
                  <c:v>4.5135300124843222E-2</c:v>
                </c:pt>
                <c:pt idx="33">
                  <c:v>0.47604870564517054</c:v>
                </c:pt>
                <c:pt idx="34">
                  <c:v>0.35254575483062023</c:v>
                </c:pt>
                <c:pt idx="35">
                  <c:v>2.1873446692071457</c:v>
                </c:pt>
                <c:pt idx="36">
                  <c:v>12.830451200891893</c:v>
                </c:pt>
                <c:pt idx="37">
                  <c:v>12.732508628045471</c:v>
                </c:pt>
                <c:pt idx="38">
                  <c:v>4817.0156216783635</c:v>
                </c:pt>
                <c:pt idx="39">
                  <c:v>790.73410233012771</c:v>
                </c:pt>
                <c:pt idx="40">
                  <c:v>10.453872969416917</c:v>
                </c:pt>
                <c:pt idx="41">
                  <c:v>33.852961985448012</c:v>
                </c:pt>
                <c:pt idx="42">
                  <c:v>2277.2024107946445</c:v>
                </c:pt>
                <c:pt idx="43">
                  <c:v>6.5158339865780635</c:v>
                </c:pt>
                <c:pt idx="44">
                  <c:v>282.46979873336932</c:v>
                </c:pt>
                <c:pt idx="45">
                  <c:v>1.3830957957868607E-2</c:v>
                </c:pt>
                <c:pt idx="46">
                  <c:v>1.1156328260364636</c:v>
                </c:pt>
                <c:pt idx="47">
                  <c:v>0.99371897699184752</c:v>
                </c:pt>
                <c:pt idx="48">
                  <c:v>0.29686457862339732</c:v>
                </c:pt>
                <c:pt idx="49">
                  <c:v>0.31024413880969592</c:v>
                </c:pt>
                <c:pt idx="50">
                  <c:v>4.0126274950446259</c:v>
                </c:pt>
                <c:pt idx="51">
                  <c:v>0.64295496139562902</c:v>
                </c:pt>
                <c:pt idx="52">
                  <c:v>19.155375096289497</c:v>
                </c:pt>
                <c:pt idx="53">
                  <c:v>0.60771174456137</c:v>
                </c:pt>
                <c:pt idx="54">
                  <c:v>0.91173952856888218</c:v>
                </c:pt>
                <c:pt idx="55">
                  <c:v>1.0212815410128929E-2</c:v>
                </c:pt>
                <c:pt idx="56">
                  <c:v>0.21021880133684551</c:v>
                </c:pt>
                <c:pt idx="57">
                  <c:v>2.0632614496087145</c:v>
                </c:pt>
                <c:pt idx="58">
                  <c:v>80.683375901006627</c:v>
                </c:pt>
                <c:pt idx="59">
                  <c:v>0.1095766499988851</c:v>
                </c:pt>
                <c:pt idx="60">
                  <c:v>4.3723606756240124E-2</c:v>
                </c:pt>
                <c:pt idx="61">
                  <c:v>1.2105924415513947</c:v>
                </c:pt>
                <c:pt idx="62">
                  <c:v>1.7648487759366136</c:v>
                </c:pt>
                <c:pt idx="63">
                  <c:v>0.14324595935545442</c:v>
                </c:pt>
                <c:pt idx="64">
                  <c:v>0</c:v>
                </c:pt>
                <c:pt idx="65">
                  <c:v>2.3207014063282523E-2</c:v>
                </c:pt>
                <c:pt idx="66">
                  <c:v>0.15672928359097926</c:v>
                </c:pt>
                <c:pt idx="67">
                  <c:v>4.6757627131438474E-2</c:v>
                </c:pt>
                <c:pt idx="68">
                  <c:v>0.22502939739890218</c:v>
                </c:pt>
                <c:pt idx="69">
                  <c:v>2.297294475121709</c:v>
                </c:pt>
                <c:pt idx="70">
                  <c:v>0.55013568982831618</c:v>
                </c:pt>
                <c:pt idx="71">
                  <c:v>0.27761876387368933</c:v>
                </c:pt>
                <c:pt idx="72">
                  <c:v>4.7636021395791834</c:v>
                </c:pt>
                <c:pt idx="73">
                  <c:v>29.490395923164368</c:v>
                </c:pt>
                <c:pt idx="74">
                  <c:v>0.28270504019225318</c:v>
                </c:pt>
                <c:pt idx="75">
                  <c:v>1.4491275769203409E-2</c:v>
                </c:pt>
                <c:pt idx="76">
                  <c:v>0.13147150090453802</c:v>
                </c:pt>
                <c:pt idx="77">
                  <c:v>2.5425483339372362E-2</c:v>
                </c:pt>
                <c:pt idx="78">
                  <c:v>0.47071722395143012</c:v>
                </c:pt>
                <c:pt idx="79">
                  <c:v>7.8183251072095214E-2</c:v>
                </c:pt>
                <c:pt idx="80">
                  <c:v>1.1996051510588888E-3</c:v>
                </c:pt>
                <c:pt idx="81">
                  <c:v>1.4204060297713206</c:v>
                </c:pt>
                <c:pt idx="82">
                  <c:v>18.136878856425188</c:v>
                </c:pt>
                <c:pt idx="83">
                  <c:v>3.0001888638890732</c:v>
                </c:pt>
                <c:pt idx="84">
                  <c:v>0.16308798580415815</c:v>
                </c:pt>
                <c:pt idx="85">
                  <c:v>1.2281862678137892E-2</c:v>
                </c:pt>
                <c:pt idx="86">
                  <c:v>0.83287695027540309</c:v>
                </c:pt>
                <c:pt idx="87">
                  <c:v>0.65887517213291669</c:v>
                </c:pt>
                <c:pt idx="88">
                  <c:v>5.9668374421923386E-6</c:v>
                </c:pt>
                <c:pt idx="89">
                  <c:v>0.37372119486220134</c:v>
                </c:pt>
                <c:pt idx="90">
                  <c:v>7.3534224084331355E-3</c:v>
                </c:pt>
                <c:pt idx="91">
                  <c:v>0.14453862883935467</c:v>
                </c:pt>
                <c:pt idx="92">
                  <c:v>0.19670758499543911</c:v>
                </c:pt>
                <c:pt idx="93">
                  <c:v>1.3234522221370268</c:v>
                </c:pt>
                <c:pt idx="94">
                  <c:v>0.2490358692477298</c:v>
                </c:pt>
                <c:pt idx="95">
                  <c:v>0.36122372535493624</c:v>
                </c:pt>
                <c:pt idx="96">
                  <c:v>5.2574115478272468E-2</c:v>
                </c:pt>
                <c:pt idx="97">
                  <c:v>1.7424779165006433E-3</c:v>
                </c:pt>
                <c:pt idx="98">
                  <c:v>1.2498700187331147E-2</c:v>
                </c:pt>
                <c:pt idx="99">
                  <c:v>0.32118991753348358</c:v>
                </c:pt>
                <c:pt idx="100">
                  <c:v>2.162361626835152E-2</c:v>
                </c:pt>
                <c:pt idx="101">
                  <c:v>8.7475650382228931E-2</c:v>
                </c:pt>
                <c:pt idx="102">
                  <c:v>1.3946571600776281</c:v>
                </c:pt>
                <c:pt idx="103">
                  <c:v>0.28282977134800619</c:v>
                </c:pt>
                <c:pt idx="104">
                  <c:v>0.24079959242995444</c:v>
                </c:pt>
                <c:pt idx="105">
                  <c:v>0.61687915687284367</c:v>
                </c:pt>
                <c:pt idx="106">
                  <c:v>2.7747765522486705E-3</c:v>
                </c:pt>
                <c:pt idx="107">
                  <c:v>0.61934869117270763</c:v>
                </c:pt>
                <c:pt idx="108">
                  <c:v>0.21132496714793478</c:v>
                </c:pt>
                <c:pt idx="109">
                  <c:v>1.5901686780643576E-2</c:v>
                </c:pt>
                <c:pt idx="110">
                  <c:v>6.1388842032390691E-4</c:v>
                </c:pt>
                <c:pt idx="111">
                  <c:v>0.12879913313120106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9C4-42B2-A093-3255F3E6DDF7}"/>
            </c:ext>
          </c:extLst>
        </c:ser>
        <c:ser>
          <c:idx val="3"/>
          <c:order val="3"/>
          <c:tx>
            <c:strRef>
              <c:f>cav1ncav2nT2CPRtaper!$P$1</c:f>
              <c:strCache>
                <c:ptCount val="1"/>
                <c:pt idx="0">
                  <c:v>Rx PL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strRef>
              <c:f>cav1ncav2nT2CPRtaper!$B$2:$B$194</c:f>
              <c:strCache>
                <c:ptCount val="193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4,04</c:v>
                </c:pt>
                <c:pt idx="4">
                  <c:v>4,04148</c:v>
                </c:pt>
                <c:pt idx="5">
                  <c:v>4,12989</c:v>
                </c:pt>
                <c:pt idx="6">
                  <c:v>4,13007</c:v>
                </c:pt>
                <c:pt idx="7">
                  <c:v>4,2583</c:v>
                </c:pt>
                <c:pt idx="8">
                  <c:v>4,26365</c:v>
                </c:pt>
                <c:pt idx="9">
                  <c:v>4,31528</c:v>
                </c:pt>
                <c:pt idx="10">
                  <c:v>4,31623</c:v>
                </c:pt>
                <c:pt idx="11">
                  <c:v>4,45328</c:v>
                </c:pt>
                <c:pt idx="12">
                  <c:v>4,45513</c:v>
                </c:pt>
                <c:pt idx="13">
                  <c:v>4,51351</c:v>
                </c:pt>
                <c:pt idx="14">
                  <c:v>4,51456</c:v>
                </c:pt>
                <c:pt idx="15">
                  <c:v>4,53138</c:v>
                </c:pt>
                <c:pt idx="16">
                  <c:v>4,5349</c:v>
                </c:pt>
                <c:pt idx="17">
                  <c:v>4,5616</c:v>
                </c:pt>
                <c:pt idx="18">
                  <c:v>4,56461</c:v>
                </c:pt>
                <c:pt idx="19">
                  <c:v>4,5887</c:v>
                </c:pt>
                <c:pt idx="20">
                  <c:v>4,58927</c:v>
                </c:pt>
                <c:pt idx="21">
                  <c:v>4,61869</c:v>
                </c:pt>
                <c:pt idx="23">
                  <c:v>4,6314</c:v>
                </c:pt>
                <c:pt idx="24">
                  <c:v>4,71152</c:v>
                </c:pt>
                <c:pt idx="25">
                  <c:v>4,74145</c:v>
                </c:pt>
                <c:pt idx="26">
                  <c:v>4,76668</c:v>
                </c:pt>
                <c:pt idx="27">
                  <c:v>4,7914</c:v>
                </c:pt>
                <c:pt idx="28">
                  <c:v>4,81476</c:v>
                </c:pt>
                <c:pt idx="29">
                  <c:v>4,86576</c:v>
                </c:pt>
                <c:pt idx="30">
                  <c:v>4,87553</c:v>
                </c:pt>
                <c:pt idx="31">
                  <c:v>4,91028</c:v>
                </c:pt>
                <c:pt idx="32">
                  <c:v>4,98667</c:v>
                </c:pt>
                <c:pt idx="33">
                  <c:v>5,06126</c:v>
                </c:pt>
                <c:pt idx="34">
                  <c:v>5,16335</c:v>
                </c:pt>
                <c:pt idx="35">
                  <c:v>5,19994</c:v>
                </c:pt>
                <c:pt idx="36">
                  <c:v>5,23286</c:v>
                </c:pt>
                <c:pt idx="37">
                  <c:v>5,30226</c:v>
                </c:pt>
                <c:pt idx="38">
                  <c:v>5,36172</c:v>
                </c:pt>
                <c:pt idx="39">
                  <c:v>5,36388</c:v>
                </c:pt>
                <c:pt idx="40">
                  <c:v>5,45836</c:v>
                </c:pt>
                <c:pt idx="41">
                  <c:v>5,47555</c:v>
                </c:pt>
                <c:pt idx="42">
                  <c:v>5,50235</c:v>
                </c:pt>
                <c:pt idx="43">
                  <c:v>5,50349</c:v>
                </c:pt>
                <c:pt idx="44">
                  <c:v>5,54438</c:v>
                </c:pt>
                <c:pt idx="45">
                  <c:v>5,58514</c:v>
                </c:pt>
                <c:pt idx="46">
                  <c:v>5,60192</c:v>
                </c:pt>
                <c:pt idx="47">
                  <c:v>5,6186</c:v>
                </c:pt>
                <c:pt idx="48">
                  <c:v>5,6301</c:v>
                </c:pt>
                <c:pt idx="49">
                  <c:v>5,63261</c:v>
                </c:pt>
                <c:pt idx="50">
                  <c:v>5,64575</c:v>
                </c:pt>
                <c:pt idx="51">
                  <c:v>5,64685</c:v>
                </c:pt>
                <c:pt idx="52">
                  <c:v>5,6532</c:v>
                </c:pt>
                <c:pt idx="53">
                  <c:v>5,65947</c:v>
                </c:pt>
                <c:pt idx="54">
                  <c:v>5,66702</c:v>
                </c:pt>
                <c:pt idx="55">
                  <c:v>5,66855</c:v>
                </c:pt>
                <c:pt idx="56">
                  <c:v>5,6987</c:v>
                </c:pt>
                <c:pt idx="57">
                  <c:v>5,71316</c:v>
                </c:pt>
                <c:pt idx="58">
                  <c:v>5,72022</c:v>
                </c:pt>
                <c:pt idx="59">
                  <c:v>5,7694</c:v>
                </c:pt>
                <c:pt idx="60">
                  <c:v>5,7697</c:v>
                </c:pt>
                <c:pt idx="61">
                  <c:v>5,78202</c:v>
                </c:pt>
                <c:pt idx="62">
                  <c:v>5,79297</c:v>
                </c:pt>
                <c:pt idx="63">
                  <c:v>5,81887</c:v>
                </c:pt>
                <c:pt idx="64">
                  <c:v>5,84031</c:v>
                </c:pt>
                <c:pt idx="66">
                  <c:v>5,84603</c:v>
                </c:pt>
                <c:pt idx="67">
                  <c:v>5,85061</c:v>
                </c:pt>
                <c:pt idx="68">
                  <c:v>5,91415</c:v>
                </c:pt>
                <c:pt idx="69">
                  <c:v>5,91859</c:v>
                </c:pt>
                <c:pt idx="70">
                  <c:v>5,95284</c:v>
                </c:pt>
                <c:pt idx="71">
                  <c:v>5,95801</c:v>
                </c:pt>
                <c:pt idx="72">
                  <c:v>5,96271</c:v>
                </c:pt>
                <c:pt idx="73">
                  <c:v>5,96644</c:v>
                </c:pt>
                <c:pt idx="74">
                  <c:v>5,98862</c:v>
                </c:pt>
                <c:pt idx="75">
                  <c:v>6,01615</c:v>
                </c:pt>
                <c:pt idx="76">
                  <c:v>6,09356</c:v>
                </c:pt>
                <c:pt idx="77">
                  <c:v>6,0969</c:v>
                </c:pt>
                <c:pt idx="78">
                  <c:v>6,12869</c:v>
                </c:pt>
                <c:pt idx="79">
                  <c:v>6,14753</c:v>
                </c:pt>
                <c:pt idx="80">
                  <c:v>6,17336</c:v>
                </c:pt>
                <c:pt idx="81">
                  <c:v>6,19075</c:v>
                </c:pt>
                <c:pt idx="82">
                  <c:v>6,20632</c:v>
                </c:pt>
                <c:pt idx="83">
                  <c:v>6,22658</c:v>
                </c:pt>
                <c:pt idx="84">
                  <c:v>6,23092</c:v>
                </c:pt>
                <c:pt idx="85">
                  <c:v>6,23587</c:v>
                </c:pt>
                <c:pt idx="86">
                  <c:v>6,24827</c:v>
                </c:pt>
                <c:pt idx="87">
                  <c:v>6,33378</c:v>
                </c:pt>
                <c:pt idx="88">
                  <c:v>6,35536</c:v>
                </c:pt>
                <c:pt idx="89">
                  <c:v>6,36847</c:v>
                </c:pt>
                <c:pt idx="90">
                  <c:v>6,40153</c:v>
                </c:pt>
                <c:pt idx="91">
                  <c:v>6,44322</c:v>
                </c:pt>
                <c:pt idx="92">
                  <c:v>6,45184</c:v>
                </c:pt>
                <c:pt idx="93">
                  <c:v>6,49715</c:v>
                </c:pt>
                <c:pt idx="94">
                  <c:v>6,52838</c:v>
                </c:pt>
                <c:pt idx="95">
                  <c:v>6,54728</c:v>
                </c:pt>
                <c:pt idx="96">
                  <c:v>6,54846</c:v>
                </c:pt>
                <c:pt idx="97">
                  <c:v>6,5579</c:v>
                </c:pt>
                <c:pt idx="98">
                  <c:v>6,60417</c:v>
                </c:pt>
                <c:pt idx="99">
                  <c:v>6,61556</c:v>
                </c:pt>
                <c:pt idx="100">
                  <c:v>6,6694</c:v>
                </c:pt>
                <c:pt idx="101">
                  <c:v>6,70781</c:v>
                </c:pt>
                <c:pt idx="102">
                  <c:v>6,74139</c:v>
                </c:pt>
                <c:pt idx="103">
                  <c:v>6,74821</c:v>
                </c:pt>
                <c:pt idx="104">
                  <c:v>6,80238</c:v>
                </c:pt>
                <c:pt idx="105">
                  <c:v>6,80833</c:v>
                </c:pt>
                <c:pt idx="106">
                  <c:v>6,86116</c:v>
                </c:pt>
                <c:pt idx="107">
                  <c:v>6,89062</c:v>
                </c:pt>
                <c:pt idx="108">
                  <c:v>6,90242</c:v>
                </c:pt>
                <c:pt idx="109">
                  <c:v>6,90628</c:v>
                </c:pt>
                <c:pt idx="110">
                  <c:v>6,91877</c:v>
                </c:pt>
                <c:pt idx="111">
                  <c:v>6,97413</c:v>
                </c:pt>
                <c:pt idx="112">
                  <c:v>6,98735</c:v>
                </c:pt>
                <c:pt idx="168">
                  <c:v>Freq PEC</c:v>
                </c:pt>
                <c:pt idx="169">
                  <c:v>2,67819</c:v>
                </c:pt>
                <c:pt idx="170">
                  <c:v>2,67819</c:v>
                </c:pt>
                <c:pt idx="171">
                  <c:v>2,78799</c:v>
                </c:pt>
                <c:pt idx="172">
                  <c:v>2,85588</c:v>
                </c:pt>
                <c:pt idx="173">
                  <c:v>2,85588</c:v>
                </c:pt>
                <c:pt idx="174">
                  <c:v>2,9986</c:v>
                </c:pt>
                <c:pt idx="175">
                  <c:v>2,99861</c:v>
                </c:pt>
                <c:pt idx="176">
                  <c:v>3,03491</c:v>
                </c:pt>
                <c:pt idx="177">
                  <c:v>3,24829</c:v>
                </c:pt>
                <c:pt idx="178">
                  <c:v>4,01279</c:v>
                </c:pt>
                <c:pt idx="179">
                  <c:v>4,01346</c:v>
                </c:pt>
                <c:pt idx="180">
                  <c:v>4,04878</c:v>
                </c:pt>
                <c:pt idx="181">
                  <c:v>4,04878</c:v>
                </c:pt>
                <c:pt idx="182">
                  <c:v>4,16614</c:v>
                </c:pt>
                <c:pt idx="183">
                  <c:v>4,16891</c:v>
                </c:pt>
                <c:pt idx="184">
                  <c:v>4,29287</c:v>
                </c:pt>
                <c:pt idx="185">
                  <c:v>4,29397</c:v>
                </c:pt>
                <c:pt idx="186">
                  <c:v>4,39918</c:v>
                </c:pt>
                <c:pt idx="187">
                  <c:v>4,40822</c:v>
                </c:pt>
                <c:pt idx="188">
                  <c:v>4,62657</c:v>
                </c:pt>
                <c:pt idx="189">
                  <c:v>4,63196</c:v>
                </c:pt>
                <c:pt idx="190">
                  <c:v>4,64495</c:v>
                </c:pt>
                <c:pt idx="191">
                  <c:v>4,70551</c:v>
                </c:pt>
                <c:pt idx="192">
                  <c:v>4,77017</c:v>
                </c:pt>
              </c:strCache>
            </c:strRef>
          </c:xVal>
          <c:yVal>
            <c:numRef>
              <c:f>cav1ncav2nT2CPRtaper!$P$2:$P$194</c:f>
              <c:numCache>
                <c:formatCode>General</c:formatCode>
                <c:ptCount val="193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1">
                  <c:v>4.5</c:v>
                </c:pt>
                <c:pt idx="12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6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6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4">
                  <c:v>4.5</c:v>
                </c:pt>
                <c:pt idx="45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1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59">
                  <c:v>4.5</c:v>
                </c:pt>
                <c:pt idx="60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0">
                  <c:v>4.5</c:v>
                </c:pt>
                <c:pt idx="71">
                  <c:v>4.5</c:v>
                </c:pt>
                <c:pt idx="72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6">
                  <c:v>4.5</c:v>
                </c:pt>
                <c:pt idx="77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4">
                  <c:v>4.5</c:v>
                </c:pt>
                <c:pt idx="95">
                  <c:v>4.5</c:v>
                </c:pt>
                <c:pt idx="96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0">
                  <c:v>4.5</c:v>
                </c:pt>
                <c:pt idx="101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3">
                  <c:v>4.5</c:v>
                </c:pt>
                <c:pt idx="114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4.5</c:v>
                </c:pt>
                <c:pt idx="119">
                  <c:v>4.5</c:v>
                </c:pt>
                <c:pt idx="120">
                  <c:v>4.5</c:v>
                </c:pt>
                <c:pt idx="121">
                  <c:v>4.5</c:v>
                </c:pt>
                <c:pt idx="122">
                  <c:v>4.5</c:v>
                </c:pt>
                <c:pt idx="123">
                  <c:v>4.5</c:v>
                </c:pt>
                <c:pt idx="124">
                  <c:v>4.5</c:v>
                </c:pt>
                <c:pt idx="125">
                  <c:v>4.5</c:v>
                </c:pt>
                <c:pt idx="126">
                  <c:v>4.5</c:v>
                </c:pt>
                <c:pt idx="127">
                  <c:v>4.5</c:v>
                </c:pt>
                <c:pt idx="128">
                  <c:v>4.5</c:v>
                </c:pt>
                <c:pt idx="129">
                  <c:v>4.5</c:v>
                </c:pt>
                <c:pt idx="130">
                  <c:v>4.5</c:v>
                </c:pt>
                <c:pt idx="131">
                  <c:v>4.5</c:v>
                </c:pt>
                <c:pt idx="132">
                  <c:v>4.5</c:v>
                </c:pt>
                <c:pt idx="133">
                  <c:v>4.5</c:v>
                </c:pt>
                <c:pt idx="134">
                  <c:v>4.5</c:v>
                </c:pt>
                <c:pt idx="135">
                  <c:v>4.5</c:v>
                </c:pt>
                <c:pt idx="136">
                  <c:v>4.5</c:v>
                </c:pt>
                <c:pt idx="137">
                  <c:v>4.5</c:v>
                </c:pt>
                <c:pt idx="138">
                  <c:v>4.5</c:v>
                </c:pt>
                <c:pt idx="139">
                  <c:v>4.5</c:v>
                </c:pt>
                <c:pt idx="140">
                  <c:v>4.5</c:v>
                </c:pt>
                <c:pt idx="141">
                  <c:v>4.5</c:v>
                </c:pt>
                <c:pt idx="142">
                  <c:v>4.5</c:v>
                </c:pt>
                <c:pt idx="143">
                  <c:v>4.5</c:v>
                </c:pt>
                <c:pt idx="144">
                  <c:v>4.5</c:v>
                </c:pt>
                <c:pt idx="145">
                  <c:v>4.5</c:v>
                </c:pt>
                <c:pt idx="146">
                  <c:v>4.5</c:v>
                </c:pt>
                <c:pt idx="147">
                  <c:v>4.5</c:v>
                </c:pt>
                <c:pt idx="148">
                  <c:v>4.5</c:v>
                </c:pt>
                <c:pt idx="149">
                  <c:v>4.5</c:v>
                </c:pt>
                <c:pt idx="150">
                  <c:v>4.5</c:v>
                </c:pt>
                <c:pt idx="151">
                  <c:v>4.5</c:v>
                </c:pt>
                <c:pt idx="152">
                  <c:v>4.5</c:v>
                </c:pt>
                <c:pt idx="153">
                  <c:v>4.5</c:v>
                </c:pt>
                <c:pt idx="154">
                  <c:v>4.5</c:v>
                </c:pt>
                <c:pt idx="155">
                  <c:v>4.5</c:v>
                </c:pt>
                <c:pt idx="156">
                  <c:v>4.5</c:v>
                </c:pt>
                <c:pt idx="157">
                  <c:v>4.5</c:v>
                </c:pt>
                <c:pt idx="158">
                  <c:v>4.5</c:v>
                </c:pt>
                <c:pt idx="159">
                  <c:v>4.5</c:v>
                </c:pt>
                <c:pt idx="160">
                  <c:v>4.5</c:v>
                </c:pt>
                <c:pt idx="161">
                  <c:v>4.5</c:v>
                </c:pt>
                <c:pt idx="162">
                  <c:v>4.5</c:v>
                </c:pt>
                <c:pt idx="163">
                  <c:v>4.5</c:v>
                </c:pt>
                <c:pt idx="164">
                  <c:v>4.5</c:v>
                </c:pt>
                <c:pt idx="165">
                  <c:v>4.5</c:v>
                </c:pt>
                <c:pt idx="166">
                  <c:v>4.5</c:v>
                </c:pt>
                <c:pt idx="167">
                  <c:v>4.5</c:v>
                </c:pt>
                <c:pt idx="168">
                  <c:v>4.5</c:v>
                </c:pt>
                <c:pt idx="169">
                  <c:v>4.5</c:v>
                </c:pt>
                <c:pt idx="170">
                  <c:v>4.5</c:v>
                </c:pt>
                <c:pt idx="171">
                  <c:v>4.5</c:v>
                </c:pt>
                <c:pt idx="172">
                  <c:v>4.5</c:v>
                </c:pt>
                <c:pt idx="173">
                  <c:v>4.5</c:v>
                </c:pt>
                <c:pt idx="174">
                  <c:v>4.5</c:v>
                </c:pt>
                <c:pt idx="175">
                  <c:v>4.5</c:v>
                </c:pt>
                <c:pt idx="176">
                  <c:v>4.5</c:v>
                </c:pt>
                <c:pt idx="177">
                  <c:v>4.5</c:v>
                </c:pt>
                <c:pt idx="178">
                  <c:v>4.5</c:v>
                </c:pt>
                <c:pt idx="179">
                  <c:v>4.5</c:v>
                </c:pt>
                <c:pt idx="180">
                  <c:v>4.5</c:v>
                </c:pt>
                <c:pt idx="181">
                  <c:v>4.5</c:v>
                </c:pt>
                <c:pt idx="182">
                  <c:v>4.5</c:v>
                </c:pt>
                <c:pt idx="183">
                  <c:v>4.5</c:v>
                </c:pt>
                <c:pt idx="184">
                  <c:v>4.5</c:v>
                </c:pt>
                <c:pt idx="185">
                  <c:v>4.5</c:v>
                </c:pt>
                <c:pt idx="186">
                  <c:v>4.5</c:v>
                </c:pt>
                <c:pt idx="187">
                  <c:v>4.5</c:v>
                </c:pt>
                <c:pt idx="188">
                  <c:v>4.5</c:v>
                </c:pt>
                <c:pt idx="189">
                  <c:v>4.5</c:v>
                </c:pt>
                <c:pt idx="190">
                  <c:v>4.5</c:v>
                </c:pt>
                <c:pt idx="191">
                  <c:v>4.5</c:v>
                </c:pt>
                <c:pt idx="192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9C4-42B2-A093-3255F3E6DDF7}"/>
            </c:ext>
          </c:extLst>
        </c:ser>
        <c:ser>
          <c:idx val="4"/>
          <c:order val="4"/>
          <c:tx>
            <c:strRef>
              <c:f>cav1ncav2nT2CPRtaper!$Q$1</c:f>
              <c:strCache>
                <c:ptCount val="1"/>
                <c:pt idx="0">
                  <c:v>Ry PL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cav1ncav2nT2CPRtaper!$B$2:$B$194</c:f>
              <c:strCache>
                <c:ptCount val="193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4,04</c:v>
                </c:pt>
                <c:pt idx="4">
                  <c:v>4,04148</c:v>
                </c:pt>
                <c:pt idx="5">
                  <c:v>4,12989</c:v>
                </c:pt>
                <c:pt idx="6">
                  <c:v>4,13007</c:v>
                </c:pt>
                <c:pt idx="7">
                  <c:v>4,2583</c:v>
                </c:pt>
                <c:pt idx="8">
                  <c:v>4,26365</c:v>
                </c:pt>
                <c:pt idx="9">
                  <c:v>4,31528</c:v>
                </c:pt>
                <c:pt idx="10">
                  <c:v>4,31623</c:v>
                </c:pt>
                <c:pt idx="11">
                  <c:v>4,45328</c:v>
                </c:pt>
                <c:pt idx="12">
                  <c:v>4,45513</c:v>
                </c:pt>
                <c:pt idx="13">
                  <c:v>4,51351</c:v>
                </c:pt>
                <c:pt idx="14">
                  <c:v>4,51456</c:v>
                </c:pt>
                <c:pt idx="15">
                  <c:v>4,53138</c:v>
                </c:pt>
                <c:pt idx="16">
                  <c:v>4,5349</c:v>
                </c:pt>
                <c:pt idx="17">
                  <c:v>4,5616</c:v>
                </c:pt>
                <c:pt idx="18">
                  <c:v>4,56461</c:v>
                </c:pt>
                <c:pt idx="19">
                  <c:v>4,5887</c:v>
                </c:pt>
                <c:pt idx="20">
                  <c:v>4,58927</c:v>
                </c:pt>
                <c:pt idx="21">
                  <c:v>4,61869</c:v>
                </c:pt>
                <c:pt idx="23">
                  <c:v>4,6314</c:v>
                </c:pt>
                <c:pt idx="24">
                  <c:v>4,71152</c:v>
                </c:pt>
                <c:pt idx="25">
                  <c:v>4,74145</c:v>
                </c:pt>
                <c:pt idx="26">
                  <c:v>4,76668</c:v>
                </c:pt>
                <c:pt idx="27">
                  <c:v>4,7914</c:v>
                </c:pt>
                <c:pt idx="28">
                  <c:v>4,81476</c:v>
                </c:pt>
                <c:pt idx="29">
                  <c:v>4,86576</c:v>
                </c:pt>
                <c:pt idx="30">
                  <c:v>4,87553</c:v>
                </c:pt>
                <c:pt idx="31">
                  <c:v>4,91028</c:v>
                </c:pt>
                <c:pt idx="32">
                  <c:v>4,98667</c:v>
                </c:pt>
                <c:pt idx="33">
                  <c:v>5,06126</c:v>
                </c:pt>
                <c:pt idx="34">
                  <c:v>5,16335</c:v>
                </c:pt>
                <c:pt idx="35">
                  <c:v>5,19994</c:v>
                </c:pt>
                <c:pt idx="36">
                  <c:v>5,23286</c:v>
                </c:pt>
                <c:pt idx="37">
                  <c:v>5,30226</c:v>
                </c:pt>
                <c:pt idx="38">
                  <c:v>5,36172</c:v>
                </c:pt>
                <c:pt idx="39">
                  <c:v>5,36388</c:v>
                </c:pt>
                <c:pt idx="40">
                  <c:v>5,45836</c:v>
                </c:pt>
                <c:pt idx="41">
                  <c:v>5,47555</c:v>
                </c:pt>
                <c:pt idx="42">
                  <c:v>5,50235</c:v>
                </c:pt>
                <c:pt idx="43">
                  <c:v>5,50349</c:v>
                </c:pt>
                <c:pt idx="44">
                  <c:v>5,54438</c:v>
                </c:pt>
                <c:pt idx="45">
                  <c:v>5,58514</c:v>
                </c:pt>
                <c:pt idx="46">
                  <c:v>5,60192</c:v>
                </c:pt>
                <c:pt idx="47">
                  <c:v>5,6186</c:v>
                </c:pt>
                <c:pt idx="48">
                  <c:v>5,6301</c:v>
                </c:pt>
                <c:pt idx="49">
                  <c:v>5,63261</c:v>
                </c:pt>
                <c:pt idx="50">
                  <c:v>5,64575</c:v>
                </c:pt>
                <c:pt idx="51">
                  <c:v>5,64685</c:v>
                </c:pt>
                <c:pt idx="52">
                  <c:v>5,6532</c:v>
                </c:pt>
                <c:pt idx="53">
                  <c:v>5,65947</c:v>
                </c:pt>
                <c:pt idx="54">
                  <c:v>5,66702</c:v>
                </c:pt>
                <c:pt idx="55">
                  <c:v>5,66855</c:v>
                </c:pt>
                <c:pt idx="56">
                  <c:v>5,6987</c:v>
                </c:pt>
                <c:pt idx="57">
                  <c:v>5,71316</c:v>
                </c:pt>
                <c:pt idx="58">
                  <c:v>5,72022</c:v>
                </c:pt>
                <c:pt idx="59">
                  <c:v>5,7694</c:v>
                </c:pt>
                <c:pt idx="60">
                  <c:v>5,7697</c:v>
                </c:pt>
                <c:pt idx="61">
                  <c:v>5,78202</c:v>
                </c:pt>
                <c:pt idx="62">
                  <c:v>5,79297</c:v>
                </c:pt>
                <c:pt idx="63">
                  <c:v>5,81887</c:v>
                </c:pt>
                <c:pt idx="64">
                  <c:v>5,84031</c:v>
                </c:pt>
                <c:pt idx="66">
                  <c:v>5,84603</c:v>
                </c:pt>
                <c:pt idx="67">
                  <c:v>5,85061</c:v>
                </c:pt>
                <c:pt idx="68">
                  <c:v>5,91415</c:v>
                </c:pt>
                <c:pt idx="69">
                  <c:v>5,91859</c:v>
                </c:pt>
                <c:pt idx="70">
                  <c:v>5,95284</c:v>
                </c:pt>
                <c:pt idx="71">
                  <c:v>5,95801</c:v>
                </c:pt>
                <c:pt idx="72">
                  <c:v>5,96271</c:v>
                </c:pt>
                <c:pt idx="73">
                  <c:v>5,96644</c:v>
                </c:pt>
                <c:pt idx="74">
                  <c:v>5,98862</c:v>
                </c:pt>
                <c:pt idx="75">
                  <c:v>6,01615</c:v>
                </c:pt>
                <c:pt idx="76">
                  <c:v>6,09356</c:v>
                </c:pt>
                <c:pt idx="77">
                  <c:v>6,0969</c:v>
                </c:pt>
                <c:pt idx="78">
                  <c:v>6,12869</c:v>
                </c:pt>
                <c:pt idx="79">
                  <c:v>6,14753</c:v>
                </c:pt>
                <c:pt idx="80">
                  <c:v>6,17336</c:v>
                </c:pt>
                <c:pt idx="81">
                  <c:v>6,19075</c:v>
                </c:pt>
                <c:pt idx="82">
                  <c:v>6,20632</c:v>
                </c:pt>
                <c:pt idx="83">
                  <c:v>6,22658</c:v>
                </c:pt>
                <c:pt idx="84">
                  <c:v>6,23092</c:v>
                </c:pt>
                <c:pt idx="85">
                  <c:v>6,23587</c:v>
                </c:pt>
                <c:pt idx="86">
                  <c:v>6,24827</c:v>
                </c:pt>
                <c:pt idx="87">
                  <c:v>6,33378</c:v>
                </c:pt>
                <c:pt idx="88">
                  <c:v>6,35536</c:v>
                </c:pt>
                <c:pt idx="89">
                  <c:v>6,36847</c:v>
                </c:pt>
                <c:pt idx="90">
                  <c:v>6,40153</c:v>
                </c:pt>
                <c:pt idx="91">
                  <c:v>6,44322</c:v>
                </c:pt>
                <c:pt idx="92">
                  <c:v>6,45184</c:v>
                </c:pt>
                <c:pt idx="93">
                  <c:v>6,49715</c:v>
                </c:pt>
                <c:pt idx="94">
                  <c:v>6,52838</c:v>
                </c:pt>
                <c:pt idx="95">
                  <c:v>6,54728</c:v>
                </c:pt>
                <c:pt idx="96">
                  <c:v>6,54846</c:v>
                </c:pt>
                <c:pt idx="97">
                  <c:v>6,5579</c:v>
                </c:pt>
                <c:pt idx="98">
                  <c:v>6,60417</c:v>
                </c:pt>
                <c:pt idx="99">
                  <c:v>6,61556</c:v>
                </c:pt>
                <c:pt idx="100">
                  <c:v>6,6694</c:v>
                </c:pt>
                <c:pt idx="101">
                  <c:v>6,70781</c:v>
                </c:pt>
                <c:pt idx="102">
                  <c:v>6,74139</c:v>
                </c:pt>
                <c:pt idx="103">
                  <c:v>6,74821</c:v>
                </c:pt>
                <c:pt idx="104">
                  <c:v>6,80238</c:v>
                </c:pt>
                <c:pt idx="105">
                  <c:v>6,80833</c:v>
                </c:pt>
                <c:pt idx="106">
                  <c:v>6,86116</c:v>
                </c:pt>
                <c:pt idx="107">
                  <c:v>6,89062</c:v>
                </c:pt>
                <c:pt idx="108">
                  <c:v>6,90242</c:v>
                </c:pt>
                <c:pt idx="109">
                  <c:v>6,90628</c:v>
                </c:pt>
                <c:pt idx="110">
                  <c:v>6,91877</c:v>
                </c:pt>
                <c:pt idx="111">
                  <c:v>6,97413</c:v>
                </c:pt>
                <c:pt idx="112">
                  <c:v>6,98735</c:v>
                </c:pt>
                <c:pt idx="168">
                  <c:v>Freq PEC</c:v>
                </c:pt>
                <c:pt idx="169">
                  <c:v>2,67819</c:v>
                </c:pt>
                <c:pt idx="170">
                  <c:v>2,67819</c:v>
                </c:pt>
                <c:pt idx="171">
                  <c:v>2,78799</c:v>
                </c:pt>
                <c:pt idx="172">
                  <c:v>2,85588</c:v>
                </c:pt>
                <c:pt idx="173">
                  <c:v>2,85588</c:v>
                </c:pt>
                <c:pt idx="174">
                  <c:v>2,9986</c:v>
                </c:pt>
                <c:pt idx="175">
                  <c:v>2,99861</c:v>
                </c:pt>
                <c:pt idx="176">
                  <c:v>3,03491</c:v>
                </c:pt>
                <c:pt idx="177">
                  <c:v>3,24829</c:v>
                </c:pt>
                <c:pt idx="178">
                  <c:v>4,01279</c:v>
                </c:pt>
                <c:pt idx="179">
                  <c:v>4,01346</c:v>
                </c:pt>
                <c:pt idx="180">
                  <c:v>4,04878</c:v>
                </c:pt>
                <c:pt idx="181">
                  <c:v>4,04878</c:v>
                </c:pt>
                <c:pt idx="182">
                  <c:v>4,16614</c:v>
                </c:pt>
                <c:pt idx="183">
                  <c:v>4,16891</c:v>
                </c:pt>
                <c:pt idx="184">
                  <c:v>4,29287</c:v>
                </c:pt>
                <c:pt idx="185">
                  <c:v>4,29397</c:v>
                </c:pt>
                <c:pt idx="186">
                  <c:v>4,39918</c:v>
                </c:pt>
                <c:pt idx="187">
                  <c:v>4,40822</c:v>
                </c:pt>
                <c:pt idx="188">
                  <c:v>4,62657</c:v>
                </c:pt>
                <c:pt idx="189">
                  <c:v>4,63196</c:v>
                </c:pt>
                <c:pt idx="190">
                  <c:v>4,64495</c:v>
                </c:pt>
                <c:pt idx="191">
                  <c:v>4,70551</c:v>
                </c:pt>
                <c:pt idx="192">
                  <c:v>4,77017</c:v>
                </c:pt>
              </c:strCache>
            </c:strRef>
          </c:xVal>
          <c:yVal>
            <c:numRef>
              <c:f>cav1ncav2nT2CPRtaper!$Q$2:$Q$194</c:f>
              <c:numCache>
                <c:formatCode>General</c:formatCode>
                <c:ptCount val="193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1.5</c:v>
                </c:pt>
                <c:pt idx="9">
                  <c:v>1.5</c:v>
                </c:pt>
                <c:pt idx="11">
                  <c:v>1.5</c:v>
                </c:pt>
                <c:pt idx="12">
                  <c:v>1.5</c:v>
                </c:pt>
                <c:pt idx="13">
                  <c:v>1.5</c:v>
                </c:pt>
                <c:pt idx="14">
                  <c:v>1.5</c:v>
                </c:pt>
                <c:pt idx="15">
                  <c:v>1.5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19">
                  <c:v>1.5</c:v>
                </c:pt>
                <c:pt idx="20">
                  <c:v>1.5</c:v>
                </c:pt>
                <c:pt idx="21">
                  <c:v>1.5</c:v>
                </c:pt>
                <c:pt idx="23">
                  <c:v>1.5</c:v>
                </c:pt>
                <c:pt idx="24">
                  <c:v>1.5</c:v>
                </c:pt>
                <c:pt idx="25">
                  <c:v>1.5</c:v>
                </c:pt>
                <c:pt idx="27">
                  <c:v>1.5</c:v>
                </c:pt>
                <c:pt idx="28">
                  <c:v>1.5</c:v>
                </c:pt>
                <c:pt idx="29">
                  <c:v>1.5</c:v>
                </c:pt>
                <c:pt idx="30">
                  <c:v>1.5</c:v>
                </c:pt>
                <c:pt idx="32">
                  <c:v>1.5</c:v>
                </c:pt>
                <c:pt idx="33">
                  <c:v>1.5</c:v>
                </c:pt>
                <c:pt idx="34">
                  <c:v>1.5</c:v>
                </c:pt>
                <c:pt idx="37">
                  <c:v>1.5</c:v>
                </c:pt>
                <c:pt idx="38">
                  <c:v>1.5</c:v>
                </c:pt>
                <c:pt idx="39">
                  <c:v>1.5</c:v>
                </c:pt>
                <c:pt idx="40">
                  <c:v>1.5</c:v>
                </c:pt>
                <c:pt idx="41">
                  <c:v>1.5</c:v>
                </c:pt>
                <c:pt idx="42">
                  <c:v>1.5</c:v>
                </c:pt>
                <c:pt idx="43">
                  <c:v>1.5</c:v>
                </c:pt>
                <c:pt idx="44">
                  <c:v>1.5</c:v>
                </c:pt>
                <c:pt idx="45">
                  <c:v>1.5</c:v>
                </c:pt>
                <c:pt idx="46">
                  <c:v>1.5</c:v>
                </c:pt>
                <c:pt idx="47">
                  <c:v>1.5</c:v>
                </c:pt>
                <c:pt idx="48">
                  <c:v>1.5</c:v>
                </c:pt>
                <c:pt idx="49">
                  <c:v>1.5</c:v>
                </c:pt>
                <c:pt idx="50">
                  <c:v>1.5</c:v>
                </c:pt>
                <c:pt idx="51">
                  <c:v>1.5</c:v>
                </c:pt>
                <c:pt idx="57">
                  <c:v>1.5</c:v>
                </c:pt>
                <c:pt idx="59">
                  <c:v>1.5</c:v>
                </c:pt>
                <c:pt idx="60">
                  <c:v>1.5</c:v>
                </c:pt>
                <c:pt idx="61">
                  <c:v>1.5</c:v>
                </c:pt>
                <c:pt idx="62">
                  <c:v>1.5</c:v>
                </c:pt>
                <c:pt idx="63">
                  <c:v>1.5</c:v>
                </c:pt>
                <c:pt idx="64">
                  <c:v>1.5</c:v>
                </c:pt>
                <c:pt idx="70">
                  <c:v>1.5</c:v>
                </c:pt>
                <c:pt idx="71">
                  <c:v>1.5</c:v>
                </c:pt>
                <c:pt idx="72">
                  <c:v>1.5</c:v>
                </c:pt>
                <c:pt idx="73">
                  <c:v>1.5</c:v>
                </c:pt>
                <c:pt idx="74">
                  <c:v>1.5</c:v>
                </c:pt>
                <c:pt idx="75">
                  <c:v>1.5</c:v>
                </c:pt>
                <c:pt idx="78">
                  <c:v>1.5</c:v>
                </c:pt>
                <c:pt idx="81">
                  <c:v>1.5</c:v>
                </c:pt>
                <c:pt idx="82">
                  <c:v>1.5</c:v>
                </c:pt>
                <c:pt idx="83">
                  <c:v>1.5</c:v>
                </c:pt>
                <c:pt idx="84">
                  <c:v>1.5</c:v>
                </c:pt>
                <c:pt idx="88">
                  <c:v>1.5</c:v>
                </c:pt>
                <c:pt idx="89">
                  <c:v>1.5</c:v>
                </c:pt>
                <c:pt idx="91">
                  <c:v>1.5</c:v>
                </c:pt>
                <c:pt idx="92">
                  <c:v>1.5</c:v>
                </c:pt>
                <c:pt idx="94">
                  <c:v>1.5</c:v>
                </c:pt>
                <c:pt idx="95">
                  <c:v>1.5</c:v>
                </c:pt>
                <c:pt idx="98">
                  <c:v>1.5</c:v>
                </c:pt>
                <c:pt idx="101">
                  <c:v>1.5</c:v>
                </c:pt>
                <c:pt idx="104">
                  <c:v>1.5</c:v>
                </c:pt>
                <c:pt idx="106">
                  <c:v>1.5</c:v>
                </c:pt>
                <c:pt idx="107">
                  <c:v>1.5</c:v>
                </c:pt>
                <c:pt idx="108">
                  <c:v>1.5</c:v>
                </c:pt>
                <c:pt idx="109">
                  <c:v>1.5</c:v>
                </c:pt>
                <c:pt idx="110">
                  <c:v>1.5</c:v>
                </c:pt>
                <c:pt idx="111">
                  <c:v>1.5</c:v>
                </c:pt>
                <c:pt idx="112">
                  <c:v>1.5</c:v>
                </c:pt>
                <c:pt idx="113">
                  <c:v>1.5</c:v>
                </c:pt>
                <c:pt idx="114">
                  <c:v>1.5</c:v>
                </c:pt>
                <c:pt idx="115">
                  <c:v>1.5</c:v>
                </c:pt>
                <c:pt idx="116">
                  <c:v>1.5</c:v>
                </c:pt>
                <c:pt idx="117">
                  <c:v>1.5</c:v>
                </c:pt>
                <c:pt idx="118">
                  <c:v>1.5</c:v>
                </c:pt>
                <c:pt idx="119">
                  <c:v>1.5</c:v>
                </c:pt>
                <c:pt idx="120">
                  <c:v>1.5</c:v>
                </c:pt>
                <c:pt idx="121">
                  <c:v>1.5</c:v>
                </c:pt>
                <c:pt idx="122">
                  <c:v>1.5</c:v>
                </c:pt>
                <c:pt idx="123">
                  <c:v>1.5</c:v>
                </c:pt>
                <c:pt idx="124">
                  <c:v>1.5</c:v>
                </c:pt>
                <c:pt idx="125">
                  <c:v>1.5</c:v>
                </c:pt>
                <c:pt idx="126">
                  <c:v>1.5</c:v>
                </c:pt>
                <c:pt idx="127">
                  <c:v>1.5</c:v>
                </c:pt>
                <c:pt idx="128">
                  <c:v>1.5</c:v>
                </c:pt>
                <c:pt idx="129">
                  <c:v>1.5</c:v>
                </c:pt>
                <c:pt idx="130">
                  <c:v>1.5</c:v>
                </c:pt>
                <c:pt idx="131">
                  <c:v>1.5</c:v>
                </c:pt>
                <c:pt idx="132">
                  <c:v>1.5</c:v>
                </c:pt>
                <c:pt idx="133">
                  <c:v>1.5</c:v>
                </c:pt>
                <c:pt idx="134">
                  <c:v>1.5</c:v>
                </c:pt>
                <c:pt idx="135">
                  <c:v>1.5</c:v>
                </c:pt>
                <c:pt idx="136">
                  <c:v>1.5</c:v>
                </c:pt>
                <c:pt idx="137">
                  <c:v>1.5</c:v>
                </c:pt>
                <c:pt idx="138">
                  <c:v>1.5</c:v>
                </c:pt>
                <c:pt idx="139">
                  <c:v>1.5</c:v>
                </c:pt>
                <c:pt idx="140">
                  <c:v>1.5</c:v>
                </c:pt>
                <c:pt idx="141">
                  <c:v>1.5</c:v>
                </c:pt>
                <c:pt idx="142">
                  <c:v>1.5</c:v>
                </c:pt>
                <c:pt idx="143">
                  <c:v>1.5</c:v>
                </c:pt>
                <c:pt idx="144">
                  <c:v>1.5</c:v>
                </c:pt>
                <c:pt idx="145">
                  <c:v>1.5</c:v>
                </c:pt>
                <c:pt idx="146">
                  <c:v>1.5</c:v>
                </c:pt>
                <c:pt idx="147">
                  <c:v>1.5</c:v>
                </c:pt>
                <c:pt idx="148">
                  <c:v>1.5</c:v>
                </c:pt>
                <c:pt idx="149">
                  <c:v>1.5</c:v>
                </c:pt>
                <c:pt idx="150">
                  <c:v>1.5</c:v>
                </c:pt>
                <c:pt idx="151">
                  <c:v>1.5</c:v>
                </c:pt>
                <c:pt idx="152">
                  <c:v>1.5</c:v>
                </c:pt>
                <c:pt idx="153">
                  <c:v>1.5</c:v>
                </c:pt>
                <c:pt idx="154">
                  <c:v>1.5</c:v>
                </c:pt>
                <c:pt idx="155">
                  <c:v>1.5</c:v>
                </c:pt>
                <c:pt idx="156">
                  <c:v>1.5</c:v>
                </c:pt>
                <c:pt idx="157">
                  <c:v>1.5</c:v>
                </c:pt>
                <c:pt idx="158">
                  <c:v>1.5</c:v>
                </c:pt>
                <c:pt idx="159">
                  <c:v>1.5</c:v>
                </c:pt>
                <c:pt idx="160">
                  <c:v>1.5</c:v>
                </c:pt>
                <c:pt idx="161">
                  <c:v>1.5</c:v>
                </c:pt>
                <c:pt idx="162">
                  <c:v>1.5</c:v>
                </c:pt>
                <c:pt idx="163">
                  <c:v>1.5</c:v>
                </c:pt>
                <c:pt idx="164">
                  <c:v>1.5</c:v>
                </c:pt>
                <c:pt idx="165">
                  <c:v>1.5</c:v>
                </c:pt>
                <c:pt idx="166">
                  <c:v>1.5</c:v>
                </c:pt>
                <c:pt idx="167">
                  <c:v>1.5</c:v>
                </c:pt>
                <c:pt idx="168">
                  <c:v>1.5</c:v>
                </c:pt>
                <c:pt idx="169">
                  <c:v>1.5</c:v>
                </c:pt>
                <c:pt idx="170">
                  <c:v>1.5</c:v>
                </c:pt>
                <c:pt idx="171">
                  <c:v>1.5</c:v>
                </c:pt>
                <c:pt idx="172">
                  <c:v>1.5</c:v>
                </c:pt>
                <c:pt idx="173">
                  <c:v>1.5</c:v>
                </c:pt>
                <c:pt idx="174">
                  <c:v>1.5</c:v>
                </c:pt>
                <c:pt idx="175">
                  <c:v>1.5</c:v>
                </c:pt>
                <c:pt idx="176">
                  <c:v>1.5</c:v>
                </c:pt>
                <c:pt idx="177">
                  <c:v>1.5</c:v>
                </c:pt>
                <c:pt idx="178">
                  <c:v>1.5</c:v>
                </c:pt>
                <c:pt idx="179">
                  <c:v>1.5</c:v>
                </c:pt>
                <c:pt idx="182">
                  <c:v>1.5</c:v>
                </c:pt>
                <c:pt idx="183">
                  <c:v>1.5</c:v>
                </c:pt>
                <c:pt idx="186">
                  <c:v>1.5</c:v>
                </c:pt>
                <c:pt idx="187">
                  <c:v>1.5</c:v>
                </c:pt>
                <c:pt idx="190">
                  <c:v>1.5</c:v>
                </c:pt>
                <c:pt idx="191">
                  <c:v>1.5</c:v>
                </c:pt>
                <c:pt idx="192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9C4-42B2-A093-3255F3E6DDF7}"/>
            </c:ext>
          </c:extLst>
        </c:ser>
        <c:ser>
          <c:idx val="6"/>
          <c:order val="6"/>
          <c:tx>
            <c:v>Rx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cav1ncav2nT2CPRtaper!$B$171:$B$307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cav1ncav2nT2CPRtaper!$M$171:$M$307</c:f>
              <c:numCache>
                <c:formatCode>0.00E+00</c:formatCode>
                <c:ptCount val="137"/>
                <c:pt idx="0">
                  <c:v>5.3077812409698962E-5</c:v>
                </c:pt>
                <c:pt idx="1">
                  <c:v>5.544706935542397E-4</c:v>
                </c:pt>
                <c:pt idx="2">
                  <c:v>1.1593613457247505E-5</c:v>
                </c:pt>
                <c:pt idx="3">
                  <c:v>6.882423571630115E-5</c:v>
                </c:pt>
                <c:pt idx="4">
                  <c:v>1.0099776732961851E-3</c:v>
                </c:pt>
                <c:pt idx="5">
                  <c:v>1.1535103765037084E-3</c:v>
                </c:pt>
                <c:pt idx="6">
                  <c:v>1.6497790494077489E-2</c:v>
                </c:pt>
                <c:pt idx="7">
                  <c:v>1.643476260467147E-3</c:v>
                </c:pt>
                <c:pt idx="8">
                  <c:v>6.6607894967236321E-3</c:v>
                </c:pt>
                <c:pt idx="9">
                  <c:v>3.7986424674823267E-5</c:v>
                </c:pt>
                <c:pt idx="10">
                  <c:v>1.2480325899155879E-4</c:v>
                </c:pt>
                <c:pt idx="11">
                  <c:v>6.799510282792208E-4</c:v>
                </c:pt>
                <c:pt idx="12">
                  <c:v>3.3592727610032942E-4</c:v>
                </c:pt>
                <c:pt idx="13">
                  <c:v>1.343484797301071E-4</c:v>
                </c:pt>
                <c:pt idx="14">
                  <c:v>1.6348198597892122E-4</c:v>
                </c:pt>
                <c:pt idx="15">
                  <c:v>3.6823439599474521E-5</c:v>
                </c:pt>
                <c:pt idx="16">
                  <c:v>2.9974226147524069E-4</c:v>
                </c:pt>
                <c:pt idx="17">
                  <c:v>1.3982773157155605E-4</c:v>
                </c:pt>
                <c:pt idx="18">
                  <c:v>1.7295294456859716E-5</c:v>
                </c:pt>
                <c:pt idx="19">
                  <c:v>9.3085006086073048E-7</c:v>
                </c:pt>
                <c:pt idx="20">
                  <c:v>1.9831354350247719E-6</c:v>
                </c:pt>
                <c:pt idx="21">
                  <c:v>5.9135764060619462E-7</c:v>
                </c:pt>
                <c:pt idx="22">
                  <c:v>6.2782552483448637E-7</c:v>
                </c:pt>
                <c:pt idx="23">
                  <c:v>1.4011921260479633E-7</c:v>
                </c:pt>
                <c:pt idx="24">
                  <c:v>7.0982751047678328E-10</c:v>
                </c:pt>
                <c:pt idx="25">
                  <c:v>1.9512352061738586E-8</c:v>
                </c:pt>
                <c:pt idx="26">
                  <c:v>4.2470059913211518E-3</c:v>
                </c:pt>
                <c:pt idx="27">
                  <c:v>8.1759252285756397E-8</c:v>
                </c:pt>
                <c:pt idx="28">
                  <c:v>2.9822513951067027E-7</c:v>
                </c:pt>
                <c:pt idx="29">
                  <c:v>9.9595312970725704E-7</c:v>
                </c:pt>
                <c:pt idx="30">
                  <c:v>2.2740605438814652E-7</c:v>
                </c:pt>
                <c:pt idx="31">
                  <c:v>3.5342646872018945E-7</c:v>
                </c:pt>
                <c:pt idx="32">
                  <c:v>1.8364430597503074E-5</c:v>
                </c:pt>
                <c:pt idx="33">
                  <c:v>1.5689576817715304E-4</c:v>
                </c:pt>
                <c:pt idx="34">
                  <c:v>1.4358782357564774E-8</c:v>
                </c:pt>
                <c:pt idx="35">
                  <c:v>3.4067544508430844E-6</c:v>
                </c:pt>
                <c:pt idx="36">
                  <c:v>8.602944703553228E-7</c:v>
                </c:pt>
                <c:pt idx="37">
                  <c:v>1.1172350420419408E-6</c:v>
                </c:pt>
                <c:pt idx="38">
                  <c:v>7.1334664142022989E-8</c:v>
                </c:pt>
                <c:pt idx="39">
                  <c:v>1.5379981517726104E-5</c:v>
                </c:pt>
                <c:pt idx="40">
                  <c:v>3.0821814933545273E-6</c:v>
                </c:pt>
                <c:pt idx="41">
                  <c:v>8.9159462692773233E-6</c:v>
                </c:pt>
                <c:pt idx="42">
                  <c:v>7.8773004138659951E-6</c:v>
                </c:pt>
                <c:pt idx="43">
                  <c:v>1.8527424012569377E-8</c:v>
                </c:pt>
                <c:pt idx="44">
                  <c:v>5.1837175989597277E-11</c:v>
                </c:pt>
                <c:pt idx="45">
                  <c:v>6.3892395072843244E-7</c:v>
                </c:pt>
                <c:pt idx="46">
                  <c:v>4.6817769071637085E-7</c:v>
                </c:pt>
                <c:pt idx="47">
                  <c:v>7.5540675979162001E-8</c:v>
                </c:pt>
                <c:pt idx="48">
                  <c:v>1.5783146991852698E-4</c:v>
                </c:pt>
                <c:pt idx="49">
                  <c:v>1.6736529930161464E-6</c:v>
                </c:pt>
                <c:pt idx="50">
                  <c:v>6.1484102035338625E-10</c:v>
                </c:pt>
                <c:pt idx="51">
                  <c:v>9.5549971101952068E-8</c:v>
                </c:pt>
                <c:pt idx="52">
                  <c:v>4.3518781584065641E-7</c:v>
                </c:pt>
                <c:pt idx="53">
                  <c:v>3.6373348556933728E-5</c:v>
                </c:pt>
                <c:pt idx="54">
                  <c:v>1.9269190300120952E-8</c:v>
                </c:pt>
                <c:pt idx="55">
                  <c:v>1.8977454625318653E-8</c:v>
                </c:pt>
                <c:pt idx="56">
                  <c:v>2.9346268527745988E-8</c:v>
                </c:pt>
                <c:pt idx="57">
                  <c:v>3.0648374452810446E-9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B9C4-42B2-A093-3255F3E6DDF7}"/>
            </c:ext>
          </c:extLst>
        </c:ser>
        <c:ser>
          <c:idx val="7"/>
          <c:order val="7"/>
          <c:tx>
            <c:v>Ry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cav1ncav2nT2CPRtaper!$B$171:$B$307</c:f>
              <c:numCache>
                <c:formatCode>General</c:formatCode>
                <c:ptCount val="137"/>
                <c:pt idx="0">
                  <c:v>2.6781899999999998</c:v>
                </c:pt>
                <c:pt idx="1">
                  <c:v>2.6781899999999998</c:v>
                </c:pt>
                <c:pt idx="2">
                  <c:v>2.7879900000000002</c:v>
                </c:pt>
                <c:pt idx="3">
                  <c:v>2.85588</c:v>
                </c:pt>
                <c:pt idx="4">
                  <c:v>2.85588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4.0134600000000002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4.1661400000000004</c:v>
                </c:pt>
                <c:pt idx="14">
                  <c:v>4.1689100000000003</c:v>
                </c:pt>
                <c:pt idx="15">
                  <c:v>4.2928699999999997</c:v>
                </c:pt>
                <c:pt idx="16">
                  <c:v>4.2939699999999998</c:v>
                </c:pt>
                <c:pt idx="17">
                  <c:v>4.3991800000000003</c:v>
                </c:pt>
                <c:pt idx="18">
                  <c:v>4.40822</c:v>
                </c:pt>
                <c:pt idx="19">
                  <c:v>4.6265700000000001</c:v>
                </c:pt>
                <c:pt idx="20">
                  <c:v>4.6319600000000003</c:v>
                </c:pt>
                <c:pt idx="21">
                  <c:v>4.6449499999999997</c:v>
                </c:pt>
                <c:pt idx="22">
                  <c:v>4.7055100000000003</c:v>
                </c:pt>
                <c:pt idx="23">
                  <c:v>4.7701700000000002</c:v>
                </c:pt>
                <c:pt idx="24">
                  <c:v>4.8594299999999997</c:v>
                </c:pt>
                <c:pt idx="25">
                  <c:v>4.8636600000000003</c:v>
                </c:pt>
                <c:pt idx="26">
                  <c:v>5.0318699999999996</c:v>
                </c:pt>
                <c:pt idx="27">
                  <c:v>5.0459199999999997</c:v>
                </c:pt>
                <c:pt idx="28">
                  <c:v>5.0811700000000002</c:v>
                </c:pt>
                <c:pt idx="29">
                  <c:v>5.0964200000000002</c:v>
                </c:pt>
                <c:pt idx="30">
                  <c:v>5.3391400000000004</c:v>
                </c:pt>
                <c:pt idx="31">
                  <c:v>5.3619300000000001</c:v>
                </c:pt>
                <c:pt idx="32">
                  <c:v>5.4184000000000001</c:v>
                </c:pt>
                <c:pt idx="33">
                  <c:v>5.4385399999999997</c:v>
                </c:pt>
                <c:pt idx="34">
                  <c:v>5.59755</c:v>
                </c:pt>
                <c:pt idx="35">
                  <c:v>5.6362199999999998</c:v>
                </c:pt>
                <c:pt idx="36">
                  <c:v>5.7008299999999998</c:v>
                </c:pt>
                <c:pt idx="37">
                  <c:v>5.7234499999999997</c:v>
                </c:pt>
                <c:pt idx="38">
                  <c:v>5.8727900000000002</c:v>
                </c:pt>
                <c:pt idx="39">
                  <c:v>5.9080899999999996</c:v>
                </c:pt>
                <c:pt idx="40">
                  <c:v>6.0367199999999999</c:v>
                </c:pt>
                <c:pt idx="41">
                  <c:v>6.0873699999999999</c:v>
                </c:pt>
                <c:pt idx="42">
                  <c:v>6.1443300000000001</c:v>
                </c:pt>
                <c:pt idx="43">
                  <c:v>6.14527</c:v>
                </c:pt>
                <c:pt idx="44">
                  <c:v>6.2295699999999998</c:v>
                </c:pt>
                <c:pt idx="45">
                  <c:v>6.2296500000000004</c:v>
                </c:pt>
                <c:pt idx="46">
                  <c:v>6.2437399999999998</c:v>
                </c:pt>
                <c:pt idx="47">
                  <c:v>6.25291</c:v>
                </c:pt>
                <c:pt idx="48">
                  <c:v>6.2529199999999996</c:v>
                </c:pt>
                <c:pt idx="49">
                  <c:v>6.25373</c:v>
                </c:pt>
                <c:pt idx="50">
                  <c:v>6.2654100000000001</c:v>
                </c:pt>
                <c:pt idx="51">
                  <c:v>6.4106500000000004</c:v>
                </c:pt>
                <c:pt idx="52">
                  <c:v>6.4347700000000003</c:v>
                </c:pt>
                <c:pt idx="53">
                  <c:v>6.4817299999999998</c:v>
                </c:pt>
                <c:pt idx="54">
                  <c:v>6.4958999999999998</c:v>
                </c:pt>
                <c:pt idx="55">
                  <c:v>6.6759899999999996</c:v>
                </c:pt>
                <c:pt idx="56">
                  <c:v>6.6807699999999999</c:v>
                </c:pt>
                <c:pt idx="57">
                  <c:v>6.9206099999999999</c:v>
                </c:pt>
              </c:numCache>
            </c:numRef>
          </c:xVal>
          <c:yVal>
            <c:numRef>
              <c:f>cav1ncav2nT2CPRtaper!$N$171:$N$307</c:f>
              <c:numCache>
                <c:formatCode>0.00E+00</c:formatCode>
                <c:ptCount val="137"/>
                <c:pt idx="0">
                  <c:v>2.4947461902079078</c:v>
                </c:pt>
                <c:pt idx="1">
                  <c:v>2.0758827346541064E-2</c:v>
                </c:pt>
                <c:pt idx="2">
                  <c:v>1.0127353655928357</c:v>
                </c:pt>
                <c:pt idx="3">
                  <c:v>3.3391995787256792</c:v>
                </c:pt>
                <c:pt idx="4">
                  <c:v>25.883262124039003</c:v>
                </c:pt>
                <c:pt idx="5">
                  <c:v>7004.7136634145254</c:v>
                </c:pt>
                <c:pt idx="6">
                  <c:v>6988.4202538474356</c:v>
                </c:pt>
                <c:pt idx="7">
                  <c:v>7.7110129410026156</c:v>
                </c:pt>
                <c:pt idx="8">
                  <c:v>11860.531798856267</c:v>
                </c:pt>
                <c:pt idx="9">
                  <c:v>3.5063250588518513</c:v>
                </c:pt>
                <c:pt idx="10">
                  <c:v>0.11002018503356094</c:v>
                </c:pt>
                <c:pt idx="11">
                  <c:v>3.4856324208732592</c:v>
                </c:pt>
                <c:pt idx="12">
                  <c:v>0.98136476244309823</c:v>
                </c:pt>
                <c:pt idx="13">
                  <c:v>5.5873423115524368</c:v>
                </c:pt>
                <c:pt idx="14">
                  <c:v>47.080109780342887</c:v>
                </c:pt>
                <c:pt idx="15">
                  <c:v>0.25607038927675924</c:v>
                </c:pt>
                <c:pt idx="16">
                  <c:v>0.72175280619148952</c:v>
                </c:pt>
                <c:pt idx="17">
                  <c:v>0.30982260109044868</c:v>
                </c:pt>
                <c:pt idx="18">
                  <c:v>4.3068674431787919</c:v>
                </c:pt>
                <c:pt idx="19">
                  <c:v>1.0818136647904214E-2</c:v>
                </c:pt>
                <c:pt idx="20">
                  <c:v>1.7484348976028675E-2</c:v>
                </c:pt>
                <c:pt idx="21">
                  <c:v>1.110675914025357</c:v>
                </c:pt>
                <c:pt idx="22">
                  <c:v>1.8694207791713434E-3</c:v>
                </c:pt>
                <c:pt idx="23">
                  <c:v>1.7504817238328745</c:v>
                </c:pt>
                <c:pt idx="24">
                  <c:v>0.1190135264132734</c:v>
                </c:pt>
                <c:pt idx="25">
                  <c:v>4.713827868124046E-3</c:v>
                </c:pt>
                <c:pt idx="26">
                  <c:v>8.0929789091584183</c:v>
                </c:pt>
                <c:pt idx="27">
                  <c:v>1.8623625619509812</c:v>
                </c:pt>
                <c:pt idx="28">
                  <c:v>5.9648798131457841E-2</c:v>
                </c:pt>
                <c:pt idx="29">
                  <c:v>3.3966744356968448E-2</c:v>
                </c:pt>
                <c:pt idx="30">
                  <c:v>3.6406073672348285E-6</c:v>
                </c:pt>
                <c:pt idx="31">
                  <c:v>4.2584992542514619E-5</c:v>
                </c:pt>
                <c:pt idx="32">
                  <c:v>2.0880895459713216</c:v>
                </c:pt>
                <c:pt idx="33">
                  <c:v>3.1647638372418245</c:v>
                </c:pt>
                <c:pt idx="34">
                  <c:v>1.8131004841331788E-2</c:v>
                </c:pt>
                <c:pt idx="35">
                  <c:v>0.10305432213800332</c:v>
                </c:pt>
                <c:pt idx="36">
                  <c:v>0.78266215594909594</c:v>
                </c:pt>
                <c:pt idx="37">
                  <c:v>1.1536200913038433E-2</c:v>
                </c:pt>
                <c:pt idx="38">
                  <c:v>6.8020277309324223E-2</c:v>
                </c:pt>
                <c:pt idx="39">
                  <c:v>3.9699744466342661</c:v>
                </c:pt>
                <c:pt idx="40">
                  <c:v>0.23341169574893469</c:v>
                </c:pt>
                <c:pt idx="41">
                  <c:v>2.0373542380022845E-5</c:v>
                </c:pt>
                <c:pt idx="42">
                  <c:v>5.4326209750799968E-5</c:v>
                </c:pt>
                <c:pt idx="43">
                  <c:v>4.3194957717165603E-5</c:v>
                </c:pt>
                <c:pt idx="44">
                  <c:v>2.054522219099892E-4</c:v>
                </c:pt>
                <c:pt idx="45">
                  <c:v>3.9015710978719527E-3</c:v>
                </c:pt>
                <c:pt idx="46">
                  <c:v>0.74879059266770132</c:v>
                </c:pt>
                <c:pt idx="47">
                  <c:v>2.208112067083197E-3</c:v>
                </c:pt>
                <c:pt idx="48">
                  <c:v>0.18125957873455836</c:v>
                </c:pt>
                <c:pt idx="49">
                  <c:v>0.32574612503617445</c:v>
                </c:pt>
                <c:pt idx="50">
                  <c:v>2.2828119671891646E-4</c:v>
                </c:pt>
                <c:pt idx="51">
                  <c:v>0.35803219779814299</c:v>
                </c:pt>
                <c:pt idx="52">
                  <c:v>4.5084205382053619E-5</c:v>
                </c:pt>
                <c:pt idx="53">
                  <c:v>5.7957533414894401E-4</c:v>
                </c:pt>
                <c:pt idx="54">
                  <c:v>2.1828379636855761E-2</c:v>
                </c:pt>
                <c:pt idx="55">
                  <c:v>5.2646573971210739E-2</c:v>
                </c:pt>
                <c:pt idx="56">
                  <c:v>0.18484262249496164</c:v>
                </c:pt>
                <c:pt idx="57">
                  <c:v>5.7695323200992528E-2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B9C4-42B2-A093-3255F3E6DD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88784"/>
        <c:axId val="1751880464"/>
      </c:scatterChart>
      <c:valAx>
        <c:axId val="1867630112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14720"/>
        <c:crosses val="autoZero"/>
        <c:crossBetween val="midCat"/>
      </c:valAx>
      <c:valAx>
        <c:axId val="1867614720"/>
        <c:scaling>
          <c:logBase val="10"/>
          <c:orientation val="minMax"/>
          <c:max val="1000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Rz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*GHz]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30112"/>
        <c:crosses val="autoZero"/>
        <c:crossBetween val="midCat"/>
        <c:majorUnit val="100"/>
      </c:valAx>
      <c:valAx>
        <c:axId val="1751880464"/>
        <c:scaling>
          <c:logBase val="10"/>
          <c:orientation val="minMax"/>
          <c:max val="1000000"/>
          <c:min val="1.0000000000000002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Rx, Ry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/m]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8784"/>
        <c:crosses val="max"/>
        <c:crossBetween val="midCat"/>
        <c:majorUnit val="100"/>
      </c:valAx>
      <c:valAx>
        <c:axId val="1751888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1880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2"/>
          <c:tx>
            <c:strRef>
              <c:f>cav1ncav2nTSteel350!$O$1</c:f>
              <c:strCache>
                <c:ptCount val="1"/>
                <c:pt idx="0">
                  <c:v>Rz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cav1ncav2nTSteel350!$B$3:$B$190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4.0034299999999998</c:v>
                </c:pt>
                <c:pt idx="2">
                  <c:v>4.0347900000000001</c:v>
                </c:pt>
                <c:pt idx="3">
                  <c:v>4.0372399999999997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4.2288500000000004</c:v>
                </c:pt>
                <c:pt idx="7">
                  <c:v>4.2384899999999996</c:v>
                </c:pt>
                <c:pt idx="8">
                  <c:v>4.3151200000000003</c:v>
                </c:pt>
                <c:pt idx="9">
                  <c:v>4.3160299999999996</c:v>
                </c:pt>
                <c:pt idx="10">
                  <c:v>4.4358399999999998</c:v>
                </c:pt>
                <c:pt idx="11">
                  <c:v>4.4426300000000003</c:v>
                </c:pt>
                <c:pt idx="12">
                  <c:v>4.4930199999999996</c:v>
                </c:pt>
                <c:pt idx="13">
                  <c:v>4.5023499999999999</c:v>
                </c:pt>
                <c:pt idx="14">
                  <c:v>4.5154399999999999</c:v>
                </c:pt>
                <c:pt idx="15">
                  <c:v>4.5160299999999998</c:v>
                </c:pt>
                <c:pt idx="16">
                  <c:v>4.5486300000000002</c:v>
                </c:pt>
                <c:pt idx="17">
                  <c:v>4.5503099999999996</c:v>
                </c:pt>
                <c:pt idx="18">
                  <c:v>4.5855300000000003</c:v>
                </c:pt>
                <c:pt idx="19">
                  <c:v>4.5868099999999998</c:v>
                </c:pt>
                <c:pt idx="20">
                  <c:v>4.6046800000000001</c:v>
                </c:pt>
                <c:pt idx="21">
                  <c:v>4.6119500000000002</c:v>
                </c:pt>
                <c:pt idx="22">
                  <c:v>4.6869699999999996</c:v>
                </c:pt>
                <c:pt idx="23">
                  <c:v>4.7070600000000002</c:v>
                </c:pt>
                <c:pt idx="24">
                  <c:v>4.7293799999999999</c:v>
                </c:pt>
                <c:pt idx="25">
                  <c:v>4.7577699999999998</c:v>
                </c:pt>
                <c:pt idx="26">
                  <c:v>4.7935299999999996</c:v>
                </c:pt>
                <c:pt idx="27">
                  <c:v>4.8166399999999996</c:v>
                </c:pt>
                <c:pt idx="28">
                  <c:v>4.8592000000000004</c:v>
                </c:pt>
                <c:pt idx="29">
                  <c:v>4.87277</c:v>
                </c:pt>
                <c:pt idx="30">
                  <c:v>4.92666</c:v>
                </c:pt>
                <c:pt idx="31">
                  <c:v>4.9721700000000002</c:v>
                </c:pt>
                <c:pt idx="32">
                  <c:v>5.0097300000000002</c:v>
                </c:pt>
                <c:pt idx="33">
                  <c:v>5.0732900000000001</c:v>
                </c:pt>
                <c:pt idx="34">
                  <c:v>5.1757999999999997</c:v>
                </c:pt>
                <c:pt idx="35">
                  <c:v>5.2194200000000004</c:v>
                </c:pt>
                <c:pt idx="36">
                  <c:v>5.2701900000000004</c:v>
                </c:pt>
                <c:pt idx="37">
                  <c:v>5.3063200000000004</c:v>
                </c:pt>
                <c:pt idx="38">
                  <c:v>5.3613900000000001</c:v>
                </c:pt>
                <c:pt idx="39">
                  <c:v>5.3636499999999998</c:v>
                </c:pt>
                <c:pt idx="45">
                  <c:v>5.4585499999999998</c:v>
                </c:pt>
                <c:pt idx="46">
                  <c:v>5.4648700000000003</c:v>
                </c:pt>
                <c:pt idx="47">
                  <c:v>5.4978400000000001</c:v>
                </c:pt>
                <c:pt idx="48">
                  <c:v>5.5032100000000002</c:v>
                </c:pt>
                <c:pt idx="49">
                  <c:v>5.5139500000000004</c:v>
                </c:pt>
                <c:pt idx="50">
                  <c:v>5.5567700000000002</c:v>
                </c:pt>
                <c:pt idx="51">
                  <c:v>5.5855800000000002</c:v>
                </c:pt>
                <c:pt idx="52">
                  <c:v>5.6011100000000003</c:v>
                </c:pt>
                <c:pt idx="53">
                  <c:v>5.6195500000000003</c:v>
                </c:pt>
                <c:pt idx="54">
                  <c:v>5.6253099999999998</c:v>
                </c:pt>
                <c:pt idx="55">
                  <c:v>5.6324199999999998</c:v>
                </c:pt>
                <c:pt idx="56">
                  <c:v>5.6456900000000001</c:v>
                </c:pt>
                <c:pt idx="57">
                  <c:v>5.6434499999999996</c:v>
                </c:pt>
                <c:pt idx="58">
                  <c:v>5.6471099999999996</c:v>
                </c:pt>
                <c:pt idx="60">
                  <c:v>5.6589799999999997</c:v>
                </c:pt>
                <c:pt idx="61">
                  <c:v>5.6646099999999997</c:v>
                </c:pt>
                <c:pt idx="62">
                  <c:v>5.6660700000000004</c:v>
                </c:pt>
                <c:pt idx="64">
                  <c:v>5.6978999999999997</c:v>
                </c:pt>
                <c:pt idx="65">
                  <c:v>5.7046999999999999</c:v>
                </c:pt>
                <c:pt idx="66">
                  <c:v>5.7111099999999997</c:v>
                </c:pt>
                <c:pt idx="67">
                  <c:v>5.7583000000000002</c:v>
                </c:pt>
                <c:pt idx="68">
                  <c:v>5.76905</c:v>
                </c:pt>
                <c:pt idx="69">
                  <c:v>5.7720799999999999</c:v>
                </c:pt>
                <c:pt idx="70">
                  <c:v>5.7824799999999996</c:v>
                </c:pt>
                <c:pt idx="71">
                  <c:v>5.79535</c:v>
                </c:pt>
                <c:pt idx="72">
                  <c:v>5.8156600000000003</c:v>
                </c:pt>
                <c:pt idx="73">
                  <c:v>5.8326700000000002</c:v>
                </c:pt>
                <c:pt idx="74">
                  <c:v>5.8339499999999997</c:v>
                </c:pt>
                <c:pt idx="75">
                  <c:v>5.8643599999999996</c:v>
                </c:pt>
                <c:pt idx="76">
                  <c:v>5.8945999999999996</c:v>
                </c:pt>
                <c:pt idx="77">
                  <c:v>5.8999100000000002</c:v>
                </c:pt>
                <c:pt idx="78">
                  <c:v>5.9256700000000002</c:v>
                </c:pt>
                <c:pt idx="79">
                  <c:v>5.95207</c:v>
                </c:pt>
                <c:pt idx="80">
                  <c:v>5.9598199999999997</c:v>
                </c:pt>
                <c:pt idx="81">
                  <c:v>5.9622299999999999</c:v>
                </c:pt>
                <c:pt idx="82">
                  <c:v>5.9849699999999997</c:v>
                </c:pt>
                <c:pt idx="83">
                  <c:v>6.0039600000000002</c:v>
                </c:pt>
                <c:pt idx="84">
                  <c:v>6.0425199999999997</c:v>
                </c:pt>
                <c:pt idx="85">
                  <c:v>6.0517700000000003</c:v>
                </c:pt>
                <c:pt idx="86">
                  <c:v>6.0570899999999996</c:v>
                </c:pt>
                <c:pt idx="87">
                  <c:v>6.1236100000000002</c:v>
                </c:pt>
                <c:pt idx="88">
                  <c:v>6.1333200000000003</c:v>
                </c:pt>
                <c:pt idx="89">
                  <c:v>6.1550700000000003</c:v>
                </c:pt>
                <c:pt idx="90">
                  <c:v>6.1620200000000001</c:v>
                </c:pt>
                <c:pt idx="91">
                  <c:v>6.1887400000000001</c:v>
                </c:pt>
                <c:pt idx="92">
                  <c:v>6.2091799999999999</c:v>
                </c:pt>
                <c:pt idx="93">
                  <c:v>6.2126200000000003</c:v>
                </c:pt>
                <c:pt idx="94">
                  <c:v>6.2269199999999998</c:v>
                </c:pt>
                <c:pt idx="95">
                  <c:v>6.2526599999999997</c:v>
                </c:pt>
                <c:pt idx="96">
                  <c:v>6.2526999999999999</c:v>
                </c:pt>
                <c:pt idx="97">
                  <c:v>6.2563000000000004</c:v>
                </c:pt>
                <c:pt idx="98">
                  <c:v>6.2766200000000003</c:v>
                </c:pt>
                <c:pt idx="99">
                  <c:v>6.2953799999999998</c:v>
                </c:pt>
                <c:pt idx="100">
                  <c:v>6.3434100000000004</c:v>
                </c:pt>
                <c:pt idx="101">
                  <c:v>6.3665700000000003</c:v>
                </c:pt>
                <c:pt idx="102">
                  <c:v>6.37235</c:v>
                </c:pt>
                <c:pt idx="103">
                  <c:v>6.4044499999999998</c:v>
                </c:pt>
                <c:pt idx="104">
                  <c:v>6.4371200000000002</c:v>
                </c:pt>
                <c:pt idx="105">
                  <c:v>6.4453699999999996</c:v>
                </c:pt>
                <c:pt idx="106">
                  <c:v>6.47044</c:v>
                </c:pt>
                <c:pt idx="107">
                  <c:v>6.5072000000000001</c:v>
                </c:pt>
                <c:pt idx="108">
                  <c:v>6.5086899999999996</c:v>
                </c:pt>
                <c:pt idx="109">
                  <c:v>6.5267999999999997</c:v>
                </c:pt>
                <c:pt idx="110">
                  <c:v>6.53606</c:v>
                </c:pt>
                <c:pt idx="111">
                  <c:v>6.5829700000000004</c:v>
                </c:pt>
                <c:pt idx="112">
                  <c:v>6.5901300000000003</c:v>
                </c:pt>
                <c:pt idx="113">
                  <c:v>6.6218599999999999</c:v>
                </c:pt>
                <c:pt idx="114">
                  <c:v>6.6472499999999997</c:v>
                </c:pt>
                <c:pt idx="115">
                  <c:v>6.6566799999999997</c:v>
                </c:pt>
                <c:pt idx="116">
                  <c:v>6.7158600000000002</c:v>
                </c:pt>
                <c:pt idx="117">
                  <c:v>6.7446200000000003</c:v>
                </c:pt>
                <c:pt idx="118">
                  <c:v>6.7485200000000001</c:v>
                </c:pt>
                <c:pt idx="119">
                  <c:v>6.7790499999999998</c:v>
                </c:pt>
                <c:pt idx="120">
                  <c:v>6.8060200000000002</c:v>
                </c:pt>
                <c:pt idx="121">
                  <c:v>6.8222899999999997</c:v>
                </c:pt>
                <c:pt idx="122">
                  <c:v>6.8614199999999999</c:v>
                </c:pt>
                <c:pt idx="123">
                  <c:v>6.8880600000000003</c:v>
                </c:pt>
                <c:pt idx="124">
                  <c:v>6.8927899999999998</c:v>
                </c:pt>
                <c:pt idx="125">
                  <c:v>6.9082800000000004</c:v>
                </c:pt>
                <c:pt idx="126">
                  <c:v>6.9169600000000004</c:v>
                </c:pt>
                <c:pt idx="127">
                  <c:v>6.96204</c:v>
                </c:pt>
                <c:pt idx="128">
                  <c:v>6.98569</c:v>
                </c:pt>
              </c:numCache>
            </c:numRef>
          </c:xVal>
          <c:yVal>
            <c:numRef>
              <c:f>cav1ncav2nTSteel350!$O$3:$O$190</c:f>
              <c:numCache>
                <c:formatCode>0.00E+00</c:formatCode>
                <c:ptCount val="188"/>
                <c:pt idx="0">
                  <c:v>3.4665393728729058E-4</c:v>
                </c:pt>
                <c:pt idx="1">
                  <c:v>1.5837004791800647E-4</c:v>
                </c:pt>
                <c:pt idx="2">
                  <c:v>1.9133570561009273E-4</c:v>
                </c:pt>
                <c:pt idx="3">
                  <c:v>7.3857775121850935E-5</c:v>
                </c:pt>
                <c:pt idx="4">
                  <c:v>1.1587302481455435E-2</c:v>
                </c:pt>
                <c:pt idx="5">
                  <c:v>0.13278028650148146</c:v>
                </c:pt>
                <c:pt idx="6">
                  <c:v>1.0405919877545522E-3</c:v>
                </c:pt>
                <c:pt idx="7">
                  <c:v>1.5028134087464881E-4</c:v>
                </c:pt>
                <c:pt idx="8">
                  <c:v>4.1145035044788184E-2</c:v>
                </c:pt>
                <c:pt idx="9">
                  <c:v>2.2259047749769345E-3</c:v>
                </c:pt>
                <c:pt idx="10">
                  <c:v>5.9085768707365205E-2</c:v>
                </c:pt>
                <c:pt idx="11">
                  <c:v>0.70205166493550086</c:v>
                </c:pt>
                <c:pt idx="12">
                  <c:v>0.11229204495076854</c:v>
                </c:pt>
                <c:pt idx="13">
                  <c:v>5.4605629864689139E-3</c:v>
                </c:pt>
                <c:pt idx="14">
                  <c:v>142.50035393071758</c:v>
                </c:pt>
                <c:pt idx="15">
                  <c:v>0.37403668070732471</c:v>
                </c:pt>
                <c:pt idx="16">
                  <c:v>17.586489377925457</c:v>
                </c:pt>
                <c:pt idx="17">
                  <c:v>84.064105321287698</c:v>
                </c:pt>
                <c:pt idx="18">
                  <c:v>43.187675839433552</c:v>
                </c:pt>
                <c:pt idx="19">
                  <c:v>32.195277515402779</c:v>
                </c:pt>
                <c:pt idx="20">
                  <c:v>0.91245406903564841</c:v>
                </c:pt>
                <c:pt idx="21">
                  <c:v>6.5058847996640186</c:v>
                </c:pt>
                <c:pt idx="22">
                  <c:v>0.61360486279922222</c:v>
                </c:pt>
                <c:pt idx="23">
                  <c:v>1.0002744995016207E-2</c:v>
                </c:pt>
                <c:pt idx="24">
                  <c:v>0.1224455112060195</c:v>
                </c:pt>
                <c:pt idx="25">
                  <c:v>4.5126294877643165</c:v>
                </c:pt>
                <c:pt idx="26">
                  <c:v>29.189954059262568</c:v>
                </c:pt>
                <c:pt idx="27">
                  <c:v>1.4381720226878729</c:v>
                </c:pt>
                <c:pt idx="28">
                  <c:v>4.0563430295349624E-2</c:v>
                </c:pt>
                <c:pt idx="29">
                  <c:v>7.5897024615949933</c:v>
                </c:pt>
                <c:pt idx="30">
                  <c:v>1.1208172856156195E-2</c:v>
                </c:pt>
                <c:pt idx="31">
                  <c:v>0.10729410147335937</c:v>
                </c:pt>
                <c:pt idx="32">
                  <c:v>2.3009795394467191E-2</c:v>
                </c:pt>
                <c:pt idx="33">
                  <c:v>4.4730173508456756E-3</c:v>
                </c:pt>
                <c:pt idx="34">
                  <c:v>0.27610062470613878</c:v>
                </c:pt>
                <c:pt idx="35">
                  <c:v>0.1772688332092282</c:v>
                </c:pt>
                <c:pt idx="36">
                  <c:v>0.10808033303836395</c:v>
                </c:pt>
                <c:pt idx="37">
                  <c:v>0.60589382257122648</c:v>
                </c:pt>
                <c:pt idx="38">
                  <c:v>82.683308291351764</c:v>
                </c:pt>
                <c:pt idx="39">
                  <c:v>612.62189847965215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178.54263948459453</c:v>
                </c:pt>
                <c:pt idx="46">
                  <c:v>0.6129781707217421</c:v>
                </c:pt>
                <c:pt idx="47">
                  <c:v>5.8527982419425228</c:v>
                </c:pt>
                <c:pt idx="48">
                  <c:v>100.49203479377437</c:v>
                </c:pt>
                <c:pt idx="49">
                  <c:v>0.15734491940599443</c:v>
                </c:pt>
                <c:pt idx="50">
                  <c:v>1.0589151570814086</c:v>
                </c:pt>
                <c:pt idx="51">
                  <c:v>22.884730352706338</c:v>
                </c:pt>
                <c:pt idx="52">
                  <c:v>6.2505822714754456E-3</c:v>
                </c:pt>
                <c:pt idx="53">
                  <c:v>1.6685467240833654E-2</c:v>
                </c:pt>
                <c:pt idx="54">
                  <c:v>0.30522956264443862</c:v>
                </c:pt>
                <c:pt idx="55">
                  <c:v>1.8450064794692451</c:v>
                </c:pt>
                <c:pt idx="56">
                  <c:v>0.20596416521529759</c:v>
                </c:pt>
                <c:pt idx="57">
                  <c:v>0.34394455523523193</c:v>
                </c:pt>
                <c:pt idx="58">
                  <c:v>0.74991967526116932</c:v>
                </c:pt>
                <c:pt idx="59">
                  <c:v>0</c:v>
                </c:pt>
                <c:pt idx="60">
                  <c:v>3.6600968275747694</c:v>
                </c:pt>
                <c:pt idx="61">
                  <c:v>5.6260001581476234E-3</c:v>
                </c:pt>
                <c:pt idx="62">
                  <c:v>0.2348239545038692</c:v>
                </c:pt>
                <c:pt idx="63">
                  <c:v>0</c:v>
                </c:pt>
                <c:pt idx="64">
                  <c:v>3.1123329911534841E-3</c:v>
                </c:pt>
                <c:pt idx="65">
                  <c:v>0.26354830793460871</c:v>
                </c:pt>
                <c:pt idx="66">
                  <c:v>1.6777704904978488E-3</c:v>
                </c:pt>
                <c:pt idx="67">
                  <c:v>9.3951309780456911E-3</c:v>
                </c:pt>
                <c:pt idx="68">
                  <c:v>23.073682533807833</c:v>
                </c:pt>
                <c:pt idx="69">
                  <c:v>7.9055476823220085E-3</c:v>
                </c:pt>
                <c:pt idx="70">
                  <c:v>0.16643289797636904</c:v>
                </c:pt>
                <c:pt idx="71">
                  <c:v>7.6301771369301191E-2</c:v>
                </c:pt>
                <c:pt idx="72">
                  <c:v>0.11053044458325681</c:v>
                </c:pt>
                <c:pt idx="73">
                  <c:v>3.6849666982353944E-3</c:v>
                </c:pt>
                <c:pt idx="74">
                  <c:v>6.6394138637351488E-3</c:v>
                </c:pt>
                <c:pt idx="75">
                  <c:v>5.8622129446481482E-3</c:v>
                </c:pt>
                <c:pt idx="76">
                  <c:v>4.2890031451914556E-3</c:v>
                </c:pt>
                <c:pt idx="77">
                  <c:v>2.8651055310606015E-2</c:v>
                </c:pt>
                <c:pt idx="78">
                  <c:v>2.2481568048849612E-2</c:v>
                </c:pt>
                <c:pt idx="79">
                  <c:v>0.7797700662387228</c:v>
                </c:pt>
                <c:pt idx="80">
                  <c:v>2.9199562907146346</c:v>
                </c:pt>
                <c:pt idx="81">
                  <c:v>1.3161384287269744E-2</c:v>
                </c:pt>
                <c:pt idx="82">
                  <c:v>2.7837936981263414</c:v>
                </c:pt>
                <c:pt idx="83">
                  <c:v>0.13773395704001057</c:v>
                </c:pt>
                <c:pt idx="84">
                  <c:v>2.5760238358262825E-3</c:v>
                </c:pt>
                <c:pt idx="85">
                  <c:v>1.1482786521558668E-2</c:v>
                </c:pt>
                <c:pt idx="86">
                  <c:v>1.4566488791560191E-2</c:v>
                </c:pt>
                <c:pt idx="87">
                  <c:v>4.0453572607570707E-3</c:v>
                </c:pt>
                <c:pt idx="88">
                  <c:v>3.0800249256664247E-2</c:v>
                </c:pt>
                <c:pt idx="89">
                  <c:v>3.4267258247307378E-2</c:v>
                </c:pt>
                <c:pt idx="90">
                  <c:v>4.2362565625539292E-2</c:v>
                </c:pt>
                <c:pt idx="91">
                  <c:v>8.5310493000718482E-2</c:v>
                </c:pt>
                <c:pt idx="92">
                  <c:v>8.4234931359208013E-3</c:v>
                </c:pt>
                <c:pt idx="93">
                  <c:v>3.3949815629456652</c:v>
                </c:pt>
                <c:pt idx="94">
                  <c:v>17.268960864620976</c:v>
                </c:pt>
                <c:pt idx="95">
                  <c:v>3.1493488423939707E-6</c:v>
                </c:pt>
                <c:pt idx="96">
                  <c:v>1.2521921567510298E-5</c:v>
                </c:pt>
                <c:pt idx="97">
                  <c:v>5.5363124628889154E-3</c:v>
                </c:pt>
                <c:pt idx="98">
                  <c:v>3.8784849601428144E-3</c:v>
                </c:pt>
                <c:pt idx="99">
                  <c:v>1.1139719047473981E-2</c:v>
                </c:pt>
                <c:pt idx="100">
                  <c:v>3.9940409073932023E-5</c:v>
                </c:pt>
                <c:pt idx="101">
                  <c:v>6.5060698301391229E-5</c:v>
                </c:pt>
                <c:pt idx="102">
                  <c:v>3.1863714511540968E-4</c:v>
                </c:pt>
                <c:pt idx="103">
                  <c:v>1.1130847013674242E-2</c:v>
                </c:pt>
                <c:pt idx="104">
                  <c:v>1.7958929773484217E-3</c:v>
                </c:pt>
                <c:pt idx="105">
                  <c:v>0.10053389950764093</c:v>
                </c:pt>
                <c:pt idx="106">
                  <c:v>0.21013767377563439</c:v>
                </c:pt>
                <c:pt idx="107">
                  <c:v>3.8070955656123728E-2</c:v>
                </c:pt>
                <c:pt idx="108">
                  <c:v>1.2123885120989774E-3</c:v>
                </c:pt>
                <c:pt idx="109">
                  <c:v>0.78058122484360215</c:v>
                </c:pt>
                <c:pt idx="110">
                  <c:v>3.5214980195712373</c:v>
                </c:pt>
                <c:pt idx="111">
                  <c:v>5.3069919056447923E-2</c:v>
                </c:pt>
                <c:pt idx="112">
                  <c:v>5.6987744485516561E-3</c:v>
                </c:pt>
                <c:pt idx="113">
                  <c:v>1.7605747379722484E-4</c:v>
                </c:pt>
                <c:pt idx="114">
                  <c:v>4.3674454632187032E-3</c:v>
                </c:pt>
                <c:pt idx="115">
                  <c:v>2.1856656426421935E-5</c:v>
                </c:pt>
                <c:pt idx="116">
                  <c:v>1.1480918650730696E-2</c:v>
                </c:pt>
                <c:pt idx="117">
                  <c:v>1.7526145629774964E-3</c:v>
                </c:pt>
                <c:pt idx="118">
                  <c:v>5.804250035824552E-2</c:v>
                </c:pt>
                <c:pt idx="119">
                  <c:v>9.6158090318872583E-2</c:v>
                </c:pt>
                <c:pt idx="120">
                  <c:v>7.1548373515307028E-3</c:v>
                </c:pt>
                <c:pt idx="121">
                  <c:v>1.1526686997328535E-2</c:v>
                </c:pt>
                <c:pt idx="122">
                  <c:v>0.48485298925855325</c:v>
                </c:pt>
                <c:pt idx="123">
                  <c:v>1.3706329191413871E-2</c:v>
                </c:pt>
                <c:pt idx="124">
                  <c:v>0.12209467038279523</c:v>
                </c:pt>
                <c:pt idx="125">
                  <c:v>0.11114158368649245</c:v>
                </c:pt>
                <c:pt idx="126">
                  <c:v>0.13036196354852725</c:v>
                </c:pt>
                <c:pt idx="127">
                  <c:v>8.6104133706655203E-8</c:v>
                </c:pt>
                <c:pt idx="128">
                  <c:v>3.696489679752725E-2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287-4BB5-87A7-2A1615CF3CAF}"/>
            </c:ext>
          </c:extLst>
        </c:ser>
        <c:ser>
          <c:idx val="5"/>
          <c:order val="5"/>
          <c:tx>
            <c:strRef>
              <c:f>cav1ncav2nTSteel350!$R$1</c:f>
              <c:strCache>
                <c:ptCount val="1"/>
                <c:pt idx="0">
                  <c:v>Rz PL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strRef>
              <c:f>cav1ncav2nTSteel350!$B$2:$B$225</c:f>
              <c:strCache>
                <c:ptCount val="224"/>
                <c:pt idx="0">
                  <c:v>2,5</c:v>
                </c:pt>
                <c:pt idx="1">
                  <c:v>4,0034</c:v>
                </c:pt>
                <c:pt idx="2">
                  <c:v>4,00343</c:v>
                </c:pt>
                <c:pt idx="3">
                  <c:v>4,03479</c:v>
                </c:pt>
                <c:pt idx="4">
                  <c:v>4,03724</c:v>
                </c:pt>
                <c:pt idx="5">
                  <c:v>4,12989</c:v>
                </c:pt>
                <c:pt idx="6">
                  <c:v>4,13007</c:v>
                </c:pt>
                <c:pt idx="7">
                  <c:v>4,22885</c:v>
                </c:pt>
                <c:pt idx="8">
                  <c:v>4,23849</c:v>
                </c:pt>
                <c:pt idx="9">
                  <c:v>4,31512</c:v>
                </c:pt>
                <c:pt idx="10">
                  <c:v>4,31603</c:v>
                </c:pt>
                <c:pt idx="11">
                  <c:v>4,43584</c:v>
                </c:pt>
                <c:pt idx="12">
                  <c:v>4,44263</c:v>
                </c:pt>
                <c:pt idx="13">
                  <c:v>4,49302</c:v>
                </c:pt>
                <c:pt idx="14">
                  <c:v>4,50235</c:v>
                </c:pt>
                <c:pt idx="15">
                  <c:v>4,51544</c:v>
                </c:pt>
                <c:pt idx="16">
                  <c:v>4,51603</c:v>
                </c:pt>
                <c:pt idx="17">
                  <c:v>4,54863</c:v>
                </c:pt>
                <c:pt idx="18">
                  <c:v>4,55031</c:v>
                </c:pt>
                <c:pt idx="19">
                  <c:v>4,58553</c:v>
                </c:pt>
                <c:pt idx="20">
                  <c:v>4,58681</c:v>
                </c:pt>
                <c:pt idx="21">
                  <c:v>4,60468</c:v>
                </c:pt>
                <c:pt idx="22">
                  <c:v>4,61195</c:v>
                </c:pt>
                <c:pt idx="23">
                  <c:v>4,68697</c:v>
                </c:pt>
                <c:pt idx="24">
                  <c:v>4,70706</c:v>
                </c:pt>
                <c:pt idx="25">
                  <c:v>4,72938</c:v>
                </c:pt>
                <c:pt idx="26">
                  <c:v>4,75777</c:v>
                </c:pt>
                <c:pt idx="27">
                  <c:v>4,79353</c:v>
                </c:pt>
                <c:pt idx="28">
                  <c:v>4,81664</c:v>
                </c:pt>
                <c:pt idx="29">
                  <c:v>4,8592</c:v>
                </c:pt>
                <c:pt idx="30">
                  <c:v>4,87277</c:v>
                </c:pt>
                <c:pt idx="31">
                  <c:v>4,92666</c:v>
                </c:pt>
                <c:pt idx="32">
                  <c:v>4,97217</c:v>
                </c:pt>
                <c:pt idx="33">
                  <c:v>5,00973</c:v>
                </c:pt>
                <c:pt idx="34">
                  <c:v>5,07329</c:v>
                </c:pt>
                <c:pt idx="35">
                  <c:v>5,1758</c:v>
                </c:pt>
                <c:pt idx="36">
                  <c:v>5,21942</c:v>
                </c:pt>
                <c:pt idx="37">
                  <c:v>5,27019</c:v>
                </c:pt>
                <c:pt idx="38">
                  <c:v>5,30632</c:v>
                </c:pt>
                <c:pt idx="39">
                  <c:v>5,36139</c:v>
                </c:pt>
                <c:pt idx="40">
                  <c:v>5,36365</c:v>
                </c:pt>
                <c:pt idx="46">
                  <c:v>5,45855</c:v>
                </c:pt>
                <c:pt idx="47">
                  <c:v>5,46487</c:v>
                </c:pt>
                <c:pt idx="48">
                  <c:v>5,49784</c:v>
                </c:pt>
                <c:pt idx="49">
                  <c:v>5,50321</c:v>
                </c:pt>
                <c:pt idx="50">
                  <c:v>5,51395</c:v>
                </c:pt>
                <c:pt idx="51">
                  <c:v>5,55677</c:v>
                </c:pt>
                <c:pt idx="52">
                  <c:v>5,58558</c:v>
                </c:pt>
                <c:pt idx="53">
                  <c:v>5,60111</c:v>
                </c:pt>
                <c:pt idx="54">
                  <c:v>5,61955</c:v>
                </c:pt>
                <c:pt idx="55">
                  <c:v>5,62531</c:v>
                </c:pt>
                <c:pt idx="56">
                  <c:v>5,63242</c:v>
                </c:pt>
                <c:pt idx="57">
                  <c:v>5,64569</c:v>
                </c:pt>
                <c:pt idx="58">
                  <c:v>5,64345</c:v>
                </c:pt>
                <c:pt idx="59">
                  <c:v>5,64711</c:v>
                </c:pt>
                <c:pt idx="61">
                  <c:v>5,65898</c:v>
                </c:pt>
                <c:pt idx="62">
                  <c:v>5,66461</c:v>
                </c:pt>
                <c:pt idx="63">
                  <c:v>5,66607</c:v>
                </c:pt>
                <c:pt idx="65">
                  <c:v>5,6979</c:v>
                </c:pt>
                <c:pt idx="66">
                  <c:v>5,7047</c:v>
                </c:pt>
                <c:pt idx="67">
                  <c:v>5,71111</c:v>
                </c:pt>
                <c:pt idx="68">
                  <c:v>5,7583</c:v>
                </c:pt>
                <c:pt idx="69">
                  <c:v>5,76905</c:v>
                </c:pt>
                <c:pt idx="70">
                  <c:v>5,77208</c:v>
                </c:pt>
                <c:pt idx="71">
                  <c:v>5,78248</c:v>
                </c:pt>
                <c:pt idx="72">
                  <c:v>5,79535</c:v>
                </c:pt>
                <c:pt idx="73">
                  <c:v>5,81566</c:v>
                </c:pt>
                <c:pt idx="74">
                  <c:v>5,83267</c:v>
                </c:pt>
                <c:pt idx="75">
                  <c:v>5,83395</c:v>
                </c:pt>
                <c:pt idx="76">
                  <c:v>5,86436</c:v>
                </c:pt>
                <c:pt idx="77">
                  <c:v>5,8946</c:v>
                </c:pt>
                <c:pt idx="78">
                  <c:v>5,89991</c:v>
                </c:pt>
                <c:pt idx="79">
                  <c:v>5,92567</c:v>
                </c:pt>
                <c:pt idx="80">
                  <c:v>5,95207</c:v>
                </c:pt>
                <c:pt idx="81">
                  <c:v>5,95982</c:v>
                </c:pt>
                <c:pt idx="82">
                  <c:v>5,96223</c:v>
                </c:pt>
                <c:pt idx="83">
                  <c:v>5,98497</c:v>
                </c:pt>
                <c:pt idx="84">
                  <c:v>6,00396</c:v>
                </c:pt>
                <c:pt idx="85">
                  <c:v>6,04252</c:v>
                </c:pt>
                <c:pt idx="86">
                  <c:v>6,05177</c:v>
                </c:pt>
                <c:pt idx="87">
                  <c:v>6,05709</c:v>
                </c:pt>
                <c:pt idx="88">
                  <c:v>6,12361</c:v>
                </c:pt>
                <c:pt idx="89">
                  <c:v>6,13332</c:v>
                </c:pt>
                <c:pt idx="90">
                  <c:v>6,15507</c:v>
                </c:pt>
                <c:pt idx="91">
                  <c:v>6,16202</c:v>
                </c:pt>
                <c:pt idx="92">
                  <c:v>6,18874</c:v>
                </c:pt>
                <c:pt idx="93">
                  <c:v>6,20918</c:v>
                </c:pt>
                <c:pt idx="94">
                  <c:v>6,21262</c:v>
                </c:pt>
                <c:pt idx="95">
                  <c:v>6,22692</c:v>
                </c:pt>
                <c:pt idx="96">
                  <c:v>6,25266</c:v>
                </c:pt>
                <c:pt idx="97">
                  <c:v>6,2527</c:v>
                </c:pt>
                <c:pt idx="98">
                  <c:v>6,2563</c:v>
                </c:pt>
                <c:pt idx="99">
                  <c:v>6,27662</c:v>
                </c:pt>
                <c:pt idx="100">
                  <c:v>6,29538</c:v>
                </c:pt>
                <c:pt idx="101">
                  <c:v>6,34341</c:v>
                </c:pt>
                <c:pt idx="102">
                  <c:v>6,36657</c:v>
                </c:pt>
                <c:pt idx="103">
                  <c:v>6,37235</c:v>
                </c:pt>
                <c:pt idx="104">
                  <c:v>6,40445</c:v>
                </c:pt>
                <c:pt idx="105">
                  <c:v>6,43712</c:v>
                </c:pt>
                <c:pt idx="106">
                  <c:v>6,44537</c:v>
                </c:pt>
                <c:pt idx="107">
                  <c:v>6,47044</c:v>
                </c:pt>
                <c:pt idx="108">
                  <c:v>6,5072</c:v>
                </c:pt>
                <c:pt idx="109">
                  <c:v>6,50869</c:v>
                </c:pt>
                <c:pt idx="110">
                  <c:v>6,5268</c:v>
                </c:pt>
                <c:pt idx="111">
                  <c:v>6,53606</c:v>
                </c:pt>
                <c:pt idx="112">
                  <c:v>6,58297</c:v>
                </c:pt>
                <c:pt idx="113">
                  <c:v>6,59013</c:v>
                </c:pt>
                <c:pt idx="114">
                  <c:v>6,62186</c:v>
                </c:pt>
                <c:pt idx="115">
                  <c:v>6,64725</c:v>
                </c:pt>
                <c:pt idx="116">
                  <c:v>6,65668</c:v>
                </c:pt>
                <c:pt idx="117">
                  <c:v>6,71586</c:v>
                </c:pt>
                <c:pt idx="118">
                  <c:v>6,74462</c:v>
                </c:pt>
                <c:pt idx="119">
                  <c:v>6,74852</c:v>
                </c:pt>
                <c:pt idx="120">
                  <c:v>6,77905</c:v>
                </c:pt>
                <c:pt idx="121">
                  <c:v>6,80602</c:v>
                </c:pt>
                <c:pt idx="122">
                  <c:v>6,82229</c:v>
                </c:pt>
                <c:pt idx="123">
                  <c:v>6,86142</c:v>
                </c:pt>
                <c:pt idx="124">
                  <c:v>6,88806</c:v>
                </c:pt>
                <c:pt idx="125">
                  <c:v>6,89279</c:v>
                </c:pt>
                <c:pt idx="126">
                  <c:v>6,90828</c:v>
                </c:pt>
                <c:pt idx="127">
                  <c:v>6,91696</c:v>
                </c:pt>
                <c:pt idx="128">
                  <c:v>6,96204</c:v>
                </c:pt>
                <c:pt idx="129">
                  <c:v>6,98569</c:v>
                </c:pt>
                <c:pt idx="194">
                  <c:v>Freq PEC</c:v>
                </c:pt>
                <c:pt idx="195">
                  <c:v>2,67814</c:v>
                </c:pt>
                <c:pt idx="196">
                  <c:v>2,67814</c:v>
                </c:pt>
                <c:pt idx="197">
                  <c:v>2,78794</c:v>
                </c:pt>
                <c:pt idx="198">
                  <c:v>2,85584</c:v>
                </c:pt>
                <c:pt idx="199">
                  <c:v>2,85584</c:v>
                </c:pt>
                <c:pt idx="200">
                  <c:v>2,99856</c:v>
                </c:pt>
                <c:pt idx="201">
                  <c:v>2,99856</c:v>
                </c:pt>
                <c:pt idx="202">
                  <c:v>3,03487</c:v>
                </c:pt>
                <c:pt idx="203">
                  <c:v>3,24825</c:v>
                </c:pt>
                <c:pt idx="204">
                  <c:v>4,01E+00</c:v>
                </c:pt>
                <c:pt idx="205">
                  <c:v>4,01E+00</c:v>
                </c:pt>
                <c:pt idx="206">
                  <c:v>4,03749</c:v>
                </c:pt>
                <c:pt idx="207">
                  <c:v>4,03876</c:v>
                </c:pt>
                <c:pt idx="208">
                  <c:v>4,16613</c:v>
                </c:pt>
                <c:pt idx="209">
                  <c:v>4,1689</c:v>
                </c:pt>
                <c:pt idx="210">
                  <c:v>4,23061</c:v>
                </c:pt>
                <c:pt idx="211">
                  <c:v>4,23722</c:v>
                </c:pt>
                <c:pt idx="212">
                  <c:v>4,3991</c:v>
                </c:pt>
                <c:pt idx="213">
                  <c:v>4,40813</c:v>
                </c:pt>
                <c:pt idx="214">
                  <c:v>4,46354</c:v>
                </c:pt>
                <c:pt idx="215">
                  <c:v>4,47884</c:v>
                </c:pt>
                <c:pt idx="216">
                  <c:v>4,64315</c:v>
                </c:pt>
                <c:pt idx="217">
                  <c:v>4,69631</c:v>
                </c:pt>
                <c:pt idx="218">
                  <c:v>4,70842</c:v>
                </c:pt>
                <c:pt idx="219">
                  <c:v>4,72501</c:v>
                </c:pt>
                <c:pt idx="220">
                  <c:v>4,77146</c:v>
                </c:pt>
                <c:pt idx="221">
                  <c:v>4,85963</c:v>
                </c:pt>
                <c:pt idx="222">
                  <c:v>4,87002</c:v>
                </c:pt>
                <c:pt idx="223">
                  <c:v>4,98764</c:v>
                </c:pt>
              </c:strCache>
            </c:strRef>
          </c:xVal>
          <c:yVal>
            <c:numRef>
              <c:f>cav1ncav2nTSteel350!$R$2:$R$225</c:f>
              <c:numCache>
                <c:formatCode>General</c:formatCode>
                <c:ptCount val="22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5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5</c:v>
                </c:pt>
                <c:pt idx="186">
                  <c:v>5</c:v>
                </c:pt>
                <c:pt idx="187">
                  <c:v>5</c:v>
                </c:pt>
                <c:pt idx="188">
                  <c:v>5</c:v>
                </c:pt>
                <c:pt idx="189">
                  <c:v>5</c:v>
                </c:pt>
                <c:pt idx="190">
                  <c:v>5</c:v>
                </c:pt>
                <c:pt idx="191">
                  <c:v>5</c:v>
                </c:pt>
                <c:pt idx="192">
                  <c:v>5</c:v>
                </c:pt>
                <c:pt idx="193">
                  <c:v>5</c:v>
                </c:pt>
                <c:pt idx="194">
                  <c:v>5</c:v>
                </c:pt>
                <c:pt idx="195">
                  <c:v>5</c:v>
                </c:pt>
                <c:pt idx="196">
                  <c:v>5</c:v>
                </c:pt>
                <c:pt idx="197">
                  <c:v>5</c:v>
                </c:pt>
                <c:pt idx="198">
                  <c:v>5</c:v>
                </c:pt>
                <c:pt idx="199">
                  <c:v>5</c:v>
                </c:pt>
                <c:pt idx="200">
                  <c:v>5</c:v>
                </c:pt>
                <c:pt idx="201">
                  <c:v>5</c:v>
                </c:pt>
                <c:pt idx="202">
                  <c:v>5</c:v>
                </c:pt>
                <c:pt idx="203">
                  <c:v>5</c:v>
                </c:pt>
                <c:pt idx="204">
                  <c:v>5</c:v>
                </c:pt>
                <c:pt idx="205">
                  <c:v>5</c:v>
                </c:pt>
                <c:pt idx="206">
                  <c:v>5</c:v>
                </c:pt>
                <c:pt idx="207">
                  <c:v>5</c:v>
                </c:pt>
                <c:pt idx="208">
                  <c:v>5</c:v>
                </c:pt>
                <c:pt idx="209">
                  <c:v>5</c:v>
                </c:pt>
                <c:pt idx="211">
                  <c:v>5</c:v>
                </c:pt>
                <c:pt idx="212">
                  <c:v>5</c:v>
                </c:pt>
                <c:pt idx="213">
                  <c:v>5</c:v>
                </c:pt>
                <c:pt idx="214">
                  <c:v>5</c:v>
                </c:pt>
                <c:pt idx="217">
                  <c:v>5</c:v>
                </c:pt>
                <c:pt idx="218">
                  <c:v>5</c:v>
                </c:pt>
                <c:pt idx="219">
                  <c:v>5</c:v>
                </c:pt>
                <c:pt idx="220">
                  <c:v>5</c:v>
                </c:pt>
                <c:pt idx="223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287-4BB5-87A7-2A1615CF3CAF}"/>
            </c:ext>
          </c:extLst>
        </c:ser>
        <c:ser>
          <c:idx val="8"/>
          <c:order val="8"/>
          <c:tx>
            <c:v>Rz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cav1ncav2nTSteel350!$B$197:$B$350</c:f>
              <c:numCache>
                <c:formatCode>General</c:formatCode>
                <c:ptCount val="154"/>
                <c:pt idx="0">
                  <c:v>2.67814</c:v>
                </c:pt>
                <c:pt idx="1">
                  <c:v>2.67814</c:v>
                </c:pt>
                <c:pt idx="2">
                  <c:v>2.7879399999999999</c:v>
                </c:pt>
                <c:pt idx="3">
                  <c:v>2.8558400000000002</c:v>
                </c:pt>
                <c:pt idx="4">
                  <c:v>2.8558400000000002</c:v>
                </c:pt>
                <c:pt idx="5">
                  <c:v>2.9985599999999999</c:v>
                </c:pt>
                <c:pt idx="6">
                  <c:v>2.9985599999999999</c:v>
                </c:pt>
                <c:pt idx="7">
                  <c:v>3.0348700000000002</c:v>
                </c:pt>
                <c:pt idx="8">
                  <c:v>3.2482500000000001</c:v>
                </c:pt>
                <c:pt idx="9" formatCode="0.00E+00">
                  <c:v>4.0127499999999996</c:v>
                </c:pt>
                <c:pt idx="10" formatCode="0.00E+00">
                  <c:v>4.01342</c:v>
                </c:pt>
                <c:pt idx="11">
                  <c:v>4.03749</c:v>
                </c:pt>
                <c:pt idx="12">
                  <c:v>4.0387599999999999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4.2306100000000004</c:v>
                </c:pt>
                <c:pt idx="16">
                  <c:v>4.2372199999999998</c:v>
                </c:pt>
                <c:pt idx="17">
                  <c:v>4.3990999999999998</c:v>
                </c:pt>
                <c:pt idx="18">
                  <c:v>4.4081299999999999</c:v>
                </c:pt>
                <c:pt idx="19">
                  <c:v>4.4635400000000001</c:v>
                </c:pt>
                <c:pt idx="20">
                  <c:v>4.4788399999999999</c:v>
                </c:pt>
                <c:pt idx="21">
                  <c:v>4.6431500000000003</c:v>
                </c:pt>
                <c:pt idx="22">
                  <c:v>4.6963100000000004</c:v>
                </c:pt>
                <c:pt idx="23">
                  <c:v>4.7084200000000003</c:v>
                </c:pt>
                <c:pt idx="24">
                  <c:v>4.7250100000000002</c:v>
                </c:pt>
                <c:pt idx="25">
                  <c:v>4.7714600000000003</c:v>
                </c:pt>
                <c:pt idx="26">
                  <c:v>4.8596300000000001</c:v>
                </c:pt>
                <c:pt idx="27">
                  <c:v>4.8700200000000002</c:v>
                </c:pt>
                <c:pt idx="28">
                  <c:v>4.9876399999999999</c:v>
                </c:pt>
                <c:pt idx="29">
                  <c:v>5.0176999999999996</c:v>
                </c:pt>
                <c:pt idx="30">
                  <c:v>5.0586599999999997</c:v>
                </c:pt>
                <c:pt idx="31">
                  <c:v>5.0832199999999998</c:v>
                </c:pt>
                <c:pt idx="32">
                  <c:v>5.2213700000000003</c:v>
                </c:pt>
                <c:pt idx="33">
                  <c:v>5.2632199999999996</c:v>
                </c:pt>
                <c:pt idx="34">
                  <c:v>5.3526600000000002</c:v>
                </c:pt>
                <c:pt idx="35">
                  <c:v>5.3807700000000001</c:v>
                </c:pt>
                <c:pt idx="36">
                  <c:v>5.4481700000000002</c:v>
                </c:pt>
                <c:pt idx="42">
                  <c:v>5.4482499999999998</c:v>
                </c:pt>
                <c:pt idx="43">
                  <c:v>5.4887600000000001</c:v>
                </c:pt>
                <c:pt idx="45">
                  <c:v>5.5941900000000002</c:v>
                </c:pt>
                <c:pt idx="46">
                  <c:v>5.6223400000000003</c:v>
                </c:pt>
                <c:pt idx="47">
                  <c:v>5.6678600000000001</c:v>
                </c:pt>
                <c:pt idx="48">
                  <c:v>5.7011500000000002</c:v>
                </c:pt>
                <c:pt idx="49">
                  <c:v>5.8368200000000003</c:v>
                </c:pt>
                <c:pt idx="50">
                  <c:v>5.8713899999999999</c:v>
                </c:pt>
                <c:pt idx="51">
                  <c:v>5.9069200000000004</c:v>
                </c:pt>
                <c:pt idx="52">
                  <c:v>5.9235699999999998</c:v>
                </c:pt>
                <c:pt idx="53">
                  <c:v>6.0617299999999998</c:v>
                </c:pt>
                <c:pt idx="54">
                  <c:v>6.14595</c:v>
                </c:pt>
                <c:pt idx="55">
                  <c:v>6.1490299999999998</c:v>
                </c:pt>
                <c:pt idx="56">
                  <c:v>6.1551400000000003</c:v>
                </c:pt>
                <c:pt idx="57">
                  <c:v>6.2292100000000001</c:v>
                </c:pt>
                <c:pt idx="58">
                  <c:v>6.2296500000000004</c:v>
                </c:pt>
                <c:pt idx="59">
                  <c:v>6.2426899999999996</c:v>
                </c:pt>
                <c:pt idx="60">
                  <c:v>6.2538600000000004</c:v>
                </c:pt>
                <c:pt idx="61">
                  <c:v>6.2803399999999998</c:v>
                </c:pt>
                <c:pt idx="62">
                  <c:v>6.3975299999999997</c:v>
                </c:pt>
                <c:pt idx="63">
                  <c:v>6.4344000000000001</c:v>
                </c:pt>
                <c:pt idx="64">
                  <c:v>6.4813400000000003</c:v>
                </c:pt>
                <c:pt idx="65">
                  <c:v>6.4869599999999998</c:v>
                </c:pt>
                <c:pt idx="66">
                  <c:v>6.6285800000000004</c:v>
                </c:pt>
                <c:pt idx="67">
                  <c:v>6.64656</c:v>
                </c:pt>
                <c:pt idx="68">
                  <c:v>6.6757099999999996</c:v>
                </c:pt>
                <c:pt idx="69">
                  <c:v>6.6813799999999999</c:v>
                </c:pt>
                <c:pt idx="70">
                  <c:v>6.8427600000000002</c:v>
                </c:pt>
              </c:numCache>
            </c:numRef>
          </c:xVal>
          <c:yVal>
            <c:numRef>
              <c:f>cav1ncav2nTSteel350!$O$197:$O$350</c:f>
              <c:numCache>
                <c:formatCode>0.00E+00</c:formatCode>
                <c:ptCount val="154"/>
                <c:pt idx="0">
                  <c:v>5.0302831894949737E-7</c:v>
                </c:pt>
                <c:pt idx="1">
                  <c:v>2.9329429799946573E-6</c:v>
                </c:pt>
                <c:pt idx="2">
                  <c:v>2.4382382937044063E-6</c:v>
                </c:pt>
                <c:pt idx="3">
                  <c:v>5.3819036868358438E-7</c:v>
                </c:pt>
                <c:pt idx="4">
                  <c:v>8.634455822291969E-6</c:v>
                </c:pt>
                <c:pt idx="5">
                  <c:v>7.4282658684928573E-7</c:v>
                </c:pt>
                <c:pt idx="6">
                  <c:v>8.7493272070940701E-6</c:v>
                </c:pt>
                <c:pt idx="7">
                  <c:v>5.8625477239136434E-6</c:v>
                </c:pt>
                <c:pt idx="8">
                  <c:v>2.2495753260438908E-6</c:v>
                </c:pt>
                <c:pt idx="9">
                  <c:v>4.6672416602349888E-7</c:v>
                </c:pt>
                <c:pt idx="10">
                  <c:v>2.2971063326244311E-5</c:v>
                </c:pt>
                <c:pt idx="11">
                  <c:v>3.6145119970284756E-8</c:v>
                </c:pt>
                <c:pt idx="12">
                  <c:v>4.2387579300754356E-7</c:v>
                </c:pt>
                <c:pt idx="13">
                  <c:v>3.7661592911203223E-7</c:v>
                </c:pt>
                <c:pt idx="14">
                  <c:v>6.0070185236584137E-6</c:v>
                </c:pt>
                <c:pt idx="15">
                  <c:v>2.9658938646189075E-7</c:v>
                </c:pt>
                <c:pt idx="16">
                  <c:v>2.7703022106961872E-8</c:v>
                </c:pt>
                <c:pt idx="17">
                  <c:v>5.053194713177144E-7</c:v>
                </c:pt>
                <c:pt idx="18">
                  <c:v>1.6560980912174671E-6</c:v>
                </c:pt>
                <c:pt idx="19">
                  <c:v>5.744995675517314E-9</c:v>
                </c:pt>
                <c:pt idx="20">
                  <c:v>2.8450648884533943E-7</c:v>
                </c:pt>
                <c:pt idx="21">
                  <c:v>1.7635032685762587E-7</c:v>
                </c:pt>
                <c:pt idx="22">
                  <c:v>4.3682758200271404E-7</c:v>
                </c:pt>
                <c:pt idx="23">
                  <c:v>2.9175633823621723E-7</c:v>
                </c:pt>
                <c:pt idx="24">
                  <c:v>3.7336676578950859E-8</c:v>
                </c:pt>
                <c:pt idx="25">
                  <c:v>3.3552578489203797E-7</c:v>
                </c:pt>
                <c:pt idx="26">
                  <c:v>1.6178248597055648E-8</c:v>
                </c:pt>
                <c:pt idx="27">
                  <c:v>1.5308149137092893E-8</c:v>
                </c:pt>
                <c:pt idx="28">
                  <c:v>1.7176386160843224E-7</c:v>
                </c:pt>
                <c:pt idx="29">
                  <c:v>8.2461688086638269E-8</c:v>
                </c:pt>
                <c:pt idx="30">
                  <c:v>1.0493741295717838E-8</c:v>
                </c:pt>
                <c:pt idx="31">
                  <c:v>3.0342185357424661E-8</c:v>
                </c:pt>
                <c:pt idx="32">
                  <c:v>2.0345191854613439E-6</c:v>
                </c:pt>
                <c:pt idx="33">
                  <c:v>2.0434726414180486E-7</c:v>
                </c:pt>
                <c:pt idx="34">
                  <c:v>7.4583711453557806E-8</c:v>
                </c:pt>
                <c:pt idx="35">
                  <c:v>1.3636793414928034E-7</c:v>
                </c:pt>
                <c:pt idx="36">
                  <c:v>2.4499326364656576E-8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2.1449467971913281E-7</c:v>
                </c:pt>
                <c:pt idx="43">
                  <c:v>1.784203943897198E-8</c:v>
                </c:pt>
                <c:pt idx="44">
                  <c:v>0</c:v>
                </c:pt>
                <c:pt idx="45">
                  <c:v>2.8732674702051714E-9</c:v>
                </c:pt>
                <c:pt idx="46">
                  <c:v>1.9356608453557827E-8</c:v>
                </c:pt>
                <c:pt idx="47">
                  <c:v>2.5842190989218869E-7</c:v>
                </c:pt>
                <c:pt idx="48">
                  <c:v>1.3347103867995488E-9</c:v>
                </c:pt>
                <c:pt idx="49">
                  <c:v>1.8873301874929348E-8</c:v>
                </c:pt>
                <c:pt idx="50">
                  <c:v>2.3193687512617346E-9</c:v>
                </c:pt>
                <c:pt idx="51">
                  <c:v>7.734553108310161E-11</c:v>
                </c:pt>
                <c:pt idx="52">
                  <c:v>2.9606093932972637E-9</c:v>
                </c:pt>
                <c:pt idx="53">
                  <c:v>1.7523947858102611E-8</c:v>
                </c:pt>
                <c:pt idx="54">
                  <c:v>1.0970712978701514E-9</c:v>
                </c:pt>
                <c:pt idx="55">
                  <c:v>1.6001698682298507E-7</c:v>
                </c:pt>
                <c:pt idx="56">
                  <c:v>3.2803486805212279E-8</c:v>
                </c:pt>
                <c:pt idx="57">
                  <c:v>8.7197490214530973E-8</c:v>
                </c:pt>
                <c:pt idx="58">
                  <c:v>1.0950588822282983E-8</c:v>
                </c:pt>
                <c:pt idx="59">
                  <c:v>2.695190083139528E-10</c:v>
                </c:pt>
                <c:pt idx="60">
                  <c:v>1.1871972361217408E-7</c:v>
                </c:pt>
                <c:pt idx="61">
                  <c:v>3.1305743472322975E-7</c:v>
                </c:pt>
                <c:pt idx="62">
                  <c:v>1.883503929903406E-12</c:v>
                </c:pt>
                <c:pt idx="63">
                  <c:v>2.7180432668051614E-8</c:v>
                </c:pt>
                <c:pt idx="64">
                  <c:v>6.7187469529763454E-7</c:v>
                </c:pt>
                <c:pt idx="65">
                  <c:v>2.2173991556578144E-8</c:v>
                </c:pt>
                <c:pt idx="66">
                  <c:v>3.3259828985503542E-9</c:v>
                </c:pt>
                <c:pt idx="67">
                  <c:v>5.1690473475233053E-7</c:v>
                </c:pt>
                <c:pt idx="68">
                  <c:v>8.1162809947991068E-9</c:v>
                </c:pt>
                <c:pt idx="69">
                  <c:v>1.3680314963486906E-7</c:v>
                </c:pt>
                <c:pt idx="70">
                  <c:v>3.088835917672936E-10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287-4BB5-87A7-2A1615CF3C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30112"/>
        <c:axId val="1867614720"/>
      </c:scatterChart>
      <c:scatterChart>
        <c:scatterStyle val="lineMarker"/>
        <c:varyColors val="0"/>
        <c:ser>
          <c:idx val="0"/>
          <c:order val="0"/>
          <c:tx>
            <c:strRef>
              <c:f>cav1ncav2nTSteel350!$M$1</c:f>
              <c:strCache>
                <c:ptCount val="1"/>
                <c:pt idx="0">
                  <c:v>Rx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cav1ncav2nTSteel350!$B$3:$B$190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4.0034299999999998</c:v>
                </c:pt>
                <c:pt idx="2">
                  <c:v>4.0347900000000001</c:v>
                </c:pt>
                <c:pt idx="3">
                  <c:v>4.0372399999999997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4.2288500000000004</c:v>
                </c:pt>
                <c:pt idx="7">
                  <c:v>4.2384899999999996</c:v>
                </c:pt>
                <c:pt idx="8">
                  <c:v>4.3151200000000003</c:v>
                </c:pt>
                <c:pt idx="9">
                  <c:v>4.3160299999999996</c:v>
                </c:pt>
                <c:pt idx="10">
                  <c:v>4.4358399999999998</c:v>
                </c:pt>
                <c:pt idx="11">
                  <c:v>4.4426300000000003</c:v>
                </c:pt>
                <c:pt idx="12">
                  <c:v>4.4930199999999996</c:v>
                </c:pt>
                <c:pt idx="13">
                  <c:v>4.5023499999999999</c:v>
                </c:pt>
                <c:pt idx="14">
                  <c:v>4.5154399999999999</c:v>
                </c:pt>
                <c:pt idx="15">
                  <c:v>4.5160299999999998</c:v>
                </c:pt>
                <c:pt idx="16">
                  <c:v>4.5486300000000002</c:v>
                </c:pt>
                <c:pt idx="17">
                  <c:v>4.5503099999999996</c:v>
                </c:pt>
                <c:pt idx="18">
                  <c:v>4.5855300000000003</c:v>
                </c:pt>
                <c:pt idx="19">
                  <c:v>4.5868099999999998</c:v>
                </c:pt>
                <c:pt idx="20">
                  <c:v>4.6046800000000001</c:v>
                </c:pt>
                <c:pt idx="21">
                  <c:v>4.6119500000000002</c:v>
                </c:pt>
                <c:pt idx="22">
                  <c:v>4.6869699999999996</c:v>
                </c:pt>
                <c:pt idx="23">
                  <c:v>4.7070600000000002</c:v>
                </c:pt>
                <c:pt idx="24">
                  <c:v>4.7293799999999999</c:v>
                </c:pt>
                <c:pt idx="25">
                  <c:v>4.7577699999999998</c:v>
                </c:pt>
                <c:pt idx="26">
                  <c:v>4.7935299999999996</c:v>
                </c:pt>
                <c:pt idx="27">
                  <c:v>4.8166399999999996</c:v>
                </c:pt>
                <c:pt idx="28">
                  <c:v>4.8592000000000004</c:v>
                </c:pt>
                <c:pt idx="29">
                  <c:v>4.87277</c:v>
                </c:pt>
                <c:pt idx="30">
                  <c:v>4.92666</c:v>
                </c:pt>
                <c:pt idx="31">
                  <c:v>4.9721700000000002</c:v>
                </c:pt>
                <c:pt idx="32">
                  <c:v>5.0097300000000002</c:v>
                </c:pt>
                <c:pt idx="33">
                  <c:v>5.0732900000000001</c:v>
                </c:pt>
                <c:pt idx="34">
                  <c:v>5.1757999999999997</c:v>
                </c:pt>
                <c:pt idx="35">
                  <c:v>5.2194200000000004</c:v>
                </c:pt>
                <c:pt idx="36">
                  <c:v>5.2701900000000004</c:v>
                </c:pt>
                <c:pt idx="37">
                  <c:v>5.3063200000000004</c:v>
                </c:pt>
                <c:pt idx="38">
                  <c:v>5.3613900000000001</c:v>
                </c:pt>
                <c:pt idx="39">
                  <c:v>5.3636499999999998</c:v>
                </c:pt>
                <c:pt idx="45">
                  <c:v>5.4585499999999998</c:v>
                </c:pt>
                <c:pt idx="46">
                  <c:v>5.4648700000000003</c:v>
                </c:pt>
                <c:pt idx="47">
                  <c:v>5.4978400000000001</c:v>
                </c:pt>
                <c:pt idx="48">
                  <c:v>5.5032100000000002</c:v>
                </c:pt>
                <c:pt idx="49">
                  <c:v>5.5139500000000004</c:v>
                </c:pt>
                <c:pt idx="50">
                  <c:v>5.5567700000000002</c:v>
                </c:pt>
                <c:pt idx="51">
                  <c:v>5.5855800000000002</c:v>
                </c:pt>
                <c:pt idx="52">
                  <c:v>5.6011100000000003</c:v>
                </c:pt>
                <c:pt idx="53">
                  <c:v>5.6195500000000003</c:v>
                </c:pt>
                <c:pt idx="54">
                  <c:v>5.6253099999999998</c:v>
                </c:pt>
                <c:pt idx="55">
                  <c:v>5.6324199999999998</c:v>
                </c:pt>
                <c:pt idx="56">
                  <c:v>5.6456900000000001</c:v>
                </c:pt>
                <c:pt idx="57">
                  <c:v>5.6434499999999996</c:v>
                </c:pt>
                <c:pt idx="58">
                  <c:v>5.6471099999999996</c:v>
                </c:pt>
                <c:pt idx="60">
                  <c:v>5.6589799999999997</c:v>
                </c:pt>
                <c:pt idx="61">
                  <c:v>5.6646099999999997</c:v>
                </c:pt>
                <c:pt idx="62">
                  <c:v>5.6660700000000004</c:v>
                </c:pt>
                <c:pt idx="64">
                  <c:v>5.6978999999999997</c:v>
                </c:pt>
                <c:pt idx="65">
                  <c:v>5.7046999999999999</c:v>
                </c:pt>
                <c:pt idx="66">
                  <c:v>5.7111099999999997</c:v>
                </c:pt>
                <c:pt idx="67">
                  <c:v>5.7583000000000002</c:v>
                </c:pt>
                <c:pt idx="68">
                  <c:v>5.76905</c:v>
                </c:pt>
                <c:pt idx="69">
                  <c:v>5.7720799999999999</c:v>
                </c:pt>
                <c:pt idx="70">
                  <c:v>5.7824799999999996</c:v>
                </c:pt>
                <c:pt idx="71">
                  <c:v>5.79535</c:v>
                </c:pt>
                <c:pt idx="72">
                  <c:v>5.8156600000000003</c:v>
                </c:pt>
                <c:pt idx="73">
                  <c:v>5.8326700000000002</c:v>
                </c:pt>
                <c:pt idx="74">
                  <c:v>5.8339499999999997</c:v>
                </c:pt>
                <c:pt idx="75">
                  <c:v>5.8643599999999996</c:v>
                </c:pt>
                <c:pt idx="76">
                  <c:v>5.8945999999999996</c:v>
                </c:pt>
                <c:pt idx="77">
                  <c:v>5.8999100000000002</c:v>
                </c:pt>
                <c:pt idx="78">
                  <c:v>5.9256700000000002</c:v>
                </c:pt>
                <c:pt idx="79">
                  <c:v>5.95207</c:v>
                </c:pt>
                <c:pt idx="80">
                  <c:v>5.9598199999999997</c:v>
                </c:pt>
                <c:pt idx="81">
                  <c:v>5.9622299999999999</c:v>
                </c:pt>
                <c:pt idx="82">
                  <c:v>5.9849699999999997</c:v>
                </c:pt>
                <c:pt idx="83">
                  <c:v>6.0039600000000002</c:v>
                </c:pt>
                <c:pt idx="84">
                  <c:v>6.0425199999999997</c:v>
                </c:pt>
                <c:pt idx="85">
                  <c:v>6.0517700000000003</c:v>
                </c:pt>
                <c:pt idx="86">
                  <c:v>6.0570899999999996</c:v>
                </c:pt>
                <c:pt idx="87">
                  <c:v>6.1236100000000002</c:v>
                </c:pt>
                <c:pt idx="88">
                  <c:v>6.1333200000000003</c:v>
                </c:pt>
                <c:pt idx="89">
                  <c:v>6.1550700000000003</c:v>
                </c:pt>
                <c:pt idx="90">
                  <c:v>6.1620200000000001</c:v>
                </c:pt>
                <c:pt idx="91">
                  <c:v>6.1887400000000001</c:v>
                </c:pt>
                <c:pt idx="92">
                  <c:v>6.2091799999999999</c:v>
                </c:pt>
                <c:pt idx="93">
                  <c:v>6.2126200000000003</c:v>
                </c:pt>
                <c:pt idx="94">
                  <c:v>6.2269199999999998</c:v>
                </c:pt>
                <c:pt idx="95">
                  <c:v>6.2526599999999997</c:v>
                </c:pt>
                <c:pt idx="96">
                  <c:v>6.2526999999999999</c:v>
                </c:pt>
                <c:pt idx="97">
                  <c:v>6.2563000000000004</c:v>
                </c:pt>
                <c:pt idx="98">
                  <c:v>6.2766200000000003</c:v>
                </c:pt>
                <c:pt idx="99">
                  <c:v>6.2953799999999998</c:v>
                </c:pt>
                <c:pt idx="100">
                  <c:v>6.3434100000000004</c:v>
                </c:pt>
                <c:pt idx="101">
                  <c:v>6.3665700000000003</c:v>
                </c:pt>
                <c:pt idx="102">
                  <c:v>6.37235</c:v>
                </c:pt>
                <c:pt idx="103">
                  <c:v>6.4044499999999998</c:v>
                </c:pt>
                <c:pt idx="104">
                  <c:v>6.4371200000000002</c:v>
                </c:pt>
                <c:pt idx="105">
                  <c:v>6.4453699999999996</c:v>
                </c:pt>
                <c:pt idx="106">
                  <c:v>6.47044</c:v>
                </c:pt>
                <c:pt idx="107">
                  <c:v>6.5072000000000001</c:v>
                </c:pt>
                <c:pt idx="108">
                  <c:v>6.5086899999999996</c:v>
                </c:pt>
                <c:pt idx="109">
                  <c:v>6.5267999999999997</c:v>
                </c:pt>
                <c:pt idx="110">
                  <c:v>6.53606</c:v>
                </c:pt>
                <c:pt idx="111">
                  <c:v>6.5829700000000004</c:v>
                </c:pt>
                <c:pt idx="112">
                  <c:v>6.5901300000000003</c:v>
                </c:pt>
                <c:pt idx="113">
                  <c:v>6.6218599999999999</c:v>
                </c:pt>
                <c:pt idx="114">
                  <c:v>6.6472499999999997</c:v>
                </c:pt>
                <c:pt idx="115">
                  <c:v>6.6566799999999997</c:v>
                </c:pt>
                <c:pt idx="116">
                  <c:v>6.7158600000000002</c:v>
                </c:pt>
                <c:pt idx="117">
                  <c:v>6.7446200000000003</c:v>
                </c:pt>
                <c:pt idx="118">
                  <c:v>6.7485200000000001</c:v>
                </c:pt>
                <c:pt idx="119">
                  <c:v>6.7790499999999998</c:v>
                </c:pt>
                <c:pt idx="120">
                  <c:v>6.8060200000000002</c:v>
                </c:pt>
                <c:pt idx="121">
                  <c:v>6.8222899999999997</c:v>
                </c:pt>
                <c:pt idx="122">
                  <c:v>6.8614199999999999</c:v>
                </c:pt>
                <c:pt idx="123">
                  <c:v>6.8880600000000003</c:v>
                </c:pt>
                <c:pt idx="124">
                  <c:v>6.8927899999999998</c:v>
                </c:pt>
                <c:pt idx="125">
                  <c:v>6.9082800000000004</c:v>
                </c:pt>
                <c:pt idx="126">
                  <c:v>6.9169600000000004</c:v>
                </c:pt>
                <c:pt idx="127">
                  <c:v>6.96204</c:v>
                </c:pt>
                <c:pt idx="128">
                  <c:v>6.98569</c:v>
                </c:pt>
              </c:numCache>
            </c:numRef>
          </c:xVal>
          <c:yVal>
            <c:numRef>
              <c:f>cav1ncav2nTSteel350!$M$3:$M$190</c:f>
              <c:numCache>
                <c:formatCode>0.00E+00</c:formatCode>
                <c:ptCount val="188"/>
                <c:pt idx="0">
                  <c:v>2.5035527878614459</c:v>
                </c:pt>
                <c:pt idx="1">
                  <c:v>1.0808974591187412</c:v>
                </c:pt>
                <c:pt idx="2">
                  <c:v>0.49408841038093693</c:v>
                </c:pt>
                <c:pt idx="3">
                  <c:v>1.4294488441332711E-3</c:v>
                </c:pt>
                <c:pt idx="4">
                  <c:v>1874.9342105221012</c:v>
                </c:pt>
                <c:pt idx="5">
                  <c:v>858.00879155907126</c:v>
                </c:pt>
                <c:pt idx="6">
                  <c:v>4.3972012872390186E-2</c:v>
                </c:pt>
                <c:pt idx="7">
                  <c:v>1.3148364938067292</c:v>
                </c:pt>
                <c:pt idx="8">
                  <c:v>5.2568063698111382</c:v>
                </c:pt>
                <c:pt idx="9">
                  <c:v>101.0083546139486</c:v>
                </c:pt>
                <c:pt idx="10">
                  <c:v>7.9639962581949442E-2</c:v>
                </c:pt>
                <c:pt idx="11">
                  <c:v>21.902902907339762</c:v>
                </c:pt>
                <c:pt idx="12">
                  <c:v>33.448694664186924</c:v>
                </c:pt>
                <c:pt idx="13">
                  <c:v>2.1353281247401164</c:v>
                </c:pt>
                <c:pt idx="14">
                  <c:v>1.6059690200968452E-2</c:v>
                </c:pt>
                <c:pt idx="15">
                  <c:v>2.0674631751624546E-2</c:v>
                </c:pt>
                <c:pt idx="16">
                  <c:v>4.0263837641461784</c:v>
                </c:pt>
                <c:pt idx="17">
                  <c:v>41.495978549421118</c:v>
                </c:pt>
                <c:pt idx="18" formatCode="General">
                  <c:v>14.351502435983427</c:v>
                </c:pt>
                <c:pt idx="19">
                  <c:v>38.157291835274286</c:v>
                </c:pt>
                <c:pt idx="20">
                  <c:v>13.227747446659516</c:v>
                </c:pt>
                <c:pt idx="21">
                  <c:v>9.2465305023613678E-2</c:v>
                </c:pt>
                <c:pt idx="22">
                  <c:v>3.5403542924313496</c:v>
                </c:pt>
                <c:pt idx="23">
                  <c:v>22.395457921768376</c:v>
                </c:pt>
                <c:pt idx="24">
                  <c:v>13.345154687886875</c:v>
                </c:pt>
                <c:pt idx="25">
                  <c:v>10.608586293618339</c:v>
                </c:pt>
                <c:pt idx="26" formatCode="General">
                  <c:v>10.281832286868726</c:v>
                </c:pt>
                <c:pt idx="27">
                  <c:v>13.472829376566111</c:v>
                </c:pt>
                <c:pt idx="28">
                  <c:v>1.5791052106796668</c:v>
                </c:pt>
                <c:pt idx="29">
                  <c:v>0.40355474319066575</c:v>
                </c:pt>
                <c:pt idx="30">
                  <c:v>0.73961044742286142</c:v>
                </c:pt>
                <c:pt idx="31">
                  <c:v>12.117795557341395</c:v>
                </c:pt>
                <c:pt idx="32">
                  <c:v>1.5346037667071672</c:v>
                </c:pt>
                <c:pt idx="33">
                  <c:v>8.2073162037148872</c:v>
                </c:pt>
                <c:pt idx="34">
                  <c:v>0.76273354151377815</c:v>
                </c:pt>
                <c:pt idx="35">
                  <c:v>1.146504771388497</c:v>
                </c:pt>
                <c:pt idx="36">
                  <c:v>1.6988706087104521E-2</c:v>
                </c:pt>
                <c:pt idx="37">
                  <c:v>0.76856026821128132</c:v>
                </c:pt>
                <c:pt idx="38">
                  <c:v>22.428268698848481</c:v>
                </c:pt>
                <c:pt idx="39">
                  <c:v>307.53311884433163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142.52335899400177</c:v>
                </c:pt>
                <c:pt idx="46">
                  <c:v>4.0824377438682244E-3</c:v>
                </c:pt>
                <c:pt idx="47">
                  <c:v>2.899240618385162</c:v>
                </c:pt>
                <c:pt idx="48">
                  <c:v>146.51200340614014</c:v>
                </c:pt>
                <c:pt idx="49">
                  <c:v>0.6665711217055037</c:v>
                </c:pt>
                <c:pt idx="50">
                  <c:v>2.4661024688254676</c:v>
                </c:pt>
                <c:pt idx="51">
                  <c:v>16.469977426479815</c:v>
                </c:pt>
                <c:pt idx="52">
                  <c:v>1.2124454947205094</c:v>
                </c:pt>
                <c:pt idx="53">
                  <c:v>0.10803483171273574</c:v>
                </c:pt>
                <c:pt idx="54">
                  <c:v>0.61052591497182251</c:v>
                </c:pt>
                <c:pt idx="55">
                  <c:v>0.14448175718549305</c:v>
                </c:pt>
                <c:pt idx="56">
                  <c:v>2.5931457277923921E-3</c:v>
                </c:pt>
                <c:pt idx="57">
                  <c:v>0.40163216391241263</c:v>
                </c:pt>
                <c:pt idx="58">
                  <c:v>1.8227862438713103</c:v>
                </c:pt>
                <c:pt idx="59">
                  <c:v>0</c:v>
                </c:pt>
                <c:pt idx="60">
                  <c:v>2.2931186956737029</c:v>
                </c:pt>
                <c:pt idx="61">
                  <c:v>3.3783619179636134E-3</c:v>
                </c:pt>
                <c:pt idx="62">
                  <c:v>0.10767932836129944</c:v>
                </c:pt>
                <c:pt idx="63">
                  <c:v>0</c:v>
                </c:pt>
                <c:pt idx="64">
                  <c:v>0.16899298569328991</c:v>
                </c:pt>
                <c:pt idx="65">
                  <c:v>2.4684793129534068E-2</c:v>
                </c:pt>
                <c:pt idx="66">
                  <c:v>3.9689324404498617E-5</c:v>
                </c:pt>
                <c:pt idx="67">
                  <c:v>0.5922146598605027</c:v>
                </c:pt>
                <c:pt idx="68">
                  <c:v>16.163139971760636</c:v>
                </c:pt>
                <c:pt idx="69">
                  <c:v>0.4745290737540781</c:v>
                </c:pt>
                <c:pt idx="70">
                  <c:v>2.2037353833242946E-2</c:v>
                </c:pt>
                <c:pt idx="71">
                  <c:v>5.9912070132401074E-2</c:v>
                </c:pt>
                <c:pt idx="72">
                  <c:v>1.3748319490035759</c:v>
                </c:pt>
                <c:pt idx="73">
                  <c:v>5.6748354450487017E-2</c:v>
                </c:pt>
                <c:pt idx="74">
                  <c:v>1.0651759902651419E-2</c:v>
                </c:pt>
                <c:pt idx="75">
                  <c:v>7.3762287487259617E-2</c:v>
                </c:pt>
                <c:pt idx="76">
                  <c:v>8.0864113075029189E-3</c:v>
                </c:pt>
                <c:pt idx="77">
                  <c:v>8.318594151634176E-2</c:v>
                </c:pt>
                <c:pt idx="78">
                  <c:v>0.88901504310463242</c:v>
                </c:pt>
                <c:pt idx="79">
                  <c:v>0.16477264906098069</c:v>
                </c:pt>
                <c:pt idx="80">
                  <c:v>3.2871404318128521</c:v>
                </c:pt>
                <c:pt idx="81">
                  <c:v>1.351602663471166</c:v>
                </c:pt>
                <c:pt idx="82">
                  <c:v>9.2031420229182164</c:v>
                </c:pt>
                <c:pt idx="83">
                  <c:v>0.51558387902094449</c:v>
                </c:pt>
                <c:pt idx="84">
                  <c:v>5.1407205872233255E-2</c:v>
                </c:pt>
                <c:pt idx="85">
                  <c:v>4.4896375580421401E-2</c:v>
                </c:pt>
                <c:pt idx="86">
                  <c:v>0.26504162492664035</c:v>
                </c:pt>
                <c:pt idx="87">
                  <c:v>1.7392008915982501E-3</c:v>
                </c:pt>
                <c:pt idx="88">
                  <c:v>2.7907789639017383E-2</c:v>
                </c:pt>
                <c:pt idx="89">
                  <c:v>0.80523209920149263</c:v>
                </c:pt>
                <c:pt idx="90">
                  <c:v>1.8952176238045522E-2</c:v>
                </c:pt>
                <c:pt idx="91">
                  <c:v>1.0212314984835848E-3</c:v>
                </c:pt>
                <c:pt idx="92">
                  <c:v>0.42421985972928888</c:v>
                </c:pt>
                <c:pt idx="93">
                  <c:v>6.5072992453980474</c:v>
                </c:pt>
                <c:pt idx="94">
                  <c:v>9.9459094043587388</c:v>
                </c:pt>
                <c:pt idx="95">
                  <c:v>1.1686126739459566E-4</c:v>
                </c:pt>
                <c:pt idx="96">
                  <c:v>3.4713886032908499E-5</c:v>
                </c:pt>
                <c:pt idx="97">
                  <c:v>0.11814203594175597</c:v>
                </c:pt>
                <c:pt idx="98">
                  <c:v>0.15928476992285209</c:v>
                </c:pt>
                <c:pt idx="99">
                  <c:v>0.32522401616869556</c:v>
                </c:pt>
                <c:pt idx="100">
                  <c:v>0.13295069415802893</c:v>
                </c:pt>
                <c:pt idx="101">
                  <c:v>0.48240419282354352</c:v>
                </c:pt>
                <c:pt idx="102">
                  <c:v>9.910646551734896E-2</c:v>
                </c:pt>
                <c:pt idx="103">
                  <c:v>8.9267635663519598E-2</c:v>
                </c:pt>
                <c:pt idx="104">
                  <c:v>0.14087891771483307</c:v>
                </c:pt>
                <c:pt idx="105">
                  <c:v>1.0150136576036089E-2</c:v>
                </c:pt>
                <c:pt idx="106">
                  <c:v>0.56048152267358164</c:v>
                </c:pt>
                <c:pt idx="107">
                  <c:v>6.3382230026661449E-2</c:v>
                </c:pt>
                <c:pt idx="108">
                  <c:v>8.3839621768270079E-3</c:v>
                </c:pt>
                <c:pt idx="109">
                  <c:v>0.24680312145846342</c:v>
                </c:pt>
                <c:pt idx="110">
                  <c:v>2.1910515726194153</c:v>
                </c:pt>
                <c:pt idx="111">
                  <c:v>5.4145896421960292E-2</c:v>
                </c:pt>
                <c:pt idx="112">
                  <c:v>1.148731489824914E-2</c:v>
                </c:pt>
                <c:pt idx="113">
                  <c:v>6.0775644597821029E-4</c:v>
                </c:pt>
                <c:pt idx="114">
                  <c:v>1.1921406137864327E-3</c:v>
                </c:pt>
                <c:pt idx="115">
                  <c:v>0.50787840762723047</c:v>
                </c:pt>
                <c:pt idx="116">
                  <c:v>0.21466210895357948</c:v>
                </c:pt>
                <c:pt idx="117">
                  <c:v>0.52608777113804184</c:v>
                </c:pt>
                <c:pt idx="118">
                  <c:v>4.5014972614364913E-2</c:v>
                </c:pt>
                <c:pt idx="119">
                  <c:v>8.8555958665216108E-2</c:v>
                </c:pt>
                <c:pt idx="120">
                  <c:v>7.2963094881397947E-2</c:v>
                </c:pt>
                <c:pt idx="121">
                  <c:v>3.651262800950271E-4</c:v>
                </c:pt>
                <c:pt idx="122">
                  <c:v>0.31994337276793527</c:v>
                </c:pt>
                <c:pt idx="123">
                  <c:v>0.55715545771128616</c:v>
                </c:pt>
                <c:pt idx="124">
                  <c:v>3.2360280765095593E-3</c:v>
                </c:pt>
                <c:pt idx="125">
                  <c:v>4.8932196695964846E-2</c:v>
                </c:pt>
                <c:pt idx="126">
                  <c:v>2.9499033364539719E-2</c:v>
                </c:pt>
                <c:pt idx="127">
                  <c:v>0.39562196623354157</c:v>
                </c:pt>
                <c:pt idx="128">
                  <c:v>9.4962597808985369E-5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287-4BB5-87A7-2A1615CF3CAF}"/>
            </c:ext>
          </c:extLst>
        </c:ser>
        <c:ser>
          <c:idx val="1"/>
          <c:order val="1"/>
          <c:tx>
            <c:strRef>
              <c:f>cav1ncav2nTSteel350!$N$1</c:f>
              <c:strCache>
                <c:ptCount val="1"/>
                <c:pt idx="0">
                  <c:v>Ry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cav1ncav2nTSteel350!$B$3:$B$190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4.0034299999999998</c:v>
                </c:pt>
                <c:pt idx="2">
                  <c:v>4.0347900000000001</c:v>
                </c:pt>
                <c:pt idx="3">
                  <c:v>4.0372399999999997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4.2288500000000004</c:v>
                </c:pt>
                <c:pt idx="7">
                  <c:v>4.2384899999999996</c:v>
                </c:pt>
                <c:pt idx="8">
                  <c:v>4.3151200000000003</c:v>
                </c:pt>
                <c:pt idx="9">
                  <c:v>4.3160299999999996</c:v>
                </c:pt>
                <c:pt idx="10">
                  <c:v>4.4358399999999998</c:v>
                </c:pt>
                <c:pt idx="11">
                  <c:v>4.4426300000000003</c:v>
                </c:pt>
                <c:pt idx="12">
                  <c:v>4.4930199999999996</c:v>
                </c:pt>
                <c:pt idx="13">
                  <c:v>4.5023499999999999</c:v>
                </c:pt>
                <c:pt idx="14">
                  <c:v>4.5154399999999999</c:v>
                </c:pt>
                <c:pt idx="15">
                  <c:v>4.5160299999999998</c:v>
                </c:pt>
                <c:pt idx="16">
                  <c:v>4.5486300000000002</c:v>
                </c:pt>
                <c:pt idx="17">
                  <c:v>4.5503099999999996</c:v>
                </c:pt>
                <c:pt idx="18">
                  <c:v>4.5855300000000003</c:v>
                </c:pt>
                <c:pt idx="19">
                  <c:v>4.5868099999999998</c:v>
                </c:pt>
                <c:pt idx="20">
                  <c:v>4.6046800000000001</c:v>
                </c:pt>
                <c:pt idx="21">
                  <c:v>4.6119500000000002</c:v>
                </c:pt>
                <c:pt idx="22">
                  <c:v>4.6869699999999996</c:v>
                </c:pt>
                <c:pt idx="23">
                  <c:v>4.7070600000000002</c:v>
                </c:pt>
                <c:pt idx="24">
                  <c:v>4.7293799999999999</c:v>
                </c:pt>
                <c:pt idx="25">
                  <c:v>4.7577699999999998</c:v>
                </c:pt>
                <c:pt idx="26">
                  <c:v>4.7935299999999996</c:v>
                </c:pt>
                <c:pt idx="27">
                  <c:v>4.8166399999999996</c:v>
                </c:pt>
                <c:pt idx="28">
                  <c:v>4.8592000000000004</c:v>
                </c:pt>
                <c:pt idx="29">
                  <c:v>4.87277</c:v>
                </c:pt>
                <c:pt idx="30">
                  <c:v>4.92666</c:v>
                </c:pt>
                <c:pt idx="31">
                  <c:v>4.9721700000000002</c:v>
                </c:pt>
                <c:pt idx="32">
                  <c:v>5.0097300000000002</c:v>
                </c:pt>
                <c:pt idx="33">
                  <c:v>5.0732900000000001</c:v>
                </c:pt>
                <c:pt idx="34">
                  <c:v>5.1757999999999997</c:v>
                </c:pt>
                <c:pt idx="35">
                  <c:v>5.2194200000000004</c:v>
                </c:pt>
                <c:pt idx="36">
                  <c:v>5.2701900000000004</c:v>
                </c:pt>
                <c:pt idx="37">
                  <c:v>5.3063200000000004</c:v>
                </c:pt>
                <c:pt idx="38">
                  <c:v>5.3613900000000001</c:v>
                </c:pt>
                <c:pt idx="39">
                  <c:v>5.3636499999999998</c:v>
                </c:pt>
                <c:pt idx="45">
                  <c:v>5.4585499999999998</c:v>
                </c:pt>
                <c:pt idx="46">
                  <c:v>5.4648700000000003</c:v>
                </c:pt>
                <c:pt idx="47">
                  <c:v>5.4978400000000001</c:v>
                </c:pt>
                <c:pt idx="48">
                  <c:v>5.5032100000000002</c:v>
                </c:pt>
                <c:pt idx="49">
                  <c:v>5.5139500000000004</c:v>
                </c:pt>
                <c:pt idx="50">
                  <c:v>5.5567700000000002</c:v>
                </c:pt>
                <c:pt idx="51">
                  <c:v>5.5855800000000002</c:v>
                </c:pt>
                <c:pt idx="52">
                  <c:v>5.6011100000000003</c:v>
                </c:pt>
                <c:pt idx="53">
                  <c:v>5.6195500000000003</c:v>
                </c:pt>
                <c:pt idx="54">
                  <c:v>5.6253099999999998</c:v>
                </c:pt>
                <c:pt idx="55">
                  <c:v>5.6324199999999998</c:v>
                </c:pt>
                <c:pt idx="56">
                  <c:v>5.6456900000000001</c:v>
                </c:pt>
                <c:pt idx="57">
                  <c:v>5.6434499999999996</c:v>
                </c:pt>
                <c:pt idx="58">
                  <c:v>5.6471099999999996</c:v>
                </c:pt>
                <c:pt idx="60">
                  <c:v>5.6589799999999997</c:v>
                </c:pt>
                <c:pt idx="61">
                  <c:v>5.6646099999999997</c:v>
                </c:pt>
                <c:pt idx="62">
                  <c:v>5.6660700000000004</c:v>
                </c:pt>
                <c:pt idx="64">
                  <c:v>5.6978999999999997</c:v>
                </c:pt>
                <c:pt idx="65">
                  <c:v>5.7046999999999999</c:v>
                </c:pt>
                <c:pt idx="66">
                  <c:v>5.7111099999999997</c:v>
                </c:pt>
                <c:pt idx="67">
                  <c:v>5.7583000000000002</c:v>
                </c:pt>
                <c:pt idx="68">
                  <c:v>5.76905</c:v>
                </c:pt>
                <c:pt idx="69">
                  <c:v>5.7720799999999999</c:v>
                </c:pt>
                <c:pt idx="70">
                  <c:v>5.7824799999999996</c:v>
                </c:pt>
                <c:pt idx="71">
                  <c:v>5.79535</c:v>
                </c:pt>
                <c:pt idx="72">
                  <c:v>5.8156600000000003</c:v>
                </c:pt>
                <c:pt idx="73">
                  <c:v>5.8326700000000002</c:v>
                </c:pt>
                <c:pt idx="74">
                  <c:v>5.8339499999999997</c:v>
                </c:pt>
                <c:pt idx="75">
                  <c:v>5.8643599999999996</c:v>
                </c:pt>
                <c:pt idx="76">
                  <c:v>5.8945999999999996</c:v>
                </c:pt>
                <c:pt idx="77">
                  <c:v>5.8999100000000002</c:v>
                </c:pt>
                <c:pt idx="78">
                  <c:v>5.9256700000000002</c:v>
                </c:pt>
                <c:pt idx="79">
                  <c:v>5.95207</c:v>
                </c:pt>
                <c:pt idx="80">
                  <c:v>5.9598199999999997</c:v>
                </c:pt>
                <c:pt idx="81">
                  <c:v>5.9622299999999999</c:v>
                </c:pt>
                <c:pt idx="82">
                  <c:v>5.9849699999999997</c:v>
                </c:pt>
                <c:pt idx="83">
                  <c:v>6.0039600000000002</c:v>
                </c:pt>
                <c:pt idx="84">
                  <c:v>6.0425199999999997</c:v>
                </c:pt>
                <c:pt idx="85">
                  <c:v>6.0517700000000003</c:v>
                </c:pt>
                <c:pt idx="86">
                  <c:v>6.0570899999999996</c:v>
                </c:pt>
                <c:pt idx="87">
                  <c:v>6.1236100000000002</c:v>
                </c:pt>
                <c:pt idx="88">
                  <c:v>6.1333200000000003</c:v>
                </c:pt>
                <c:pt idx="89">
                  <c:v>6.1550700000000003</c:v>
                </c:pt>
                <c:pt idx="90">
                  <c:v>6.1620200000000001</c:v>
                </c:pt>
                <c:pt idx="91">
                  <c:v>6.1887400000000001</c:v>
                </c:pt>
                <c:pt idx="92">
                  <c:v>6.2091799999999999</c:v>
                </c:pt>
                <c:pt idx="93">
                  <c:v>6.2126200000000003</c:v>
                </c:pt>
                <c:pt idx="94">
                  <c:v>6.2269199999999998</c:v>
                </c:pt>
                <c:pt idx="95">
                  <c:v>6.2526599999999997</c:v>
                </c:pt>
                <c:pt idx="96">
                  <c:v>6.2526999999999999</c:v>
                </c:pt>
                <c:pt idx="97">
                  <c:v>6.2563000000000004</c:v>
                </c:pt>
                <c:pt idx="98">
                  <c:v>6.2766200000000003</c:v>
                </c:pt>
                <c:pt idx="99">
                  <c:v>6.2953799999999998</c:v>
                </c:pt>
                <c:pt idx="100">
                  <c:v>6.3434100000000004</c:v>
                </c:pt>
                <c:pt idx="101">
                  <c:v>6.3665700000000003</c:v>
                </c:pt>
                <c:pt idx="102">
                  <c:v>6.37235</c:v>
                </c:pt>
                <c:pt idx="103">
                  <c:v>6.4044499999999998</c:v>
                </c:pt>
                <c:pt idx="104">
                  <c:v>6.4371200000000002</c:v>
                </c:pt>
                <c:pt idx="105">
                  <c:v>6.4453699999999996</c:v>
                </c:pt>
                <c:pt idx="106">
                  <c:v>6.47044</c:v>
                </c:pt>
                <c:pt idx="107">
                  <c:v>6.5072000000000001</c:v>
                </c:pt>
                <c:pt idx="108">
                  <c:v>6.5086899999999996</c:v>
                </c:pt>
                <c:pt idx="109">
                  <c:v>6.5267999999999997</c:v>
                </c:pt>
                <c:pt idx="110">
                  <c:v>6.53606</c:v>
                </c:pt>
                <c:pt idx="111">
                  <c:v>6.5829700000000004</c:v>
                </c:pt>
                <c:pt idx="112">
                  <c:v>6.5901300000000003</c:v>
                </c:pt>
                <c:pt idx="113">
                  <c:v>6.6218599999999999</c:v>
                </c:pt>
                <c:pt idx="114">
                  <c:v>6.6472499999999997</c:v>
                </c:pt>
                <c:pt idx="115">
                  <c:v>6.6566799999999997</c:v>
                </c:pt>
                <c:pt idx="116">
                  <c:v>6.7158600000000002</c:v>
                </c:pt>
                <c:pt idx="117">
                  <c:v>6.7446200000000003</c:v>
                </c:pt>
                <c:pt idx="118">
                  <c:v>6.7485200000000001</c:v>
                </c:pt>
                <c:pt idx="119">
                  <c:v>6.7790499999999998</c:v>
                </c:pt>
                <c:pt idx="120">
                  <c:v>6.8060200000000002</c:v>
                </c:pt>
                <c:pt idx="121">
                  <c:v>6.8222899999999997</c:v>
                </c:pt>
                <c:pt idx="122">
                  <c:v>6.8614199999999999</c:v>
                </c:pt>
                <c:pt idx="123">
                  <c:v>6.8880600000000003</c:v>
                </c:pt>
                <c:pt idx="124">
                  <c:v>6.8927899999999998</c:v>
                </c:pt>
                <c:pt idx="125">
                  <c:v>6.9082800000000004</c:v>
                </c:pt>
                <c:pt idx="126">
                  <c:v>6.9169600000000004</c:v>
                </c:pt>
                <c:pt idx="127">
                  <c:v>6.96204</c:v>
                </c:pt>
                <c:pt idx="128">
                  <c:v>6.98569</c:v>
                </c:pt>
              </c:numCache>
            </c:numRef>
          </c:xVal>
          <c:yVal>
            <c:numRef>
              <c:f>cav1ncav2nTSteel350!$N$3:$N$190</c:f>
              <c:numCache>
                <c:formatCode>0.00E+00</c:formatCode>
                <c:ptCount val="188"/>
                <c:pt idx="0">
                  <c:v>3.3943518030772634E-4</c:v>
                </c:pt>
                <c:pt idx="1">
                  <c:v>3.9083440888153546E-3</c:v>
                </c:pt>
                <c:pt idx="2">
                  <c:v>1.2600812869132338E-4</c:v>
                </c:pt>
                <c:pt idx="3">
                  <c:v>4.084831781709653E-4</c:v>
                </c:pt>
                <c:pt idx="4">
                  <c:v>1.8029507298884936E-4</c:v>
                </c:pt>
                <c:pt idx="5">
                  <c:v>0.18096959623454356</c:v>
                </c:pt>
                <c:pt idx="6">
                  <c:v>7.4088931751748821E-4</c:v>
                </c:pt>
                <c:pt idx="7">
                  <c:v>1.7937280353090511E-4</c:v>
                </c:pt>
                <c:pt idx="8">
                  <c:v>1.5780159948908051E-2</c:v>
                </c:pt>
                <c:pt idx="9">
                  <c:v>3.3767804366234031E-5</c:v>
                </c:pt>
                <c:pt idx="10">
                  <c:v>1.3427423770413107E-4</c:v>
                </c:pt>
                <c:pt idx="11">
                  <c:v>1.2067796782573826E-2</c:v>
                </c:pt>
                <c:pt idx="12">
                  <c:v>2.2829728981818252E-2</c:v>
                </c:pt>
                <c:pt idx="13">
                  <c:v>1.8275078352392705E-3</c:v>
                </c:pt>
                <c:pt idx="14">
                  <c:v>11.158644551534637</c:v>
                </c:pt>
                <c:pt idx="15">
                  <c:v>2.9470747805952085E-2</c:v>
                </c:pt>
                <c:pt idx="16">
                  <c:v>2.2930290589485991</c:v>
                </c:pt>
                <c:pt idx="17">
                  <c:v>12.208696745708504</c:v>
                </c:pt>
                <c:pt idx="18" formatCode="General">
                  <c:v>2.9993722802619245</c:v>
                </c:pt>
                <c:pt idx="19">
                  <c:v>4.3075262275946962</c:v>
                </c:pt>
                <c:pt idx="20">
                  <c:v>8.3972672996783917E-2</c:v>
                </c:pt>
                <c:pt idx="21">
                  <c:v>1.8586243095056605</c:v>
                </c:pt>
                <c:pt idx="22">
                  <c:v>7.6023392102060258E-2</c:v>
                </c:pt>
                <c:pt idx="23">
                  <c:v>6.0056069660045551E-3</c:v>
                </c:pt>
                <c:pt idx="24">
                  <c:v>1.389431078064573E-3</c:v>
                </c:pt>
                <c:pt idx="25">
                  <c:v>0.5977020050012527</c:v>
                </c:pt>
                <c:pt idx="26" formatCode="General">
                  <c:v>6.8987034890331742</c:v>
                </c:pt>
                <c:pt idx="27">
                  <c:v>0.3015649603302375</c:v>
                </c:pt>
                <c:pt idx="28">
                  <c:v>0.1757561198651143</c:v>
                </c:pt>
                <c:pt idx="29">
                  <c:v>1.2359153623822601</c:v>
                </c:pt>
                <c:pt idx="30">
                  <c:v>6.9295986623906891E-4</c:v>
                </c:pt>
                <c:pt idx="31">
                  <c:v>6.9339498364224969E-2</c:v>
                </c:pt>
                <c:pt idx="32">
                  <c:v>1.2405680037685113E-2</c:v>
                </c:pt>
                <c:pt idx="33">
                  <c:v>8.0085635321149561E-5</c:v>
                </c:pt>
                <c:pt idx="34">
                  <c:v>0.26128859116365344</c:v>
                </c:pt>
                <c:pt idx="35">
                  <c:v>0.13751513653149675</c:v>
                </c:pt>
                <c:pt idx="36">
                  <c:v>0.13731242309174627</c:v>
                </c:pt>
                <c:pt idx="37">
                  <c:v>0.65675845542602074</c:v>
                </c:pt>
                <c:pt idx="38">
                  <c:v>76.441463117050517</c:v>
                </c:pt>
                <c:pt idx="39">
                  <c:v>533.5704247660924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113.85902592632281</c:v>
                </c:pt>
                <c:pt idx="46">
                  <c:v>0.20775713211021257</c:v>
                </c:pt>
                <c:pt idx="47">
                  <c:v>6.3282870441521908</c:v>
                </c:pt>
                <c:pt idx="48">
                  <c:v>113.2275453647889</c:v>
                </c:pt>
                <c:pt idx="49">
                  <c:v>0.48526162368893277</c:v>
                </c:pt>
                <c:pt idx="50">
                  <c:v>1.6614901184278665</c:v>
                </c:pt>
                <c:pt idx="51">
                  <c:v>25.291441258719079</c:v>
                </c:pt>
                <c:pt idx="52">
                  <c:v>0.43301624811446771</c:v>
                </c:pt>
                <c:pt idx="53">
                  <c:v>2.6336246220584256E-2</c:v>
                </c:pt>
                <c:pt idx="54">
                  <c:v>0.48531041096445454</c:v>
                </c:pt>
                <c:pt idx="55">
                  <c:v>0.73606310583730294</c:v>
                </c:pt>
                <c:pt idx="56">
                  <c:v>0.38158631753907052</c:v>
                </c:pt>
                <c:pt idx="57">
                  <c:v>0.40628485693139471</c:v>
                </c:pt>
                <c:pt idx="58">
                  <c:v>1.3543810138725074</c:v>
                </c:pt>
                <c:pt idx="59">
                  <c:v>0</c:v>
                </c:pt>
                <c:pt idx="60">
                  <c:v>3.9958543459419111</c:v>
                </c:pt>
                <c:pt idx="61">
                  <c:v>1.5923620503572397E-7</c:v>
                </c:pt>
                <c:pt idx="62">
                  <c:v>0.22984941972964468</c:v>
                </c:pt>
                <c:pt idx="63">
                  <c:v>0</c:v>
                </c:pt>
                <c:pt idx="64">
                  <c:v>9.6002398255549778E-2</c:v>
                </c:pt>
                <c:pt idx="65">
                  <c:v>0.31391066407499973</c:v>
                </c:pt>
                <c:pt idx="66">
                  <c:v>5.260596844146563E-6</c:v>
                </c:pt>
                <c:pt idx="67">
                  <c:v>2.1578286964419602E-2</c:v>
                </c:pt>
                <c:pt idx="68">
                  <c:v>20.117950815914831</c:v>
                </c:pt>
                <c:pt idx="69">
                  <c:v>9.6591653040752179E-2</c:v>
                </c:pt>
                <c:pt idx="70">
                  <c:v>9.7672125894489897E-2</c:v>
                </c:pt>
                <c:pt idx="71">
                  <c:v>4.2697821745238486E-2</c:v>
                </c:pt>
                <c:pt idx="72">
                  <c:v>0.54522998142666412</c:v>
                </c:pt>
                <c:pt idx="73">
                  <c:v>1.2211489233018796E-3</c:v>
                </c:pt>
                <c:pt idx="74">
                  <c:v>6.2793564053143988E-4</c:v>
                </c:pt>
                <c:pt idx="75">
                  <c:v>9.7075756589450491E-3</c:v>
                </c:pt>
                <c:pt idx="76">
                  <c:v>2.2244208979017655E-3</c:v>
                </c:pt>
                <c:pt idx="77">
                  <c:v>2.2425125800339115E-2</c:v>
                </c:pt>
                <c:pt idx="78">
                  <c:v>1.2724238006604766E-2</c:v>
                </c:pt>
                <c:pt idx="79">
                  <c:v>0.89326748233361952</c:v>
                </c:pt>
                <c:pt idx="80">
                  <c:v>2.7758074757530751</c:v>
                </c:pt>
                <c:pt idx="81">
                  <c:v>0.27157978983411313</c:v>
                </c:pt>
                <c:pt idx="82">
                  <c:v>3.6104789202530818</c:v>
                </c:pt>
                <c:pt idx="83">
                  <c:v>0.18151100064353293</c:v>
                </c:pt>
                <c:pt idx="84">
                  <c:v>2.6509491477017977E-2</c:v>
                </c:pt>
                <c:pt idx="85">
                  <c:v>2.3113319280291022E-3</c:v>
                </c:pt>
                <c:pt idx="86">
                  <c:v>8.6843426039792801E-4</c:v>
                </c:pt>
                <c:pt idx="87">
                  <c:v>1.1574908964159566E-5</c:v>
                </c:pt>
                <c:pt idx="88">
                  <c:v>3.5315571589281905E-4</c:v>
                </c:pt>
                <c:pt idx="89">
                  <c:v>1.151266098686138E-2</c:v>
                </c:pt>
                <c:pt idx="90">
                  <c:v>2.903375051592872E-2</c:v>
                </c:pt>
                <c:pt idx="91">
                  <c:v>3.8701093515154224E-2</c:v>
                </c:pt>
                <c:pt idx="92">
                  <c:v>2.2842607831577102E-4</c:v>
                </c:pt>
                <c:pt idx="93">
                  <c:v>3.5281412445237597</c:v>
                </c:pt>
                <c:pt idx="94">
                  <c:v>19.103298936419858</c:v>
                </c:pt>
                <c:pt idx="95">
                  <c:v>9.2298131853207108E-2</c:v>
                </c:pt>
                <c:pt idx="96">
                  <c:v>8.382478498792921E-2</c:v>
                </c:pt>
                <c:pt idx="97">
                  <c:v>1.1371354460416287E-2</c:v>
                </c:pt>
                <c:pt idx="98">
                  <c:v>2.3921780254387627E-3</c:v>
                </c:pt>
                <c:pt idx="99">
                  <c:v>2.2829095285379184E-3</c:v>
                </c:pt>
                <c:pt idx="100">
                  <c:v>7.3609928884326506E-2</c:v>
                </c:pt>
                <c:pt idx="101">
                  <c:v>5.4987097011306866E-3</c:v>
                </c:pt>
                <c:pt idx="102">
                  <c:v>2.711548159263825E-3</c:v>
                </c:pt>
                <c:pt idx="103">
                  <c:v>2.4094297768709905E-3</c:v>
                </c:pt>
                <c:pt idx="104">
                  <c:v>5.5147718755511465E-4</c:v>
                </c:pt>
                <c:pt idx="105">
                  <c:v>4.1401932856368402E-2</c:v>
                </c:pt>
                <c:pt idx="106">
                  <c:v>0.20040923979048555</c:v>
                </c:pt>
                <c:pt idx="107">
                  <c:v>8.6324264208091064E-4</c:v>
                </c:pt>
                <c:pt idx="108">
                  <c:v>1.4691204679783401E-3</c:v>
                </c:pt>
                <c:pt idx="109">
                  <c:v>0.41294485778333045</c:v>
                </c:pt>
                <c:pt idx="110">
                  <c:v>2.3221291447057379</c:v>
                </c:pt>
                <c:pt idx="111">
                  <c:v>1.6520386517586361E-2</c:v>
                </c:pt>
                <c:pt idx="112">
                  <c:v>1.527081656083469E-3</c:v>
                </c:pt>
                <c:pt idx="113">
                  <c:v>3.3286353041268131E-3</c:v>
                </c:pt>
                <c:pt idx="114">
                  <c:v>3.1744806014169561E-3</c:v>
                </c:pt>
                <c:pt idx="115">
                  <c:v>1.0872193522568766E-3</c:v>
                </c:pt>
                <c:pt idx="116">
                  <c:v>9.8624251702354184E-4</c:v>
                </c:pt>
                <c:pt idx="117">
                  <c:v>2.5426646777725798E-3</c:v>
                </c:pt>
                <c:pt idx="118">
                  <c:v>4.5232866181770789E-2</c:v>
                </c:pt>
                <c:pt idx="119">
                  <c:v>6.9170638243204491E-2</c:v>
                </c:pt>
                <c:pt idx="120">
                  <c:v>3.3946890506178083E-3</c:v>
                </c:pt>
                <c:pt idx="121">
                  <c:v>1.8662055920997699E-4</c:v>
                </c:pt>
                <c:pt idx="122">
                  <c:v>0.19488237385124493</c:v>
                </c:pt>
                <c:pt idx="123">
                  <c:v>3.7389777793407426E-3</c:v>
                </c:pt>
                <c:pt idx="124">
                  <c:v>2.7288654692649007E-2</c:v>
                </c:pt>
                <c:pt idx="125">
                  <c:v>4.9289366014913502E-2</c:v>
                </c:pt>
                <c:pt idx="126">
                  <c:v>3.3115606140399101E-2</c:v>
                </c:pt>
                <c:pt idx="127">
                  <c:v>4.1592141436760219E-8</c:v>
                </c:pt>
                <c:pt idx="128">
                  <c:v>1.3041185094203987E-2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287-4BB5-87A7-2A1615CF3CAF}"/>
            </c:ext>
          </c:extLst>
        </c:ser>
        <c:ser>
          <c:idx val="3"/>
          <c:order val="3"/>
          <c:tx>
            <c:strRef>
              <c:f>cav1ncav2nTSteel350!$P$1</c:f>
              <c:strCache>
                <c:ptCount val="1"/>
                <c:pt idx="0">
                  <c:v>Rx PL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strRef>
              <c:f>cav1ncav2nTSteel350!$B$2:$B$225</c:f>
              <c:strCache>
                <c:ptCount val="224"/>
                <c:pt idx="0">
                  <c:v>2,5</c:v>
                </c:pt>
                <c:pt idx="1">
                  <c:v>4,0034</c:v>
                </c:pt>
                <c:pt idx="2">
                  <c:v>4,00343</c:v>
                </c:pt>
                <c:pt idx="3">
                  <c:v>4,03479</c:v>
                </c:pt>
                <c:pt idx="4">
                  <c:v>4,03724</c:v>
                </c:pt>
                <c:pt idx="5">
                  <c:v>4,12989</c:v>
                </c:pt>
                <c:pt idx="6">
                  <c:v>4,13007</c:v>
                </c:pt>
                <c:pt idx="7">
                  <c:v>4,22885</c:v>
                </c:pt>
                <c:pt idx="8">
                  <c:v>4,23849</c:v>
                </c:pt>
                <c:pt idx="9">
                  <c:v>4,31512</c:v>
                </c:pt>
                <c:pt idx="10">
                  <c:v>4,31603</c:v>
                </c:pt>
                <c:pt idx="11">
                  <c:v>4,43584</c:v>
                </c:pt>
                <c:pt idx="12">
                  <c:v>4,44263</c:v>
                </c:pt>
                <c:pt idx="13">
                  <c:v>4,49302</c:v>
                </c:pt>
                <c:pt idx="14">
                  <c:v>4,50235</c:v>
                </c:pt>
                <c:pt idx="15">
                  <c:v>4,51544</c:v>
                </c:pt>
                <c:pt idx="16">
                  <c:v>4,51603</c:v>
                </c:pt>
                <c:pt idx="17">
                  <c:v>4,54863</c:v>
                </c:pt>
                <c:pt idx="18">
                  <c:v>4,55031</c:v>
                </c:pt>
                <c:pt idx="19">
                  <c:v>4,58553</c:v>
                </c:pt>
                <c:pt idx="20">
                  <c:v>4,58681</c:v>
                </c:pt>
                <c:pt idx="21">
                  <c:v>4,60468</c:v>
                </c:pt>
                <c:pt idx="22">
                  <c:v>4,61195</c:v>
                </c:pt>
                <c:pt idx="23">
                  <c:v>4,68697</c:v>
                </c:pt>
                <c:pt idx="24">
                  <c:v>4,70706</c:v>
                </c:pt>
                <c:pt idx="25">
                  <c:v>4,72938</c:v>
                </c:pt>
                <c:pt idx="26">
                  <c:v>4,75777</c:v>
                </c:pt>
                <c:pt idx="27">
                  <c:v>4,79353</c:v>
                </c:pt>
                <c:pt idx="28">
                  <c:v>4,81664</c:v>
                </c:pt>
                <c:pt idx="29">
                  <c:v>4,8592</c:v>
                </c:pt>
                <c:pt idx="30">
                  <c:v>4,87277</c:v>
                </c:pt>
                <c:pt idx="31">
                  <c:v>4,92666</c:v>
                </c:pt>
                <c:pt idx="32">
                  <c:v>4,97217</c:v>
                </c:pt>
                <c:pt idx="33">
                  <c:v>5,00973</c:v>
                </c:pt>
                <c:pt idx="34">
                  <c:v>5,07329</c:v>
                </c:pt>
                <c:pt idx="35">
                  <c:v>5,1758</c:v>
                </c:pt>
                <c:pt idx="36">
                  <c:v>5,21942</c:v>
                </c:pt>
                <c:pt idx="37">
                  <c:v>5,27019</c:v>
                </c:pt>
                <c:pt idx="38">
                  <c:v>5,30632</c:v>
                </c:pt>
                <c:pt idx="39">
                  <c:v>5,36139</c:v>
                </c:pt>
                <c:pt idx="40">
                  <c:v>5,36365</c:v>
                </c:pt>
                <c:pt idx="46">
                  <c:v>5,45855</c:v>
                </c:pt>
                <c:pt idx="47">
                  <c:v>5,46487</c:v>
                </c:pt>
                <c:pt idx="48">
                  <c:v>5,49784</c:v>
                </c:pt>
                <c:pt idx="49">
                  <c:v>5,50321</c:v>
                </c:pt>
                <c:pt idx="50">
                  <c:v>5,51395</c:v>
                </c:pt>
                <c:pt idx="51">
                  <c:v>5,55677</c:v>
                </c:pt>
                <c:pt idx="52">
                  <c:v>5,58558</c:v>
                </c:pt>
                <c:pt idx="53">
                  <c:v>5,60111</c:v>
                </c:pt>
                <c:pt idx="54">
                  <c:v>5,61955</c:v>
                </c:pt>
                <c:pt idx="55">
                  <c:v>5,62531</c:v>
                </c:pt>
                <c:pt idx="56">
                  <c:v>5,63242</c:v>
                </c:pt>
                <c:pt idx="57">
                  <c:v>5,64569</c:v>
                </c:pt>
                <c:pt idx="58">
                  <c:v>5,64345</c:v>
                </c:pt>
                <c:pt idx="59">
                  <c:v>5,64711</c:v>
                </c:pt>
                <c:pt idx="61">
                  <c:v>5,65898</c:v>
                </c:pt>
                <c:pt idx="62">
                  <c:v>5,66461</c:v>
                </c:pt>
                <c:pt idx="63">
                  <c:v>5,66607</c:v>
                </c:pt>
                <c:pt idx="65">
                  <c:v>5,6979</c:v>
                </c:pt>
                <c:pt idx="66">
                  <c:v>5,7047</c:v>
                </c:pt>
                <c:pt idx="67">
                  <c:v>5,71111</c:v>
                </c:pt>
                <c:pt idx="68">
                  <c:v>5,7583</c:v>
                </c:pt>
                <c:pt idx="69">
                  <c:v>5,76905</c:v>
                </c:pt>
                <c:pt idx="70">
                  <c:v>5,77208</c:v>
                </c:pt>
                <c:pt idx="71">
                  <c:v>5,78248</c:v>
                </c:pt>
                <c:pt idx="72">
                  <c:v>5,79535</c:v>
                </c:pt>
                <c:pt idx="73">
                  <c:v>5,81566</c:v>
                </c:pt>
                <c:pt idx="74">
                  <c:v>5,83267</c:v>
                </c:pt>
                <c:pt idx="75">
                  <c:v>5,83395</c:v>
                </c:pt>
                <c:pt idx="76">
                  <c:v>5,86436</c:v>
                </c:pt>
                <c:pt idx="77">
                  <c:v>5,8946</c:v>
                </c:pt>
                <c:pt idx="78">
                  <c:v>5,89991</c:v>
                </c:pt>
                <c:pt idx="79">
                  <c:v>5,92567</c:v>
                </c:pt>
                <c:pt idx="80">
                  <c:v>5,95207</c:v>
                </c:pt>
                <c:pt idx="81">
                  <c:v>5,95982</c:v>
                </c:pt>
                <c:pt idx="82">
                  <c:v>5,96223</c:v>
                </c:pt>
                <c:pt idx="83">
                  <c:v>5,98497</c:v>
                </c:pt>
                <c:pt idx="84">
                  <c:v>6,00396</c:v>
                </c:pt>
                <c:pt idx="85">
                  <c:v>6,04252</c:v>
                </c:pt>
                <c:pt idx="86">
                  <c:v>6,05177</c:v>
                </c:pt>
                <c:pt idx="87">
                  <c:v>6,05709</c:v>
                </c:pt>
                <c:pt idx="88">
                  <c:v>6,12361</c:v>
                </c:pt>
                <c:pt idx="89">
                  <c:v>6,13332</c:v>
                </c:pt>
                <c:pt idx="90">
                  <c:v>6,15507</c:v>
                </c:pt>
                <c:pt idx="91">
                  <c:v>6,16202</c:v>
                </c:pt>
                <c:pt idx="92">
                  <c:v>6,18874</c:v>
                </c:pt>
                <c:pt idx="93">
                  <c:v>6,20918</c:v>
                </c:pt>
                <c:pt idx="94">
                  <c:v>6,21262</c:v>
                </c:pt>
                <c:pt idx="95">
                  <c:v>6,22692</c:v>
                </c:pt>
                <c:pt idx="96">
                  <c:v>6,25266</c:v>
                </c:pt>
                <c:pt idx="97">
                  <c:v>6,2527</c:v>
                </c:pt>
                <c:pt idx="98">
                  <c:v>6,2563</c:v>
                </c:pt>
                <c:pt idx="99">
                  <c:v>6,27662</c:v>
                </c:pt>
                <c:pt idx="100">
                  <c:v>6,29538</c:v>
                </c:pt>
                <c:pt idx="101">
                  <c:v>6,34341</c:v>
                </c:pt>
                <c:pt idx="102">
                  <c:v>6,36657</c:v>
                </c:pt>
                <c:pt idx="103">
                  <c:v>6,37235</c:v>
                </c:pt>
                <c:pt idx="104">
                  <c:v>6,40445</c:v>
                </c:pt>
                <c:pt idx="105">
                  <c:v>6,43712</c:v>
                </c:pt>
                <c:pt idx="106">
                  <c:v>6,44537</c:v>
                </c:pt>
                <c:pt idx="107">
                  <c:v>6,47044</c:v>
                </c:pt>
                <c:pt idx="108">
                  <c:v>6,5072</c:v>
                </c:pt>
                <c:pt idx="109">
                  <c:v>6,50869</c:v>
                </c:pt>
                <c:pt idx="110">
                  <c:v>6,5268</c:v>
                </c:pt>
                <c:pt idx="111">
                  <c:v>6,53606</c:v>
                </c:pt>
                <c:pt idx="112">
                  <c:v>6,58297</c:v>
                </c:pt>
                <c:pt idx="113">
                  <c:v>6,59013</c:v>
                </c:pt>
                <c:pt idx="114">
                  <c:v>6,62186</c:v>
                </c:pt>
                <c:pt idx="115">
                  <c:v>6,64725</c:v>
                </c:pt>
                <c:pt idx="116">
                  <c:v>6,65668</c:v>
                </c:pt>
                <c:pt idx="117">
                  <c:v>6,71586</c:v>
                </c:pt>
                <c:pt idx="118">
                  <c:v>6,74462</c:v>
                </c:pt>
                <c:pt idx="119">
                  <c:v>6,74852</c:v>
                </c:pt>
                <c:pt idx="120">
                  <c:v>6,77905</c:v>
                </c:pt>
                <c:pt idx="121">
                  <c:v>6,80602</c:v>
                </c:pt>
                <c:pt idx="122">
                  <c:v>6,82229</c:v>
                </c:pt>
                <c:pt idx="123">
                  <c:v>6,86142</c:v>
                </c:pt>
                <c:pt idx="124">
                  <c:v>6,88806</c:v>
                </c:pt>
                <c:pt idx="125">
                  <c:v>6,89279</c:v>
                </c:pt>
                <c:pt idx="126">
                  <c:v>6,90828</c:v>
                </c:pt>
                <c:pt idx="127">
                  <c:v>6,91696</c:v>
                </c:pt>
                <c:pt idx="128">
                  <c:v>6,96204</c:v>
                </c:pt>
                <c:pt idx="129">
                  <c:v>6,98569</c:v>
                </c:pt>
                <c:pt idx="194">
                  <c:v>Freq PEC</c:v>
                </c:pt>
                <c:pt idx="195">
                  <c:v>2,67814</c:v>
                </c:pt>
                <c:pt idx="196">
                  <c:v>2,67814</c:v>
                </c:pt>
                <c:pt idx="197">
                  <c:v>2,78794</c:v>
                </c:pt>
                <c:pt idx="198">
                  <c:v>2,85584</c:v>
                </c:pt>
                <c:pt idx="199">
                  <c:v>2,85584</c:v>
                </c:pt>
                <c:pt idx="200">
                  <c:v>2,99856</c:v>
                </c:pt>
                <c:pt idx="201">
                  <c:v>2,99856</c:v>
                </c:pt>
                <c:pt idx="202">
                  <c:v>3,03487</c:v>
                </c:pt>
                <c:pt idx="203">
                  <c:v>3,24825</c:v>
                </c:pt>
                <c:pt idx="204">
                  <c:v>4,01E+00</c:v>
                </c:pt>
                <c:pt idx="205">
                  <c:v>4,01E+00</c:v>
                </c:pt>
                <c:pt idx="206">
                  <c:v>4,03749</c:v>
                </c:pt>
                <c:pt idx="207">
                  <c:v>4,03876</c:v>
                </c:pt>
                <c:pt idx="208">
                  <c:v>4,16613</c:v>
                </c:pt>
                <c:pt idx="209">
                  <c:v>4,1689</c:v>
                </c:pt>
                <c:pt idx="210">
                  <c:v>4,23061</c:v>
                </c:pt>
                <c:pt idx="211">
                  <c:v>4,23722</c:v>
                </c:pt>
                <c:pt idx="212">
                  <c:v>4,3991</c:v>
                </c:pt>
                <c:pt idx="213">
                  <c:v>4,40813</c:v>
                </c:pt>
                <c:pt idx="214">
                  <c:v>4,46354</c:v>
                </c:pt>
                <c:pt idx="215">
                  <c:v>4,47884</c:v>
                </c:pt>
                <c:pt idx="216">
                  <c:v>4,64315</c:v>
                </c:pt>
                <c:pt idx="217">
                  <c:v>4,69631</c:v>
                </c:pt>
                <c:pt idx="218">
                  <c:v>4,70842</c:v>
                </c:pt>
                <c:pt idx="219">
                  <c:v>4,72501</c:v>
                </c:pt>
                <c:pt idx="220">
                  <c:v>4,77146</c:v>
                </c:pt>
                <c:pt idx="221">
                  <c:v>4,85963</c:v>
                </c:pt>
                <c:pt idx="222">
                  <c:v>4,87002</c:v>
                </c:pt>
                <c:pt idx="223">
                  <c:v>4,98764</c:v>
                </c:pt>
              </c:strCache>
            </c:strRef>
          </c:xVal>
          <c:yVal>
            <c:numRef>
              <c:f>cav1ncav2nTSteel350!$P$2:$P$225</c:f>
              <c:numCache>
                <c:formatCode>General</c:formatCode>
                <c:ptCount val="224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4.5</c:v>
                </c:pt>
                <c:pt idx="121">
                  <c:v>4.5</c:v>
                </c:pt>
                <c:pt idx="122">
                  <c:v>4.5</c:v>
                </c:pt>
                <c:pt idx="123">
                  <c:v>4.5</c:v>
                </c:pt>
                <c:pt idx="125">
                  <c:v>4.5</c:v>
                </c:pt>
                <c:pt idx="128">
                  <c:v>4.5</c:v>
                </c:pt>
                <c:pt idx="129">
                  <c:v>4.5</c:v>
                </c:pt>
                <c:pt idx="130">
                  <c:v>4.5</c:v>
                </c:pt>
                <c:pt idx="131">
                  <c:v>4.5</c:v>
                </c:pt>
                <c:pt idx="132">
                  <c:v>4.5</c:v>
                </c:pt>
                <c:pt idx="133">
                  <c:v>4.5</c:v>
                </c:pt>
                <c:pt idx="134">
                  <c:v>4.5</c:v>
                </c:pt>
                <c:pt idx="135">
                  <c:v>4.5</c:v>
                </c:pt>
                <c:pt idx="136">
                  <c:v>4.5</c:v>
                </c:pt>
                <c:pt idx="137">
                  <c:v>4.5</c:v>
                </c:pt>
                <c:pt idx="138">
                  <c:v>4.5</c:v>
                </c:pt>
                <c:pt idx="139">
                  <c:v>4.5</c:v>
                </c:pt>
                <c:pt idx="140">
                  <c:v>4.5</c:v>
                </c:pt>
                <c:pt idx="141">
                  <c:v>4.5</c:v>
                </c:pt>
                <c:pt idx="142">
                  <c:v>4.5</c:v>
                </c:pt>
                <c:pt idx="143">
                  <c:v>4.5</c:v>
                </c:pt>
                <c:pt idx="144">
                  <c:v>4.5</c:v>
                </c:pt>
                <c:pt idx="145">
                  <c:v>4.5</c:v>
                </c:pt>
                <c:pt idx="146">
                  <c:v>4.5</c:v>
                </c:pt>
                <c:pt idx="147">
                  <c:v>4.5</c:v>
                </c:pt>
                <c:pt idx="148">
                  <c:v>4.5</c:v>
                </c:pt>
                <c:pt idx="149">
                  <c:v>4.5</c:v>
                </c:pt>
                <c:pt idx="150">
                  <c:v>4.5</c:v>
                </c:pt>
                <c:pt idx="151">
                  <c:v>4.5</c:v>
                </c:pt>
                <c:pt idx="152">
                  <c:v>4.5</c:v>
                </c:pt>
                <c:pt idx="153">
                  <c:v>4.5</c:v>
                </c:pt>
                <c:pt idx="154">
                  <c:v>4.5</c:v>
                </c:pt>
                <c:pt idx="155">
                  <c:v>4.5</c:v>
                </c:pt>
                <c:pt idx="156">
                  <c:v>4.5</c:v>
                </c:pt>
                <c:pt idx="157">
                  <c:v>4.5</c:v>
                </c:pt>
                <c:pt idx="158">
                  <c:v>4.5</c:v>
                </c:pt>
                <c:pt idx="159">
                  <c:v>4.5</c:v>
                </c:pt>
                <c:pt idx="160">
                  <c:v>4.5</c:v>
                </c:pt>
                <c:pt idx="161">
                  <c:v>4.5</c:v>
                </c:pt>
                <c:pt idx="162">
                  <c:v>4.5</c:v>
                </c:pt>
                <c:pt idx="163">
                  <c:v>4.5</c:v>
                </c:pt>
                <c:pt idx="164">
                  <c:v>4.5</c:v>
                </c:pt>
                <c:pt idx="165">
                  <c:v>4.5</c:v>
                </c:pt>
                <c:pt idx="166">
                  <c:v>4.5</c:v>
                </c:pt>
                <c:pt idx="167">
                  <c:v>4.5</c:v>
                </c:pt>
                <c:pt idx="168">
                  <c:v>4.5</c:v>
                </c:pt>
                <c:pt idx="169">
                  <c:v>4.5</c:v>
                </c:pt>
                <c:pt idx="170">
                  <c:v>4.5</c:v>
                </c:pt>
                <c:pt idx="171">
                  <c:v>4.5</c:v>
                </c:pt>
                <c:pt idx="172">
                  <c:v>4.5</c:v>
                </c:pt>
                <c:pt idx="173">
                  <c:v>4.5</c:v>
                </c:pt>
                <c:pt idx="174">
                  <c:v>4.5</c:v>
                </c:pt>
                <c:pt idx="175">
                  <c:v>4.5</c:v>
                </c:pt>
                <c:pt idx="176">
                  <c:v>4.5</c:v>
                </c:pt>
                <c:pt idx="177">
                  <c:v>4.5</c:v>
                </c:pt>
                <c:pt idx="178">
                  <c:v>4.5</c:v>
                </c:pt>
                <c:pt idx="179">
                  <c:v>4.5</c:v>
                </c:pt>
                <c:pt idx="180">
                  <c:v>4.5</c:v>
                </c:pt>
                <c:pt idx="181">
                  <c:v>4.5</c:v>
                </c:pt>
                <c:pt idx="182">
                  <c:v>4.5</c:v>
                </c:pt>
                <c:pt idx="183">
                  <c:v>4.5</c:v>
                </c:pt>
                <c:pt idx="184">
                  <c:v>4.5</c:v>
                </c:pt>
                <c:pt idx="185">
                  <c:v>4.5</c:v>
                </c:pt>
                <c:pt idx="186">
                  <c:v>4.5</c:v>
                </c:pt>
                <c:pt idx="187">
                  <c:v>4.5</c:v>
                </c:pt>
                <c:pt idx="188">
                  <c:v>4.5</c:v>
                </c:pt>
                <c:pt idx="189">
                  <c:v>4.5</c:v>
                </c:pt>
                <c:pt idx="190">
                  <c:v>4.5</c:v>
                </c:pt>
                <c:pt idx="191">
                  <c:v>4.5</c:v>
                </c:pt>
                <c:pt idx="192">
                  <c:v>4.5</c:v>
                </c:pt>
                <c:pt idx="193">
                  <c:v>4.5</c:v>
                </c:pt>
                <c:pt idx="194">
                  <c:v>4.5</c:v>
                </c:pt>
                <c:pt idx="195">
                  <c:v>4.5</c:v>
                </c:pt>
                <c:pt idx="196">
                  <c:v>4.5</c:v>
                </c:pt>
                <c:pt idx="197">
                  <c:v>4.5</c:v>
                </c:pt>
                <c:pt idx="198">
                  <c:v>4.5</c:v>
                </c:pt>
                <c:pt idx="199">
                  <c:v>4.5</c:v>
                </c:pt>
                <c:pt idx="200">
                  <c:v>4.5</c:v>
                </c:pt>
                <c:pt idx="201">
                  <c:v>4.5</c:v>
                </c:pt>
                <c:pt idx="202">
                  <c:v>4.5</c:v>
                </c:pt>
                <c:pt idx="203">
                  <c:v>4.5</c:v>
                </c:pt>
                <c:pt idx="204">
                  <c:v>4.5</c:v>
                </c:pt>
                <c:pt idx="205">
                  <c:v>4.5</c:v>
                </c:pt>
                <c:pt idx="206">
                  <c:v>4.5</c:v>
                </c:pt>
                <c:pt idx="207">
                  <c:v>4.5</c:v>
                </c:pt>
                <c:pt idx="208">
                  <c:v>4.5</c:v>
                </c:pt>
                <c:pt idx="209">
                  <c:v>4.5</c:v>
                </c:pt>
                <c:pt idx="211">
                  <c:v>4.5</c:v>
                </c:pt>
                <c:pt idx="212">
                  <c:v>4.5</c:v>
                </c:pt>
                <c:pt idx="213">
                  <c:v>4.5</c:v>
                </c:pt>
                <c:pt idx="214">
                  <c:v>4.5</c:v>
                </c:pt>
                <c:pt idx="217">
                  <c:v>4.5</c:v>
                </c:pt>
                <c:pt idx="218">
                  <c:v>4.5</c:v>
                </c:pt>
                <c:pt idx="219">
                  <c:v>4.5</c:v>
                </c:pt>
                <c:pt idx="220">
                  <c:v>4.5</c:v>
                </c:pt>
                <c:pt idx="223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287-4BB5-87A7-2A1615CF3CAF}"/>
            </c:ext>
          </c:extLst>
        </c:ser>
        <c:ser>
          <c:idx val="4"/>
          <c:order val="4"/>
          <c:tx>
            <c:strRef>
              <c:f>cav1ncav2nTSteel350!$Q$1</c:f>
              <c:strCache>
                <c:ptCount val="1"/>
                <c:pt idx="0">
                  <c:v>Ry PL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cav1ncav2nTSteel350!$B$2:$B$225</c:f>
              <c:strCache>
                <c:ptCount val="224"/>
                <c:pt idx="0">
                  <c:v>2,5</c:v>
                </c:pt>
                <c:pt idx="1">
                  <c:v>4,0034</c:v>
                </c:pt>
                <c:pt idx="2">
                  <c:v>4,00343</c:v>
                </c:pt>
                <c:pt idx="3">
                  <c:v>4,03479</c:v>
                </c:pt>
                <c:pt idx="4">
                  <c:v>4,03724</c:v>
                </c:pt>
                <c:pt idx="5">
                  <c:v>4,12989</c:v>
                </c:pt>
                <c:pt idx="6">
                  <c:v>4,13007</c:v>
                </c:pt>
                <c:pt idx="7">
                  <c:v>4,22885</c:v>
                </c:pt>
                <c:pt idx="8">
                  <c:v>4,23849</c:v>
                </c:pt>
                <c:pt idx="9">
                  <c:v>4,31512</c:v>
                </c:pt>
                <c:pt idx="10">
                  <c:v>4,31603</c:v>
                </c:pt>
                <c:pt idx="11">
                  <c:v>4,43584</c:v>
                </c:pt>
                <c:pt idx="12">
                  <c:v>4,44263</c:v>
                </c:pt>
                <c:pt idx="13">
                  <c:v>4,49302</c:v>
                </c:pt>
                <c:pt idx="14">
                  <c:v>4,50235</c:v>
                </c:pt>
                <c:pt idx="15">
                  <c:v>4,51544</c:v>
                </c:pt>
                <c:pt idx="16">
                  <c:v>4,51603</c:v>
                </c:pt>
                <c:pt idx="17">
                  <c:v>4,54863</c:v>
                </c:pt>
                <c:pt idx="18">
                  <c:v>4,55031</c:v>
                </c:pt>
                <c:pt idx="19">
                  <c:v>4,58553</c:v>
                </c:pt>
                <c:pt idx="20">
                  <c:v>4,58681</c:v>
                </c:pt>
                <c:pt idx="21">
                  <c:v>4,60468</c:v>
                </c:pt>
                <c:pt idx="22">
                  <c:v>4,61195</c:v>
                </c:pt>
                <c:pt idx="23">
                  <c:v>4,68697</c:v>
                </c:pt>
                <c:pt idx="24">
                  <c:v>4,70706</c:v>
                </c:pt>
                <c:pt idx="25">
                  <c:v>4,72938</c:v>
                </c:pt>
                <c:pt idx="26">
                  <c:v>4,75777</c:v>
                </c:pt>
                <c:pt idx="27">
                  <c:v>4,79353</c:v>
                </c:pt>
                <c:pt idx="28">
                  <c:v>4,81664</c:v>
                </c:pt>
                <c:pt idx="29">
                  <c:v>4,8592</c:v>
                </c:pt>
                <c:pt idx="30">
                  <c:v>4,87277</c:v>
                </c:pt>
                <c:pt idx="31">
                  <c:v>4,92666</c:v>
                </c:pt>
                <c:pt idx="32">
                  <c:v>4,97217</c:v>
                </c:pt>
                <c:pt idx="33">
                  <c:v>5,00973</c:v>
                </c:pt>
                <c:pt idx="34">
                  <c:v>5,07329</c:v>
                </c:pt>
                <c:pt idx="35">
                  <c:v>5,1758</c:v>
                </c:pt>
                <c:pt idx="36">
                  <c:v>5,21942</c:v>
                </c:pt>
                <c:pt idx="37">
                  <c:v>5,27019</c:v>
                </c:pt>
                <c:pt idx="38">
                  <c:v>5,30632</c:v>
                </c:pt>
                <c:pt idx="39">
                  <c:v>5,36139</c:v>
                </c:pt>
                <c:pt idx="40">
                  <c:v>5,36365</c:v>
                </c:pt>
                <c:pt idx="46">
                  <c:v>5,45855</c:v>
                </c:pt>
                <c:pt idx="47">
                  <c:v>5,46487</c:v>
                </c:pt>
                <c:pt idx="48">
                  <c:v>5,49784</c:v>
                </c:pt>
                <c:pt idx="49">
                  <c:v>5,50321</c:v>
                </c:pt>
                <c:pt idx="50">
                  <c:v>5,51395</c:v>
                </c:pt>
                <c:pt idx="51">
                  <c:v>5,55677</c:v>
                </c:pt>
                <c:pt idx="52">
                  <c:v>5,58558</c:v>
                </c:pt>
                <c:pt idx="53">
                  <c:v>5,60111</c:v>
                </c:pt>
                <c:pt idx="54">
                  <c:v>5,61955</c:v>
                </c:pt>
                <c:pt idx="55">
                  <c:v>5,62531</c:v>
                </c:pt>
                <c:pt idx="56">
                  <c:v>5,63242</c:v>
                </c:pt>
                <c:pt idx="57">
                  <c:v>5,64569</c:v>
                </c:pt>
                <c:pt idx="58">
                  <c:v>5,64345</c:v>
                </c:pt>
                <c:pt idx="59">
                  <c:v>5,64711</c:v>
                </c:pt>
                <c:pt idx="61">
                  <c:v>5,65898</c:v>
                </c:pt>
                <c:pt idx="62">
                  <c:v>5,66461</c:v>
                </c:pt>
                <c:pt idx="63">
                  <c:v>5,66607</c:v>
                </c:pt>
                <c:pt idx="65">
                  <c:v>5,6979</c:v>
                </c:pt>
                <c:pt idx="66">
                  <c:v>5,7047</c:v>
                </c:pt>
                <c:pt idx="67">
                  <c:v>5,71111</c:v>
                </c:pt>
                <c:pt idx="68">
                  <c:v>5,7583</c:v>
                </c:pt>
                <c:pt idx="69">
                  <c:v>5,76905</c:v>
                </c:pt>
                <c:pt idx="70">
                  <c:v>5,77208</c:v>
                </c:pt>
                <c:pt idx="71">
                  <c:v>5,78248</c:v>
                </c:pt>
                <c:pt idx="72">
                  <c:v>5,79535</c:v>
                </c:pt>
                <c:pt idx="73">
                  <c:v>5,81566</c:v>
                </c:pt>
                <c:pt idx="74">
                  <c:v>5,83267</c:v>
                </c:pt>
                <c:pt idx="75">
                  <c:v>5,83395</c:v>
                </c:pt>
                <c:pt idx="76">
                  <c:v>5,86436</c:v>
                </c:pt>
                <c:pt idx="77">
                  <c:v>5,8946</c:v>
                </c:pt>
                <c:pt idx="78">
                  <c:v>5,89991</c:v>
                </c:pt>
                <c:pt idx="79">
                  <c:v>5,92567</c:v>
                </c:pt>
                <c:pt idx="80">
                  <c:v>5,95207</c:v>
                </c:pt>
                <c:pt idx="81">
                  <c:v>5,95982</c:v>
                </c:pt>
                <c:pt idx="82">
                  <c:v>5,96223</c:v>
                </c:pt>
                <c:pt idx="83">
                  <c:v>5,98497</c:v>
                </c:pt>
                <c:pt idx="84">
                  <c:v>6,00396</c:v>
                </c:pt>
                <c:pt idx="85">
                  <c:v>6,04252</c:v>
                </c:pt>
                <c:pt idx="86">
                  <c:v>6,05177</c:v>
                </c:pt>
                <c:pt idx="87">
                  <c:v>6,05709</c:v>
                </c:pt>
                <c:pt idx="88">
                  <c:v>6,12361</c:v>
                </c:pt>
                <c:pt idx="89">
                  <c:v>6,13332</c:v>
                </c:pt>
                <c:pt idx="90">
                  <c:v>6,15507</c:v>
                </c:pt>
                <c:pt idx="91">
                  <c:v>6,16202</c:v>
                </c:pt>
                <c:pt idx="92">
                  <c:v>6,18874</c:v>
                </c:pt>
                <c:pt idx="93">
                  <c:v>6,20918</c:v>
                </c:pt>
                <c:pt idx="94">
                  <c:v>6,21262</c:v>
                </c:pt>
                <c:pt idx="95">
                  <c:v>6,22692</c:v>
                </c:pt>
                <c:pt idx="96">
                  <c:v>6,25266</c:v>
                </c:pt>
                <c:pt idx="97">
                  <c:v>6,2527</c:v>
                </c:pt>
                <c:pt idx="98">
                  <c:v>6,2563</c:v>
                </c:pt>
                <c:pt idx="99">
                  <c:v>6,27662</c:v>
                </c:pt>
                <c:pt idx="100">
                  <c:v>6,29538</c:v>
                </c:pt>
                <c:pt idx="101">
                  <c:v>6,34341</c:v>
                </c:pt>
                <c:pt idx="102">
                  <c:v>6,36657</c:v>
                </c:pt>
                <c:pt idx="103">
                  <c:v>6,37235</c:v>
                </c:pt>
                <c:pt idx="104">
                  <c:v>6,40445</c:v>
                </c:pt>
                <c:pt idx="105">
                  <c:v>6,43712</c:v>
                </c:pt>
                <c:pt idx="106">
                  <c:v>6,44537</c:v>
                </c:pt>
                <c:pt idx="107">
                  <c:v>6,47044</c:v>
                </c:pt>
                <c:pt idx="108">
                  <c:v>6,5072</c:v>
                </c:pt>
                <c:pt idx="109">
                  <c:v>6,50869</c:v>
                </c:pt>
                <c:pt idx="110">
                  <c:v>6,5268</c:v>
                </c:pt>
                <c:pt idx="111">
                  <c:v>6,53606</c:v>
                </c:pt>
                <c:pt idx="112">
                  <c:v>6,58297</c:v>
                </c:pt>
                <c:pt idx="113">
                  <c:v>6,59013</c:v>
                </c:pt>
                <c:pt idx="114">
                  <c:v>6,62186</c:v>
                </c:pt>
                <c:pt idx="115">
                  <c:v>6,64725</c:v>
                </c:pt>
                <c:pt idx="116">
                  <c:v>6,65668</c:v>
                </c:pt>
                <c:pt idx="117">
                  <c:v>6,71586</c:v>
                </c:pt>
                <c:pt idx="118">
                  <c:v>6,74462</c:v>
                </c:pt>
                <c:pt idx="119">
                  <c:v>6,74852</c:v>
                </c:pt>
                <c:pt idx="120">
                  <c:v>6,77905</c:v>
                </c:pt>
                <c:pt idx="121">
                  <c:v>6,80602</c:v>
                </c:pt>
                <c:pt idx="122">
                  <c:v>6,82229</c:v>
                </c:pt>
                <c:pt idx="123">
                  <c:v>6,86142</c:v>
                </c:pt>
                <c:pt idx="124">
                  <c:v>6,88806</c:v>
                </c:pt>
                <c:pt idx="125">
                  <c:v>6,89279</c:v>
                </c:pt>
                <c:pt idx="126">
                  <c:v>6,90828</c:v>
                </c:pt>
                <c:pt idx="127">
                  <c:v>6,91696</c:v>
                </c:pt>
                <c:pt idx="128">
                  <c:v>6,96204</c:v>
                </c:pt>
                <c:pt idx="129">
                  <c:v>6,98569</c:v>
                </c:pt>
                <c:pt idx="194">
                  <c:v>Freq PEC</c:v>
                </c:pt>
                <c:pt idx="195">
                  <c:v>2,67814</c:v>
                </c:pt>
                <c:pt idx="196">
                  <c:v>2,67814</c:v>
                </c:pt>
                <c:pt idx="197">
                  <c:v>2,78794</c:v>
                </c:pt>
                <c:pt idx="198">
                  <c:v>2,85584</c:v>
                </c:pt>
                <c:pt idx="199">
                  <c:v>2,85584</c:v>
                </c:pt>
                <c:pt idx="200">
                  <c:v>2,99856</c:v>
                </c:pt>
                <c:pt idx="201">
                  <c:v>2,99856</c:v>
                </c:pt>
                <c:pt idx="202">
                  <c:v>3,03487</c:v>
                </c:pt>
                <c:pt idx="203">
                  <c:v>3,24825</c:v>
                </c:pt>
                <c:pt idx="204">
                  <c:v>4,01E+00</c:v>
                </c:pt>
                <c:pt idx="205">
                  <c:v>4,01E+00</c:v>
                </c:pt>
                <c:pt idx="206">
                  <c:v>4,03749</c:v>
                </c:pt>
                <c:pt idx="207">
                  <c:v>4,03876</c:v>
                </c:pt>
                <c:pt idx="208">
                  <c:v>4,16613</c:v>
                </c:pt>
                <c:pt idx="209">
                  <c:v>4,1689</c:v>
                </c:pt>
                <c:pt idx="210">
                  <c:v>4,23061</c:v>
                </c:pt>
                <c:pt idx="211">
                  <c:v>4,23722</c:v>
                </c:pt>
                <c:pt idx="212">
                  <c:v>4,3991</c:v>
                </c:pt>
                <c:pt idx="213">
                  <c:v>4,40813</c:v>
                </c:pt>
                <c:pt idx="214">
                  <c:v>4,46354</c:v>
                </c:pt>
                <c:pt idx="215">
                  <c:v>4,47884</c:v>
                </c:pt>
                <c:pt idx="216">
                  <c:v>4,64315</c:v>
                </c:pt>
                <c:pt idx="217">
                  <c:v>4,69631</c:v>
                </c:pt>
                <c:pt idx="218">
                  <c:v>4,70842</c:v>
                </c:pt>
                <c:pt idx="219">
                  <c:v>4,72501</c:v>
                </c:pt>
                <c:pt idx="220">
                  <c:v>4,77146</c:v>
                </c:pt>
                <c:pt idx="221">
                  <c:v>4,85963</c:v>
                </c:pt>
                <c:pt idx="222">
                  <c:v>4,87002</c:v>
                </c:pt>
                <c:pt idx="223">
                  <c:v>4,98764</c:v>
                </c:pt>
              </c:strCache>
            </c:strRef>
          </c:xVal>
          <c:yVal>
            <c:numRef>
              <c:f>cav1ncav2nTSteel350!$Q$2:$Q$225</c:f>
              <c:numCache>
                <c:formatCode>General</c:formatCode>
                <c:ptCount val="224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1.5</c:v>
                </c:pt>
                <c:pt idx="9">
                  <c:v>1.5</c:v>
                </c:pt>
                <c:pt idx="13">
                  <c:v>1.5</c:v>
                </c:pt>
                <c:pt idx="14">
                  <c:v>1.5</c:v>
                </c:pt>
                <c:pt idx="15">
                  <c:v>1.5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19">
                  <c:v>1.5</c:v>
                </c:pt>
                <c:pt idx="20">
                  <c:v>1.5</c:v>
                </c:pt>
                <c:pt idx="21">
                  <c:v>1.5</c:v>
                </c:pt>
                <c:pt idx="22">
                  <c:v>1.5</c:v>
                </c:pt>
                <c:pt idx="23">
                  <c:v>1.5</c:v>
                </c:pt>
                <c:pt idx="25">
                  <c:v>1.5</c:v>
                </c:pt>
                <c:pt idx="27">
                  <c:v>1.5</c:v>
                </c:pt>
                <c:pt idx="28">
                  <c:v>1.5</c:v>
                </c:pt>
                <c:pt idx="30">
                  <c:v>1.5</c:v>
                </c:pt>
                <c:pt idx="31">
                  <c:v>1.5</c:v>
                </c:pt>
                <c:pt idx="32">
                  <c:v>1.5</c:v>
                </c:pt>
                <c:pt idx="33">
                  <c:v>1.5</c:v>
                </c:pt>
                <c:pt idx="35">
                  <c:v>1.5</c:v>
                </c:pt>
                <c:pt idx="37">
                  <c:v>1.5</c:v>
                </c:pt>
                <c:pt idx="38">
                  <c:v>1.5</c:v>
                </c:pt>
                <c:pt idx="41">
                  <c:v>1.5</c:v>
                </c:pt>
                <c:pt idx="42">
                  <c:v>1.5</c:v>
                </c:pt>
                <c:pt idx="43">
                  <c:v>1.5</c:v>
                </c:pt>
                <c:pt idx="46">
                  <c:v>1.5</c:v>
                </c:pt>
                <c:pt idx="47">
                  <c:v>1.5</c:v>
                </c:pt>
                <c:pt idx="48">
                  <c:v>1.5</c:v>
                </c:pt>
                <c:pt idx="49">
                  <c:v>1.5</c:v>
                </c:pt>
                <c:pt idx="50">
                  <c:v>1.5</c:v>
                </c:pt>
                <c:pt idx="52">
                  <c:v>1.5</c:v>
                </c:pt>
                <c:pt idx="53">
                  <c:v>1.5</c:v>
                </c:pt>
                <c:pt idx="54">
                  <c:v>1.5</c:v>
                </c:pt>
                <c:pt idx="55">
                  <c:v>1.5</c:v>
                </c:pt>
                <c:pt idx="56">
                  <c:v>1.5</c:v>
                </c:pt>
                <c:pt idx="57">
                  <c:v>1.5</c:v>
                </c:pt>
                <c:pt idx="58">
                  <c:v>1.5</c:v>
                </c:pt>
                <c:pt idx="66">
                  <c:v>1.5</c:v>
                </c:pt>
                <c:pt idx="68">
                  <c:v>1.5</c:v>
                </c:pt>
                <c:pt idx="69">
                  <c:v>1.5</c:v>
                </c:pt>
                <c:pt idx="73">
                  <c:v>1.5</c:v>
                </c:pt>
                <c:pt idx="74">
                  <c:v>1.5</c:v>
                </c:pt>
                <c:pt idx="75">
                  <c:v>1.5</c:v>
                </c:pt>
                <c:pt idx="78">
                  <c:v>1.5</c:v>
                </c:pt>
                <c:pt idx="84">
                  <c:v>1.5</c:v>
                </c:pt>
                <c:pt idx="85">
                  <c:v>1.5</c:v>
                </c:pt>
                <c:pt idx="86">
                  <c:v>1.5</c:v>
                </c:pt>
                <c:pt idx="87">
                  <c:v>1.5</c:v>
                </c:pt>
                <c:pt idx="88">
                  <c:v>1.5</c:v>
                </c:pt>
                <c:pt idx="89">
                  <c:v>1.5</c:v>
                </c:pt>
                <c:pt idx="92">
                  <c:v>1.5</c:v>
                </c:pt>
                <c:pt idx="98">
                  <c:v>1.5</c:v>
                </c:pt>
                <c:pt idx="99">
                  <c:v>1.5</c:v>
                </c:pt>
                <c:pt idx="102">
                  <c:v>1.5</c:v>
                </c:pt>
                <c:pt idx="103">
                  <c:v>1.5</c:v>
                </c:pt>
                <c:pt idx="107">
                  <c:v>1.5</c:v>
                </c:pt>
                <c:pt idx="108">
                  <c:v>1.5</c:v>
                </c:pt>
                <c:pt idx="110">
                  <c:v>1.5</c:v>
                </c:pt>
                <c:pt idx="111">
                  <c:v>1.5</c:v>
                </c:pt>
                <c:pt idx="115">
                  <c:v>1.5</c:v>
                </c:pt>
                <c:pt idx="116">
                  <c:v>1.5</c:v>
                </c:pt>
                <c:pt idx="121">
                  <c:v>1.5</c:v>
                </c:pt>
                <c:pt idx="125">
                  <c:v>1.5</c:v>
                </c:pt>
                <c:pt idx="130">
                  <c:v>1.5</c:v>
                </c:pt>
                <c:pt idx="132">
                  <c:v>1.5</c:v>
                </c:pt>
                <c:pt idx="133">
                  <c:v>1.5</c:v>
                </c:pt>
                <c:pt idx="134">
                  <c:v>1.5</c:v>
                </c:pt>
                <c:pt idx="135">
                  <c:v>1.5</c:v>
                </c:pt>
                <c:pt idx="136">
                  <c:v>1.5</c:v>
                </c:pt>
                <c:pt idx="137">
                  <c:v>1.5</c:v>
                </c:pt>
                <c:pt idx="138">
                  <c:v>1.5</c:v>
                </c:pt>
                <c:pt idx="139">
                  <c:v>1.5</c:v>
                </c:pt>
                <c:pt idx="140">
                  <c:v>1.5</c:v>
                </c:pt>
                <c:pt idx="141">
                  <c:v>1.5</c:v>
                </c:pt>
                <c:pt idx="142">
                  <c:v>1.5</c:v>
                </c:pt>
                <c:pt idx="143">
                  <c:v>1.5</c:v>
                </c:pt>
                <c:pt idx="144">
                  <c:v>1.5</c:v>
                </c:pt>
                <c:pt idx="145">
                  <c:v>1.5</c:v>
                </c:pt>
                <c:pt idx="146">
                  <c:v>1.5</c:v>
                </c:pt>
                <c:pt idx="147">
                  <c:v>1.5</c:v>
                </c:pt>
                <c:pt idx="148">
                  <c:v>1.5</c:v>
                </c:pt>
                <c:pt idx="149">
                  <c:v>1.5</c:v>
                </c:pt>
                <c:pt idx="150">
                  <c:v>1.5</c:v>
                </c:pt>
                <c:pt idx="151">
                  <c:v>1.5</c:v>
                </c:pt>
                <c:pt idx="152">
                  <c:v>1.5</c:v>
                </c:pt>
                <c:pt idx="153">
                  <c:v>1.5</c:v>
                </c:pt>
                <c:pt idx="154">
                  <c:v>1.5</c:v>
                </c:pt>
                <c:pt idx="155">
                  <c:v>1.5</c:v>
                </c:pt>
                <c:pt idx="156">
                  <c:v>1.5</c:v>
                </c:pt>
                <c:pt idx="157">
                  <c:v>1.5</c:v>
                </c:pt>
                <c:pt idx="158">
                  <c:v>1.5</c:v>
                </c:pt>
                <c:pt idx="159">
                  <c:v>1.5</c:v>
                </c:pt>
                <c:pt idx="160">
                  <c:v>1.5</c:v>
                </c:pt>
                <c:pt idx="161">
                  <c:v>1.5</c:v>
                </c:pt>
                <c:pt idx="162">
                  <c:v>1.5</c:v>
                </c:pt>
                <c:pt idx="163">
                  <c:v>1.5</c:v>
                </c:pt>
                <c:pt idx="164">
                  <c:v>1.5</c:v>
                </c:pt>
                <c:pt idx="165">
                  <c:v>1.5</c:v>
                </c:pt>
                <c:pt idx="166">
                  <c:v>1.5</c:v>
                </c:pt>
                <c:pt idx="167">
                  <c:v>1.5</c:v>
                </c:pt>
                <c:pt idx="168">
                  <c:v>1.5</c:v>
                </c:pt>
                <c:pt idx="169">
                  <c:v>1.5</c:v>
                </c:pt>
                <c:pt idx="170">
                  <c:v>1.5</c:v>
                </c:pt>
                <c:pt idx="171">
                  <c:v>1.5</c:v>
                </c:pt>
                <c:pt idx="172">
                  <c:v>1.5</c:v>
                </c:pt>
                <c:pt idx="173">
                  <c:v>1.5</c:v>
                </c:pt>
                <c:pt idx="174">
                  <c:v>1.5</c:v>
                </c:pt>
                <c:pt idx="175">
                  <c:v>1.5</c:v>
                </c:pt>
                <c:pt idx="176">
                  <c:v>1.5</c:v>
                </c:pt>
                <c:pt idx="177">
                  <c:v>1.5</c:v>
                </c:pt>
                <c:pt idx="178">
                  <c:v>1.5</c:v>
                </c:pt>
                <c:pt idx="179">
                  <c:v>1.5</c:v>
                </c:pt>
                <c:pt idx="180">
                  <c:v>1.5</c:v>
                </c:pt>
                <c:pt idx="181">
                  <c:v>1.5</c:v>
                </c:pt>
                <c:pt idx="182">
                  <c:v>1.5</c:v>
                </c:pt>
                <c:pt idx="183">
                  <c:v>1.5</c:v>
                </c:pt>
                <c:pt idx="184">
                  <c:v>1.5</c:v>
                </c:pt>
                <c:pt idx="185">
                  <c:v>1.5</c:v>
                </c:pt>
                <c:pt idx="186">
                  <c:v>1.5</c:v>
                </c:pt>
                <c:pt idx="187">
                  <c:v>1.5</c:v>
                </c:pt>
                <c:pt idx="188">
                  <c:v>1.5</c:v>
                </c:pt>
                <c:pt idx="189">
                  <c:v>1.5</c:v>
                </c:pt>
                <c:pt idx="190">
                  <c:v>1.5</c:v>
                </c:pt>
                <c:pt idx="191">
                  <c:v>1.5</c:v>
                </c:pt>
                <c:pt idx="192">
                  <c:v>1.5</c:v>
                </c:pt>
                <c:pt idx="193">
                  <c:v>1.5</c:v>
                </c:pt>
                <c:pt idx="194">
                  <c:v>1.5</c:v>
                </c:pt>
                <c:pt idx="195">
                  <c:v>1.5</c:v>
                </c:pt>
                <c:pt idx="196">
                  <c:v>1.5</c:v>
                </c:pt>
                <c:pt idx="197">
                  <c:v>1.5</c:v>
                </c:pt>
                <c:pt idx="198">
                  <c:v>1.5</c:v>
                </c:pt>
                <c:pt idx="199">
                  <c:v>1.5</c:v>
                </c:pt>
                <c:pt idx="200">
                  <c:v>1.5</c:v>
                </c:pt>
                <c:pt idx="201">
                  <c:v>1.5</c:v>
                </c:pt>
                <c:pt idx="202">
                  <c:v>1.5</c:v>
                </c:pt>
                <c:pt idx="203">
                  <c:v>1.5</c:v>
                </c:pt>
                <c:pt idx="204">
                  <c:v>1.5</c:v>
                </c:pt>
                <c:pt idx="205">
                  <c:v>1.5</c:v>
                </c:pt>
                <c:pt idx="208">
                  <c:v>1.5</c:v>
                </c:pt>
                <c:pt idx="209">
                  <c:v>1.5</c:v>
                </c:pt>
                <c:pt idx="213">
                  <c:v>1.5</c:v>
                </c:pt>
                <c:pt idx="214">
                  <c:v>1.5</c:v>
                </c:pt>
                <c:pt idx="219">
                  <c:v>1.5</c:v>
                </c:pt>
                <c:pt idx="220">
                  <c:v>1.5</c:v>
                </c:pt>
                <c:pt idx="223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1287-4BB5-87A7-2A1615CF3CAF}"/>
            </c:ext>
          </c:extLst>
        </c:ser>
        <c:ser>
          <c:idx val="6"/>
          <c:order val="6"/>
          <c:tx>
            <c:v>Rx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cav1ncav2nTSteel350!$B$197:$B$351</c:f>
              <c:numCache>
                <c:formatCode>General</c:formatCode>
                <c:ptCount val="155"/>
                <c:pt idx="0">
                  <c:v>2.67814</c:v>
                </c:pt>
                <c:pt idx="1">
                  <c:v>2.67814</c:v>
                </c:pt>
                <c:pt idx="2">
                  <c:v>2.7879399999999999</c:v>
                </c:pt>
                <c:pt idx="3">
                  <c:v>2.8558400000000002</c:v>
                </c:pt>
                <c:pt idx="4">
                  <c:v>2.8558400000000002</c:v>
                </c:pt>
                <c:pt idx="5">
                  <c:v>2.9985599999999999</c:v>
                </c:pt>
                <c:pt idx="6">
                  <c:v>2.9985599999999999</c:v>
                </c:pt>
                <c:pt idx="7">
                  <c:v>3.0348700000000002</c:v>
                </c:pt>
                <c:pt idx="8">
                  <c:v>3.2482500000000001</c:v>
                </c:pt>
                <c:pt idx="9" formatCode="0.00E+00">
                  <c:v>4.0127499999999996</c:v>
                </c:pt>
                <c:pt idx="10" formatCode="0.00E+00">
                  <c:v>4.01342</c:v>
                </c:pt>
                <c:pt idx="11">
                  <c:v>4.03749</c:v>
                </c:pt>
                <c:pt idx="12">
                  <c:v>4.0387599999999999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4.2306100000000004</c:v>
                </c:pt>
                <c:pt idx="16">
                  <c:v>4.2372199999999998</c:v>
                </c:pt>
                <c:pt idx="17">
                  <c:v>4.3990999999999998</c:v>
                </c:pt>
                <c:pt idx="18">
                  <c:v>4.4081299999999999</c:v>
                </c:pt>
                <c:pt idx="19">
                  <c:v>4.4635400000000001</c:v>
                </c:pt>
                <c:pt idx="20">
                  <c:v>4.4788399999999999</c:v>
                </c:pt>
                <c:pt idx="21">
                  <c:v>4.6431500000000003</c:v>
                </c:pt>
                <c:pt idx="22">
                  <c:v>4.6963100000000004</c:v>
                </c:pt>
                <c:pt idx="23">
                  <c:v>4.7084200000000003</c:v>
                </c:pt>
                <c:pt idx="24">
                  <c:v>4.7250100000000002</c:v>
                </c:pt>
                <c:pt idx="25">
                  <c:v>4.7714600000000003</c:v>
                </c:pt>
                <c:pt idx="26">
                  <c:v>4.8596300000000001</c:v>
                </c:pt>
                <c:pt idx="27">
                  <c:v>4.8700200000000002</c:v>
                </c:pt>
                <c:pt idx="28">
                  <c:v>4.9876399999999999</c:v>
                </c:pt>
                <c:pt idx="29">
                  <c:v>5.0176999999999996</c:v>
                </c:pt>
                <c:pt idx="30">
                  <c:v>5.0586599999999997</c:v>
                </c:pt>
                <c:pt idx="31">
                  <c:v>5.0832199999999998</c:v>
                </c:pt>
                <c:pt idx="32">
                  <c:v>5.2213700000000003</c:v>
                </c:pt>
                <c:pt idx="33">
                  <c:v>5.2632199999999996</c:v>
                </c:pt>
                <c:pt idx="34">
                  <c:v>5.3526600000000002</c:v>
                </c:pt>
                <c:pt idx="35">
                  <c:v>5.3807700000000001</c:v>
                </c:pt>
                <c:pt idx="36">
                  <c:v>5.4481700000000002</c:v>
                </c:pt>
                <c:pt idx="42">
                  <c:v>5.4482499999999998</c:v>
                </c:pt>
                <c:pt idx="43">
                  <c:v>5.4887600000000001</c:v>
                </c:pt>
                <c:pt idx="45">
                  <c:v>5.5941900000000002</c:v>
                </c:pt>
                <c:pt idx="46">
                  <c:v>5.6223400000000003</c:v>
                </c:pt>
                <c:pt idx="47">
                  <c:v>5.6678600000000001</c:v>
                </c:pt>
                <c:pt idx="48">
                  <c:v>5.7011500000000002</c:v>
                </c:pt>
                <c:pt idx="49">
                  <c:v>5.8368200000000003</c:v>
                </c:pt>
                <c:pt idx="50">
                  <c:v>5.8713899999999999</c:v>
                </c:pt>
                <c:pt idx="51">
                  <c:v>5.9069200000000004</c:v>
                </c:pt>
                <c:pt idx="52">
                  <c:v>5.9235699999999998</c:v>
                </c:pt>
                <c:pt idx="53">
                  <c:v>6.0617299999999998</c:v>
                </c:pt>
                <c:pt idx="54">
                  <c:v>6.14595</c:v>
                </c:pt>
                <c:pt idx="55">
                  <c:v>6.1490299999999998</c:v>
                </c:pt>
                <c:pt idx="56">
                  <c:v>6.1551400000000003</c:v>
                </c:pt>
                <c:pt idx="57">
                  <c:v>6.2292100000000001</c:v>
                </c:pt>
                <c:pt idx="58">
                  <c:v>6.2296500000000004</c:v>
                </c:pt>
                <c:pt idx="59">
                  <c:v>6.2426899999999996</c:v>
                </c:pt>
                <c:pt idx="60">
                  <c:v>6.2538600000000004</c:v>
                </c:pt>
                <c:pt idx="61">
                  <c:v>6.2803399999999998</c:v>
                </c:pt>
                <c:pt idx="62">
                  <c:v>6.3975299999999997</c:v>
                </c:pt>
                <c:pt idx="63">
                  <c:v>6.4344000000000001</c:v>
                </c:pt>
                <c:pt idx="64">
                  <c:v>6.4813400000000003</c:v>
                </c:pt>
                <c:pt idx="65">
                  <c:v>6.4869599999999998</c:v>
                </c:pt>
                <c:pt idx="66">
                  <c:v>6.6285800000000004</c:v>
                </c:pt>
                <c:pt idx="67">
                  <c:v>6.64656</c:v>
                </c:pt>
                <c:pt idx="68">
                  <c:v>6.6757099999999996</c:v>
                </c:pt>
                <c:pt idx="69">
                  <c:v>6.6813799999999999</c:v>
                </c:pt>
                <c:pt idx="70">
                  <c:v>6.8427600000000002</c:v>
                </c:pt>
              </c:numCache>
            </c:numRef>
          </c:xVal>
          <c:yVal>
            <c:numRef>
              <c:f>cav1ncav2nTSteel350!$M$197:$M$351</c:f>
              <c:numCache>
                <c:formatCode>0.00E+00</c:formatCode>
                <c:ptCount val="155"/>
                <c:pt idx="0">
                  <c:v>1.8637271827486964E-6</c:v>
                </c:pt>
                <c:pt idx="1">
                  <c:v>8.7986610092978133E-4</c:v>
                </c:pt>
                <c:pt idx="2">
                  <c:v>9.5252689870051549E-5</c:v>
                </c:pt>
                <c:pt idx="3">
                  <c:v>7.9654284577710162E-6</c:v>
                </c:pt>
                <c:pt idx="4">
                  <c:v>5.4804338069954495E-3</c:v>
                </c:pt>
                <c:pt idx="5">
                  <c:v>0.4162604089462339</c:v>
                </c:pt>
                <c:pt idx="6">
                  <c:v>8.6916762699435282E-3</c:v>
                </c:pt>
                <c:pt idx="7">
                  <c:v>1.5105154307639176E-3</c:v>
                </c:pt>
                <c:pt idx="8">
                  <c:v>1.4355979383850134E-3</c:v>
                </c:pt>
                <c:pt idx="9">
                  <c:v>1.1313874963235108E-4</c:v>
                </c:pt>
                <c:pt idx="10">
                  <c:v>1.4472579579918659E-3</c:v>
                </c:pt>
                <c:pt idx="11">
                  <c:v>4.7325635672567627E-6</c:v>
                </c:pt>
                <c:pt idx="12">
                  <c:v>1.4902782067796453E-4</c:v>
                </c:pt>
                <c:pt idx="13">
                  <c:v>4.018802816405168E-7</c:v>
                </c:pt>
                <c:pt idx="14">
                  <c:v>1.063840492818066E-3</c:v>
                </c:pt>
                <c:pt idx="15">
                  <c:v>5.3171806570905066E-5</c:v>
                </c:pt>
                <c:pt idx="16">
                  <c:v>2.5627151510699857E-5</c:v>
                </c:pt>
                <c:pt idx="17">
                  <c:v>6.6524142197652215E-5</c:v>
                </c:pt>
                <c:pt idx="18">
                  <c:v>1.9161154116802405E-4</c:v>
                </c:pt>
                <c:pt idx="19">
                  <c:v>1.1382977926257307E-5</c:v>
                </c:pt>
                <c:pt idx="20">
                  <c:v>5.6115818148704879E-5</c:v>
                </c:pt>
                <c:pt idx="21">
                  <c:v>4.0327418499234536E-5</c:v>
                </c:pt>
                <c:pt idx="22">
                  <c:v>8.6727473359254692E-5</c:v>
                </c:pt>
                <c:pt idx="23">
                  <c:v>4.4457717669775893E-5</c:v>
                </c:pt>
                <c:pt idx="24">
                  <c:v>7.9761707617925265E-6</c:v>
                </c:pt>
                <c:pt idx="25">
                  <c:v>2.7644113353358809E-5</c:v>
                </c:pt>
                <c:pt idx="26">
                  <c:v>3.2492527252258501E-7</c:v>
                </c:pt>
                <c:pt idx="27">
                  <c:v>2.8451956224630889E-6</c:v>
                </c:pt>
                <c:pt idx="28">
                  <c:v>2.040091868321664E-6</c:v>
                </c:pt>
                <c:pt idx="29">
                  <c:v>2.0837082353860755E-5</c:v>
                </c:pt>
                <c:pt idx="30">
                  <c:v>1.6622047342839836E-6</c:v>
                </c:pt>
                <c:pt idx="31">
                  <c:v>2.4070091779382666E-6</c:v>
                </c:pt>
                <c:pt idx="32">
                  <c:v>1.4356762189202263E-5</c:v>
                </c:pt>
                <c:pt idx="33">
                  <c:v>1.2196996903581933E-4</c:v>
                </c:pt>
                <c:pt idx="34">
                  <c:v>1.0654038325283105E-6</c:v>
                </c:pt>
                <c:pt idx="35">
                  <c:v>9.3880516999105886E-6</c:v>
                </c:pt>
                <c:pt idx="36">
                  <c:v>1.681168404074445E-5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3.6625185683099724E-5</c:v>
                </c:pt>
                <c:pt idx="43">
                  <c:v>3.401549796063712E-5</c:v>
                </c:pt>
                <c:pt idx="44">
                  <c:v>0</c:v>
                </c:pt>
                <c:pt idx="45">
                  <c:v>7.498207864812024E-7</c:v>
                </c:pt>
                <c:pt idx="46">
                  <c:v>7.5423973849440441E-7</c:v>
                </c:pt>
                <c:pt idx="47">
                  <c:v>5.8795493164950858E-8</c:v>
                </c:pt>
                <c:pt idx="48">
                  <c:v>5.814454666230709E-7</c:v>
                </c:pt>
                <c:pt idx="49">
                  <c:v>8.5644327194487407E-10</c:v>
                </c:pt>
                <c:pt idx="50">
                  <c:v>1.61106069218238E-6</c:v>
                </c:pt>
                <c:pt idx="51">
                  <c:v>4.0842024044235108E-9</c:v>
                </c:pt>
                <c:pt idx="52">
                  <c:v>2.1764440740455813E-5</c:v>
                </c:pt>
                <c:pt idx="53">
                  <c:v>7.0373694943469729E-6</c:v>
                </c:pt>
                <c:pt idx="54">
                  <c:v>2.3627300198363926E-8</c:v>
                </c:pt>
                <c:pt idx="55">
                  <c:v>2.4495599088675297E-7</c:v>
                </c:pt>
                <c:pt idx="56">
                  <c:v>8.9272091193623291E-7</c:v>
                </c:pt>
                <c:pt idx="57">
                  <c:v>8.7635113572491618E-7</c:v>
                </c:pt>
                <c:pt idx="58">
                  <c:v>1.1011581657783055E-5</c:v>
                </c:pt>
                <c:pt idx="59">
                  <c:v>1.9474002005702643E-8</c:v>
                </c:pt>
                <c:pt idx="60">
                  <c:v>6.810096887199371E-8</c:v>
                </c:pt>
                <c:pt idx="61">
                  <c:v>1.1326731599475448E-5</c:v>
                </c:pt>
                <c:pt idx="62">
                  <c:v>3.9024912333178237E-7</c:v>
                </c:pt>
                <c:pt idx="63">
                  <c:v>4.6166818697737082E-6</c:v>
                </c:pt>
                <c:pt idx="64">
                  <c:v>9.5776819744105711E-5</c:v>
                </c:pt>
                <c:pt idx="65">
                  <c:v>4.5013298528554371E-6</c:v>
                </c:pt>
                <c:pt idx="66">
                  <c:v>2.3518125499803437E-7</c:v>
                </c:pt>
                <c:pt idx="67">
                  <c:v>2.8352842048084802E-5</c:v>
                </c:pt>
                <c:pt idx="68">
                  <c:v>6.0406091676173053E-10</c:v>
                </c:pt>
                <c:pt idx="69">
                  <c:v>1.5360416462517631E-5</c:v>
                </c:pt>
                <c:pt idx="70">
                  <c:v>3.0776009522859122E-6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1287-4BB5-87A7-2A1615CF3CAF}"/>
            </c:ext>
          </c:extLst>
        </c:ser>
        <c:ser>
          <c:idx val="7"/>
          <c:order val="7"/>
          <c:tx>
            <c:v>Ry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cav1ncav2nTSteel350!$B$197:$B$351</c:f>
              <c:numCache>
                <c:formatCode>General</c:formatCode>
                <c:ptCount val="155"/>
                <c:pt idx="0">
                  <c:v>2.67814</c:v>
                </c:pt>
                <c:pt idx="1">
                  <c:v>2.67814</c:v>
                </c:pt>
                <c:pt idx="2">
                  <c:v>2.7879399999999999</c:v>
                </c:pt>
                <c:pt idx="3">
                  <c:v>2.8558400000000002</c:v>
                </c:pt>
                <c:pt idx="4">
                  <c:v>2.8558400000000002</c:v>
                </c:pt>
                <c:pt idx="5">
                  <c:v>2.9985599999999999</c:v>
                </c:pt>
                <c:pt idx="6">
                  <c:v>2.9985599999999999</c:v>
                </c:pt>
                <c:pt idx="7">
                  <c:v>3.0348700000000002</c:v>
                </c:pt>
                <c:pt idx="8">
                  <c:v>3.2482500000000001</c:v>
                </c:pt>
                <c:pt idx="9" formatCode="0.00E+00">
                  <c:v>4.0127499999999996</c:v>
                </c:pt>
                <c:pt idx="10" formatCode="0.00E+00">
                  <c:v>4.01342</c:v>
                </c:pt>
                <c:pt idx="11">
                  <c:v>4.03749</c:v>
                </c:pt>
                <c:pt idx="12">
                  <c:v>4.0387599999999999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4.2306100000000004</c:v>
                </c:pt>
                <c:pt idx="16">
                  <c:v>4.2372199999999998</c:v>
                </c:pt>
                <c:pt idx="17">
                  <c:v>4.3990999999999998</c:v>
                </c:pt>
                <c:pt idx="18">
                  <c:v>4.4081299999999999</c:v>
                </c:pt>
                <c:pt idx="19">
                  <c:v>4.4635400000000001</c:v>
                </c:pt>
                <c:pt idx="20">
                  <c:v>4.4788399999999999</c:v>
                </c:pt>
                <c:pt idx="21">
                  <c:v>4.6431500000000003</c:v>
                </c:pt>
                <c:pt idx="22">
                  <c:v>4.6963100000000004</c:v>
                </c:pt>
                <c:pt idx="23">
                  <c:v>4.7084200000000003</c:v>
                </c:pt>
                <c:pt idx="24">
                  <c:v>4.7250100000000002</c:v>
                </c:pt>
                <c:pt idx="25">
                  <c:v>4.7714600000000003</c:v>
                </c:pt>
                <c:pt idx="26">
                  <c:v>4.8596300000000001</c:v>
                </c:pt>
                <c:pt idx="27">
                  <c:v>4.8700200000000002</c:v>
                </c:pt>
                <c:pt idx="28">
                  <c:v>4.9876399999999999</c:v>
                </c:pt>
                <c:pt idx="29">
                  <c:v>5.0176999999999996</c:v>
                </c:pt>
                <c:pt idx="30">
                  <c:v>5.0586599999999997</c:v>
                </c:pt>
                <c:pt idx="31">
                  <c:v>5.0832199999999998</c:v>
                </c:pt>
                <c:pt idx="32">
                  <c:v>5.2213700000000003</c:v>
                </c:pt>
                <c:pt idx="33">
                  <c:v>5.2632199999999996</c:v>
                </c:pt>
                <c:pt idx="34">
                  <c:v>5.3526600000000002</c:v>
                </c:pt>
                <c:pt idx="35">
                  <c:v>5.3807700000000001</c:v>
                </c:pt>
                <c:pt idx="36">
                  <c:v>5.4481700000000002</c:v>
                </c:pt>
                <c:pt idx="42">
                  <c:v>5.4482499999999998</c:v>
                </c:pt>
                <c:pt idx="43">
                  <c:v>5.4887600000000001</c:v>
                </c:pt>
                <c:pt idx="45">
                  <c:v>5.5941900000000002</c:v>
                </c:pt>
                <c:pt idx="46">
                  <c:v>5.6223400000000003</c:v>
                </c:pt>
                <c:pt idx="47">
                  <c:v>5.6678600000000001</c:v>
                </c:pt>
                <c:pt idx="48">
                  <c:v>5.7011500000000002</c:v>
                </c:pt>
                <c:pt idx="49">
                  <c:v>5.8368200000000003</c:v>
                </c:pt>
                <c:pt idx="50">
                  <c:v>5.8713899999999999</c:v>
                </c:pt>
                <c:pt idx="51">
                  <c:v>5.9069200000000004</c:v>
                </c:pt>
                <c:pt idx="52">
                  <c:v>5.9235699999999998</c:v>
                </c:pt>
                <c:pt idx="53">
                  <c:v>6.0617299999999998</c:v>
                </c:pt>
                <c:pt idx="54">
                  <c:v>6.14595</c:v>
                </c:pt>
                <c:pt idx="55">
                  <c:v>6.1490299999999998</c:v>
                </c:pt>
                <c:pt idx="56">
                  <c:v>6.1551400000000003</c:v>
                </c:pt>
                <c:pt idx="57">
                  <c:v>6.2292100000000001</c:v>
                </c:pt>
                <c:pt idx="58">
                  <c:v>6.2296500000000004</c:v>
                </c:pt>
                <c:pt idx="59">
                  <c:v>6.2426899999999996</c:v>
                </c:pt>
                <c:pt idx="60">
                  <c:v>6.2538600000000004</c:v>
                </c:pt>
                <c:pt idx="61">
                  <c:v>6.2803399999999998</c:v>
                </c:pt>
                <c:pt idx="62">
                  <c:v>6.3975299999999997</c:v>
                </c:pt>
                <c:pt idx="63">
                  <c:v>6.4344000000000001</c:v>
                </c:pt>
                <c:pt idx="64">
                  <c:v>6.4813400000000003</c:v>
                </c:pt>
                <c:pt idx="65">
                  <c:v>6.4869599999999998</c:v>
                </c:pt>
                <c:pt idx="66">
                  <c:v>6.6285800000000004</c:v>
                </c:pt>
                <c:pt idx="67">
                  <c:v>6.64656</c:v>
                </c:pt>
                <c:pt idx="68">
                  <c:v>6.6757099999999996</c:v>
                </c:pt>
                <c:pt idx="69">
                  <c:v>6.6813799999999999</c:v>
                </c:pt>
                <c:pt idx="70">
                  <c:v>6.8427600000000002</c:v>
                </c:pt>
              </c:numCache>
            </c:numRef>
          </c:xVal>
          <c:yVal>
            <c:numRef>
              <c:f>cav1ncav2nTSteel350!$N$197:$N$351</c:f>
              <c:numCache>
                <c:formatCode>0.00E+00</c:formatCode>
                <c:ptCount val="155"/>
                <c:pt idx="0">
                  <c:v>2.2703046095585231</c:v>
                </c:pt>
                <c:pt idx="1">
                  <c:v>0.1796826050971273</c:v>
                </c:pt>
                <c:pt idx="2">
                  <c:v>0.966375523793087</c:v>
                </c:pt>
                <c:pt idx="3">
                  <c:v>2.4847901311707132</c:v>
                </c:pt>
                <c:pt idx="4">
                  <c:v>3.4065612364219651</c:v>
                </c:pt>
                <c:pt idx="5">
                  <c:v>6997.9298365403511</c:v>
                </c:pt>
                <c:pt idx="6">
                  <c:v>2.7377312826354621E-4</c:v>
                </c:pt>
                <c:pt idx="7">
                  <c:v>7.8081985702830536</c:v>
                </c:pt>
                <c:pt idx="8">
                  <c:v>11886.045211626782</c:v>
                </c:pt>
                <c:pt idx="9">
                  <c:v>4.1251052609384278</c:v>
                </c:pt>
                <c:pt idx="10">
                  <c:v>7.9583413760855148E-2</c:v>
                </c:pt>
                <c:pt idx="11">
                  <c:v>1.6497980563146088E-2</c:v>
                </c:pt>
                <c:pt idx="12">
                  <c:v>0.53481718791887545</c:v>
                </c:pt>
                <c:pt idx="13">
                  <c:v>5.589410691825262</c:v>
                </c:pt>
                <c:pt idx="14">
                  <c:v>45.23687652839692</c:v>
                </c:pt>
                <c:pt idx="15">
                  <c:v>0.65252561640389173</c:v>
                </c:pt>
                <c:pt idx="16">
                  <c:v>2.5973259829326859E-2</c:v>
                </c:pt>
                <c:pt idx="17">
                  <c:v>0.33985369953993311</c:v>
                </c:pt>
                <c:pt idx="18">
                  <c:v>3.896544882317341</c:v>
                </c:pt>
                <c:pt idx="19">
                  <c:v>1.1843522319468395E-2</c:v>
                </c:pt>
                <c:pt idx="20">
                  <c:v>2.7722371192638526E-2</c:v>
                </c:pt>
                <c:pt idx="21">
                  <c:v>0.94218228553479189</c:v>
                </c:pt>
                <c:pt idx="22">
                  <c:v>2.4752167509254387E-2</c:v>
                </c:pt>
                <c:pt idx="23">
                  <c:v>0.12219457104113368</c:v>
                </c:pt>
                <c:pt idx="24">
                  <c:v>0.1539482282688627</c:v>
                </c:pt>
                <c:pt idx="25">
                  <c:v>1.9769741271502312</c:v>
                </c:pt>
                <c:pt idx="26">
                  <c:v>8.214150635581656E-2</c:v>
                </c:pt>
                <c:pt idx="27">
                  <c:v>4.0979471550913235E-2</c:v>
                </c:pt>
                <c:pt idx="28">
                  <c:v>0.58036533470014706</c:v>
                </c:pt>
                <c:pt idx="29">
                  <c:v>7.7291550573546766E-2</c:v>
                </c:pt>
                <c:pt idx="30">
                  <c:v>6.0274498695775964E-3</c:v>
                </c:pt>
                <c:pt idx="31">
                  <c:v>6.9494228815483493E-3</c:v>
                </c:pt>
                <c:pt idx="32">
                  <c:v>0.20236717711411945</c:v>
                </c:pt>
                <c:pt idx="33">
                  <c:v>2.2278032647908539</c:v>
                </c:pt>
                <c:pt idx="34">
                  <c:v>3.1917851821454422E-2</c:v>
                </c:pt>
                <c:pt idx="35">
                  <c:v>2.6683223000590933E-2</c:v>
                </c:pt>
                <c:pt idx="36">
                  <c:v>1.8659917824792931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2.1038116846462795</c:v>
                </c:pt>
                <c:pt idx="43">
                  <c:v>1.1237306261763166E-2</c:v>
                </c:pt>
                <c:pt idx="44">
                  <c:v>0</c:v>
                </c:pt>
                <c:pt idx="45">
                  <c:v>2.5858536227022673E-2</c:v>
                </c:pt>
                <c:pt idx="46">
                  <c:v>0.10251217979090925</c:v>
                </c:pt>
                <c:pt idx="47">
                  <c:v>0.71077598219699012</c:v>
                </c:pt>
                <c:pt idx="48">
                  <c:v>1.1326334056945646</c:v>
                </c:pt>
                <c:pt idx="49">
                  <c:v>2.0270846673251457E-2</c:v>
                </c:pt>
                <c:pt idx="50">
                  <c:v>3.764357605508914E-2</c:v>
                </c:pt>
                <c:pt idx="51">
                  <c:v>3.4411575576156812</c:v>
                </c:pt>
                <c:pt idx="52">
                  <c:v>0.39729326571984602</c:v>
                </c:pt>
                <c:pt idx="53">
                  <c:v>2.3602313666658749E-2</c:v>
                </c:pt>
                <c:pt idx="54">
                  <c:v>1.0044854047634719E-4</c:v>
                </c:pt>
                <c:pt idx="55">
                  <c:v>0.20632484683143368</c:v>
                </c:pt>
                <c:pt idx="56">
                  <c:v>5.9534518583186868E-2</c:v>
                </c:pt>
                <c:pt idx="57">
                  <c:v>4.9397795566549188E-4</c:v>
                </c:pt>
                <c:pt idx="58">
                  <c:v>4.6866887004018438E-3</c:v>
                </c:pt>
                <c:pt idx="59">
                  <c:v>0.62300800389202671</c:v>
                </c:pt>
                <c:pt idx="60">
                  <c:v>0.26594793315178905</c:v>
                </c:pt>
                <c:pt idx="61">
                  <c:v>0.46357860257646943</c:v>
                </c:pt>
                <c:pt idx="62">
                  <c:v>0.18662830564054755</c:v>
                </c:pt>
                <c:pt idx="63">
                  <c:v>1.0562692868716675E-5</c:v>
                </c:pt>
                <c:pt idx="64">
                  <c:v>9.3150761054794991E-4</c:v>
                </c:pt>
                <c:pt idx="65">
                  <c:v>1.5844831376870936E-4</c:v>
                </c:pt>
                <c:pt idx="66">
                  <c:v>1.089646022291931E-2</c:v>
                </c:pt>
                <c:pt idx="67">
                  <c:v>0.1160283857147144</c:v>
                </c:pt>
                <c:pt idx="68">
                  <c:v>6.8765809087036389E-2</c:v>
                </c:pt>
                <c:pt idx="69">
                  <c:v>0.25469208469763455</c:v>
                </c:pt>
                <c:pt idx="70">
                  <c:v>0.13674238633480265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1287-4BB5-87A7-2A1615CF3C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88784"/>
        <c:axId val="1751880464"/>
      </c:scatterChart>
      <c:valAx>
        <c:axId val="1867630112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14720"/>
        <c:crosses val="autoZero"/>
        <c:crossBetween val="midCat"/>
      </c:valAx>
      <c:valAx>
        <c:axId val="1867614720"/>
        <c:scaling>
          <c:logBase val="10"/>
          <c:orientation val="minMax"/>
          <c:max val="1000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Rz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*GHz]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30112"/>
        <c:crosses val="autoZero"/>
        <c:crossBetween val="midCat"/>
        <c:majorUnit val="100"/>
      </c:valAx>
      <c:valAx>
        <c:axId val="1751880464"/>
        <c:scaling>
          <c:logBase val="10"/>
          <c:orientation val="minMax"/>
          <c:max val="1000000"/>
          <c:min val="1.0000000000000002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Rx, Ry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/m]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8784"/>
        <c:crosses val="max"/>
        <c:crossBetween val="midCat"/>
        <c:majorUnit val="100"/>
      </c:valAx>
      <c:valAx>
        <c:axId val="1751888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1880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2"/>
          <c:tx>
            <c:strRef>
              <c:f>cav1ncav2nT2CPRtaper_300mm!$O$1</c:f>
              <c:strCache>
                <c:ptCount val="1"/>
                <c:pt idx="0">
                  <c:v>Rz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cav1ncav2nT2CPRtaper_300mm!$B$3:$B$190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4.0034299999999998</c:v>
                </c:pt>
                <c:pt idx="2">
                  <c:v>4.0347900000000001</c:v>
                </c:pt>
                <c:pt idx="3">
                  <c:v>4.0372399999999997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4.2288500000000004</c:v>
                </c:pt>
                <c:pt idx="7">
                  <c:v>4.2384899999999996</c:v>
                </c:pt>
                <c:pt idx="8">
                  <c:v>4.3151200000000003</c:v>
                </c:pt>
                <c:pt idx="9">
                  <c:v>4.3160299999999996</c:v>
                </c:pt>
                <c:pt idx="10">
                  <c:v>4.4358399999999998</c:v>
                </c:pt>
                <c:pt idx="11">
                  <c:v>4.4426300000000003</c:v>
                </c:pt>
                <c:pt idx="12">
                  <c:v>4.4930199999999996</c:v>
                </c:pt>
                <c:pt idx="13">
                  <c:v>4.5023499999999999</c:v>
                </c:pt>
                <c:pt idx="14">
                  <c:v>4.5154399999999999</c:v>
                </c:pt>
                <c:pt idx="15">
                  <c:v>4.5160299999999998</c:v>
                </c:pt>
                <c:pt idx="16">
                  <c:v>4.5486300000000002</c:v>
                </c:pt>
                <c:pt idx="17">
                  <c:v>4.5503099999999996</c:v>
                </c:pt>
                <c:pt idx="18">
                  <c:v>4.5855300000000003</c:v>
                </c:pt>
                <c:pt idx="19">
                  <c:v>4.5868099999999998</c:v>
                </c:pt>
                <c:pt idx="20">
                  <c:v>4.6046800000000001</c:v>
                </c:pt>
                <c:pt idx="21">
                  <c:v>4.6119500000000002</c:v>
                </c:pt>
                <c:pt idx="22">
                  <c:v>4.6869699999999996</c:v>
                </c:pt>
                <c:pt idx="23">
                  <c:v>4.7070600000000002</c:v>
                </c:pt>
                <c:pt idx="24">
                  <c:v>4.7293799999999999</c:v>
                </c:pt>
                <c:pt idx="25">
                  <c:v>4.7577699999999998</c:v>
                </c:pt>
                <c:pt idx="26">
                  <c:v>4.7935299999999996</c:v>
                </c:pt>
                <c:pt idx="27">
                  <c:v>4.8166399999999996</c:v>
                </c:pt>
                <c:pt idx="28">
                  <c:v>4.8592000000000004</c:v>
                </c:pt>
                <c:pt idx="29">
                  <c:v>4.87277</c:v>
                </c:pt>
                <c:pt idx="30">
                  <c:v>4.92666</c:v>
                </c:pt>
                <c:pt idx="31">
                  <c:v>4.9721700000000002</c:v>
                </c:pt>
                <c:pt idx="32">
                  <c:v>5.0097300000000002</c:v>
                </c:pt>
                <c:pt idx="33">
                  <c:v>5.0732900000000001</c:v>
                </c:pt>
                <c:pt idx="34">
                  <c:v>5.1757999999999997</c:v>
                </c:pt>
                <c:pt idx="35">
                  <c:v>5.2194200000000004</c:v>
                </c:pt>
                <c:pt idx="36">
                  <c:v>5.2701900000000004</c:v>
                </c:pt>
                <c:pt idx="37">
                  <c:v>5.3063200000000004</c:v>
                </c:pt>
                <c:pt idx="38">
                  <c:v>5.3613900000000001</c:v>
                </c:pt>
                <c:pt idx="39">
                  <c:v>5.3636499999999998</c:v>
                </c:pt>
                <c:pt idx="45">
                  <c:v>5.4585499999999998</c:v>
                </c:pt>
                <c:pt idx="46">
                  <c:v>5.4648700000000003</c:v>
                </c:pt>
                <c:pt idx="47">
                  <c:v>5.4978400000000001</c:v>
                </c:pt>
                <c:pt idx="48">
                  <c:v>5.5032100000000002</c:v>
                </c:pt>
                <c:pt idx="49">
                  <c:v>5.5139500000000004</c:v>
                </c:pt>
                <c:pt idx="50">
                  <c:v>5.5567700000000002</c:v>
                </c:pt>
                <c:pt idx="51">
                  <c:v>5.5855800000000002</c:v>
                </c:pt>
                <c:pt idx="52">
                  <c:v>5.6011100000000003</c:v>
                </c:pt>
                <c:pt idx="53">
                  <c:v>5.6195500000000003</c:v>
                </c:pt>
                <c:pt idx="54">
                  <c:v>5.6253099999999998</c:v>
                </c:pt>
                <c:pt idx="55">
                  <c:v>5.6324199999999998</c:v>
                </c:pt>
                <c:pt idx="56">
                  <c:v>5.6456900000000001</c:v>
                </c:pt>
                <c:pt idx="57">
                  <c:v>5.6434499999999996</c:v>
                </c:pt>
                <c:pt idx="58">
                  <c:v>5.6471099999999996</c:v>
                </c:pt>
                <c:pt idx="60">
                  <c:v>5.6589799999999997</c:v>
                </c:pt>
                <c:pt idx="61">
                  <c:v>5.6646099999999997</c:v>
                </c:pt>
                <c:pt idx="62">
                  <c:v>5.6660700000000004</c:v>
                </c:pt>
                <c:pt idx="64">
                  <c:v>5.6978999999999997</c:v>
                </c:pt>
                <c:pt idx="65">
                  <c:v>5.7046999999999999</c:v>
                </c:pt>
                <c:pt idx="66">
                  <c:v>5.7111099999999997</c:v>
                </c:pt>
                <c:pt idx="67">
                  <c:v>5.7583000000000002</c:v>
                </c:pt>
                <c:pt idx="68">
                  <c:v>5.76905</c:v>
                </c:pt>
                <c:pt idx="69">
                  <c:v>5.7720799999999999</c:v>
                </c:pt>
                <c:pt idx="70">
                  <c:v>5.7824799999999996</c:v>
                </c:pt>
                <c:pt idx="71">
                  <c:v>5.79535</c:v>
                </c:pt>
                <c:pt idx="72">
                  <c:v>5.8156600000000003</c:v>
                </c:pt>
                <c:pt idx="73">
                  <c:v>5.8238200000000004</c:v>
                </c:pt>
                <c:pt idx="74">
                  <c:v>5.8339499999999997</c:v>
                </c:pt>
                <c:pt idx="75">
                  <c:v>5.8643599999999996</c:v>
                </c:pt>
                <c:pt idx="76">
                  <c:v>5.8945999999999996</c:v>
                </c:pt>
                <c:pt idx="77">
                  <c:v>5.8999100000000002</c:v>
                </c:pt>
                <c:pt idx="78">
                  <c:v>5.9256700000000002</c:v>
                </c:pt>
                <c:pt idx="79">
                  <c:v>5.95207</c:v>
                </c:pt>
                <c:pt idx="80">
                  <c:v>5.9598199999999997</c:v>
                </c:pt>
                <c:pt idx="81">
                  <c:v>5.9622299999999999</c:v>
                </c:pt>
                <c:pt idx="82">
                  <c:v>5.9849699999999997</c:v>
                </c:pt>
                <c:pt idx="83">
                  <c:v>6.0039600000000002</c:v>
                </c:pt>
                <c:pt idx="84">
                  <c:v>6.0425199999999997</c:v>
                </c:pt>
                <c:pt idx="85">
                  <c:v>6.0517700000000003</c:v>
                </c:pt>
                <c:pt idx="86">
                  <c:v>6.0570899999999996</c:v>
                </c:pt>
                <c:pt idx="87">
                  <c:v>6.1236100000000002</c:v>
                </c:pt>
                <c:pt idx="88">
                  <c:v>6.1333200000000003</c:v>
                </c:pt>
                <c:pt idx="89">
                  <c:v>6.1550700000000003</c:v>
                </c:pt>
                <c:pt idx="90">
                  <c:v>6.1620200000000001</c:v>
                </c:pt>
                <c:pt idx="91">
                  <c:v>6.1887400000000001</c:v>
                </c:pt>
                <c:pt idx="92">
                  <c:v>6.2091799999999999</c:v>
                </c:pt>
                <c:pt idx="93">
                  <c:v>6.2126200000000003</c:v>
                </c:pt>
                <c:pt idx="94">
                  <c:v>6.2269199999999998</c:v>
                </c:pt>
                <c:pt idx="95">
                  <c:v>6.2526599999999997</c:v>
                </c:pt>
                <c:pt idx="96">
                  <c:v>6.2526999999999999</c:v>
                </c:pt>
                <c:pt idx="97">
                  <c:v>6.2563000000000004</c:v>
                </c:pt>
                <c:pt idx="98">
                  <c:v>6.2766200000000003</c:v>
                </c:pt>
                <c:pt idx="99">
                  <c:v>6.2953799999999998</c:v>
                </c:pt>
                <c:pt idx="100">
                  <c:v>6.3434100000000004</c:v>
                </c:pt>
                <c:pt idx="101">
                  <c:v>6.3665700000000003</c:v>
                </c:pt>
                <c:pt idx="102">
                  <c:v>6.37235</c:v>
                </c:pt>
                <c:pt idx="103">
                  <c:v>6.4044499999999998</c:v>
                </c:pt>
                <c:pt idx="104">
                  <c:v>6.4371200000000002</c:v>
                </c:pt>
                <c:pt idx="105">
                  <c:v>6.4453699999999996</c:v>
                </c:pt>
                <c:pt idx="106">
                  <c:v>6.47044</c:v>
                </c:pt>
                <c:pt idx="107">
                  <c:v>6.5072000000000001</c:v>
                </c:pt>
                <c:pt idx="108">
                  <c:v>6.5086899999999996</c:v>
                </c:pt>
                <c:pt idx="109">
                  <c:v>6.5267999999999997</c:v>
                </c:pt>
                <c:pt idx="110">
                  <c:v>6.53606</c:v>
                </c:pt>
                <c:pt idx="111">
                  <c:v>6.5829700000000004</c:v>
                </c:pt>
                <c:pt idx="112">
                  <c:v>6.5901300000000003</c:v>
                </c:pt>
                <c:pt idx="113">
                  <c:v>6.6218599999999999</c:v>
                </c:pt>
                <c:pt idx="114">
                  <c:v>6.6472499999999997</c:v>
                </c:pt>
                <c:pt idx="115">
                  <c:v>6.6566799999999997</c:v>
                </c:pt>
                <c:pt idx="116">
                  <c:v>6.7158600000000002</c:v>
                </c:pt>
                <c:pt idx="117">
                  <c:v>6.7446200000000003</c:v>
                </c:pt>
                <c:pt idx="118">
                  <c:v>6.7485200000000001</c:v>
                </c:pt>
                <c:pt idx="119">
                  <c:v>6.7790499999999998</c:v>
                </c:pt>
                <c:pt idx="120">
                  <c:v>6.8060200000000002</c:v>
                </c:pt>
                <c:pt idx="121">
                  <c:v>6.8222899999999997</c:v>
                </c:pt>
                <c:pt idx="122">
                  <c:v>6.8614199999999999</c:v>
                </c:pt>
                <c:pt idx="123">
                  <c:v>6.8880600000000003</c:v>
                </c:pt>
                <c:pt idx="124">
                  <c:v>6.8927899999999998</c:v>
                </c:pt>
                <c:pt idx="125">
                  <c:v>6.9082800000000004</c:v>
                </c:pt>
                <c:pt idx="126">
                  <c:v>6.9169600000000004</c:v>
                </c:pt>
                <c:pt idx="127">
                  <c:v>6.96204</c:v>
                </c:pt>
                <c:pt idx="128">
                  <c:v>6.98569</c:v>
                </c:pt>
              </c:numCache>
            </c:numRef>
          </c:xVal>
          <c:yVal>
            <c:numRef>
              <c:f>cav1ncav2nT2CPRtaper_300mm!$O$3:$O$190</c:f>
              <c:numCache>
                <c:formatCode>0.00E+00</c:formatCode>
                <c:ptCount val="188"/>
                <c:pt idx="0">
                  <c:v>3.3582511505418855E-4</c:v>
                </c:pt>
                <c:pt idx="1">
                  <c:v>1.5265111583234289E-4</c:v>
                </c:pt>
                <c:pt idx="2">
                  <c:v>5.2608009667610327E-4</c:v>
                </c:pt>
                <c:pt idx="3">
                  <c:v>2.0179618156888324E-4</c:v>
                </c:pt>
                <c:pt idx="4">
                  <c:v>1.2035430201732717E-2</c:v>
                </c:pt>
                <c:pt idx="5">
                  <c:v>0.13871460098199459</c:v>
                </c:pt>
                <c:pt idx="6">
                  <c:v>2.8572618460966778E-3</c:v>
                </c:pt>
                <c:pt idx="7">
                  <c:v>4.1174907168936364E-4</c:v>
                </c:pt>
                <c:pt idx="8">
                  <c:v>4.8686841156558469E-2</c:v>
                </c:pt>
                <c:pt idx="9">
                  <c:v>2.6042775341912237E-3</c:v>
                </c:pt>
                <c:pt idx="10">
                  <c:v>0.16188108689964797</c:v>
                </c:pt>
                <c:pt idx="11">
                  <c:v>1.9193924535289348</c:v>
                </c:pt>
                <c:pt idx="12">
                  <c:v>0.30696718036985166</c:v>
                </c:pt>
                <c:pt idx="13">
                  <c:v>1.4938106176177111E-2</c:v>
                </c:pt>
                <c:pt idx="14">
                  <c:v>383.22643295932113</c:v>
                </c:pt>
                <c:pt idx="15">
                  <c:v>1.0199919665641808</c:v>
                </c:pt>
                <c:pt idx="16">
                  <c:v>48.114117250606391</c:v>
                </c:pt>
                <c:pt idx="17">
                  <c:v>229.7066744843641</c:v>
                </c:pt>
                <c:pt idx="18">
                  <c:v>116.97537937541114</c:v>
                </c:pt>
                <c:pt idx="19">
                  <c:v>87.249921028753121</c:v>
                </c:pt>
                <c:pt idx="20">
                  <c:v>2.4691758279397393</c:v>
                </c:pt>
                <c:pt idx="21">
                  <c:v>17.684279673669266</c:v>
                </c:pt>
                <c:pt idx="22">
                  <c:v>1.6734306936886307</c:v>
                </c:pt>
                <c:pt idx="23">
                  <c:v>2.7287802176072563E-2</c:v>
                </c:pt>
                <c:pt idx="24">
                  <c:v>0.33466597288974437</c:v>
                </c:pt>
                <c:pt idx="25">
                  <c:v>12.308184582869197</c:v>
                </c:pt>
                <c:pt idx="26">
                  <c:v>79.063563546835198</c:v>
                </c:pt>
                <c:pt idx="27">
                  <c:v>3.8804423445797172</c:v>
                </c:pt>
                <c:pt idx="28">
                  <c:v>0.11041486640643693</c:v>
                </c:pt>
                <c:pt idx="29">
                  <c:v>20.564059662363302</c:v>
                </c:pt>
                <c:pt idx="30">
                  <c:v>3.0256093682351676E-2</c:v>
                </c:pt>
                <c:pt idx="31">
                  <c:v>0.29321146017823507</c:v>
                </c:pt>
                <c:pt idx="32">
                  <c:v>6.2871959213280537E-2</c:v>
                </c:pt>
                <c:pt idx="33">
                  <c:v>1.1939556446994931E-2</c:v>
                </c:pt>
                <c:pt idx="34">
                  <c:v>0.7452472267073238</c:v>
                </c:pt>
                <c:pt idx="35">
                  <c:v>0.48510162093788056</c:v>
                </c:pt>
                <c:pt idx="36">
                  <c:v>0.29647701603047966</c:v>
                </c:pt>
                <c:pt idx="37">
                  <c:v>1.6282397906652701</c:v>
                </c:pt>
                <c:pt idx="38">
                  <c:v>224.42612250509765</c:v>
                </c:pt>
                <c:pt idx="39">
                  <c:v>1644.1842411670473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479.84148078681221</c:v>
                </c:pt>
                <c:pt idx="46">
                  <c:v>1.6779654933124366</c:v>
                </c:pt>
                <c:pt idx="47">
                  <c:v>15.821412874437723</c:v>
                </c:pt>
                <c:pt idx="48">
                  <c:v>261.11664070899002</c:v>
                </c:pt>
                <c:pt idx="49">
                  <c:v>0.43336043948746805</c:v>
                </c:pt>
                <c:pt idx="50">
                  <c:v>2.8888788576178923</c:v>
                </c:pt>
                <c:pt idx="51">
                  <c:v>58.131856442489287</c:v>
                </c:pt>
                <c:pt idx="52">
                  <c:v>1.7082031852627508E-2</c:v>
                </c:pt>
                <c:pt idx="53">
                  <c:v>4.2717132214983924E-2</c:v>
                </c:pt>
                <c:pt idx="54">
                  <c:v>0.81274515363179167</c:v>
                </c:pt>
                <c:pt idx="55">
                  <c:v>2.9933136422133155</c:v>
                </c:pt>
                <c:pt idx="56">
                  <c:v>0.31853559376193019</c:v>
                </c:pt>
                <c:pt idx="57">
                  <c:v>0.34394455523523193</c:v>
                </c:pt>
                <c:pt idx="58">
                  <c:v>1.4593235424016222</c:v>
                </c:pt>
                <c:pt idx="59">
                  <c:v>0</c:v>
                </c:pt>
                <c:pt idx="60">
                  <c:v>8.9774020377120323</c:v>
                </c:pt>
                <c:pt idx="61">
                  <c:v>1.5436785199431613E-2</c:v>
                </c:pt>
                <c:pt idx="62">
                  <c:v>0.63783053024986192</c:v>
                </c:pt>
                <c:pt idx="63">
                  <c:v>0</c:v>
                </c:pt>
                <c:pt idx="64">
                  <c:v>3.1123329911534841E-3</c:v>
                </c:pt>
                <c:pt idx="65">
                  <c:v>0.71641458059746188</c:v>
                </c:pt>
                <c:pt idx="66">
                  <c:v>4.5984947811561136E-3</c:v>
                </c:pt>
                <c:pt idx="67">
                  <c:v>2.5697862068553304E-2</c:v>
                </c:pt>
                <c:pt idx="68">
                  <c:v>50.970334996814216</c:v>
                </c:pt>
                <c:pt idx="69">
                  <c:v>2.0858595012699124E-2</c:v>
                </c:pt>
                <c:pt idx="70">
                  <c:v>0.42806514544639862</c:v>
                </c:pt>
                <c:pt idx="71">
                  <c:v>0.20783590680831521</c:v>
                </c:pt>
                <c:pt idx="72">
                  <c:v>0.28037409769270388</c:v>
                </c:pt>
                <c:pt idx="73">
                  <c:v>1.0102441162988801E-2</c:v>
                </c:pt>
                <c:pt idx="74">
                  <c:v>1.822445246392192E-2</c:v>
                </c:pt>
                <c:pt idx="75">
                  <c:v>1.5966266011888903E-2</c:v>
                </c:pt>
                <c:pt idx="76">
                  <c:v>1.1752031792206095E-2</c:v>
                </c:pt>
                <c:pt idx="77">
                  <c:v>7.8397573091963754E-2</c:v>
                </c:pt>
                <c:pt idx="78">
                  <c:v>6.1397709136589512E-2</c:v>
                </c:pt>
                <c:pt idx="79">
                  <c:v>1.8743431443465259</c:v>
                </c:pt>
                <c:pt idx="80">
                  <c:v>6.1350017700758377</c:v>
                </c:pt>
                <c:pt idx="81">
                  <c:v>1.8136177174027171E-2</c:v>
                </c:pt>
                <c:pt idx="82">
                  <c:v>6.8554249562545122</c:v>
                </c:pt>
                <c:pt idx="83">
                  <c:v>0.37406239275384245</c:v>
                </c:pt>
                <c:pt idx="84">
                  <c:v>7.0658380473217382E-3</c:v>
                </c:pt>
                <c:pt idx="85">
                  <c:v>3.1500138904951798E-2</c:v>
                </c:pt>
                <c:pt idx="86">
                  <c:v>3.9765404965244742E-2</c:v>
                </c:pt>
                <c:pt idx="87">
                  <c:v>4.3290007560376122E-3</c:v>
                </c:pt>
                <c:pt idx="88">
                  <c:v>8.4440949660119308E-2</c:v>
                </c:pt>
                <c:pt idx="89">
                  <c:v>9.3775891502873743E-2</c:v>
                </c:pt>
                <c:pt idx="90">
                  <c:v>1.148782319940111</c:v>
                </c:pt>
                <c:pt idx="91">
                  <c:v>0.2301403049165168</c:v>
                </c:pt>
                <c:pt idx="92">
                  <c:v>2.315562868637466E-2</c:v>
                </c:pt>
                <c:pt idx="93">
                  <c:v>8.4808828666047678</c:v>
                </c:pt>
                <c:pt idx="94">
                  <c:v>27.082230521690629</c:v>
                </c:pt>
                <c:pt idx="95">
                  <c:v>3.3559252407209822E-6</c:v>
                </c:pt>
                <c:pt idx="96">
                  <c:v>1.3199446966609514E-5</c:v>
                </c:pt>
                <c:pt idx="97">
                  <c:v>1.5112424130143949E-2</c:v>
                </c:pt>
                <c:pt idx="98">
                  <c:v>1.0612078240004865E-2</c:v>
                </c:pt>
                <c:pt idx="99">
                  <c:v>3.0500824399125149E-2</c:v>
                </c:pt>
                <c:pt idx="100">
                  <c:v>1.0757814545550827E-4</c:v>
                </c:pt>
                <c:pt idx="101">
                  <c:v>1.7761190904577658E-4</c:v>
                </c:pt>
                <c:pt idx="102">
                  <c:v>8.735954042222927E-4</c:v>
                </c:pt>
                <c:pt idx="103">
                  <c:v>3.0356054570941048E-2</c:v>
                </c:pt>
                <c:pt idx="104">
                  <c:v>4.9205573473472212E-3</c:v>
                </c:pt>
                <c:pt idx="105">
                  <c:v>0.2735151947304994</c:v>
                </c:pt>
                <c:pt idx="106">
                  <c:v>0.57248146120840182</c:v>
                </c:pt>
                <c:pt idx="107">
                  <c:v>0.10412534618672455</c:v>
                </c:pt>
                <c:pt idx="108">
                  <c:v>3.2766363185409778E-3</c:v>
                </c:pt>
                <c:pt idx="109">
                  <c:v>2.0284563451003339</c:v>
                </c:pt>
                <c:pt idx="110">
                  <c:v>8.4909785309449486</c:v>
                </c:pt>
                <c:pt idx="111">
                  <c:v>0.14497887144917501</c:v>
                </c:pt>
                <c:pt idx="112">
                  <c:v>1.5573841749540244E-2</c:v>
                </c:pt>
                <c:pt idx="113">
                  <c:v>4.8280056522268341E-4</c:v>
                </c:pt>
                <c:pt idx="114">
                  <c:v>1.1875057012043647E-2</c:v>
                </c:pt>
                <c:pt idx="115">
                  <c:v>5.9727915866508148E-5</c:v>
                </c:pt>
                <c:pt idx="116">
                  <c:v>3.1469417569505227E-2</c:v>
                </c:pt>
                <c:pt idx="117">
                  <c:v>4.8056681067301984E-3</c:v>
                </c:pt>
                <c:pt idx="118">
                  <c:v>0.15896020835886701</c:v>
                </c:pt>
                <c:pt idx="119">
                  <c:v>0.2633848888498872</c:v>
                </c:pt>
                <c:pt idx="120">
                  <c:v>1.9545103449300237E-2</c:v>
                </c:pt>
                <c:pt idx="121">
                  <c:v>3.154121670470194E-2</c:v>
                </c:pt>
                <c:pt idx="122">
                  <c:v>1.3217040601311261</c:v>
                </c:pt>
                <c:pt idx="123">
                  <c:v>3.760039243002904E-3</c:v>
                </c:pt>
                <c:pt idx="124">
                  <c:v>0.32344500781979818</c:v>
                </c:pt>
                <c:pt idx="125">
                  <c:v>0.29838755111402376</c:v>
                </c:pt>
                <c:pt idx="126">
                  <c:v>0.34189841215587019</c:v>
                </c:pt>
                <c:pt idx="127">
                  <c:v>2.3411306091631032E-7</c:v>
                </c:pt>
                <c:pt idx="128">
                  <c:v>1.004354529398172E-2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4E4-4285-BACA-B7BE20AB23A4}"/>
            </c:ext>
          </c:extLst>
        </c:ser>
        <c:ser>
          <c:idx val="5"/>
          <c:order val="5"/>
          <c:tx>
            <c:strRef>
              <c:f>cav1ncav2nT2CPRtaper_300mm!$R$1</c:f>
              <c:strCache>
                <c:ptCount val="1"/>
                <c:pt idx="0">
                  <c:v>Rz PL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strRef>
              <c:f>cav1ncav2nT2CPRtaper_300mm!$B$2:$B$225</c:f>
              <c:strCache>
                <c:ptCount val="224"/>
                <c:pt idx="0">
                  <c:v>2,5</c:v>
                </c:pt>
                <c:pt idx="1">
                  <c:v>4,0034</c:v>
                </c:pt>
                <c:pt idx="2">
                  <c:v>4,00343</c:v>
                </c:pt>
                <c:pt idx="3">
                  <c:v>4,03479</c:v>
                </c:pt>
                <c:pt idx="4">
                  <c:v>4,03724</c:v>
                </c:pt>
                <c:pt idx="5">
                  <c:v>4,12989</c:v>
                </c:pt>
                <c:pt idx="6">
                  <c:v>4,13007</c:v>
                </c:pt>
                <c:pt idx="7">
                  <c:v>4,22885</c:v>
                </c:pt>
                <c:pt idx="8">
                  <c:v>4,23849</c:v>
                </c:pt>
                <c:pt idx="9">
                  <c:v>4,31512</c:v>
                </c:pt>
                <c:pt idx="10">
                  <c:v>4,31603</c:v>
                </c:pt>
                <c:pt idx="11">
                  <c:v>4,43584</c:v>
                </c:pt>
                <c:pt idx="12">
                  <c:v>4,44263</c:v>
                </c:pt>
                <c:pt idx="13">
                  <c:v>4,49302</c:v>
                </c:pt>
                <c:pt idx="14">
                  <c:v>4,50235</c:v>
                </c:pt>
                <c:pt idx="15">
                  <c:v>4,51544</c:v>
                </c:pt>
                <c:pt idx="16">
                  <c:v>4,51603</c:v>
                </c:pt>
                <c:pt idx="17">
                  <c:v>4,54863</c:v>
                </c:pt>
                <c:pt idx="18">
                  <c:v>4,55031</c:v>
                </c:pt>
                <c:pt idx="19">
                  <c:v>4,58553</c:v>
                </c:pt>
                <c:pt idx="20">
                  <c:v>4,58681</c:v>
                </c:pt>
                <c:pt idx="21">
                  <c:v>4,60468</c:v>
                </c:pt>
                <c:pt idx="22">
                  <c:v>4,61195</c:v>
                </c:pt>
                <c:pt idx="23">
                  <c:v>4,68697</c:v>
                </c:pt>
                <c:pt idx="24">
                  <c:v>4,70706</c:v>
                </c:pt>
                <c:pt idx="25">
                  <c:v>4,72938</c:v>
                </c:pt>
                <c:pt idx="26">
                  <c:v>4,75777</c:v>
                </c:pt>
                <c:pt idx="27">
                  <c:v>4,79353</c:v>
                </c:pt>
                <c:pt idx="28">
                  <c:v>4,81664</c:v>
                </c:pt>
                <c:pt idx="29">
                  <c:v>4,8592</c:v>
                </c:pt>
                <c:pt idx="30">
                  <c:v>4,87277</c:v>
                </c:pt>
                <c:pt idx="31">
                  <c:v>4,92666</c:v>
                </c:pt>
                <c:pt idx="32">
                  <c:v>4,97217</c:v>
                </c:pt>
                <c:pt idx="33">
                  <c:v>5,00973</c:v>
                </c:pt>
                <c:pt idx="34">
                  <c:v>5,07329</c:v>
                </c:pt>
                <c:pt idx="35">
                  <c:v>5,1758</c:v>
                </c:pt>
                <c:pt idx="36">
                  <c:v>5,21942</c:v>
                </c:pt>
                <c:pt idx="37">
                  <c:v>5,27019</c:v>
                </c:pt>
                <c:pt idx="38">
                  <c:v>5,30632</c:v>
                </c:pt>
                <c:pt idx="39">
                  <c:v>5,36139</c:v>
                </c:pt>
                <c:pt idx="40">
                  <c:v>5,36365</c:v>
                </c:pt>
                <c:pt idx="46">
                  <c:v>5,45855</c:v>
                </c:pt>
                <c:pt idx="47">
                  <c:v>5,46487</c:v>
                </c:pt>
                <c:pt idx="48">
                  <c:v>5,49784</c:v>
                </c:pt>
                <c:pt idx="49">
                  <c:v>5,50321</c:v>
                </c:pt>
                <c:pt idx="50">
                  <c:v>5,51395</c:v>
                </c:pt>
                <c:pt idx="51">
                  <c:v>5,55677</c:v>
                </c:pt>
                <c:pt idx="52">
                  <c:v>5,58558</c:v>
                </c:pt>
                <c:pt idx="53">
                  <c:v>5,60111</c:v>
                </c:pt>
                <c:pt idx="54">
                  <c:v>5,61955</c:v>
                </c:pt>
                <c:pt idx="55">
                  <c:v>5,62531</c:v>
                </c:pt>
                <c:pt idx="56">
                  <c:v>5,63242</c:v>
                </c:pt>
                <c:pt idx="57">
                  <c:v>5,64569</c:v>
                </c:pt>
                <c:pt idx="58">
                  <c:v>5,64345</c:v>
                </c:pt>
                <c:pt idx="59">
                  <c:v>5,64711</c:v>
                </c:pt>
                <c:pt idx="61">
                  <c:v>5,65898</c:v>
                </c:pt>
                <c:pt idx="62">
                  <c:v>5,66461</c:v>
                </c:pt>
                <c:pt idx="63">
                  <c:v>5,66607</c:v>
                </c:pt>
                <c:pt idx="65">
                  <c:v>5,6979</c:v>
                </c:pt>
                <c:pt idx="66">
                  <c:v>5,7047</c:v>
                </c:pt>
                <c:pt idx="67">
                  <c:v>5,71111</c:v>
                </c:pt>
                <c:pt idx="68">
                  <c:v>5,7583</c:v>
                </c:pt>
                <c:pt idx="69">
                  <c:v>5,76905</c:v>
                </c:pt>
                <c:pt idx="70">
                  <c:v>5,77208</c:v>
                </c:pt>
                <c:pt idx="71">
                  <c:v>5,78248</c:v>
                </c:pt>
                <c:pt idx="72">
                  <c:v>5,79535</c:v>
                </c:pt>
                <c:pt idx="73">
                  <c:v>5,81566</c:v>
                </c:pt>
                <c:pt idx="74">
                  <c:v>5,82382</c:v>
                </c:pt>
                <c:pt idx="75">
                  <c:v>5,83395</c:v>
                </c:pt>
                <c:pt idx="76">
                  <c:v>5,86436</c:v>
                </c:pt>
                <c:pt idx="77">
                  <c:v>5,8946</c:v>
                </c:pt>
                <c:pt idx="78">
                  <c:v>5,89991</c:v>
                </c:pt>
                <c:pt idx="79">
                  <c:v>5,92567</c:v>
                </c:pt>
                <c:pt idx="80">
                  <c:v>5,95207</c:v>
                </c:pt>
                <c:pt idx="81">
                  <c:v>5,95982</c:v>
                </c:pt>
                <c:pt idx="82">
                  <c:v>5,96223</c:v>
                </c:pt>
                <c:pt idx="83">
                  <c:v>5,98497</c:v>
                </c:pt>
                <c:pt idx="84">
                  <c:v>6,00396</c:v>
                </c:pt>
                <c:pt idx="85">
                  <c:v>6,04252</c:v>
                </c:pt>
                <c:pt idx="86">
                  <c:v>6,05177</c:v>
                </c:pt>
                <c:pt idx="87">
                  <c:v>6,05709</c:v>
                </c:pt>
                <c:pt idx="88">
                  <c:v>6,12361</c:v>
                </c:pt>
                <c:pt idx="89">
                  <c:v>6,13332</c:v>
                </c:pt>
                <c:pt idx="90">
                  <c:v>6,15507</c:v>
                </c:pt>
                <c:pt idx="91">
                  <c:v>6,16202</c:v>
                </c:pt>
                <c:pt idx="92">
                  <c:v>6,18874</c:v>
                </c:pt>
                <c:pt idx="93">
                  <c:v>6,20918</c:v>
                </c:pt>
                <c:pt idx="94">
                  <c:v>6,21262</c:v>
                </c:pt>
                <c:pt idx="95">
                  <c:v>6,22692</c:v>
                </c:pt>
                <c:pt idx="96">
                  <c:v>6,25266</c:v>
                </c:pt>
                <c:pt idx="97">
                  <c:v>6,2527</c:v>
                </c:pt>
                <c:pt idx="98">
                  <c:v>6,2563</c:v>
                </c:pt>
                <c:pt idx="99">
                  <c:v>6,27662</c:v>
                </c:pt>
                <c:pt idx="100">
                  <c:v>6,29538</c:v>
                </c:pt>
                <c:pt idx="101">
                  <c:v>6,34341</c:v>
                </c:pt>
                <c:pt idx="102">
                  <c:v>6,36657</c:v>
                </c:pt>
                <c:pt idx="103">
                  <c:v>6,37235</c:v>
                </c:pt>
                <c:pt idx="104">
                  <c:v>6,40445</c:v>
                </c:pt>
                <c:pt idx="105">
                  <c:v>6,43712</c:v>
                </c:pt>
                <c:pt idx="106">
                  <c:v>6,44537</c:v>
                </c:pt>
                <c:pt idx="107">
                  <c:v>6,47044</c:v>
                </c:pt>
                <c:pt idx="108">
                  <c:v>6,5072</c:v>
                </c:pt>
                <c:pt idx="109">
                  <c:v>6,50869</c:v>
                </c:pt>
                <c:pt idx="110">
                  <c:v>6,5268</c:v>
                </c:pt>
                <c:pt idx="111">
                  <c:v>6,53606</c:v>
                </c:pt>
                <c:pt idx="112">
                  <c:v>6,58297</c:v>
                </c:pt>
                <c:pt idx="113">
                  <c:v>6,59013</c:v>
                </c:pt>
                <c:pt idx="114">
                  <c:v>6,62186</c:v>
                </c:pt>
                <c:pt idx="115">
                  <c:v>6,64725</c:v>
                </c:pt>
                <c:pt idx="116">
                  <c:v>6,65668</c:v>
                </c:pt>
                <c:pt idx="117">
                  <c:v>6,71586</c:v>
                </c:pt>
                <c:pt idx="118">
                  <c:v>6,74462</c:v>
                </c:pt>
                <c:pt idx="119">
                  <c:v>6,74852</c:v>
                </c:pt>
                <c:pt idx="120">
                  <c:v>6,77905</c:v>
                </c:pt>
                <c:pt idx="121">
                  <c:v>6,80602</c:v>
                </c:pt>
                <c:pt idx="122">
                  <c:v>6,82229</c:v>
                </c:pt>
                <c:pt idx="123">
                  <c:v>6,86142</c:v>
                </c:pt>
                <c:pt idx="124">
                  <c:v>6,88806</c:v>
                </c:pt>
                <c:pt idx="125">
                  <c:v>6,89279</c:v>
                </c:pt>
                <c:pt idx="126">
                  <c:v>6,90828</c:v>
                </c:pt>
                <c:pt idx="127">
                  <c:v>6,91696</c:v>
                </c:pt>
                <c:pt idx="128">
                  <c:v>6,96204</c:v>
                </c:pt>
                <c:pt idx="129">
                  <c:v>6,98569</c:v>
                </c:pt>
                <c:pt idx="194">
                  <c:v>Freq PEC</c:v>
                </c:pt>
                <c:pt idx="195">
                  <c:v>2,67814</c:v>
                </c:pt>
                <c:pt idx="196">
                  <c:v>2,67814</c:v>
                </c:pt>
                <c:pt idx="197">
                  <c:v>2,78794</c:v>
                </c:pt>
                <c:pt idx="198">
                  <c:v>2,85584</c:v>
                </c:pt>
                <c:pt idx="199">
                  <c:v>2,85584</c:v>
                </c:pt>
                <c:pt idx="200">
                  <c:v>2,99856</c:v>
                </c:pt>
                <c:pt idx="201">
                  <c:v>2,99856</c:v>
                </c:pt>
                <c:pt idx="202">
                  <c:v>3,03487</c:v>
                </c:pt>
                <c:pt idx="203">
                  <c:v>3,24825</c:v>
                </c:pt>
                <c:pt idx="204">
                  <c:v>4,01E+00</c:v>
                </c:pt>
                <c:pt idx="205">
                  <c:v>4,01E+00</c:v>
                </c:pt>
                <c:pt idx="206">
                  <c:v>4,03749</c:v>
                </c:pt>
                <c:pt idx="207">
                  <c:v>4,03876</c:v>
                </c:pt>
                <c:pt idx="208">
                  <c:v>4,16613</c:v>
                </c:pt>
                <c:pt idx="209">
                  <c:v>4,1689</c:v>
                </c:pt>
                <c:pt idx="210">
                  <c:v>4,23061</c:v>
                </c:pt>
                <c:pt idx="211">
                  <c:v>4,23722</c:v>
                </c:pt>
                <c:pt idx="212">
                  <c:v>4,3991</c:v>
                </c:pt>
                <c:pt idx="213">
                  <c:v>4,40813</c:v>
                </c:pt>
                <c:pt idx="214">
                  <c:v>4,46354</c:v>
                </c:pt>
                <c:pt idx="215">
                  <c:v>4,47884</c:v>
                </c:pt>
                <c:pt idx="216">
                  <c:v>4,64315</c:v>
                </c:pt>
                <c:pt idx="217">
                  <c:v>4,69631</c:v>
                </c:pt>
                <c:pt idx="218">
                  <c:v>4,70842</c:v>
                </c:pt>
                <c:pt idx="219">
                  <c:v>4,72501</c:v>
                </c:pt>
                <c:pt idx="220">
                  <c:v>4,77146</c:v>
                </c:pt>
                <c:pt idx="221">
                  <c:v>4,85963</c:v>
                </c:pt>
                <c:pt idx="222">
                  <c:v>4,87002</c:v>
                </c:pt>
                <c:pt idx="223">
                  <c:v>4,98764</c:v>
                </c:pt>
              </c:strCache>
            </c:strRef>
          </c:xVal>
          <c:yVal>
            <c:numRef>
              <c:f>cav1ncav2nT2CPRtaper_300mm!$R$2:$R$225</c:f>
              <c:numCache>
                <c:formatCode>General</c:formatCode>
                <c:ptCount val="22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5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5</c:v>
                </c:pt>
                <c:pt idx="186">
                  <c:v>5</c:v>
                </c:pt>
                <c:pt idx="187">
                  <c:v>5</c:v>
                </c:pt>
                <c:pt idx="188">
                  <c:v>5</c:v>
                </c:pt>
                <c:pt idx="189">
                  <c:v>5</c:v>
                </c:pt>
                <c:pt idx="190">
                  <c:v>5</c:v>
                </c:pt>
                <c:pt idx="191">
                  <c:v>5</c:v>
                </c:pt>
                <c:pt idx="192">
                  <c:v>5</c:v>
                </c:pt>
                <c:pt idx="193">
                  <c:v>5</c:v>
                </c:pt>
                <c:pt idx="194">
                  <c:v>5</c:v>
                </c:pt>
                <c:pt idx="195">
                  <c:v>5</c:v>
                </c:pt>
                <c:pt idx="196">
                  <c:v>5</c:v>
                </c:pt>
                <c:pt idx="197">
                  <c:v>5</c:v>
                </c:pt>
                <c:pt idx="198">
                  <c:v>5</c:v>
                </c:pt>
                <c:pt idx="199">
                  <c:v>5</c:v>
                </c:pt>
                <c:pt idx="200">
                  <c:v>5</c:v>
                </c:pt>
                <c:pt idx="201">
                  <c:v>5</c:v>
                </c:pt>
                <c:pt idx="202">
                  <c:v>5</c:v>
                </c:pt>
                <c:pt idx="203">
                  <c:v>5</c:v>
                </c:pt>
                <c:pt idx="204">
                  <c:v>5</c:v>
                </c:pt>
                <c:pt idx="205">
                  <c:v>5</c:v>
                </c:pt>
                <c:pt idx="206">
                  <c:v>5</c:v>
                </c:pt>
                <c:pt idx="207">
                  <c:v>5</c:v>
                </c:pt>
                <c:pt idx="208">
                  <c:v>5</c:v>
                </c:pt>
                <c:pt idx="209">
                  <c:v>5</c:v>
                </c:pt>
                <c:pt idx="211">
                  <c:v>5</c:v>
                </c:pt>
                <c:pt idx="212">
                  <c:v>5</c:v>
                </c:pt>
                <c:pt idx="213">
                  <c:v>5</c:v>
                </c:pt>
                <c:pt idx="214">
                  <c:v>5</c:v>
                </c:pt>
                <c:pt idx="217">
                  <c:v>5</c:v>
                </c:pt>
                <c:pt idx="218">
                  <c:v>5</c:v>
                </c:pt>
                <c:pt idx="219">
                  <c:v>5</c:v>
                </c:pt>
                <c:pt idx="220">
                  <c:v>5</c:v>
                </c:pt>
                <c:pt idx="223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4E4-4285-BACA-B7BE20AB23A4}"/>
            </c:ext>
          </c:extLst>
        </c:ser>
        <c:ser>
          <c:idx val="8"/>
          <c:order val="8"/>
          <c:tx>
            <c:v>Rz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cav1ncav2nT2CPRtaper_300mm!$B$197:$B$350</c:f>
              <c:numCache>
                <c:formatCode>General</c:formatCode>
                <c:ptCount val="154"/>
                <c:pt idx="0">
                  <c:v>2.67814</c:v>
                </c:pt>
                <c:pt idx="1">
                  <c:v>2.67814</c:v>
                </c:pt>
                <c:pt idx="2">
                  <c:v>2.7879399999999999</c:v>
                </c:pt>
                <c:pt idx="3">
                  <c:v>2.8558400000000002</c:v>
                </c:pt>
                <c:pt idx="4">
                  <c:v>2.8558400000000002</c:v>
                </c:pt>
                <c:pt idx="5">
                  <c:v>2.9985599999999999</c:v>
                </c:pt>
                <c:pt idx="6">
                  <c:v>2.9985599999999999</c:v>
                </c:pt>
                <c:pt idx="7">
                  <c:v>3.0348700000000002</c:v>
                </c:pt>
                <c:pt idx="8">
                  <c:v>3.2482500000000001</c:v>
                </c:pt>
                <c:pt idx="9" formatCode="0.00E+00">
                  <c:v>4.0127499999999996</c:v>
                </c:pt>
                <c:pt idx="10" formatCode="0.00E+00">
                  <c:v>4.01342</c:v>
                </c:pt>
                <c:pt idx="11">
                  <c:v>4.03749</c:v>
                </c:pt>
                <c:pt idx="12">
                  <c:v>4.0387599999999999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4.2306100000000004</c:v>
                </c:pt>
                <c:pt idx="16">
                  <c:v>4.2372199999999998</c:v>
                </c:pt>
                <c:pt idx="17">
                  <c:v>4.3990999999999998</c:v>
                </c:pt>
                <c:pt idx="18">
                  <c:v>4.4081299999999999</c:v>
                </c:pt>
                <c:pt idx="19">
                  <c:v>4.4635400000000001</c:v>
                </c:pt>
                <c:pt idx="20">
                  <c:v>4.4788399999999999</c:v>
                </c:pt>
                <c:pt idx="21">
                  <c:v>4.6431500000000003</c:v>
                </c:pt>
                <c:pt idx="22">
                  <c:v>4.6963100000000004</c:v>
                </c:pt>
                <c:pt idx="23">
                  <c:v>4.7084200000000003</c:v>
                </c:pt>
                <c:pt idx="24">
                  <c:v>4.7250100000000002</c:v>
                </c:pt>
                <c:pt idx="25">
                  <c:v>4.7714600000000003</c:v>
                </c:pt>
                <c:pt idx="26">
                  <c:v>4.8596300000000001</c:v>
                </c:pt>
                <c:pt idx="27">
                  <c:v>4.8700200000000002</c:v>
                </c:pt>
                <c:pt idx="28">
                  <c:v>4.9876399999999999</c:v>
                </c:pt>
                <c:pt idx="29">
                  <c:v>5.0176999999999996</c:v>
                </c:pt>
                <c:pt idx="30">
                  <c:v>5.0586599999999997</c:v>
                </c:pt>
                <c:pt idx="31">
                  <c:v>5.0832199999999998</c:v>
                </c:pt>
                <c:pt idx="32">
                  <c:v>5.2213700000000003</c:v>
                </c:pt>
                <c:pt idx="33">
                  <c:v>5.2632199999999996</c:v>
                </c:pt>
                <c:pt idx="34">
                  <c:v>5.3526600000000002</c:v>
                </c:pt>
                <c:pt idx="35">
                  <c:v>5.3807700000000001</c:v>
                </c:pt>
                <c:pt idx="36">
                  <c:v>5.4481700000000002</c:v>
                </c:pt>
                <c:pt idx="42">
                  <c:v>5.4482499999999998</c:v>
                </c:pt>
                <c:pt idx="43">
                  <c:v>5.4887600000000001</c:v>
                </c:pt>
                <c:pt idx="45">
                  <c:v>5.5941900000000002</c:v>
                </c:pt>
                <c:pt idx="46">
                  <c:v>5.6223400000000003</c:v>
                </c:pt>
                <c:pt idx="47">
                  <c:v>5.6678600000000001</c:v>
                </c:pt>
                <c:pt idx="48">
                  <c:v>5.7011500000000002</c:v>
                </c:pt>
                <c:pt idx="49">
                  <c:v>5.8368200000000003</c:v>
                </c:pt>
                <c:pt idx="50">
                  <c:v>5.8713899999999999</c:v>
                </c:pt>
                <c:pt idx="51">
                  <c:v>5.9069200000000004</c:v>
                </c:pt>
                <c:pt idx="52">
                  <c:v>5.9235699999999998</c:v>
                </c:pt>
                <c:pt idx="53">
                  <c:v>6.0617299999999998</c:v>
                </c:pt>
                <c:pt idx="54">
                  <c:v>6.14595</c:v>
                </c:pt>
                <c:pt idx="55">
                  <c:v>6.1490299999999998</c:v>
                </c:pt>
                <c:pt idx="56">
                  <c:v>6.1551400000000003</c:v>
                </c:pt>
                <c:pt idx="57">
                  <c:v>6.2292100000000001</c:v>
                </c:pt>
                <c:pt idx="58">
                  <c:v>6.2296500000000004</c:v>
                </c:pt>
                <c:pt idx="59">
                  <c:v>6.2426899999999996</c:v>
                </c:pt>
                <c:pt idx="60">
                  <c:v>6.2538600000000004</c:v>
                </c:pt>
                <c:pt idx="61">
                  <c:v>6.2803399999999998</c:v>
                </c:pt>
                <c:pt idx="62">
                  <c:v>6.3975299999999997</c:v>
                </c:pt>
                <c:pt idx="63">
                  <c:v>6.4344000000000001</c:v>
                </c:pt>
                <c:pt idx="64">
                  <c:v>6.4813400000000003</c:v>
                </c:pt>
                <c:pt idx="65">
                  <c:v>6.4869599999999998</c:v>
                </c:pt>
                <c:pt idx="66">
                  <c:v>6.6285800000000004</c:v>
                </c:pt>
                <c:pt idx="67">
                  <c:v>6.64656</c:v>
                </c:pt>
                <c:pt idx="68">
                  <c:v>6.6757099999999996</c:v>
                </c:pt>
                <c:pt idx="69">
                  <c:v>6.6813799999999999</c:v>
                </c:pt>
                <c:pt idx="70">
                  <c:v>6.8427600000000002</c:v>
                </c:pt>
              </c:numCache>
            </c:numRef>
          </c:xVal>
          <c:yVal>
            <c:numRef>
              <c:f>cav1ncav2nT2CPRtaper_300mm!$O$197:$O$350</c:f>
              <c:numCache>
                <c:formatCode>0.00E+00</c:formatCode>
                <c:ptCount val="154"/>
                <c:pt idx="0">
                  <c:v>5.0302831894949737E-7</c:v>
                </c:pt>
                <c:pt idx="1">
                  <c:v>2.9329429799946573E-6</c:v>
                </c:pt>
                <c:pt idx="2">
                  <c:v>2.4382382937044063E-6</c:v>
                </c:pt>
                <c:pt idx="3">
                  <c:v>5.3819036868358438E-7</c:v>
                </c:pt>
                <c:pt idx="4">
                  <c:v>8.634455822291969E-6</c:v>
                </c:pt>
                <c:pt idx="5">
                  <c:v>7.4282658684928573E-7</c:v>
                </c:pt>
                <c:pt idx="6">
                  <c:v>8.7493272070940701E-6</c:v>
                </c:pt>
                <c:pt idx="7">
                  <c:v>5.8625477239136434E-6</c:v>
                </c:pt>
                <c:pt idx="8">
                  <c:v>2.2495753260438908E-6</c:v>
                </c:pt>
                <c:pt idx="9">
                  <c:v>4.6261027738095766E-7</c:v>
                </c:pt>
                <c:pt idx="10">
                  <c:v>2.262469892950751E-5</c:v>
                </c:pt>
                <c:pt idx="11">
                  <c:v>8.7300379201377285E-8</c:v>
                </c:pt>
                <c:pt idx="12">
                  <c:v>1.0209528905516237E-6</c:v>
                </c:pt>
                <c:pt idx="13">
                  <c:v>3.7661592911203223E-7</c:v>
                </c:pt>
                <c:pt idx="14">
                  <c:v>6.0301966755013184E-6</c:v>
                </c:pt>
                <c:pt idx="15">
                  <c:v>2.9658938646189075E-7</c:v>
                </c:pt>
                <c:pt idx="16">
                  <c:v>5.4294219184978169E-8</c:v>
                </c:pt>
                <c:pt idx="17">
                  <c:v>5.053194713177144E-7</c:v>
                </c:pt>
                <c:pt idx="18">
                  <c:v>1.660237364716974E-6</c:v>
                </c:pt>
                <c:pt idx="19">
                  <c:v>8.0540158076873589E-9</c:v>
                </c:pt>
                <c:pt idx="20">
                  <c:v>3.8250097227212863E-7</c:v>
                </c:pt>
                <c:pt idx="21">
                  <c:v>1.7635032685762587E-7</c:v>
                </c:pt>
                <c:pt idx="22">
                  <c:v>4.3682758200271404E-7</c:v>
                </c:pt>
                <c:pt idx="23">
                  <c:v>3.1159078962952749E-7</c:v>
                </c:pt>
                <c:pt idx="24">
                  <c:v>3.7336676578950859E-8</c:v>
                </c:pt>
                <c:pt idx="25">
                  <c:v>3.3552578489203797E-7</c:v>
                </c:pt>
                <c:pt idx="26">
                  <c:v>1.6178248597055648E-8</c:v>
                </c:pt>
                <c:pt idx="27">
                  <c:v>1.5308149137092893E-8</c:v>
                </c:pt>
                <c:pt idx="28">
                  <c:v>1.8399061354173953E-7</c:v>
                </c:pt>
                <c:pt idx="29">
                  <c:v>9.6486189366248356E-8</c:v>
                </c:pt>
                <c:pt idx="30">
                  <c:v>1.0493741295717838E-8</c:v>
                </c:pt>
                <c:pt idx="31">
                  <c:v>3.0342185357424661E-8</c:v>
                </c:pt>
                <c:pt idx="32">
                  <c:v>3.9616421490100727E-6</c:v>
                </c:pt>
                <c:pt idx="33">
                  <c:v>3.3636796107277676E-7</c:v>
                </c:pt>
                <c:pt idx="34">
                  <c:v>7.4583711453557806E-8</c:v>
                </c:pt>
                <c:pt idx="35">
                  <c:v>1.3636793414928034E-7</c:v>
                </c:pt>
                <c:pt idx="36">
                  <c:v>2.8881831571553579E-8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2.1449467971913281E-7</c:v>
                </c:pt>
                <c:pt idx="43">
                  <c:v>1.784203943897198E-8</c:v>
                </c:pt>
                <c:pt idx="44">
                  <c:v>0</c:v>
                </c:pt>
                <c:pt idx="45">
                  <c:v>2.8732674702051714E-9</c:v>
                </c:pt>
                <c:pt idx="46">
                  <c:v>1.9356608453557827E-8</c:v>
                </c:pt>
                <c:pt idx="47">
                  <c:v>2.6369210907893799E-7</c:v>
                </c:pt>
                <c:pt idx="48">
                  <c:v>1.3347103867995488E-9</c:v>
                </c:pt>
                <c:pt idx="49">
                  <c:v>1.8873301874929348E-8</c:v>
                </c:pt>
                <c:pt idx="50">
                  <c:v>2.3193687512617346E-9</c:v>
                </c:pt>
                <c:pt idx="51">
                  <c:v>7.734553108310161E-11</c:v>
                </c:pt>
                <c:pt idx="52">
                  <c:v>2.9606093932972637E-9</c:v>
                </c:pt>
                <c:pt idx="53">
                  <c:v>1.7523947858102611E-8</c:v>
                </c:pt>
                <c:pt idx="54">
                  <c:v>1.0970712978701514E-9</c:v>
                </c:pt>
                <c:pt idx="55">
                  <c:v>1.6186854289407881E-7</c:v>
                </c:pt>
                <c:pt idx="56">
                  <c:v>3.2803486805212279E-8</c:v>
                </c:pt>
                <c:pt idx="57">
                  <c:v>8.7197490214530973E-8</c:v>
                </c:pt>
                <c:pt idx="58">
                  <c:v>1.0950588822282983E-8</c:v>
                </c:pt>
                <c:pt idx="59">
                  <c:v>2.695190083139528E-10</c:v>
                </c:pt>
                <c:pt idx="60">
                  <c:v>1.198000090690991E-7</c:v>
                </c:pt>
                <c:pt idx="61">
                  <c:v>3.1305743472322975E-7</c:v>
                </c:pt>
                <c:pt idx="62">
                  <c:v>1.883503929903406E-12</c:v>
                </c:pt>
                <c:pt idx="63">
                  <c:v>2.7180432668051614E-8</c:v>
                </c:pt>
                <c:pt idx="64">
                  <c:v>6.7709024778046741E-7</c:v>
                </c:pt>
                <c:pt idx="65">
                  <c:v>2.4737986917656276E-8</c:v>
                </c:pt>
                <c:pt idx="66">
                  <c:v>3.3259828985503542E-9</c:v>
                </c:pt>
                <c:pt idx="67">
                  <c:v>7.5623545015971115E-7</c:v>
                </c:pt>
                <c:pt idx="68">
                  <c:v>8.1162809947991068E-9</c:v>
                </c:pt>
                <c:pt idx="69">
                  <c:v>1.3680314963486906E-7</c:v>
                </c:pt>
                <c:pt idx="70">
                  <c:v>3.438893268891283E-10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4E4-4285-BACA-B7BE20AB23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30112"/>
        <c:axId val="1867614720"/>
      </c:scatterChart>
      <c:scatterChart>
        <c:scatterStyle val="lineMarker"/>
        <c:varyColors val="0"/>
        <c:ser>
          <c:idx val="0"/>
          <c:order val="0"/>
          <c:tx>
            <c:strRef>
              <c:f>cav1ncav2nT2CPRtaper_300mm!$M$1</c:f>
              <c:strCache>
                <c:ptCount val="1"/>
                <c:pt idx="0">
                  <c:v>Rx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cav1ncav2nT2CPRtaper_300mm!$B$3:$B$190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4.0034299999999998</c:v>
                </c:pt>
                <c:pt idx="2">
                  <c:v>4.0347900000000001</c:v>
                </c:pt>
                <c:pt idx="3">
                  <c:v>4.0372399999999997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4.2288500000000004</c:v>
                </c:pt>
                <c:pt idx="7">
                  <c:v>4.2384899999999996</c:v>
                </c:pt>
                <c:pt idx="8">
                  <c:v>4.3151200000000003</c:v>
                </c:pt>
                <c:pt idx="9">
                  <c:v>4.3160299999999996</c:v>
                </c:pt>
                <c:pt idx="10">
                  <c:v>4.4358399999999998</c:v>
                </c:pt>
                <c:pt idx="11">
                  <c:v>4.4426300000000003</c:v>
                </c:pt>
                <c:pt idx="12">
                  <c:v>4.4930199999999996</c:v>
                </c:pt>
                <c:pt idx="13">
                  <c:v>4.5023499999999999</c:v>
                </c:pt>
                <c:pt idx="14">
                  <c:v>4.5154399999999999</c:v>
                </c:pt>
                <c:pt idx="15">
                  <c:v>4.5160299999999998</c:v>
                </c:pt>
                <c:pt idx="16">
                  <c:v>4.5486300000000002</c:v>
                </c:pt>
                <c:pt idx="17">
                  <c:v>4.5503099999999996</c:v>
                </c:pt>
                <c:pt idx="18">
                  <c:v>4.5855300000000003</c:v>
                </c:pt>
                <c:pt idx="19">
                  <c:v>4.5868099999999998</c:v>
                </c:pt>
                <c:pt idx="20">
                  <c:v>4.6046800000000001</c:v>
                </c:pt>
                <c:pt idx="21">
                  <c:v>4.6119500000000002</c:v>
                </c:pt>
                <c:pt idx="22">
                  <c:v>4.6869699999999996</c:v>
                </c:pt>
                <c:pt idx="23">
                  <c:v>4.7070600000000002</c:v>
                </c:pt>
                <c:pt idx="24">
                  <c:v>4.7293799999999999</c:v>
                </c:pt>
                <c:pt idx="25">
                  <c:v>4.7577699999999998</c:v>
                </c:pt>
                <c:pt idx="26">
                  <c:v>4.7935299999999996</c:v>
                </c:pt>
                <c:pt idx="27">
                  <c:v>4.8166399999999996</c:v>
                </c:pt>
                <c:pt idx="28">
                  <c:v>4.8592000000000004</c:v>
                </c:pt>
                <c:pt idx="29">
                  <c:v>4.87277</c:v>
                </c:pt>
                <c:pt idx="30">
                  <c:v>4.92666</c:v>
                </c:pt>
                <c:pt idx="31">
                  <c:v>4.9721700000000002</c:v>
                </c:pt>
                <c:pt idx="32">
                  <c:v>5.0097300000000002</c:v>
                </c:pt>
                <c:pt idx="33">
                  <c:v>5.0732900000000001</c:v>
                </c:pt>
                <c:pt idx="34">
                  <c:v>5.1757999999999997</c:v>
                </c:pt>
                <c:pt idx="35">
                  <c:v>5.2194200000000004</c:v>
                </c:pt>
                <c:pt idx="36">
                  <c:v>5.2701900000000004</c:v>
                </c:pt>
                <c:pt idx="37">
                  <c:v>5.3063200000000004</c:v>
                </c:pt>
                <c:pt idx="38">
                  <c:v>5.3613900000000001</c:v>
                </c:pt>
                <c:pt idx="39">
                  <c:v>5.3636499999999998</c:v>
                </c:pt>
                <c:pt idx="45">
                  <c:v>5.4585499999999998</c:v>
                </c:pt>
                <c:pt idx="46">
                  <c:v>5.4648700000000003</c:v>
                </c:pt>
                <c:pt idx="47">
                  <c:v>5.4978400000000001</c:v>
                </c:pt>
                <c:pt idx="48">
                  <c:v>5.5032100000000002</c:v>
                </c:pt>
                <c:pt idx="49">
                  <c:v>5.5139500000000004</c:v>
                </c:pt>
                <c:pt idx="50">
                  <c:v>5.5567700000000002</c:v>
                </c:pt>
                <c:pt idx="51">
                  <c:v>5.5855800000000002</c:v>
                </c:pt>
                <c:pt idx="52">
                  <c:v>5.6011100000000003</c:v>
                </c:pt>
                <c:pt idx="53">
                  <c:v>5.6195500000000003</c:v>
                </c:pt>
                <c:pt idx="54">
                  <c:v>5.6253099999999998</c:v>
                </c:pt>
                <c:pt idx="55">
                  <c:v>5.6324199999999998</c:v>
                </c:pt>
                <c:pt idx="56">
                  <c:v>5.6456900000000001</c:v>
                </c:pt>
                <c:pt idx="57">
                  <c:v>5.6434499999999996</c:v>
                </c:pt>
                <c:pt idx="58">
                  <c:v>5.6471099999999996</c:v>
                </c:pt>
                <c:pt idx="60">
                  <c:v>5.6589799999999997</c:v>
                </c:pt>
                <c:pt idx="61">
                  <c:v>5.6646099999999997</c:v>
                </c:pt>
                <c:pt idx="62">
                  <c:v>5.6660700000000004</c:v>
                </c:pt>
                <c:pt idx="64">
                  <c:v>5.6978999999999997</c:v>
                </c:pt>
                <c:pt idx="65">
                  <c:v>5.7046999999999999</c:v>
                </c:pt>
                <c:pt idx="66">
                  <c:v>5.7111099999999997</c:v>
                </c:pt>
                <c:pt idx="67">
                  <c:v>5.7583000000000002</c:v>
                </c:pt>
                <c:pt idx="68">
                  <c:v>5.76905</c:v>
                </c:pt>
                <c:pt idx="69">
                  <c:v>5.7720799999999999</c:v>
                </c:pt>
                <c:pt idx="70">
                  <c:v>5.7824799999999996</c:v>
                </c:pt>
                <c:pt idx="71">
                  <c:v>5.79535</c:v>
                </c:pt>
                <c:pt idx="72">
                  <c:v>5.8156600000000003</c:v>
                </c:pt>
                <c:pt idx="73">
                  <c:v>5.8238200000000004</c:v>
                </c:pt>
                <c:pt idx="74">
                  <c:v>5.8339499999999997</c:v>
                </c:pt>
                <c:pt idx="75">
                  <c:v>5.8643599999999996</c:v>
                </c:pt>
                <c:pt idx="76">
                  <c:v>5.8945999999999996</c:v>
                </c:pt>
                <c:pt idx="77">
                  <c:v>5.8999100000000002</c:v>
                </c:pt>
                <c:pt idx="78">
                  <c:v>5.9256700000000002</c:v>
                </c:pt>
                <c:pt idx="79">
                  <c:v>5.95207</c:v>
                </c:pt>
                <c:pt idx="80">
                  <c:v>5.9598199999999997</c:v>
                </c:pt>
                <c:pt idx="81">
                  <c:v>5.9622299999999999</c:v>
                </c:pt>
                <c:pt idx="82">
                  <c:v>5.9849699999999997</c:v>
                </c:pt>
                <c:pt idx="83">
                  <c:v>6.0039600000000002</c:v>
                </c:pt>
                <c:pt idx="84">
                  <c:v>6.0425199999999997</c:v>
                </c:pt>
                <c:pt idx="85">
                  <c:v>6.0517700000000003</c:v>
                </c:pt>
                <c:pt idx="86">
                  <c:v>6.0570899999999996</c:v>
                </c:pt>
                <c:pt idx="87">
                  <c:v>6.1236100000000002</c:v>
                </c:pt>
                <c:pt idx="88">
                  <c:v>6.1333200000000003</c:v>
                </c:pt>
                <c:pt idx="89">
                  <c:v>6.1550700000000003</c:v>
                </c:pt>
                <c:pt idx="90">
                  <c:v>6.1620200000000001</c:v>
                </c:pt>
                <c:pt idx="91">
                  <c:v>6.1887400000000001</c:v>
                </c:pt>
                <c:pt idx="92">
                  <c:v>6.2091799999999999</c:v>
                </c:pt>
                <c:pt idx="93">
                  <c:v>6.2126200000000003</c:v>
                </c:pt>
                <c:pt idx="94">
                  <c:v>6.2269199999999998</c:v>
                </c:pt>
                <c:pt idx="95">
                  <c:v>6.2526599999999997</c:v>
                </c:pt>
                <c:pt idx="96">
                  <c:v>6.2526999999999999</c:v>
                </c:pt>
                <c:pt idx="97">
                  <c:v>6.2563000000000004</c:v>
                </c:pt>
                <c:pt idx="98">
                  <c:v>6.2766200000000003</c:v>
                </c:pt>
                <c:pt idx="99">
                  <c:v>6.2953799999999998</c:v>
                </c:pt>
                <c:pt idx="100">
                  <c:v>6.3434100000000004</c:v>
                </c:pt>
                <c:pt idx="101">
                  <c:v>6.3665700000000003</c:v>
                </c:pt>
                <c:pt idx="102">
                  <c:v>6.37235</c:v>
                </c:pt>
                <c:pt idx="103">
                  <c:v>6.4044499999999998</c:v>
                </c:pt>
                <c:pt idx="104">
                  <c:v>6.4371200000000002</c:v>
                </c:pt>
                <c:pt idx="105">
                  <c:v>6.4453699999999996</c:v>
                </c:pt>
                <c:pt idx="106">
                  <c:v>6.47044</c:v>
                </c:pt>
                <c:pt idx="107">
                  <c:v>6.5072000000000001</c:v>
                </c:pt>
                <c:pt idx="108">
                  <c:v>6.5086899999999996</c:v>
                </c:pt>
                <c:pt idx="109">
                  <c:v>6.5267999999999997</c:v>
                </c:pt>
                <c:pt idx="110">
                  <c:v>6.53606</c:v>
                </c:pt>
                <c:pt idx="111">
                  <c:v>6.5829700000000004</c:v>
                </c:pt>
                <c:pt idx="112">
                  <c:v>6.5901300000000003</c:v>
                </c:pt>
                <c:pt idx="113">
                  <c:v>6.6218599999999999</c:v>
                </c:pt>
                <c:pt idx="114">
                  <c:v>6.6472499999999997</c:v>
                </c:pt>
                <c:pt idx="115">
                  <c:v>6.6566799999999997</c:v>
                </c:pt>
                <c:pt idx="116">
                  <c:v>6.7158600000000002</c:v>
                </c:pt>
                <c:pt idx="117">
                  <c:v>6.7446200000000003</c:v>
                </c:pt>
                <c:pt idx="118">
                  <c:v>6.7485200000000001</c:v>
                </c:pt>
                <c:pt idx="119">
                  <c:v>6.7790499999999998</c:v>
                </c:pt>
                <c:pt idx="120">
                  <c:v>6.8060200000000002</c:v>
                </c:pt>
                <c:pt idx="121">
                  <c:v>6.8222899999999997</c:v>
                </c:pt>
                <c:pt idx="122">
                  <c:v>6.8614199999999999</c:v>
                </c:pt>
                <c:pt idx="123">
                  <c:v>6.8880600000000003</c:v>
                </c:pt>
                <c:pt idx="124">
                  <c:v>6.8927899999999998</c:v>
                </c:pt>
                <c:pt idx="125">
                  <c:v>6.9082800000000004</c:v>
                </c:pt>
                <c:pt idx="126">
                  <c:v>6.9169600000000004</c:v>
                </c:pt>
                <c:pt idx="127">
                  <c:v>6.96204</c:v>
                </c:pt>
                <c:pt idx="128">
                  <c:v>6.98569</c:v>
                </c:pt>
              </c:numCache>
            </c:numRef>
          </c:xVal>
          <c:yVal>
            <c:numRef>
              <c:f>cav1ncav2nT2CPRtaper_300mm!$M$3:$M$190</c:f>
              <c:numCache>
                <c:formatCode>0.00E+00</c:formatCode>
                <c:ptCount val="188"/>
                <c:pt idx="0">
                  <c:v>2.4253464697590474</c:v>
                </c:pt>
                <c:pt idx="1">
                  <c:v>1.0418649574460335</c:v>
                </c:pt>
                <c:pt idx="2">
                  <c:v>1.3585027314736307</c:v>
                </c:pt>
                <c:pt idx="3">
                  <c:v>3.9055782281316965E-3</c:v>
                </c:pt>
                <c:pt idx="4">
                  <c:v>1947.4454783323481</c:v>
                </c:pt>
                <c:pt idx="5">
                  <c:v>896.35555319299624</c:v>
                </c:pt>
                <c:pt idx="6">
                  <c:v>0.12073853744296507</c:v>
                </c:pt>
                <c:pt idx="7">
                  <c:v>3.6024612410118926</c:v>
                </c:pt>
                <c:pt idx="8">
                  <c:v>6.2203689081606228</c:v>
                </c:pt>
                <c:pt idx="9">
                  <c:v>118.17836577912574</c:v>
                </c:pt>
                <c:pt idx="10">
                  <c:v>0.21819473598227421</c:v>
                </c:pt>
                <c:pt idx="11">
                  <c:v>59.882012464976135</c:v>
                </c:pt>
                <c:pt idx="12">
                  <c:v>91.437033608383729</c:v>
                </c:pt>
                <c:pt idx="13">
                  <c:v>5.8414779441948683</c:v>
                </c:pt>
                <c:pt idx="14">
                  <c:v>4.3189350906041729E-2</c:v>
                </c:pt>
                <c:pt idx="15">
                  <c:v>5.6379385728830778E-2</c:v>
                </c:pt>
                <c:pt idx="16">
                  <c:v>11.015609560327126</c:v>
                </c:pt>
                <c:pt idx="17">
                  <c:v>113.38850512512684</c:v>
                </c:pt>
                <c:pt idx="18" formatCode="General">
                  <c:v>38.871562533204319</c:v>
                </c:pt>
                <c:pt idx="19">
                  <c:v>103.40711297506323</c:v>
                </c:pt>
                <c:pt idx="20">
                  <c:v>35.79537355551782</c:v>
                </c:pt>
                <c:pt idx="21">
                  <c:v>0.25133895918863569</c:v>
                </c:pt>
                <c:pt idx="22">
                  <c:v>9.6552975679814388</c:v>
                </c:pt>
                <c:pt idx="23">
                  <c:v>61.09551185362217</c:v>
                </c:pt>
                <c:pt idx="24">
                  <c:v>36.474748098125751</c:v>
                </c:pt>
                <c:pt idx="25">
                  <c:v>28.934890094387072</c:v>
                </c:pt>
                <c:pt idx="26" formatCode="General">
                  <c:v>27.849249051243081</c:v>
                </c:pt>
                <c:pt idx="27">
                  <c:v>36.352075265944151</c:v>
                </c:pt>
                <c:pt idx="28">
                  <c:v>4.298371454519045</c:v>
                </c:pt>
                <c:pt idx="29">
                  <c:v>1.0934188603565569</c:v>
                </c:pt>
                <c:pt idx="30">
                  <c:v>1.9965540568354951</c:v>
                </c:pt>
                <c:pt idx="31">
                  <c:v>33.115301593644581</c:v>
                </c:pt>
                <c:pt idx="32">
                  <c:v>4.1931509504930062</c:v>
                </c:pt>
                <c:pt idx="33">
                  <c:v>21.90729599429423</c:v>
                </c:pt>
                <c:pt idx="34">
                  <c:v>2.0587604868145024</c:v>
                </c:pt>
                <c:pt idx="35">
                  <c:v>3.1374456126595689</c:v>
                </c:pt>
                <c:pt idx="36">
                  <c:v>4.660201116456366E-2</c:v>
                </c:pt>
                <c:pt idx="37">
                  <c:v>2.0653790542300352</c:v>
                </c:pt>
                <c:pt idx="38">
                  <c:v>60.876729325445886</c:v>
                </c:pt>
                <c:pt idx="39">
                  <c:v>825.37223839966487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383.03802287124313</c:v>
                </c:pt>
                <c:pt idx="46">
                  <c:v>1.1175258744926433E-2</c:v>
                </c:pt>
                <c:pt idx="47">
                  <c:v>7.8372909759806904</c:v>
                </c:pt>
                <c:pt idx="48">
                  <c:v>380.69407422652256</c:v>
                </c:pt>
                <c:pt idx="49">
                  <c:v>1.8358746843715792</c:v>
                </c:pt>
                <c:pt idx="50">
                  <c:v>6.7278962202648618</c:v>
                </c:pt>
                <c:pt idx="51">
                  <c:v>41.837083007357286</c:v>
                </c:pt>
                <c:pt idx="52">
                  <c:v>3.3134565166681074</c:v>
                </c:pt>
                <c:pt idx="53">
                  <c:v>0.27658429479292757</c:v>
                </c:pt>
                <c:pt idx="54">
                  <c:v>1.6256681504274502</c:v>
                </c:pt>
                <c:pt idx="55">
                  <c:v>0.23440525529140677</c:v>
                </c:pt>
                <c:pt idx="56">
                  <c:v>4.0104511056577342E-3</c:v>
                </c:pt>
                <c:pt idx="57">
                  <c:v>0.40163216391241263</c:v>
                </c:pt>
                <c:pt idx="58">
                  <c:v>3.5470930636949038</c:v>
                </c:pt>
                <c:pt idx="59">
                  <c:v>0</c:v>
                </c:pt>
                <c:pt idx="60">
                  <c:v>5.6245092469035542</c:v>
                </c:pt>
                <c:pt idx="61">
                  <c:v>9.2696490912853053E-3</c:v>
                </c:pt>
                <c:pt idx="62">
                  <c:v>0.29247937354067921</c:v>
                </c:pt>
                <c:pt idx="63">
                  <c:v>0</c:v>
                </c:pt>
                <c:pt idx="64">
                  <c:v>0.16899298569328991</c:v>
                </c:pt>
                <c:pt idx="65">
                  <c:v>6.7101723610451428E-2</c:v>
                </c:pt>
                <c:pt idx="66">
                  <c:v>1.0878195329776118E-4</c:v>
                </c:pt>
                <c:pt idx="67">
                  <c:v>1.619844436403598</c:v>
                </c:pt>
                <c:pt idx="68">
                  <c:v>35.704775679128666</c:v>
                </c:pt>
                <c:pt idx="69">
                  <c:v>1.2520334034947365</c:v>
                </c:pt>
                <c:pt idx="70">
                  <c:v>5.6680038553557466E-2</c:v>
                </c:pt>
                <c:pt idx="71">
                  <c:v>0.16319253408238396</c:v>
                </c:pt>
                <c:pt idx="72">
                  <c:v>3.4874307131789983</c:v>
                </c:pt>
                <c:pt idx="73">
                  <c:v>0.15557723010278798</c:v>
                </c:pt>
                <c:pt idx="74">
                  <c:v>2.9237895993091845E-2</c:v>
                </c:pt>
                <c:pt idx="75">
                  <c:v>0.2008982469226385</c:v>
                </c:pt>
                <c:pt idx="76">
                  <c:v>2.2157074628675066E-2</c:v>
                </c:pt>
                <c:pt idx="77">
                  <c:v>0.22762079300573185</c:v>
                </c:pt>
                <c:pt idx="78">
                  <c:v>2.4279217052826465</c:v>
                </c:pt>
                <c:pt idx="79">
                  <c:v>0.39606609501308454</c:v>
                </c:pt>
                <c:pt idx="80">
                  <c:v>6.9064774811146563</c:v>
                </c:pt>
                <c:pt idx="81">
                  <c:v>1.8624868660137843</c:v>
                </c:pt>
                <c:pt idx="82">
                  <c:v>22.663838035962392</c:v>
                </c:pt>
                <c:pt idx="83">
                  <c:v>1.4002395893981157</c:v>
                </c:pt>
                <c:pt idx="84">
                  <c:v>0.14100606760962534</c:v>
                </c:pt>
                <c:pt idx="85">
                  <c:v>0.1231619228013125</c:v>
                </c:pt>
                <c:pt idx="86">
                  <c:v>0.72354344953472438</c:v>
                </c:pt>
                <c:pt idx="87">
                  <c:v>1.8611463683731843E-3</c:v>
                </c:pt>
                <c:pt idx="88">
                  <c:v>7.651107756939915E-2</c:v>
                </c:pt>
                <c:pt idx="89">
                  <c:v>2.2036008082229315</c:v>
                </c:pt>
                <c:pt idx="90">
                  <c:v>0.51394254963467223</c:v>
                </c:pt>
                <c:pt idx="91">
                  <c:v>2.7549545218239933E-3</c:v>
                </c:pt>
                <c:pt idx="92">
                  <c:v>1.166152496924135</c:v>
                </c:pt>
                <c:pt idx="93">
                  <c:v>16.255653132408391</c:v>
                </c:pt>
                <c:pt idx="94">
                  <c:v>15.597777616632872</c:v>
                </c:pt>
                <c:pt idx="95">
                  <c:v>1.2452659153949246E-4</c:v>
                </c:pt>
                <c:pt idx="96">
                  <c:v>3.6592155223617656E-5</c:v>
                </c:pt>
                <c:pt idx="97">
                  <c:v>0.32249129121929593</c:v>
                </c:pt>
                <c:pt idx="98">
                  <c:v>0.43582544685186492</c:v>
                </c:pt>
                <c:pt idx="99">
                  <c:v>0.89047134539618122</c:v>
                </c:pt>
                <c:pt idx="100">
                  <c:v>0.3580982129669304</c:v>
                </c:pt>
                <c:pt idx="101">
                  <c:v>1.316935290521533</c:v>
                </c:pt>
                <c:pt idx="102">
                  <c:v>0.27171644653454469</c:v>
                </c:pt>
                <c:pt idx="103">
                  <c:v>0.24345076491408787</c:v>
                </c:pt>
                <c:pt idx="104">
                  <c:v>0.3859933762152899</c:v>
                </c:pt>
                <c:pt idx="105">
                  <c:v>2.7614730908997256E-2</c:v>
                </c:pt>
                <c:pt idx="106">
                  <c:v>1.526928871512456</c:v>
                </c:pt>
                <c:pt idx="107">
                  <c:v>0.17335253423172647</c:v>
                </c:pt>
                <c:pt idx="108">
                  <c:v>2.265873908216523E-2</c:v>
                </c:pt>
                <c:pt idx="109">
                  <c:v>0.64135459806030415</c:v>
                </c:pt>
                <c:pt idx="110">
                  <c:v>5.2830277796293608</c:v>
                </c:pt>
                <c:pt idx="111">
                  <c:v>0.14791827642529559</c:v>
                </c:pt>
                <c:pt idx="112">
                  <c:v>3.1392999664679823E-2</c:v>
                </c:pt>
                <c:pt idx="113">
                  <c:v>1.6666441322108439E-3</c:v>
                </c:pt>
                <c:pt idx="114">
                  <c:v>3.2414229036882842E-3</c:v>
                </c:pt>
                <c:pt idx="115">
                  <c:v>1.3878846887351333</c:v>
                </c:pt>
                <c:pt idx="116">
                  <c:v>0.58839294559245769</c:v>
                </c:pt>
                <c:pt idx="117">
                  <c:v>1.4425323607968477</c:v>
                </c:pt>
                <c:pt idx="118">
                  <c:v>0.12328189485089291</c:v>
                </c:pt>
                <c:pt idx="119">
                  <c:v>0.24256202731030502</c:v>
                </c:pt>
                <c:pt idx="120">
                  <c:v>0.19931567516806487</c:v>
                </c:pt>
                <c:pt idx="121">
                  <c:v>9.9911857828082406E-4</c:v>
                </c:pt>
                <c:pt idx="122">
                  <c:v>0.87216221033531871</c:v>
                </c:pt>
                <c:pt idx="123">
                  <c:v>0.15284372323116369</c:v>
                </c:pt>
                <c:pt idx="124">
                  <c:v>8.5726684320465776E-3</c:v>
                </c:pt>
                <c:pt idx="125">
                  <c:v>0.13137079622622994</c:v>
                </c:pt>
                <c:pt idx="126">
                  <c:v>7.7366682680525711E-2</c:v>
                </c:pt>
                <c:pt idx="127">
                  <c:v>1.075677386131169</c:v>
                </c:pt>
                <c:pt idx="128">
                  <c:v>2.5801807524389336E-5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4E4-4285-BACA-B7BE20AB23A4}"/>
            </c:ext>
          </c:extLst>
        </c:ser>
        <c:ser>
          <c:idx val="1"/>
          <c:order val="1"/>
          <c:tx>
            <c:strRef>
              <c:f>cav1ncav2nT2CPRtaper_300mm!$N$1</c:f>
              <c:strCache>
                <c:ptCount val="1"/>
                <c:pt idx="0">
                  <c:v>Ry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cav1ncav2nT2CPRtaper_300mm!$B$3:$B$190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4.0034299999999998</c:v>
                </c:pt>
                <c:pt idx="2">
                  <c:v>4.0347900000000001</c:v>
                </c:pt>
                <c:pt idx="3">
                  <c:v>4.0372399999999997</c:v>
                </c:pt>
                <c:pt idx="4">
                  <c:v>4.1298899999999996</c:v>
                </c:pt>
                <c:pt idx="5">
                  <c:v>4.1300699999999999</c:v>
                </c:pt>
                <c:pt idx="6">
                  <c:v>4.2288500000000004</c:v>
                </c:pt>
                <c:pt idx="7">
                  <c:v>4.2384899999999996</c:v>
                </c:pt>
                <c:pt idx="8">
                  <c:v>4.3151200000000003</c:v>
                </c:pt>
                <c:pt idx="9">
                  <c:v>4.3160299999999996</c:v>
                </c:pt>
                <c:pt idx="10">
                  <c:v>4.4358399999999998</c:v>
                </c:pt>
                <c:pt idx="11">
                  <c:v>4.4426300000000003</c:v>
                </c:pt>
                <c:pt idx="12">
                  <c:v>4.4930199999999996</c:v>
                </c:pt>
                <c:pt idx="13">
                  <c:v>4.5023499999999999</c:v>
                </c:pt>
                <c:pt idx="14">
                  <c:v>4.5154399999999999</c:v>
                </c:pt>
                <c:pt idx="15">
                  <c:v>4.5160299999999998</c:v>
                </c:pt>
                <c:pt idx="16">
                  <c:v>4.5486300000000002</c:v>
                </c:pt>
                <c:pt idx="17">
                  <c:v>4.5503099999999996</c:v>
                </c:pt>
                <c:pt idx="18">
                  <c:v>4.5855300000000003</c:v>
                </c:pt>
                <c:pt idx="19">
                  <c:v>4.5868099999999998</c:v>
                </c:pt>
                <c:pt idx="20">
                  <c:v>4.6046800000000001</c:v>
                </c:pt>
                <c:pt idx="21">
                  <c:v>4.6119500000000002</c:v>
                </c:pt>
                <c:pt idx="22">
                  <c:v>4.6869699999999996</c:v>
                </c:pt>
                <c:pt idx="23">
                  <c:v>4.7070600000000002</c:v>
                </c:pt>
                <c:pt idx="24">
                  <c:v>4.7293799999999999</c:v>
                </c:pt>
                <c:pt idx="25">
                  <c:v>4.7577699999999998</c:v>
                </c:pt>
                <c:pt idx="26">
                  <c:v>4.7935299999999996</c:v>
                </c:pt>
                <c:pt idx="27">
                  <c:v>4.8166399999999996</c:v>
                </c:pt>
                <c:pt idx="28">
                  <c:v>4.8592000000000004</c:v>
                </c:pt>
                <c:pt idx="29">
                  <c:v>4.87277</c:v>
                </c:pt>
                <c:pt idx="30">
                  <c:v>4.92666</c:v>
                </c:pt>
                <c:pt idx="31">
                  <c:v>4.9721700000000002</c:v>
                </c:pt>
                <c:pt idx="32">
                  <c:v>5.0097300000000002</c:v>
                </c:pt>
                <c:pt idx="33">
                  <c:v>5.0732900000000001</c:v>
                </c:pt>
                <c:pt idx="34">
                  <c:v>5.1757999999999997</c:v>
                </c:pt>
                <c:pt idx="35">
                  <c:v>5.2194200000000004</c:v>
                </c:pt>
                <c:pt idx="36">
                  <c:v>5.2701900000000004</c:v>
                </c:pt>
                <c:pt idx="37">
                  <c:v>5.3063200000000004</c:v>
                </c:pt>
                <c:pt idx="38">
                  <c:v>5.3613900000000001</c:v>
                </c:pt>
                <c:pt idx="39">
                  <c:v>5.3636499999999998</c:v>
                </c:pt>
                <c:pt idx="45">
                  <c:v>5.4585499999999998</c:v>
                </c:pt>
                <c:pt idx="46">
                  <c:v>5.4648700000000003</c:v>
                </c:pt>
                <c:pt idx="47">
                  <c:v>5.4978400000000001</c:v>
                </c:pt>
                <c:pt idx="48">
                  <c:v>5.5032100000000002</c:v>
                </c:pt>
                <c:pt idx="49">
                  <c:v>5.5139500000000004</c:v>
                </c:pt>
                <c:pt idx="50">
                  <c:v>5.5567700000000002</c:v>
                </c:pt>
                <c:pt idx="51">
                  <c:v>5.5855800000000002</c:v>
                </c:pt>
                <c:pt idx="52">
                  <c:v>5.6011100000000003</c:v>
                </c:pt>
                <c:pt idx="53">
                  <c:v>5.6195500000000003</c:v>
                </c:pt>
                <c:pt idx="54">
                  <c:v>5.6253099999999998</c:v>
                </c:pt>
                <c:pt idx="55">
                  <c:v>5.6324199999999998</c:v>
                </c:pt>
                <c:pt idx="56">
                  <c:v>5.6456900000000001</c:v>
                </c:pt>
                <c:pt idx="57">
                  <c:v>5.6434499999999996</c:v>
                </c:pt>
                <c:pt idx="58">
                  <c:v>5.6471099999999996</c:v>
                </c:pt>
                <c:pt idx="60">
                  <c:v>5.6589799999999997</c:v>
                </c:pt>
                <c:pt idx="61">
                  <c:v>5.6646099999999997</c:v>
                </c:pt>
                <c:pt idx="62">
                  <c:v>5.6660700000000004</c:v>
                </c:pt>
                <c:pt idx="64">
                  <c:v>5.6978999999999997</c:v>
                </c:pt>
                <c:pt idx="65">
                  <c:v>5.7046999999999999</c:v>
                </c:pt>
                <c:pt idx="66">
                  <c:v>5.7111099999999997</c:v>
                </c:pt>
                <c:pt idx="67">
                  <c:v>5.7583000000000002</c:v>
                </c:pt>
                <c:pt idx="68">
                  <c:v>5.76905</c:v>
                </c:pt>
                <c:pt idx="69">
                  <c:v>5.7720799999999999</c:v>
                </c:pt>
                <c:pt idx="70">
                  <c:v>5.7824799999999996</c:v>
                </c:pt>
                <c:pt idx="71">
                  <c:v>5.79535</c:v>
                </c:pt>
                <c:pt idx="72">
                  <c:v>5.8156600000000003</c:v>
                </c:pt>
                <c:pt idx="73">
                  <c:v>5.8238200000000004</c:v>
                </c:pt>
                <c:pt idx="74">
                  <c:v>5.8339499999999997</c:v>
                </c:pt>
                <c:pt idx="75">
                  <c:v>5.8643599999999996</c:v>
                </c:pt>
                <c:pt idx="76">
                  <c:v>5.8945999999999996</c:v>
                </c:pt>
                <c:pt idx="77">
                  <c:v>5.8999100000000002</c:v>
                </c:pt>
                <c:pt idx="78">
                  <c:v>5.9256700000000002</c:v>
                </c:pt>
                <c:pt idx="79">
                  <c:v>5.95207</c:v>
                </c:pt>
                <c:pt idx="80">
                  <c:v>5.9598199999999997</c:v>
                </c:pt>
                <c:pt idx="81">
                  <c:v>5.9622299999999999</c:v>
                </c:pt>
                <c:pt idx="82">
                  <c:v>5.9849699999999997</c:v>
                </c:pt>
                <c:pt idx="83">
                  <c:v>6.0039600000000002</c:v>
                </c:pt>
                <c:pt idx="84">
                  <c:v>6.0425199999999997</c:v>
                </c:pt>
                <c:pt idx="85">
                  <c:v>6.0517700000000003</c:v>
                </c:pt>
                <c:pt idx="86">
                  <c:v>6.0570899999999996</c:v>
                </c:pt>
                <c:pt idx="87">
                  <c:v>6.1236100000000002</c:v>
                </c:pt>
                <c:pt idx="88">
                  <c:v>6.1333200000000003</c:v>
                </c:pt>
                <c:pt idx="89">
                  <c:v>6.1550700000000003</c:v>
                </c:pt>
                <c:pt idx="90">
                  <c:v>6.1620200000000001</c:v>
                </c:pt>
                <c:pt idx="91">
                  <c:v>6.1887400000000001</c:v>
                </c:pt>
                <c:pt idx="92">
                  <c:v>6.2091799999999999</c:v>
                </c:pt>
                <c:pt idx="93">
                  <c:v>6.2126200000000003</c:v>
                </c:pt>
                <c:pt idx="94">
                  <c:v>6.2269199999999998</c:v>
                </c:pt>
                <c:pt idx="95">
                  <c:v>6.2526599999999997</c:v>
                </c:pt>
                <c:pt idx="96">
                  <c:v>6.2526999999999999</c:v>
                </c:pt>
                <c:pt idx="97">
                  <c:v>6.2563000000000004</c:v>
                </c:pt>
                <c:pt idx="98">
                  <c:v>6.2766200000000003</c:v>
                </c:pt>
                <c:pt idx="99">
                  <c:v>6.2953799999999998</c:v>
                </c:pt>
                <c:pt idx="100">
                  <c:v>6.3434100000000004</c:v>
                </c:pt>
                <c:pt idx="101">
                  <c:v>6.3665700000000003</c:v>
                </c:pt>
                <c:pt idx="102">
                  <c:v>6.37235</c:v>
                </c:pt>
                <c:pt idx="103">
                  <c:v>6.4044499999999998</c:v>
                </c:pt>
                <c:pt idx="104">
                  <c:v>6.4371200000000002</c:v>
                </c:pt>
                <c:pt idx="105">
                  <c:v>6.4453699999999996</c:v>
                </c:pt>
                <c:pt idx="106">
                  <c:v>6.47044</c:v>
                </c:pt>
                <c:pt idx="107">
                  <c:v>6.5072000000000001</c:v>
                </c:pt>
                <c:pt idx="108">
                  <c:v>6.5086899999999996</c:v>
                </c:pt>
                <c:pt idx="109">
                  <c:v>6.5267999999999997</c:v>
                </c:pt>
                <c:pt idx="110">
                  <c:v>6.53606</c:v>
                </c:pt>
                <c:pt idx="111">
                  <c:v>6.5829700000000004</c:v>
                </c:pt>
                <c:pt idx="112">
                  <c:v>6.5901300000000003</c:v>
                </c:pt>
                <c:pt idx="113">
                  <c:v>6.6218599999999999</c:v>
                </c:pt>
                <c:pt idx="114">
                  <c:v>6.6472499999999997</c:v>
                </c:pt>
                <c:pt idx="115">
                  <c:v>6.6566799999999997</c:v>
                </c:pt>
                <c:pt idx="116">
                  <c:v>6.7158600000000002</c:v>
                </c:pt>
                <c:pt idx="117">
                  <c:v>6.7446200000000003</c:v>
                </c:pt>
                <c:pt idx="118">
                  <c:v>6.7485200000000001</c:v>
                </c:pt>
                <c:pt idx="119">
                  <c:v>6.7790499999999998</c:v>
                </c:pt>
                <c:pt idx="120">
                  <c:v>6.8060200000000002</c:v>
                </c:pt>
                <c:pt idx="121">
                  <c:v>6.8222899999999997</c:v>
                </c:pt>
                <c:pt idx="122">
                  <c:v>6.8614199999999999</c:v>
                </c:pt>
                <c:pt idx="123">
                  <c:v>6.8880600000000003</c:v>
                </c:pt>
                <c:pt idx="124">
                  <c:v>6.8927899999999998</c:v>
                </c:pt>
                <c:pt idx="125">
                  <c:v>6.9082800000000004</c:v>
                </c:pt>
                <c:pt idx="126">
                  <c:v>6.9169600000000004</c:v>
                </c:pt>
                <c:pt idx="127">
                  <c:v>6.96204</c:v>
                </c:pt>
                <c:pt idx="128">
                  <c:v>6.98569</c:v>
                </c:pt>
              </c:numCache>
            </c:numRef>
          </c:xVal>
          <c:yVal>
            <c:numRef>
              <c:f>cav1ncav2nT2CPRtaper_300mm!$N$3:$N$190</c:f>
              <c:numCache>
                <c:formatCode>0.00E+00</c:formatCode>
                <c:ptCount val="188"/>
                <c:pt idx="0">
                  <c:v>3.2883185857430808E-4</c:v>
                </c:pt>
                <c:pt idx="1">
                  <c:v>3.7672091033482047E-3</c:v>
                </c:pt>
                <c:pt idx="2">
                  <c:v>3.4646104506491822E-4</c:v>
                </c:pt>
                <c:pt idx="3">
                  <c:v>1.1160686258694984E-3</c:v>
                </c:pt>
                <c:pt idx="4">
                  <c:v>1.8726781061825239E-4</c:v>
                </c:pt>
                <c:pt idx="5">
                  <c:v>0.18905762288189745</c:v>
                </c:pt>
                <c:pt idx="6">
                  <c:v>2.0343369966660261E-3</c:v>
                </c:pt>
                <c:pt idx="7">
                  <c:v>4.9145545887678316E-4</c:v>
                </c:pt>
                <c:pt idx="8">
                  <c:v>1.8672633041173951E-2</c:v>
                </c:pt>
                <c:pt idx="9">
                  <c:v>3.950786003002256E-5</c:v>
                </c:pt>
                <c:pt idx="10">
                  <c:v>3.6787977913634094E-4</c:v>
                </c:pt>
                <c:pt idx="11">
                  <c:v>3.2993067650257606E-2</c:v>
                </c:pt>
                <c:pt idx="12">
                  <c:v>6.2408495073975112E-2</c:v>
                </c:pt>
                <c:pt idx="13">
                  <c:v>4.999394045677532E-3</c:v>
                </c:pt>
                <c:pt idx="14">
                  <c:v>30.00896089159664</c:v>
                </c:pt>
                <c:pt idx="15">
                  <c:v>8.036625165709696E-2</c:v>
                </c:pt>
                <c:pt idx="16">
                  <c:v>6.2733992345159564</c:v>
                </c:pt>
                <c:pt idx="17">
                  <c:v>33.360482676006207</c:v>
                </c:pt>
                <c:pt idx="18" formatCode="General">
                  <c:v>8.1239081185141266</c:v>
                </c:pt>
                <c:pt idx="19">
                  <c:v>11.67349226939</c:v>
                </c:pt>
                <c:pt idx="20">
                  <c:v>0.22723696611960234</c:v>
                </c:pt>
                <c:pt idx="21">
                  <c:v>5.0521079160940472</c:v>
                </c:pt>
                <c:pt idx="22">
                  <c:v>0.2073319256329641</c:v>
                </c:pt>
                <c:pt idx="23">
                  <c:v>1.6383484225302902E-2</c:v>
                </c:pt>
                <c:pt idx="24">
                  <c:v>3.7975692120011941E-3</c:v>
                </c:pt>
                <c:pt idx="25">
                  <c:v>1.6302305835330402</c:v>
                </c:pt>
                <c:pt idx="26" formatCode="General">
                  <c:v>18.685746493077129</c:v>
                </c:pt>
                <c:pt idx="27">
                  <c:v>0.81367557096535648</c:v>
                </c:pt>
                <c:pt idx="28">
                  <c:v>0.47841339733156424</c:v>
                </c:pt>
                <c:pt idx="29">
                  <c:v>3.3486737297365741</c:v>
                </c:pt>
                <c:pt idx="30">
                  <c:v>1.8706223485412466E-3</c:v>
                </c:pt>
                <c:pt idx="31">
                  <c:v>0.18948977888079782</c:v>
                </c:pt>
                <c:pt idx="32">
                  <c:v>3.3897277049664429E-2</c:v>
                </c:pt>
                <c:pt idx="33">
                  <c:v>2.1376777430329841E-4</c:v>
                </c:pt>
                <c:pt idx="34">
                  <c:v>0.70526677779967717</c:v>
                </c:pt>
                <c:pt idx="35">
                  <c:v>0.37631440579398073</c:v>
                </c:pt>
                <c:pt idx="36">
                  <c:v>0.37666406382838713</c:v>
                </c:pt>
                <c:pt idx="37">
                  <c:v>1.7649301084511393</c:v>
                </c:pt>
                <c:pt idx="38">
                  <c:v>207.48397131770855</c:v>
                </c:pt>
                <c:pt idx="39">
                  <c:v>1432.0220777781342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306.00132136023939</c:v>
                </c:pt>
                <c:pt idx="46">
                  <c:v>0.56871405104039052</c:v>
                </c:pt>
                <c:pt idx="47">
                  <c:v>17.106764657627533</c:v>
                </c:pt>
                <c:pt idx="48">
                  <c:v>294.2083553393237</c:v>
                </c:pt>
                <c:pt idx="49">
                  <c:v>1.3365108406558859</c:v>
                </c:pt>
                <c:pt idx="50">
                  <c:v>4.5327934378583112</c:v>
                </c:pt>
                <c:pt idx="51">
                  <c:v>64.245390258733735</c:v>
                </c:pt>
                <c:pt idx="52">
                  <c:v>1.1833773273814669</c:v>
                </c:pt>
                <c:pt idx="53">
                  <c:v>6.7424477577582034E-2</c:v>
                </c:pt>
                <c:pt idx="54">
                  <c:v>1.2922525626323054</c:v>
                </c:pt>
                <c:pt idx="55">
                  <c:v>1.1941788610230348</c:v>
                </c:pt>
                <c:pt idx="56">
                  <c:v>0.59014549497811586</c:v>
                </c:pt>
                <c:pt idx="57">
                  <c:v>0.40628485693139471</c:v>
                </c:pt>
                <c:pt idx="58">
                  <c:v>2.6355890692394399</c:v>
                </c:pt>
                <c:pt idx="59">
                  <c:v>0</c:v>
                </c:pt>
                <c:pt idx="60">
                  <c:v>9.8009404225048691</c:v>
                </c:pt>
                <c:pt idx="61">
                  <c:v>4.3691699680265502E-7</c:v>
                </c:pt>
                <c:pt idx="62">
                  <c:v>0.62431866277665771</c:v>
                </c:pt>
                <c:pt idx="63">
                  <c:v>0</c:v>
                </c:pt>
                <c:pt idx="64">
                  <c:v>9.6002398255549778E-2</c:v>
                </c:pt>
                <c:pt idx="65">
                  <c:v>0.85331671643348628</c:v>
                </c:pt>
                <c:pt idx="66">
                  <c:v>1.4418436413431067E-5</c:v>
                </c:pt>
                <c:pt idx="67">
                  <c:v>5.9021619111334953E-2</c:v>
                </c:pt>
                <c:pt idx="68">
                  <c:v>44.441050579341002</c:v>
                </c:pt>
                <c:pt idx="69">
                  <c:v>0.25485472396675535</c:v>
                </c:pt>
                <c:pt idx="70">
                  <c:v>0.25121255043591312</c:v>
                </c:pt>
                <c:pt idx="71">
                  <c:v>0.11630320426259212</c:v>
                </c:pt>
                <c:pt idx="72">
                  <c:v>1.3830430579908044</c:v>
                </c:pt>
                <c:pt idx="73">
                  <c:v>3.3478145555051937E-3</c:v>
                </c:pt>
                <c:pt idx="74">
                  <c:v>1.7236134794630254E-3</c:v>
                </c:pt>
                <c:pt idx="75">
                  <c:v>2.6439458403290247E-2</c:v>
                </c:pt>
                <c:pt idx="76">
                  <c:v>6.0949978879584754E-3</c:v>
                </c:pt>
                <c:pt idx="77">
                  <c:v>6.1361629439798185E-2</c:v>
                </c:pt>
                <c:pt idx="78">
                  <c:v>3.4750203474095881E-2</c:v>
                </c:pt>
                <c:pt idx="79">
                  <c:v>2.1471583150860853</c:v>
                </c:pt>
                <c:pt idx="80">
                  <c:v>5.8321365396079319</c:v>
                </c:pt>
                <c:pt idx="81">
                  <c:v>0.37423260941332864</c:v>
                </c:pt>
                <c:pt idx="82">
                  <c:v>8.891236197061934</c:v>
                </c:pt>
                <c:pt idx="83">
                  <c:v>0.49295352192735459</c:v>
                </c:pt>
                <c:pt idx="84">
                  <c:v>7.2713524963709447E-2</c:v>
                </c:pt>
                <c:pt idx="85">
                  <c:v>6.3405582479194207E-3</c:v>
                </c:pt>
                <c:pt idx="86">
                  <c:v>2.3707593878371821E-3</c:v>
                </c:pt>
                <c:pt idx="87">
                  <c:v>1.2386493065271532E-5</c:v>
                </c:pt>
                <c:pt idx="88">
                  <c:v>9.6820008758327224E-4</c:v>
                </c:pt>
                <c:pt idx="89">
                  <c:v>3.1505585880892965E-2</c:v>
                </c:pt>
                <c:pt idx="90">
                  <c:v>0.78733331614228441</c:v>
                </c:pt>
                <c:pt idx="91">
                  <c:v>0.10440311793890593</c:v>
                </c:pt>
                <c:pt idx="92">
                  <c:v>6.279282675745344E-4</c:v>
                </c:pt>
                <c:pt idx="93">
                  <c:v>8.8135243378704793</c:v>
                </c:pt>
                <c:pt idx="94">
                  <c:v>29.958950603727896</c:v>
                </c:pt>
                <c:pt idx="95">
                  <c:v>9.8352277203473754E-2</c:v>
                </c:pt>
                <c:pt idx="96">
                  <c:v>8.8360304604240394E-2</c:v>
                </c:pt>
                <c:pt idx="97">
                  <c:v>3.1040287681006782E-2</c:v>
                </c:pt>
                <c:pt idx="98">
                  <c:v>6.5453342299519272E-3</c:v>
                </c:pt>
                <c:pt idx="99">
                  <c:v>6.2506623687977065E-3</c:v>
                </c:pt>
                <c:pt idx="100">
                  <c:v>0.19826586207040345</c:v>
                </c:pt>
                <c:pt idx="101">
                  <c:v>1.5011156547722896E-2</c:v>
                </c:pt>
                <c:pt idx="102">
                  <c:v>7.4341489891340895E-3</c:v>
                </c:pt>
                <c:pt idx="103">
                  <c:v>6.5709987480461005E-3</c:v>
                </c:pt>
                <c:pt idx="104">
                  <c:v>1.5109893302913892E-3</c:v>
                </c:pt>
                <c:pt idx="105">
                  <c:v>0.11263919715526402</c:v>
                </c:pt>
                <c:pt idx="106">
                  <c:v>0.54597813125799088</c:v>
                </c:pt>
                <c:pt idx="107">
                  <c:v>2.360997705487318E-3</c:v>
                </c:pt>
                <c:pt idx="108">
                  <c:v>3.9704875406281958E-3</c:v>
                </c:pt>
                <c:pt idx="109">
                  <c:v>1.0730985966450601</c:v>
                </c:pt>
                <c:pt idx="110">
                  <c:v>5.5990798814019094</c:v>
                </c:pt>
                <c:pt idx="111">
                  <c:v>4.5131159719242774E-2</c:v>
                </c:pt>
                <c:pt idx="112">
                  <c:v>4.1732706330418305E-3</c:v>
                </c:pt>
                <c:pt idx="113">
                  <c:v>9.1280817087240063E-3</c:v>
                </c:pt>
                <c:pt idx="114">
                  <c:v>8.6313929831355156E-3</c:v>
                </c:pt>
                <c:pt idx="115">
                  <c:v>2.9710558071241477E-3</c:v>
                </c:pt>
                <c:pt idx="116">
                  <c:v>2.7033095989264242E-3</c:v>
                </c:pt>
                <c:pt idx="117">
                  <c:v>6.9719850594656954E-3</c:v>
                </c:pt>
                <c:pt idx="118">
                  <c:v>0.12387863700812453</c:v>
                </c:pt>
                <c:pt idx="119">
                  <c:v>0.18946404618630922</c:v>
                </c:pt>
                <c:pt idx="120">
                  <c:v>9.2733832248942851E-3</c:v>
                </c:pt>
                <c:pt idx="121">
                  <c:v>5.1066186675831132E-4</c:v>
                </c:pt>
                <c:pt idx="122">
                  <c:v>0.53124726561152891</c:v>
                </c:pt>
                <c:pt idx="123">
                  <c:v>1.025708851925424E-3</c:v>
                </c:pt>
                <c:pt idx="124">
                  <c:v>7.2291272852311045E-2</c:v>
                </c:pt>
                <c:pt idx="125">
                  <c:v>0.13232970714758924</c:v>
                </c:pt>
                <c:pt idx="126">
                  <c:v>8.6851815121417375E-2</c:v>
                </c:pt>
                <c:pt idx="127">
                  <c:v>1.1308706240512842E-7</c:v>
                </c:pt>
                <c:pt idx="128">
                  <c:v>3.5433544938125966E-3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4E4-4285-BACA-B7BE20AB23A4}"/>
            </c:ext>
          </c:extLst>
        </c:ser>
        <c:ser>
          <c:idx val="3"/>
          <c:order val="3"/>
          <c:tx>
            <c:strRef>
              <c:f>cav1ncav2nT2CPRtaper_300mm!$P$1</c:f>
              <c:strCache>
                <c:ptCount val="1"/>
                <c:pt idx="0">
                  <c:v>Rx PL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strRef>
              <c:f>cav1ncav2nT2CPRtaper_300mm!$B$2:$B$225</c:f>
              <c:strCache>
                <c:ptCount val="224"/>
                <c:pt idx="0">
                  <c:v>2,5</c:v>
                </c:pt>
                <c:pt idx="1">
                  <c:v>4,0034</c:v>
                </c:pt>
                <c:pt idx="2">
                  <c:v>4,00343</c:v>
                </c:pt>
                <c:pt idx="3">
                  <c:v>4,03479</c:v>
                </c:pt>
                <c:pt idx="4">
                  <c:v>4,03724</c:v>
                </c:pt>
                <c:pt idx="5">
                  <c:v>4,12989</c:v>
                </c:pt>
                <c:pt idx="6">
                  <c:v>4,13007</c:v>
                </c:pt>
                <c:pt idx="7">
                  <c:v>4,22885</c:v>
                </c:pt>
                <c:pt idx="8">
                  <c:v>4,23849</c:v>
                </c:pt>
                <c:pt idx="9">
                  <c:v>4,31512</c:v>
                </c:pt>
                <c:pt idx="10">
                  <c:v>4,31603</c:v>
                </c:pt>
                <c:pt idx="11">
                  <c:v>4,43584</c:v>
                </c:pt>
                <c:pt idx="12">
                  <c:v>4,44263</c:v>
                </c:pt>
                <c:pt idx="13">
                  <c:v>4,49302</c:v>
                </c:pt>
                <c:pt idx="14">
                  <c:v>4,50235</c:v>
                </c:pt>
                <c:pt idx="15">
                  <c:v>4,51544</c:v>
                </c:pt>
                <c:pt idx="16">
                  <c:v>4,51603</c:v>
                </c:pt>
                <c:pt idx="17">
                  <c:v>4,54863</c:v>
                </c:pt>
                <c:pt idx="18">
                  <c:v>4,55031</c:v>
                </c:pt>
                <c:pt idx="19">
                  <c:v>4,58553</c:v>
                </c:pt>
                <c:pt idx="20">
                  <c:v>4,58681</c:v>
                </c:pt>
                <c:pt idx="21">
                  <c:v>4,60468</c:v>
                </c:pt>
                <c:pt idx="22">
                  <c:v>4,61195</c:v>
                </c:pt>
                <c:pt idx="23">
                  <c:v>4,68697</c:v>
                </c:pt>
                <c:pt idx="24">
                  <c:v>4,70706</c:v>
                </c:pt>
                <c:pt idx="25">
                  <c:v>4,72938</c:v>
                </c:pt>
                <c:pt idx="26">
                  <c:v>4,75777</c:v>
                </c:pt>
                <c:pt idx="27">
                  <c:v>4,79353</c:v>
                </c:pt>
                <c:pt idx="28">
                  <c:v>4,81664</c:v>
                </c:pt>
                <c:pt idx="29">
                  <c:v>4,8592</c:v>
                </c:pt>
                <c:pt idx="30">
                  <c:v>4,87277</c:v>
                </c:pt>
                <c:pt idx="31">
                  <c:v>4,92666</c:v>
                </c:pt>
                <c:pt idx="32">
                  <c:v>4,97217</c:v>
                </c:pt>
                <c:pt idx="33">
                  <c:v>5,00973</c:v>
                </c:pt>
                <c:pt idx="34">
                  <c:v>5,07329</c:v>
                </c:pt>
                <c:pt idx="35">
                  <c:v>5,1758</c:v>
                </c:pt>
                <c:pt idx="36">
                  <c:v>5,21942</c:v>
                </c:pt>
                <c:pt idx="37">
                  <c:v>5,27019</c:v>
                </c:pt>
                <c:pt idx="38">
                  <c:v>5,30632</c:v>
                </c:pt>
                <c:pt idx="39">
                  <c:v>5,36139</c:v>
                </c:pt>
                <c:pt idx="40">
                  <c:v>5,36365</c:v>
                </c:pt>
                <c:pt idx="46">
                  <c:v>5,45855</c:v>
                </c:pt>
                <c:pt idx="47">
                  <c:v>5,46487</c:v>
                </c:pt>
                <c:pt idx="48">
                  <c:v>5,49784</c:v>
                </c:pt>
                <c:pt idx="49">
                  <c:v>5,50321</c:v>
                </c:pt>
                <c:pt idx="50">
                  <c:v>5,51395</c:v>
                </c:pt>
                <c:pt idx="51">
                  <c:v>5,55677</c:v>
                </c:pt>
                <c:pt idx="52">
                  <c:v>5,58558</c:v>
                </c:pt>
                <c:pt idx="53">
                  <c:v>5,60111</c:v>
                </c:pt>
                <c:pt idx="54">
                  <c:v>5,61955</c:v>
                </c:pt>
                <c:pt idx="55">
                  <c:v>5,62531</c:v>
                </c:pt>
                <c:pt idx="56">
                  <c:v>5,63242</c:v>
                </c:pt>
                <c:pt idx="57">
                  <c:v>5,64569</c:v>
                </c:pt>
                <c:pt idx="58">
                  <c:v>5,64345</c:v>
                </c:pt>
                <c:pt idx="59">
                  <c:v>5,64711</c:v>
                </c:pt>
                <c:pt idx="61">
                  <c:v>5,65898</c:v>
                </c:pt>
                <c:pt idx="62">
                  <c:v>5,66461</c:v>
                </c:pt>
                <c:pt idx="63">
                  <c:v>5,66607</c:v>
                </c:pt>
                <c:pt idx="65">
                  <c:v>5,6979</c:v>
                </c:pt>
                <c:pt idx="66">
                  <c:v>5,7047</c:v>
                </c:pt>
                <c:pt idx="67">
                  <c:v>5,71111</c:v>
                </c:pt>
                <c:pt idx="68">
                  <c:v>5,7583</c:v>
                </c:pt>
                <c:pt idx="69">
                  <c:v>5,76905</c:v>
                </c:pt>
                <c:pt idx="70">
                  <c:v>5,77208</c:v>
                </c:pt>
                <c:pt idx="71">
                  <c:v>5,78248</c:v>
                </c:pt>
                <c:pt idx="72">
                  <c:v>5,79535</c:v>
                </c:pt>
                <c:pt idx="73">
                  <c:v>5,81566</c:v>
                </c:pt>
                <c:pt idx="74">
                  <c:v>5,82382</c:v>
                </c:pt>
                <c:pt idx="75">
                  <c:v>5,83395</c:v>
                </c:pt>
                <c:pt idx="76">
                  <c:v>5,86436</c:v>
                </c:pt>
                <c:pt idx="77">
                  <c:v>5,8946</c:v>
                </c:pt>
                <c:pt idx="78">
                  <c:v>5,89991</c:v>
                </c:pt>
                <c:pt idx="79">
                  <c:v>5,92567</c:v>
                </c:pt>
                <c:pt idx="80">
                  <c:v>5,95207</c:v>
                </c:pt>
                <c:pt idx="81">
                  <c:v>5,95982</c:v>
                </c:pt>
                <c:pt idx="82">
                  <c:v>5,96223</c:v>
                </c:pt>
                <c:pt idx="83">
                  <c:v>5,98497</c:v>
                </c:pt>
                <c:pt idx="84">
                  <c:v>6,00396</c:v>
                </c:pt>
                <c:pt idx="85">
                  <c:v>6,04252</c:v>
                </c:pt>
                <c:pt idx="86">
                  <c:v>6,05177</c:v>
                </c:pt>
                <c:pt idx="87">
                  <c:v>6,05709</c:v>
                </c:pt>
                <c:pt idx="88">
                  <c:v>6,12361</c:v>
                </c:pt>
                <c:pt idx="89">
                  <c:v>6,13332</c:v>
                </c:pt>
                <c:pt idx="90">
                  <c:v>6,15507</c:v>
                </c:pt>
                <c:pt idx="91">
                  <c:v>6,16202</c:v>
                </c:pt>
                <c:pt idx="92">
                  <c:v>6,18874</c:v>
                </c:pt>
                <c:pt idx="93">
                  <c:v>6,20918</c:v>
                </c:pt>
                <c:pt idx="94">
                  <c:v>6,21262</c:v>
                </c:pt>
                <c:pt idx="95">
                  <c:v>6,22692</c:v>
                </c:pt>
                <c:pt idx="96">
                  <c:v>6,25266</c:v>
                </c:pt>
                <c:pt idx="97">
                  <c:v>6,2527</c:v>
                </c:pt>
                <c:pt idx="98">
                  <c:v>6,2563</c:v>
                </c:pt>
                <c:pt idx="99">
                  <c:v>6,27662</c:v>
                </c:pt>
                <c:pt idx="100">
                  <c:v>6,29538</c:v>
                </c:pt>
                <c:pt idx="101">
                  <c:v>6,34341</c:v>
                </c:pt>
                <c:pt idx="102">
                  <c:v>6,36657</c:v>
                </c:pt>
                <c:pt idx="103">
                  <c:v>6,37235</c:v>
                </c:pt>
                <c:pt idx="104">
                  <c:v>6,40445</c:v>
                </c:pt>
                <c:pt idx="105">
                  <c:v>6,43712</c:v>
                </c:pt>
                <c:pt idx="106">
                  <c:v>6,44537</c:v>
                </c:pt>
                <c:pt idx="107">
                  <c:v>6,47044</c:v>
                </c:pt>
                <c:pt idx="108">
                  <c:v>6,5072</c:v>
                </c:pt>
                <c:pt idx="109">
                  <c:v>6,50869</c:v>
                </c:pt>
                <c:pt idx="110">
                  <c:v>6,5268</c:v>
                </c:pt>
                <c:pt idx="111">
                  <c:v>6,53606</c:v>
                </c:pt>
                <c:pt idx="112">
                  <c:v>6,58297</c:v>
                </c:pt>
                <c:pt idx="113">
                  <c:v>6,59013</c:v>
                </c:pt>
                <c:pt idx="114">
                  <c:v>6,62186</c:v>
                </c:pt>
                <c:pt idx="115">
                  <c:v>6,64725</c:v>
                </c:pt>
                <c:pt idx="116">
                  <c:v>6,65668</c:v>
                </c:pt>
                <c:pt idx="117">
                  <c:v>6,71586</c:v>
                </c:pt>
                <c:pt idx="118">
                  <c:v>6,74462</c:v>
                </c:pt>
                <c:pt idx="119">
                  <c:v>6,74852</c:v>
                </c:pt>
                <c:pt idx="120">
                  <c:v>6,77905</c:v>
                </c:pt>
                <c:pt idx="121">
                  <c:v>6,80602</c:v>
                </c:pt>
                <c:pt idx="122">
                  <c:v>6,82229</c:v>
                </c:pt>
                <c:pt idx="123">
                  <c:v>6,86142</c:v>
                </c:pt>
                <c:pt idx="124">
                  <c:v>6,88806</c:v>
                </c:pt>
                <c:pt idx="125">
                  <c:v>6,89279</c:v>
                </c:pt>
                <c:pt idx="126">
                  <c:v>6,90828</c:v>
                </c:pt>
                <c:pt idx="127">
                  <c:v>6,91696</c:v>
                </c:pt>
                <c:pt idx="128">
                  <c:v>6,96204</c:v>
                </c:pt>
                <c:pt idx="129">
                  <c:v>6,98569</c:v>
                </c:pt>
                <c:pt idx="194">
                  <c:v>Freq PEC</c:v>
                </c:pt>
                <c:pt idx="195">
                  <c:v>2,67814</c:v>
                </c:pt>
                <c:pt idx="196">
                  <c:v>2,67814</c:v>
                </c:pt>
                <c:pt idx="197">
                  <c:v>2,78794</c:v>
                </c:pt>
                <c:pt idx="198">
                  <c:v>2,85584</c:v>
                </c:pt>
                <c:pt idx="199">
                  <c:v>2,85584</c:v>
                </c:pt>
                <c:pt idx="200">
                  <c:v>2,99856</c:v>
                </c:pt>
                <c:pt idx="201">
                  <c:v>2,99856</c:v>
                </c:pt>
                <c:pt idx="202">
                  <c:v>3,03487</c:v>
                </c:pt>
                <c:pt idx="203">
                  <c:v>3,24825</c:v>
                </c:pt>
                <c:pt idx="204">
                  <c:v>4,01E+00</c:v>
                </c:pt>
                <c:pt idx="205">
                  <c:v>4,01E+00</c:v>
                </c:pt>
                <c:pt idx="206">
                  <c:v>4,03749</c:v>
                </c:pt>
                <c:pt idx="207">
                  <c:v>4,03876</c:v>
                </c:pt>
                <c:pt idx="208">
                  <c:v>4,16613</c:v>
                </c:pt>
                <c:pt idx="209">
                  <c:v>4,1689</c:v>
                </c:pt>
                <c:pt idx="210">
                  <c:v>4,23061</c:v>
                </c:pt>
                <c:pt idx="211">
                  <c:v>4,23722</c:v>
                </c:pt>
                <c:pt idx="212">
                  <c:v>4,3991</c:v>
                </c:pt>
                <c:pt idx="213">
                  <c:v>4,40813</c:v>
                </c:pt>
                <c:pt idx="214">
                  <c:v>4,46354</c:v>
                </c:pt>
                <c:pt idx="215">
                  <c:v>4,47884</c:v>
                </c:pt>
                <c:pt idx="216">
                  <c:v>4,64315</c:v>
                </c:pt>
                <c:pt idx="217">
                  <c:v>4,69631</c:v>
                </c:pt>
                <c:pt idx="218">
                  <c:v>4,70842</c:v>
                </c:pt>
                <c:pt idx="219">
                  <c:v>4,72501</c:v>
                </c:pt>
                <c:pt idx="220">
                  <c:v>4,77146</c:v>
                </c:pt>
                <c:pt idx="221">
                  <c:v>4,85963</c:v>
                </c:pt>
                <c:pt idx="222">
                  <c:v>4,87002</c:v>
                </c:pt>
                <c:pt idx="223">
                  <c:v>4,98764</c:v>
                </c:pt>
              </c:strCache>
            </c:strRef>
          </c:xVal>
          <c:yVal>
            <c:numRef>
              <c:f>cav1ncav2nT2CPRtaper_300mm!$P$2:$P$225</c:f>
              <c:numCache>
                <c:formatCode>General</c:formatCode>
                <c:ptCount val="224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4.5</c:v>
                </c:pt>
                <c:pt idx="121">
                  <c:v>4.5</c:v>
                </c:pt>
                <c:pt idx="122">
                  <c:v>4.5</c:v>
                </c:pt>
                <c:pt idx="123">
                  <c:v>4.5</c:v>
                </c:pt>
                <c:pt idx="125">
                  <c:v>4.5</c:v>
                </c:pt>
                <c:pt idx="128">
                  <c:v>4.5</c:v>
                </c:pt>
                <c:pt idx="129">
                  <c:v>4.5</c:v>
                </c:pt>
                <c:pt idx="130">
                  <c:v>4.5</c:v>
                </c:pt>
                <c:pt idx="131">
                  <c:v>4.5</c:v>
                </c:pt>
                <c:pt idx="132">
                  <c:v>4.5</c:v>
                </c:pt>
                <c:pt idx="133">
                  <c:v>4.5</c:v>
                </c:pt>
                <c:pt idx="134">
                  <c:v>4.5</c:v>
                </c:pt>
                <c:pt idx="135">
                  <c:v>4.5</c:v>
                </c:pt>
                <c:pt idx="136">
                  <c:v>4.5</c:v>
                </c:pt>
                <c:pt idx="137">
                  <c:v>4.5</c:v>
                </c:pt>
                <c:pt idx="138">
                  <c:v>4.5</c:v>
                </c:pt>
                <c:pt idx="139">
                  <c:v>4.5</c:v>
                </c:pt>
                <c:pt idx="140">
                  <c:v>4.5</c:v>
                </c:pt>
                <c:pt idx="141">
                  <c:v>4.5</c:v>
                </c:pt>
                <c:pt idx="142">
                  <c:v>4.5</c:v>
                </c:pt>
                <c:pt idx="143">
                  <c:v>4.5</c:v>
                </c:pt>
                <c:pt idx="144">
                  <c:v>4.5</c:v>
                </c:pt>
                <c:pt idx="145">
                  <c:v>4.5</c:v>
                </c:pt>
                <c:pt idx="146">
                  <c:v>4.5</c:v>
                </c:pt>
                <c:pt idx="147">
                  <c:v>4.5</c:v>
                </c:pt>
                <c:pt idx="148">
                  <c:v>4.5</c:v>
                </c:pt>
                <c:pt idx="149">
                  <c:v>4.5</c:v>
                </c:pt>
                <c:pt idx="150">
                  <c:v>4.5</c:v>
                </c:pt>
                <c:pt idx="151">
                  <c:v>4.5</c:v>
                </c:pt>
                <c:pt idx="152">
                  <c:v>4.5</c:v>
                </c:pt>
                <c:pt idx="153">
                  <c:v>4.5</c:v>
                </c:pt>
                <c:pt idx="154">
                  <c:v>4.5</c:v>
                </c:pt>
                <c:pt idx="155">
                  <c:v>4.5</c:v>
                </c:pt>
                <c:pt idx="156">
                  <c:v>4.5</c:v>
                </c:pt>
                <c:pt idx="157">
                  <c:v>4.5</c:v>
                </c:pt>
                <c:pt idx="158">
                  <c:v>4.5</c:v>
                </c:pt>
                <c:pt idx="159">
                  <c:v>4.5</c:v>
                </c:pt>
                <c:pt idx="160">
                  <c:v>4.5</c:v>
                </c:pt>
                <c:pt idx="161">
                  <c:v>4.5</c:v>
                </c:pt>
                <c:pt idx="162">
                  <c:v>4.5</c:v>
                </c:pt>
                <c:pt idx="163">
                  <c:v>4.5</c:v>
                </c:pt>
                <c:pt idx="164">
                  <c:v>4.5</c:v>
                </c:pt>
                <c:pt idx="165">
                  <c:v>4.5</c:v>
                </c:pt>
                <c:pt idx="166">
                  <c:v>4.5</c:v>
                </c:pt>
                <c:pt idx="167">
                  <c:v>4.5</c:v>
                </c:pt>
                <c:pt idx="168">
                  <c:v>4.5</c:v>
                </c:pt>
                <c:pt idx="169">
                  <c:v>4.5</c:v>
                </c:pt>
                <c:pt idx="170">
                  <c:v>4.5</c:v>
                </c:pt>
                <c:pt idx="171">
                  <c:v>4.5</c:v>
                </c:pt>
                <c:pt idx="172">
                  <c:v>4.5</c:v>
                </c:pt>
                <c:pt idx="173">
                  <c:v>4.5</c:v>
                </c:pt>
                <c:pt idx="174">
                  <c:v>4.5</c:v>
                </c:pt>
                <c:pt idx="175">
                  <c:v>4.5</c:v>
                </c:pt>
                <c:pt idx="176">
                  <c:v>4.5</c:v>
                </c:pt>
                <c:pt idx="177">
                  <c:v>4.5</c:v>
                </c:pt>
                <c:pt idx="178">
                  <c:v>4.5</c:v>
                </c:pt>
                <c:pt idx="179">
                  <c:v>4.5</c:v>
                </c:pt>
                <c:pt idx="180">
                  <c:v>4.5</c:v>
                </c:pt>
                <c:pt idx="181">
                  <c:v>4.5</c:v>
                </c:pt>
                <c:pt idx="182">
                  <c:v>4.5</c:v>
                </c:pt>
                <c:pt idx="183">
                  <c:v>4.5</c:v>
                </c:pt>
                <c:pt idx="184">
                  <c:v>4.5</c:v>
                </c:pt>
                <c:pt idx="185">
                  <c:v>4.5</c:v>
                </c:pt>
                <c:pt idx="186">
                  <c:v>4.5</c:v>
                </c:pt>
                <c:pt idx="187">
                  <c:v>4.5</c:v>
                </c:pt>
                <c:pt idx="188">
                  <c:v>4.5</c:v>
                </c:pt>
                <c:pt idx="189">
                  <c:v>4.5</c:v>
                </c:pt>
                <c:pt idx="190">
                  <c:v>4.5</c:v>
                </c:pt>
                <c:pt idx="191">
                  <c:v>4.5</c:v>
                </c:pt>
                <c:pt idx="192">
                  <c:v>4.5</c:v>
                </c:pt>
                <c:pt idx="193">
                  <c:v>4.5</c:v>
                </c:pt>
                <c:pt idx="194">
                  <c:v>4.5</c:v>
                </c:pt>
                <c:pt idx="195">
                  <c:v>4.5</c:v>
                </c:pt>
                <c:pt idx="196">
                  <c:v>4.5</c:v>
                </c:pt>
                <c:pt idx="197">
                  <c:v>4.5</c:v>
                </c:pt>
                <c:pt idx="198">
                  <c:v>4.5</c:v>
                </c:pt>
                <c:pt idx="199">
                  <c:v>4.5</c:v>
                </c:pt>
                <c:pt idx="200">
                  <c:v>4.5</c:v>
                </c:pt>
                <c:pt idx="201">
                  <c:v>4.5</c:v>
                </c:pt>
                <c:pt idx="202">
                  <c:v>4.5</c:v>
                </c:pt>
                <c:pt idx="203">
                  <c:v>4.5</c:v>
                </c:pt>
                <c:pt idx="204">
                  <c:v>4.5</c:v>
                </c:pt>
                <c:pt idx="205">
                  <c:v>4.5</c:v>
                </c:pt>
                <c:pt idx="206">
                  <c:v>4.5</c:v>
                </c:pt>
                <c:pt idx="207">
                  <c:v>4.5</c:v>
                </c:pt>
                <c:pt idx="208">
                  <c:v>4.5</c:v>
                </c:pt>
                <c:pt idx="209">
                  <c:v>4.5</c:v>
                </c:pt>
                <c:pt idx="211">
                  <c:v>4.5</c:v>
                </c:pt>
                <c:pt idx="212">
                  <c:v>4.5</c:v>
                </c:pt>
                <c:pt idx="213">
                  <c:v>4.5</c:v>
                </c:pt>
                <c:pt idx="214">
                  <c:v>4.5</c:v>
                </c:pt>
                <c:pt idx="217">
                  <c:v>4.5</c:v>
                </c:pt>
                <c:pt idx="218">
                  <c:v>4.5</c:v>
                </c:pt>
                <c:pt idx="219">
                  <c:v>4.5</c:v>
                </c:pt>
                <c:pt idx="220">
                  <c:v>4.5</c:v>
                </c:pt>
                <c:pt idx="223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4E4-4285-BACA-B7BE20AB23A4}"/>
            </c:ext>
          </c:extLst>
        </c:ser>
        <c:ser>
          <c:idx val="4"/>
          <c:order val="4"/>
          <c:tx>
            <c:strRef>
              <c:f>cav1ncav2nT2CPRtaper_300mm!$Q$1</c:f>
              <c:strCache>
                <c:ptCount val="1"/>
                <c:pt idx="0">
                  <c:v>Ry PL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cav1ncav2nT2CPRtaper_300mm!$B$2:$B$225</c:f>
              <c:strCache>
                <c:ptCount val="224"/>
                <c:pt idx="0">
                  <c:v>2,5</c:v>
                </c:pt>
                <c:pt idx="1">
                  <c:v>4,0034</c:v>
                </c:pt>
                <c:pt idx="2">
                  <c:v>4,00343</c:v>
                </c:pt>
                <c:pt idx="3">
                  <c:v>4,03479</c:v>
                </c:pt>
                <c:pt idx="4">
                  <c:v>4,03724</c:v>
                </c:pt>
                <c:pt idx="5">
                  <c:v>4,12989</c:v>
                </c:pt>
                <c:pt idx="6">
                  <c:v>4,13007</c:v>
                </c:pt>
                <c:pt idx="7">
                  <c:v>4,22885</c:v>
                </c:pt>
                <c:pt idx="8">
                  <c:v>4,23849</c:v>
                </c:pt>
                <c:pt idx="9">
                  <c:v>4,31512</c:v>
                </c:pt>
                <c:pt idx="10">
                  <c:v>4,31603</c:v>
                </c:pt>
                <c:pt idx="11">
                  <c:v>4,43584</c:v>
                </c:pt>
                <c:pt idx="12">
                  <c:v>4,44263</c:v>
                </c:pt>
                <c:pt idx="13">
                  <c:v>4,49302</c:v>
                </c:pt>
                <c:pt idx="14">
                  <c:v>4,50235</c:v>
                </c:pt>
                <c:pt idx="15">
                  <c:v>4,51544</c:v>
                </c:pt>
                <c:pt idx="16">
                  <c:v>4,51603</c:v>
                </c:pt>
                <c:pt idx="17">
                  <c:v>4,54863</c:v>
                </c:pt>
                <c:pt idx="18">
                  <c:v>4,55031</c:v>
                </c:pt>
                <c:pt idx="19">
                  <c:v>4,58553</c:v>
                </c:pt>
                <c:pt idx="20">
                  <c:v>4,58681</c:v>
                </c:pt>
                <c:pt idx="21">
                  <c:v>4,60468</c:v>
                </c:pt>
                <c:pt idx="22">
                  <c:v>4,61195</c:v>
                </c:pt>
                <c:pt idx="23">
                  <c:v>4,68697</c:v>
                </c:pt>
                <c:pt idx="24">
                  <c:v>4,70706</c:v>
                </c:pt>
                <c:pt idx="25">
                  <c:v>4,72938</c:v>
                </c:pt>
                <c:pt idx="26">
                  <c:v>4,75777</c:v>
                </c:pt>
                <c:pt idx="27">
                  <c:v>4,79353</c:v>
                </c:pt>
                <c:pt idx="28">
                  <c:v>4,81664</c:v>
                </c:pt>
                <c:pt idx="29">
                  <c:v>4,8592</c:v>
                </c:pt>
                <c:pt idx="30">
                  <c:v>4,87277</c:v>
                </c:pt>
                <c:pt idx="31">
                  <c:v>4,92666</c:v>
                </c:pt>
                <c:pt idx="32">
                  <c:v>4,97217</c:v>
                </c:pt>
                <c:pt idx="33">
                  <c:v>5,00973</c:v>
                </c:pt>
                <c:pt idx="34">
                  <c:v>5,07329</c:v>
                </c:pt>
                <c:pt idx="35">
                  <c:v>5,1758</c:v>
                </c:pt>
                <c:pt idx="36">
                  <c:v>5,21942</c:v>
                </c:pt>
                <c:pt idx="37">
                  <c:v>5,27019</c:v>
                </c:pt>
                <c:pt idx="38">
                  <c:v>5,30632</c:v>
                </c:pt>
                <c:pt idx="39">
                  <c:v>5,36139</c:v>
                </c:pt>
                <c:pt idx="40">
                  <c:v>5,36365</c:v>
                </c:pt>
                <c:pt idx="46">
                  <c:v>5,45855</c:v>
                </c:pt>
                <c:pt idx="47">
                  <c:v>5,46487</c:v>
                </c:pt>
                <c:pt idx="48">
                  <c:v>5,49784</c:v>
                </c:pt>
                <c:pt idx="49">
                  <c:v>5,50321</c:v>
                </c:pt>
                <c:pt idx="50">
                  <c:v>5,51395</c:v>
                </c:pt>
                <c:pt idx="51">
                  <c:v>5,55677</c:v>
                </c:pt>
                <c:pt idx="52">
                  <c:v>5,58558</c:v>
                </c:pt>
                <c:pt idx="53">
                  <c:v>5,60111</c:v>
                </c:pt>
                <c:pt idx="54">
                  <c:v>5,61955</c:v>
                </c:pt>
                <c:pt idx="55">
                  <c:v>5,62531</c:v>
                </c:pt>
                <c:pt idx="56">
                  <c:v>5,63242</c:v>
                </c:pt>
                <c:pt idx="57">
                  <c:v>5,64569</c:v>
                </c:pt>
                <c:pt idx="58">
                  <c:v>5,64345</c:v>
                </c:pt>
                <c:pt idx="59">
                  <c:v>5,64711</c:v>
                </c:pt>
                <c:pt idx="61">
                  <c:v>5,65898</c:v>
                </c:pt>
                <c:pt idx="62">
                  <c:v>5,66461</c:v>
                </c:pt>
                <c:pt idx="63">
                  <c:v>5,66607</c:v>
                </c:pt>
                <c:pt idx="65">
                  <c:v>5,6979</c:v>
                </c:pt>
                <c:pt idx="66">
                  <c:v>5,7047</c:v>
                </c:pt>
                <c:pt idx="67">
                  <c:v>5,71111</c:v>
                </c:pt>
                <c:pt idx="68">
                  <c:v>5,7583</c:v>
                </c:pt>
                <c:pt idx="69">
                  <c:v>5,76905</c:v>
                </c:pt>
                <c:pt idx="70">
                  <c:v>5,77208</c:v>
                </c:pt>
                <c:pt idx="71">
                  <c:v>5,78248</c:v>
                </c:pt>
                <c:pt idx="72">
                  <c:v>5,79535</c:v>
                </c:pt>
                <c:pt idx="73">
                  <c:v>5,81566</c:v>
                </c:pt>
                <c:pt idx="74">
                  <c:v>5,82382</c:v>
                </c:pt>
                <c:pt idx="75">
                  <c:v>5,83395</c:v>
                </c:pt>
                <c:pt idx="76">
                  <c:v>5,86436</c:v>
                </c:pt>
                <c:pt idx="77">
                  <c:v>5,8946</c:v>
                </c:pt>
                <c:pt idx="78">
                  <c:v>5,89991</c:v>
                </c:pt>
                <c:pt idx="79">
                  <c:v>5,92567</c:v>
                </c:pt>
                <c:pt idx="80">
                  <c:v>5,95207</c:v>
                </c:pt>
                <c:pt idx="81">
                  <c:v>5,95982</c:v>
                </c:pt>
                <c:pt idx="82">
                  <c:v>5,96223</c:v>
                </c:pt>
                <c:pt idx="83">
                  <c:v>5,98497</c:v>
                </c:pt>
                <c:pt idx="84">
                  <c:v>6,00396</c:v>
                </c:pt>
                <c:pt idx="85">
                  <c:v>6,04252</c:v>
                </c:pt>
                <c:pt idx="86">
                  <c:v>6,05177</c:v>
                </c:pt>
                <c:pt idx="87">
                  <c:v>6,05709</c:v>
                </c:pt>
                <c:pt idx="88">
                  <c:v>6,12361</c:v>
                </c:pt>
                <c:pt idx="89">
                  <c:v>6,13332</c:v>
                </c:pt>
                <c:pt idx="90">
                  <c:v>6,15507</c:v>
                </c:pt>
                <c:pt idx="91">
                  <c:v>6,16202</c:v>
                </c:pt>
                <c:pt idx="92">
                  <c:v>6,18874</c:v>
                </c:pt>
                <c:pt idx="93">
                  <c:v>6,20918</c:v>
                </c:pt>
                <c:pt idx="94">
                  <c:v>6,21262</c:v>
                </c:pt>
                <c:pt idx="95">
                  <c:v>6,22692</c:v>
                </c:pt>
                <c:pt idx="96">
                  <c:v>6,25266</c:v>
                </c:pt>
                <c:pt idx="97">
                  <c:v>6,2527</c:v>
                </c:pt>
                <c:pt idx="98">
                  <c:v>6,2563</c:v>
                </c:pt>
                <c:pt idx="99">
                  <c:v>6,27662</c:v>
                </c:pt>
                <c:pt idx="100">
                  <c:v>6,29538</c:v>
                </c:pt>
                <c:pt idx="101">
                  <c:v>6,34341</c:v>
                </c:pt>
                <c:pt idx="102">
                  <c:v>6,36657</c:v>
                </c:pt>
                <c:pt idx="103">
                  <c:v>6,37235</c:v>
                </c:pt>
                <c:pt idx="104">
                  <c:v>6,40445</c:v>
                </c:pt>
                <c:pt idx="105">
                  <c:v>6,43712</c:v>
                </c:pt>
                <c:pt idx="106">
                  <c:v>6,44537</c:v>
                </c:pt>
                <c:pt idx="107">
                  <c:v>6,47044</c:v>
                </c:pt>
                <c:pt idx="108">
                  <c:v>6,5072</c:v>
                </c:pt>
                <c:pt idx="109">
                  <c:v>6,50869</c:v>
                </c:pt>
                <c:pt idx="110">
                  <c:v>6,5268</c:v>
                </c:pt>
                <c:pt idx="111">
                  <c:v>6,53606</c:v>
                </c:pt>
                <c:pt idx="112">
                  <c:v>6,58297</c:v>
                </c:pt>
                <c:pt idx="113">
                  <c:v>6,59013</c:v>
                </c:pt>
                <c:pt idx="114">
                  <c:v>6,62186</c:v>
                </c:pt>
                <c:pt idx="115">
                  <c:v>6,64725</c:v>
                </c:pt>
                <c:pt idx="116">
                  <c:v>6,65668</c:v>
                </c:pt>
                <c:pt idx="117">
                  <c:v>6,71586</c:v>
                </c:pt>
                <c:pt idx="118">
                  <c:v>6,74462</c:v>
                </c:pt>
                <c:pt idx="119">
                  <c:v>6,74852</c:v>
                </c:pt>
                <c:pt idx="120">
                  <c:v>6,77905</c:v>
                </c:pt>
                <c:pt idx="121">
                  <c:v>6,80602</c:v>
                </c:pt>
                <c:pt idx="122">
                  <c:v>6,82229</c:v>
                </c:pt>
                <c:pt idx="123">
                  <c:v>6,86142</c:v>
                </c:pt>
                <c:pt idx="124">
                  <c:v>6,88806</c:v>
                </c:pt>
                <c:pt idx="125">
                  <c:v>6,89279</c:v>
                </c:pt>
                <c:pt idx="126">
                  <c:v>6,90828</c:v>
                </c:pt>
                <c:pt idx="127">
                  <c:v>6,91696</c:v>
                </c:pt>
                <c:pt idx="128">
                  <c:v>6,96204</c:v>
                </c:pt>
                <c:pt idx="129">
                  <c:v>6,98569</c:v>
                </c:pt>
                <c:pt idx="194">
                  <c:v>Freq PEC</c:v>
                </c:pt>
                <c:pt idx="195">
                  <c:v>2,67814</c:v>
                </c:pt>
                <c:pt idx="196">
                  <c:v>2,67814</c:v>
                </c:pt>
                <c:pt idx="197">
                  <c:v>2,78794</c:v>
                </c:pt>
                <c:pt idx="198">
                  <c:v>2,85584</c:v>
                </c:pt>
                <c:pt idx="199">
                  <c:v>2,85584</c:v>
                </c:pt>
                <c:pt idx="200">
                  <c:v>2,99856</c:v>
                </c:pt>
                <c:pt idx="201">
                  <c:v>2,99856</c:v>
                </c:pt>
                <c:pt idx="202">
                  <c:v>3,03487</c:v>
                </c:pt>
                <c:pt idx="203">
                  <c:v>3,24825</c:v>
                </c:pt>
                <c:pt idx="204">
                  <c:v>4,01E+00</c:v>
                </c:pt>
                <c:pt idx="205">
                  <c:v>4,01E+00</c:v>
                </c:pt>
                <c:pt idx="206">
                  <c:v>4,03749</c:v>
                </c:pt>
                <c:pt idx="207">
                  <c:v>4,03876</c:v>
                </c:pt>
                <c:pt idx="208">
                  <c:v>4,16613</c:v>
                </c:pt>
                <c:pt idx="209">
                  <c:v>4,1689</c:v>
                </c:pt>
                <c:pt idx="210">
                  <c:v>4,23061</c:v>
                </c:pt>
                <c:pt idx="211">
                  <c:v>4,23722</c:v>
                </c:pt>
                <c:pt idx="212">
                  <c:v>4,3991</c:v>
                </c:pt>
                <c:pt idx="213">
                  <c:v>4,40813</c:v>
                </c:pt>
                <c:pt idx="214">
                  <c:v>4,46354</c:v>
                </c:pt>
                <c:pt idx="215">
                  <c:v>4,47884</c:v>
                </c:pt>
                <c:pt idx="216">
                  <c:v>4,64315</c:v>
                </c:pt>
                <c:pt idx="217">
                  <c:v>4,69631</c:v>
                </c:pt>
                <c:pt idx="218">
                  <c:v>4,70842</c:v>
                </c:pt>
                <c:pt idx="219">
                  <c:v>4,72501</c:v>
                </c:pt>
                <c:pt idx="220">
                  <c:v>4,77146</c:v>
                </c:pt>
                <c:pt idx="221">
                  <c:v>4,85963</c:v>
                </c:pt>
                <c:pt idx="222">
                  <c:v>4,87002</c:v>
                </c:pt>
                <c:pt idx="223">
                  <c:v>4,98764</c:v>
                </c:pt>
              </c:strCache>
            </c:strRef>
          </c:xVal>
          <c:yVal>
            <c:numRef>
              <c:f>cav1ncav2nT2CPRtaper_300mm!$Q$2:$Q$225</c:f>
              <c:numCache>
                <c:formatCode>General</c:formatCode>
                <c:ptCount val="224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1.5</c:v>
                </c:pt>
                <c:pt idx="9">
                  <c:v>1.5</c:v>
                </c:pt>
                <c:pt idx="13">
                  <c:v>1.5</c:v>
                </c:pt>
                <c:pt idx="14">
                  <c:v>1.5</c:v>
                </c:pt>
                <c:pt idx="15">
                  <c:v>1.5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19">
                  <c:v>1.5</c:v>
                </c:pt>
                <c:pt idx="20">
                  <c:v>1.5</c:v>
                </c:pt>
                <c:pt idx="21">
                  <c:v>1.5</c:v>
                </c:pt>
                <c:pt idx="22">
                  <c:v>1.5</c:v>
                </c:pt>
                <c:pt idx="23">
                  <c:v>1.5</c:v>
                </c:pt>
                <c:pt idx="25">
                  <c:v>1.5</c:v>
                </c:pt>
                <c:pt idx="27">
                  <c:v>1.5</c:v>
                </c:pt>
                <c:pt idx="28">
                  <c:v>1.5</c:v>
                </c:pt>
                <c:pt idx="30">
                  <c:v>1.5</c:v>
                </c:pt>
                <c:pt idx="31">
                  <c:v>1.5</c:v>
                </c:pt>
                <c:pt idx="32">
                  <c:v>1.5</c:v>
                </c:pt>
                <c:pt idx="33">
                  <c:v>1.5</c:v>
                </c:pt>
                <c:pt idx="35">
                  <c:v>1.5</c:v>
                </c:pt>
                <c:pt idx="37">
                  <c:v>1.5</c:v>
                </c:pt>
                <c:pt idx="38">
                  <c:v>1.5</c:v>
                </c:pt>
                <c:pt idx="41">
                  <c:v>1.5</c:v>
                </c:pt>
                <c:pt idx="42">
                  <c:v>1.5</c:v>
                </c:pt>
                <c:pt idx="43">
                  <c:v>1.5</c:v>
                </c:pt>
                <c:pt idx="46">
                  <c:v>1.5</c:v>
                </c:pt>
                <c:pt idx="47">
                  <c:v>1.5</c:v>
                </c:pt>
                <c:pt idx="48">
                  <c:v>1.5</c:v>
                </c:pt>
                <c:pt idx="49">
                  <c:v>1.5</c:v>
                </c:pt>
                <c:pt idx="50">
                  <c:v>1.5</c:v>
                </c:pt>
                <c:pt idx="52">
                  <c:v>1.5</c:v>
                </c:pt>
                <c:pt idx="53">
                  <c:v>1.5</c:v>
                </c:pt>
                <c:pt idx="54">
                  <c:v>1.5</c:v>
                </c:pt>
                <c:pt idx="55">
                  <c:v>1.5</c:v>
                </c:pt>
                <c:pt idx="56">
                  <c:v>1.5</c:v>
                </c:pt>
                <c:pt idx="57">
                  <c:v>1.5</c:v>
                </c:pt>
                <c:pt idx="58">
                  <c:v>1.5</c:v>
                </c:pt>
                <c:pt idx="66">
                  <c:v>1.5</c:v>
                </c:pt>
                <c:pt idx="68">
                  <c:v>1.5</c:v>
                </c:pt>
                <c:pt idx="69">
                  <c:v>1.5</c:v>
                </c:pt>
                <c:pt idx="73">
                  <c:v>1.5</c:v>
                </c:pt>
                <c:pt idx="74">
                  <c:v>1.5</c:v>
                </c:pt>
                <c:pt idx="75">
                  <c:v>1.5</c:v>
                </c:pt>
                <c:pt idx="78">
                  <c:v>1.5</c:v>
                </c:pt>
                <c:pt idx="84">
                  <c:v>1.5</c:v>
                </c:pt>
                <c:pt idx="85">
                  <c:v>1.5</c:v>
                </c:pt>
                <c:pt idx="86">
                  <c:v>1.5</c:v>
                </c:pt>
                <c:pt idx="87">
                  <c:v>1.5</c:v>
                </c:pt>
                <c:pt idx="88">
                  <c:v>1.5</c:v>
                </c:pt>
                <c:pt idx="89">
                  <c:v>1.5</c:v>
                </c:pt>
                <c:pt idx="92">
                  <c:v>1.5</c:v>
                </c:pt>
                <c:pt idx="98">
                  <c:v>1.5</c:v>
                </c:pt>
                <c:pt idx="99">
                  <c:v>1.5</c:v>
                </c:pt>
                <c:pt idx="102">
                  <c:v>1.5</c:v>
                </c:pt>
                <c:pt idx="103">
                  <c:v>1.5</c:v>
                </c:pt>
                <c:pt idx="107">
                  <c:v>1.5</c:v>
                </c:pt>
                <c:pt idx="108">
                  <c:v>1.5</c:v>
                </c:pt>
                <c:pt idx="110">
                  <c:v>1.5</c:v>
                </c:pt>
                <c:pt idx="111">
                  <c:v>1.5</c:v>
                </c:pt>
                <c:pt idx="115">
                  <c:v>1.5</c:v>
                </c:pt>
                <c:pt idx="116">
                  <c:v>1.5</c:v>
                </c:pt>
                <c:pt idx="121">
                  <c:v>1.5</c:v>
                </c:pt>
                <c:pt idx="125">
                  <c:v>1.5</c:v>
                </c:pt>
                <c:pt idx="130">
                  <c:v>1.5</c:v>
                </c:pt>
                <c:pt idx="132">
                  <c:v>1.5</c:v>
                </c:pt>
                <c:pt idx="133">
                  <c:v>1.5</c:v>
                </c:pt>
                <c:pt idx="134">
                  <c:v>1.5</c:v>
                </c:pt>
                <c:pt idx="135">
                  <c:v>1.5</c:v>
                </c:pt>
                <c:pt idx="136">
                  <c:v>1.5</c:v>
                </c:pt>
                <c:pt idx="137">
                  <c:v>1.5</c:v>
                </c:pt>
                <c:pt idx="138">
                  <c:v>1.5</c:v>
                </c:pt>
                <c:pt idx="139">
                  <c:v>1.5</c:v>
                </c:pt>
                <c:pt idx="140">
                  <c:v>1.5</c:v>
                </c:pt>
                <c:pt idx="141">
                  <c:v>1.5</c:v>
                </c:pt>
                <c:pt idx="142">
                  <c:v>1.5</c:v>
                </c:pt>
                <c:pt idx="143">
                  <c:v>1.5</c:v>
                </c:pt>
                <c:pt idx="144">
                  <c:v>1.5</c:v>
                </c:pt>
                <c:pt idx="145">
                  <c:v>1.5</c:v>
                </c:pt>
                <c:pt idx="146">
                  <c:v>1.5</c:v>
                </c:pt>
                <c:pt idx="147">
                  <c:v>1.5</c:v>
                </c:pt>
                <c:pt idx="148">
                  <c:v>1.5</c:v>
                </c:pt>
                <c:pt idx="149">
                  <c:v>1.5</c:v>
                </c:pt>
                <c:pt idx="150">
                  <c:v>1.5</c:v>
                </c:pt>
                <c:pt idx="151">
                  <c:v>1.5</c:v>
                </c:pt>
                <c:pt idx="152">
                  <c:v>1.5</c:v>
                </c:pt>
                <c:pt idx="153">
                  <c:v>1.5</c:v>
                </c:pt>
                <c:pt idx="154">
                  <c:v>1.5</c:v>
                </c:pt>
                <c:pt idx="155">
                  <c:v>1.5</c:v>
                </c:pt>
                <c:pt idx="156">
                  <c:v>1.5</c:v>
                </c:pt>
                <c:pt idx="157">
                  <c:v>1.5</c:v>
                </c:pt>
                <c:pt idx="158">
                  <c:v>1.5</c:v>
                </c:pt>
                <c:pt idx="159">
                  <c:v>1.5</c:v>
                </c:pt>
                <c:pt idx="160">
                  <c:v>1.5</c:v>
                </c:pt>
                <c:pt idx="161">
                  <c:v>1.5</c:v>
                </c:pt>
                <c:pt idx="162">
                  <c:v>1.5</c:v>
                </c:pt>
                <c:pt idx="163">
                  <c:v>1.5</c:v>
                </c:pt>
                <c:pt idx="164">
                  <c:v>1.5</c:v>
                </c:pt>
                <c:pt idx="165">
                  <c:v>1.5</c:v>
                </c:pt>
                <c:pt idx="166">
                  <c:v>1.5</c:v>
                </c:pt>
                <c:pt idx="167">
                  <c:v>1.5</c:v>
                </c:pt>
                <c:pt idx="168">
                  <c:v>1.5</c:v>
                </c:pt>
                <c:pt idx="169">
                  <c:v>1.5</c:v>
                </c:pt>
                <c:pt idx="170">
                  <c:v>1.5</c:v>
                </c:pt>
                <c:pt idx="171">
                  <c:v>1.5</c:v>
                </c:pt>
                <c:pt idx="172">
                  <c:v>1.5</c:v>
                </c:pt>
                <c:pt idx="173">
                  <c:v>1.5</c:v>
                </c:pt>
                <c:pt idx="174">
                  <c:v>1.5</c:v>
                </c:pt>
                <c:pt idx="175">
                  <c:v>1.5</c:v>
                </c:pt>
                <c:pt idx="176">
                  <c:v>1.5</c:v>
                </c:pt>
                <c:pt idx="177">
                  <c:v>1.5</c:v>
                </c:pt>
                <c:pt idx="178">
                  <c:v>1.5</c:v>
                </c:pt>
                <c:pt idx="179">
                  <c:v>1.5</c:v>
                </c:pt>
                <c:pt idx="180">
                  <c:v>1.5</c:v>
                </c:pt>
                <c:pt idx="181">
                  <c:v>1.5</c:v>
                </c:pt>
                <c:pt idx="182">
                  <c:v>1.5</c:v>
                </c:pt>
                <c:pt idx="183">
                  <c:v>1.5</c:v>
                </c:pt>
                <c:pt idx="184">
                  <c:v>1.5</c:v>
                </c:pt>
                <c:pt idx="185">
                  <c:v>1.5</c:v>
                </c:pt>
                <c:pt idx="186">
                  <c:v>1.5</c:v>
                </c:pt>
                <c:pt idx="187">
                  <c:v>1.5</c:v>
                </c:pt>
                <c:pt idx="188">
                  <c:v>1.5</c:v>
                </c:pt>
                <c:pt idx="189">
                  <c:v>1.5</c:v>
                </c:pt>
                <c:pt idx="190">
                  <c:v>1.5</c:v>
                </c:pt>
                <c:pt idx="191">
                  <c:v>1.5</c:v>
                </c:pt>
                <c:pt idx="192">
                  <c:v>1.5</c:v>
                </c:pt>
                <c:pt idx="193">
                  <c:v>1.5</c:v>
                </c:pt>
                <c:pt idx="194">
                  <c:v>1.5</c:v>
                </c:pt>
                <c:pt idx="195">
                  <c:v>1.5</c:v>
                </c:pt>
                <c:pt idx="196">
                  <c:v>1.5</c:v>
                </c:pt>
                <c:pt idx="197">
                  <c:v>1.5</c:v>
                </c:pt>
                <c:pt idx="198">
                  <c:v>1.5</c:v>
                </c:pt>
                <c:pt idx="199">
                  <c:v>1.5</c:v>
                </c:pt>
                <c:pt idx="200">
                  <c:v>1.5</c:v>
                </c:pt>
                <c:pt idx="201">
                  <c:v>1.5</c:v>
                </c:pt>
                <c:pt idx="202">
                  <c:v>1.5</c:v>
                </c:pt>
                <c:pt idx="203">
                  <c:v>1.5</c:v>
                </c:pt>
                <c:pt idx="204">
                  <c:v>1.5</c:v>
                </c:pt>
                <c:pt idx="205">
                  <c:v>1.5</c:v>
                </c:pt>
                <c:pt idx="208">
                  <c:v>1.5</c:v>
                </c:pt>
                <c:pt idx="209">
                  <c:v>1.5</c:v>
                </c:pt>
                <c:pt idx="213">
                  <c:v>1.5</c:v>
                </c:pt>
                <c:pt idx="214">
                  <c:v>1.5</c:v>
                </c:pt>
                <c:pt idx="219">
                  <c:v>1.5</c:v>
                </c:pt>
                <c:pt idx="220">
                  <c:v>1.5</c:v>
                </c:pt>
                <c:pt idx="223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4E4-4285-BACA-B7BE20AB23A4}"/>
            </c:ext>
          </c:extLst>
        </c:ser>
        <c:ser>
          <c:idx val="6"/>
          <c:order val="6"/>
          <c:tx>
            <c:v>Rx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cav1ncav2nT2CPRtaper_300mm!$B$197:$B$351</c:f>
              <c:numCache>
                <c:formatCode>General</c:formatCode>
                <c:ptCount val="155"/>
                <c:pt idx="0">
                  <c:v>2.67814</c:v>
                </c:pt>
                <c:pt idx="1">
                  <c:v>2.67814</c:v>
                </c:pt>
                <c:pt idx="2">
                  <c:v>2.7879399999999999</c:v>
                </c:pt>
                <c:pt idx="3">
                  <c:v>2.8558400000000002</c:v>
                </c:pt>
                <c:pt idx="4">
                  <c:v>2.8558400000000002</c:v>
                </c:pt>
                <c:pt idx="5">
                  <c:v>2.9985599999999999</c:v>
                </c:pt>
                <c:pt idx="6">
                  <c:v>2.9985599999999999</c:v>
                </c:pt>
                <c:pt idx="7">
                  <c:v>3.0348700000000002</c:v>
                </c:pt>
                <c:pt idx="8">
                  <c:v>3.2482500000000001</c:v>
                </c:pt>
                <c:pt idx="9" formatCode="0.00E+00">
                  <c:v>4.0127499999999996</c:v>
                </c:pt>
                <c:pt idx="10" formatCode="0.00E+00">
                  <c:v>4.01342</c:v>
                </c:pt>
                <c:pt idx="11">
                  <c:v>4.03749</c:v>
                </c:pt>
                <c:pt idx="12">
                  <c:v>4.0387599999999999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4.2306100000000004</c:v>
                </c:pt>
                <c:pt idx="16">
                  <c:v>4.2372199999999998</c:v>
                </c:pt>
                <c:pt idx="17">
                  <c:v>4.3990999999999998</c:v>
                </c:pt>
                <c:pt idx="18">
                  <c:v>4.4081299999999999</c:v>
                </c:pt>
                <c:pt idx="19">
                  <c:v>4.4635400000000001</c:v>
                </c:pt>
                <c:pt idx="20">
                  <c:v>4.4788399999999999</c:v>
                </c:pt>
                <c:pt idx="21">
                  <c:v>4.6431500000000003</c:v>
                </c:pt>
                <c:pt idx="22">
                  <c:v>4.6963100000000004</c:v>
                </c:pt>
                <c:pt idx="23">
                  <c:v>4.7084200000000003</c:v>
                </c:pt>
                <c:pt idx="24">
                  <c:v>4.7250100000000002</c:v>
                </c:pt>
                <c:pt idx="25">
                  <c:v>4.7714600000000003</c:v>
                </c:pt>
                <c:pt idx="26">
                  <c:v>4.8596300000000001</c:v>
                </c:pt>
                <c:pt idx="27">
                  <c:v>4.8700200000000002</c:v>
                </c:pt>
                <c:pt idx="28">
                  <c:v>4.9876399999999999</c:v>
                </c:pt>
                <c:pt idx="29">
                  <c:v>5.0176999999999996</c:v>
                </c:pt>
                <c:pt idx="30">
                  <c:v>5.0586599999999997</c:v>
                </c:pt>
                <c:pt idx="31">
                  <c:v>5.0832199999999998</c:v>
                </c:pt>
                <c:pt idx="32">
                  <c:v>5.2213700000000003</c:v>
                </c:pt>
                <c:pt idx="33">
                  <c:v>5.2632199999999996</c:v>
                </c:pt>
                <c:pt idx="34">
                  <c:v>5.3526600000000002</c:v>
                </c:pt>
                <c:pt idx="35">
                  <c:v>5.3807700000000001</c:v>
                </c:pt>
                <c:pt idx="36">
                  <c:v>5.4481700000000002</c:v>
                </c:pt>
                <c:pt idx="42">
                  <c:v>5.4482499999999998</c:v>
                </c:pt>
                <c:pt idx="43">
                  <c:v>5.4887600000000001</c:v>
                </c:pt>
                <c:pt idx="45">
                  <c:v>5.5941900000000002</c:v>
                </c:pt>
                <c:pt idx="46">
                  <c:v>5.6223400000000003</c:v>
                </c:pt>
                <c:pt idx="47">
                  <c:v>5.6678600000000001</c:v>
                </c:pt>
                <c:pt idx="48">
                  <c:v>5.7011500000000002</c:v>
                </c:pt>
                <c:pt idx="49">
                  <c:v>5.8368200000000003</c:v>
                </c:pt>
                <c:pt idx="50">
                  <c:v>5.8713899999999999</c:v>
                </c:pt>
                <c:pt idx="51">
                  <c:v>5.9069200000000004</c:v>
                </c:pt>
                <c:pt idx="52">
                  <c:v>5.9235699999999998</c:v>
                </c:pt>
                <c:pt idx="53">
                  <c:v>6.0617299999999998</c:v>
                </c:pt>
                <c:pt idx="54">
                  <c:v>6.14595</c:v>
                </c:pt>
                <c:pt idx="55">
                  <c:v>6.1490299999999998</c:v>
                </c:pt>
                <c:pt idx="56">
                  <c:v>6.1551400000000003</c:v>
                </c:pt>
                <c:pt idx="57">
                  <c:v>6.2292100000000001</c:v>
                </c:pt>
                <c:pt idx="58">
                  <c:v>6.2296500000000004</c:v>
                </c:pt>
                <c:pt idx="59">
                  <c:v>6.2426899999999996</c:v>
                </c:pt>
                <c:pt idx="60">
                  <c:v>6.2538600000000004</c:v>
                </c:pt>
                <c:pt idx="61">
                  <c:v>6.2803399999999998</c:v>
                </c:pt>
                <c:pt idx="62">
                  <c:v>6.3975299999999997</c:v>
                </c:pt>
                <c:pt idx="63">
                  <c:v>6.4344000000000001</c:v>
                </c:pt>
                <c:pt idx="64">
                  <c:v>6.4813400000000003</c:v>
                </c:pt>
                <c:pt idx="65">
                  <c:v>6.4869599999999998</c:v>
                </c:pt>
                <c:pt idx="66">
                  <c:v>6.6285800000000004</c:v>
                </c:pt>
                <c:pt idx="67">
                  <c:v>6.64656</c:v>
                </c:pt>
                <c:pt idx="68">
                  <c:v>6.6757099999999996</c:v>
                </c:pt>
                <c:pt idx="69">
                  <c:v>6.6813799999999999</c:v>
                </c:pt>
                <c:pt idx="70">
                  <c:v>6.8427600000000002</c:v>
                </c:pt>
              </c:numCache>
            </c:numRef>
          </c:xVal>
          <c:yVal>
            <c:numRef>
              <c:f>cav1ncav2nT2CPRtaper_300mm!$M$197:$M$351</c:f>
              <c:numCache>
                <c:formatCode>0.00E+00</c:formatCode>
                <c:ptCount val="155"/>
                <c:pt idx="0">
                  <c:v>1.8637271827486964E-6</c:v>
                </c:pt>
                <c:pt idx="1">
                  <c:v>8.7986610092978133E-4</c:v>
                </c:pt>
                <c:pt idx="2">
                  <c:v>9.5252689870051549E-5</c:v>
                </c:pt>
                <c:pt idx="3">
                  <c:v>7.9654284577710162E-6</c:v>
                </c:pt>
                <c:pt idx="4">
                  <c:v>5.4804338069954495E-3</c:v>
                </c:pt>
                <c:pt idx="5">
                  <c:v>0.4162604089462339</c:v>
                </c:pt>
                <c:pt idx="6">
                  <c:v>8.6916762699435282E-3</c:v>
                </c:pt>
                <c:pt idx="7">
                  <c:v>1.5105154307639176E-3</c:v>
                </c:pt>
                <c:pt idx="8">
                  <c:v>1.4355979383850134E-3</c:v>
                </c:pt>
                <c:pt idx="9">
                  <c:v>1.1214150061242267E-4</c:v>
                </c:pt>
                <c:pt idx="10">
                  <c:v>1.4254357801317019E-3</c:v>
                </c:pt>
                <c:pt idx="11">
                  <c:v>1.1430439139662463E-5</c:v>
                </c:pt>
                <c:pt idx="12">
                  <c:v>3.5895039727137505E-4</c:v>
                </c:pt>
                <c:pt idx="13">
                  <c:v>4.018802816405168E-7</c:v>
                </c:pt>
                <c:pt idx="14">
                  <c:v>1.0679453339105403E-3</c:v>
                </c:pt>
                <c:pt idx="15">
                  <c:v>5.3171806570905066E-5</c:v>
                </c:pt>
                <c:pt idx="16">
                  <c:v>5.0225790378982411E-5</c:v>
                </c:pt>
                <c:pt idx="17">
                  <c:v>6.6524142197652215E-5</c:v>
                </c:pt>
                <c:pt idx="18">
                  <c:v>1.920904575913703E-4</c:v>
                </c:pt>
                <c:pt idx="19">
                  <c:v>1.5958007513796313E-5</c:v>
                </c:pt>
                <c:pt idx="20">
                  <c:v>7.5444166805607783E-5</c:v>
                </c:pt>
                <c:pt idx="21">
                  <c:v>4.0327418499234536E-5</c:v>
                </c:pt>
                <c:pt idx="22">
                  <c:v>8.6727473359254692E-5</c:v>
                </c:pt>
                <c:pt idx="23">
                  <c:v>4.7480083680774928E-5</c:v>
                </c:pt>
                <c:pt idx="24">
                  <c:v>7.9761707617925265E-6</c:v>
                </c:pt>
                <c:pt idx="25">
                  <c:v>2.7644113353358809E-5</c:v>
                </c:pt>
                <c:pt idx="26">
                  <c:v>3.2492527252258501E-7</c:v>
                </c:pt>
                <c:pt idx="27">
                  <c:v>2.8451956224630889E-6</c:v>
                </c:pt>
                <c:pt idx="28">
                  <c:v>2.1853127370279716E-6</c:v>
                </c:pt>
                <c:pt idx="29">
                  <c:v>2.4380906096930743E-5</c:v>
                </c:pt>
                <c:pt idx="30">
                  <c:v>1.6622047342839836E-6</c:v>
                </c:pt>
                <c:pt idx="31">
                  <c:v>2.4070091779382666E-6</c:v>
                </c:pt>
                <c:pt idx="32">
                  <c:v>2.7955673565772069E-5</c:v>
                </c:pt>
                <c:pt idx="33">
                  <c:v>2.0076994898359936E-4</c:v>
                </c:pt>
                <c:pt idx="34">
                  <c:v>1.0654038325283105E-6</c:v>
                </c:pt>
                <c:pt idx="35">
                  <c:v>9.3880516999105886E-6</c:v>
                </c:pt>
                <c:pt idx="36">
                  <c:v>1.9819003170610765E-5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3.6625185683099724E-5</c:v>
                </c:pt>
                <c:pt idx="43">
                  <c:v>3.401549796063712E-5</c:v>
                </c:pt>
                <c:pt idx="44">
                  <c:v>0</c:v>
                </c:pt>
                <c:pt idx="45">
                  <c:v>7.498207864812024E-7</c:v>
                </c:pt>
                <c:pt idx="46">
                  <c:v>7.5423973849440441E-7</c:v>
                </c:pt>
                <c:pt idx="47">
                  <c:v>5.9994555428640946E-8</c:v>
                </c:pt>
                <c:pt idx="48">
                  <c:v>5.814454666230709E-7</c:v>
                </c:pt>
                <c:pt idx="49">
                  <c:v>8.5644327194487407E-10</c:v>
                </c:pt>
                <c:pt idx="50">
                  <c:v>1.61106069218238E-6</c:v>
                </c:pt>
                <c:pt idx="51">
                  <c:v>4.0842024044235108E-9</c:v>
                </c:pt>
                <c:pt idx="52">
                  <c:v>2.1764440740455813E-5</c:v>
                </c:pt>
                <c:pt idx="53">
                  <c:v>7.0373694943469729E-6</c:v>
                </c:pt>
                <c:pt idx="54">
                  <c:v>2.3627300198363926E-8</c:v>
                </c:pt>
                <c:pt idx="55">
                  <c:v>2.4779037591725522E-7</c:v>
                </c:pt>
                <c:pt idx="56">
                  <c:v>8.9272091193623291E-7</c:v>
                </c:pt>
                <c:pt idx="57">
                  <c:v>8.7635113572491618E-7</c:v>
                </c:pt>
                <c:pt idx="58">
                  <c:v>1.1011581657783055E-5</c:v>
                </c:pt>
                <c:pt idx="59">
                  <c:v>1.9474002005702643E-8</c:v>
                </c:pt>
                <c:pt idx="60">
                  <c:v>6.8720650960500314E-8</c:v>
                </c:pt>
                <c:pt idx="61">
                  <c:v>1.1326731599475448E-5</c:v>
                </c:pt>
                <c:pt idx="62">
                  <c:v>3.9024912333178237E-7</c:v>
                </c:pt>
                <c:pt idx="63">
                  <c:v>4.6166818697737082E-6</c:v>
                </c:pt>
                <c:pt idx="64">
                  <c:v>9.6520305149212272E-5</c:v>
                </c:pt>
                <c:pt idx="65">
                  <c:v>5.0218220173786962E-6</c:v>
                </c:pt>
                <c:pt idx="66">
                  <c:v>2.3518125499803437E-7</c:v>
                </c:pt>
                <c:pt idx="67">
                  <c:v>4.1480417624369483E-5</c:v>
                </c:pt>
                <c:pt idx="68">
                  <c:v>6.0406091676173053E-10</c:v>
                </c:pt>
                <c:pt idx="69">
                  <c:v>1.5360416462517631E-5</c:v>
                </c:pt>
                <c:pt idx="70">
                  <c:v>3.4263850464167242E-6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4E4-4285-BACA-B7BE20AB23A4}"/>
            </c:ext>
          </c:extLst>
        </c:ser>
        <c:ser>
          <c:idx val="7"/>
          <c:order val="7"/>
          <c:tx>
            <c:v>Ry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cav1ncav2nT2CPRtaper_300mm!$B$197:$B$351</c:f>
              <c:numCache>
                <c:formatCode>General</c:formatCode>
                <c:ptCount val="155"/>
                <c:pt idx="0">
                  <c:v>2.67814</c:v>
                </c:pt>
                <c:pt idx="1">
                  <c:v>2.67814</c:v>
                </c:pt>
                <c:pt idx="2">
                  <c:v>2.7879399999999999</c:v>
                </c:pt>
                <c:pt idx="3">
                  <c:v>2.8558400000000002</c:v>
                </c:pt>
                <c:pt idx="4">
                  <c:v>2.8558400000000002</c:v>
                </c:pt>
                <c:pt idx="5">
                  <c:v>2.9985599999999999</c:v>
                </c:pt>
                <c:pt idx="6">
                  <c:v>2.9985599999999999</c:v>
                </c:pt>
                <c:pt idx="7">
                  <c:v>3.0348700000000002</c:v>
                </c:pt>
                <c:pt idx="8">
                  <c:v>3.2482500000000001</c:v>
                </c:pt>
                <c:pt idx="9" formatCode="0.00E+00">
                  <c:v>4.0127499999999996</c:v>
                </c:pt>
                <c:pt idx="10" formatCode="0.00E+00">
                  <c:v>4.01342</c:v>
                </c:pt>
                <c:pt idx="11">
                  <c:v>4.03749</c:v>
                </c:pt>
                <c:pt idx="12">
                  <c:v>4.0387599999999999</c:v>
                </c:pt>
                <c:pt idx="13">
                  <c:v>4.1661299999999999</c:v>
                </c:pt>
                <c:pt idx="14">
                  <c:v>4.1688999999999998</c:v>
                </c:pt>
                <c:pt idx="15">
                  <c:v>4.2306100000000004</c:v>
                </c:pt>
                <c:pt idx="16">
                  <c:v>4.2372199999999998</c:v>
                </c:pt>
                <c:pt idx="17">
                  <c:v>4.3990999999999998</c:v>
                </c:pt>
                <c:pt idx="18">
                  <c:v>4.4081299999999999</c:v>
                </c:pt>
                <c:pt idx="19">
                  <c:v>4.4635400000000001</c:v>
                </c:pt>
                <c:pt idx="20">
                  <c:v>4.4788399999999999</c:v>
                </c:pt>
                <c:pt idx="21">
                  <c:v>4.6431500000000003</c:v>
                </c:pt>
                <c:pt idx="22">
                  <c:v>4.6963100000000004</c:v>
                </c:pt>
                <c:pt idx="23">
                  <c:v>4.7084200000000003</c:v>
                </c:pt>
                <c:pt idx="24">
                  <c:v>4.7250100000000002</c:v>
                </c:pt>
                <c:pt idx="25">
                  <c:v>4.7714600000000003</c:v>
                </c:pt>
                <c:pt idx="26">
                  <c:v>4.8596300000000001</c:v>
                </c:pt>
                <c:pt idx="27">
                  <c:v>4.8700200000000002</c:v>
                </c:pt>
                <c:pt idx="28">
                  <c:v>4.9876399999999999</c:v>
                </c:pt>
                <c:pt idx="29">
                  <c:v>5.0176999999999996</c:v>
                </c:pt>
                <c:pt idx="30">
                  <c:v>5.0586599999999997</c:v>
                </c:pt>
                <c:pt idx="31">
                  <c:v>5.0832199999999998</c:v>
                </c:pt>
                <c:pt idx="32">
                  <c:v>5.2213700000000003</c:v>
                </c:pt>
                <c:pt idx="33">
                  <c:v>5.2632199999999996</c:v>
                </c:pt>
                <c:pt idx="34">
                  <c:v>5.3526600000000002</c:v>
                </c:pt>
                <c:pt idx="35">
                  <c:v>5.3807700000000001</c:v>
                </c:pt>
                <c:pt idx="36">
                  <c:v>5.4481700000000002</c:v>
                </c:pt>
                <c:pt idx="42">
                  <c:v>5.4482499999999998</c:v>
                </c:pt>
                <c:pt idx="43">
                  <c:v>5.4887600000000001</c:v>
                </c:pt>
                <c:pt idx="45">
                  <c:v>5.5941900000000002</c:v>
                </c:pt>
                <c:pt idx="46">
                  <c:v>5.6223400000000003</c:v>
                </c:pt>
                <c:pt idx="47">
                  <c:v>5.6678600000000001</c:v>
                </c:pt>
                <c:pt idx="48">
                  <c:v>5.7011500000000002</c:v>
                </c:pt>
                <c:pt idx="49">
                  <c:v>5.8368200000000003</c:v>
                </c:pt>
                <c:pt idx="50">
                  <c:v>5.8713899999999999</c:v>
                </c:pt>
                <c:pt idx="51">
                  <c:v>5.9069200000000004</c:v>
                </c:pt>
                <c:pt idx="52">
                  <c:v>5.9235699999999998</c:v>
                </c:pt>
                <c:pt idx="53">
                  <c:v>6.0617299999999998</c:v>
                </c:pt>
                <c:pt idx="54">
                  <c:v>6.14595</c:v>
                </c:pt>
                <c:pt idx="55">
                  <c:v>6.1490299999999998</c:v>
                </c:pt>
                <c:pt idx="56">
                  <c:v>6.1551400000000003</c:v>
                </c:pt>
                <c:pt idx="57">
                  <c:v>6.2292100000000001</c:v>
                </c:pt>
                <c:pt idx="58">
                  <c:v>6.2296500000000004</c:v>
                </c:pt>
                <c:pt idx="59">
                  <c:v>6.2426899999999996</c:v>
                </c:pt>
                <c:pt idx="60">
                  <c:v>6.2538600000000004</c:v>
                </c:pt>
                <c:pt idx="61">
                  <c:v>6.2803399999999998</c:v>
                </c:pt>
                <c:pt idx="62">
                  <c:v>6.3975299999999997</c:v>
                </c:pt>
                <c:pt idx="63">
                  <c:v>6.4344000000000001</c:v>
                </c:pt>
                <c:pt idx="64">
                  <c:v>6.4813400000000003</c:v>
                </c:pt>
                <c:pt idx="65">
                  <c:v>6.4869599999999998</c:v>
                </c:pt>
                <c:pt idx="66">
                  <c:v>6.6285800000000004</c:v>
                </c:pt>
                <c:pt idx="67">
                  <c:v>6.64656</c:v>
                </c:pt>
                <c:pt idx="68">
                  <c:v>6.6757099999999996</c:v>
                </c:pt>
                <c:pt idx="69">
                  <c:v>6.6813799999999999</c:v>
                </c:pt>
                <c:pt idx="70">
                  <c:v>6.8427600000000002</c:v>
                </c:pt>
              </c:numCache>
            </c:numRef>
          </c:xVal>
          <c:yVal>
            <c:numRef>
              <c:f>cav1ncav2nT2CPRtaper_300mm!$N$197:$N$351</c:f>
              <c:numCache>
                <c:formatCode>0.00E+00</c:formatCode>
                <c:ptCount val="155"/>
                <c:pt idx="0">
                  <c:v>2.2703046095585231</c:v>
                </c:pt>
                <c:pt idx="1">
                  <c:v>0.1796826050971273</c:v>
                </c:pt>
                <c:pt idx="2">
                  <c:v>0.966375523793087</c:v>
                </c:pt>
                <c:pt idx="3">
                  <c:v>2.4847901311707132</c:v>
                </c:pt>
                <c:pt idx="4">
                  <c:v>3.4065612364219651</c:v>
                </c:pt>
                <c:pt idx="5">
                  <c:v>6997.9298365403511</c:v>
                </c:pt>
                <c:pt idx="6">
                  <c:v>2.7377312826354621E-4</c:v>
                </c:pt>
                <c:pt idx="7">
                  <c:v>7.8081985702830536</c:v>
                </c:pt>
                <c:pt idx="8">
                  <c:v>11886.045211626782</c:v>
                </c:pt>
                <c:pt idx="9">
                  <c:v>4.0887449759614398</c:v>
                </c:pt>
                <c:pt idx="10">
                  <c:v>7.8383431822446531E-2</c:v>
                </c:pt>
                <c:pt idx="11">
                  <c:v>3.9847148395237668E-2</c:v>
                </c:pt>
                <c:pt idx="12">
                  <c:v>1.2881678145577646</c:v>
                </c:pt>
                <c:pt idx="13">
                  <c:v>5.589410691825262</c:v>
                </c:pt>
                <c:pt idx="14">
                  <c:v>45.411423550175584</c:v>
                </c:pt>
                <c:pt idx="15">
                  <c:v>0.65252561640389173</c:v>
                </c:pt>
                <c:pt idx="16">
                  <c:v>5.0904116405678115E-2</c:v>
                </c:pt>
                <c:pt idx="17">
                  <c:v>0.33985369953993311</c:v>
                </c:pt>
                <c:pt idx="18">
                  <c:v>3.9062839581948792</c:v>
                </c:pt>
                <c:pt idx="19">
                  <c:v>1.6603653225745411E-2</c:v>
                </c:pt>
                <c:pt idx="20">
                  <c:v>3.7270973951801289E-2</c:v>
                </c:pt>
                <c:pt idx="21">
                  <c:v>0.94218228553479189</c:v>
                </c:pt>
                <c:pt idx="22">
                  <c:v>2.4752167509254387E-2</c:v>
                </c:pt>
                <c:pt idx="23">
                  <c:v>0.13050171629286586</c:v>
                </c:pt>
                <c:pt idx="24">
                  <c:v>0.1539482282688627</c:v>
                </c:pt>
                <c:pt idx="25">
                  <c:v>1.9769741271502312</c:v>
                </c:pt>
                <c:pt idx="26">
                  <c:v>8.214150635581656E-2</c:v>
                </c:pt>
                <c:pt idx="27">
                  <c:v>4.0979471550913235E-2</c:v>
                </c:pt>
                <c:pt idx="28">
                  <c:v>0.62167776742971725</c:v>
                </c:pt>
                <c:pt idx="29">
                  <c:v>9.043675139435553E-2</c:v>
                </c:pt>
                <c:pt idx="30">
                  <c:v>6.0274498695775964E-3</c:v>
                </c:pt>
                <c:pt idx="31">
                  <c:v>6.9494228815483493E-3</c:v>
                </c:pt>
                <c:pt idx="32">
                  <c:v>0.39405199231369675</c:v>
                </c:pt>
                <c:pt idx="33">
                  <c:v>3.6670989699620473</c:v>
                </c:pt>
                <c:pt idx="34">
                  <c:v>3.1917851821454422E-2</c:v>
                </c:pt>
                <c:pt idx="35">
                  <c:v>2.6683223000590933E-2</c:v>
                </c:pt>
                <c:pt idx="36">
                  <c:v>2.1997853970882213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2.1038116846462795</c:v>
                </c:pt>
                <c:pt idx="43">
                  <c:v>1.1237306261763166E-2</c:v>
                </c:pt>
                <c:pt idx="44">
                  <c:v>0</c:v>
                </c:pt>
                <c:pt idx="45">
                  <c:v>2.5858536227022673E-2</c:v>
                </c:pt>
                <c:pt idx="46">
                  <c:v>0.10251217979090925</c:v>
                </c:pt>
                <c:pt idx="47">
                  <c:v>0.72527139013240183</c:v>
                </c:pt>
                <c:pt idx="48">
                  <c:v>1.1326334056945646</c:v>
                </c:pt>
                <c:pt idx="49">
                  <c:v>2.0270846673251457E-2</c:v>
                </c:pt>
                <c:pt idx="50">
                  <c:v>3.764357605508914E-2</c:v>
                </c:pt>
                <c:pt idx="51">
                  <c:v>3.4411575576156812</c:v>
                </c:pt>
                <c:pt idx="52">
                  <c:v>0.39729326571984602</c:v>
                </c:pt>
                <c:pt idx="53">
                  <c:v>2.3602313666658749E-2</c:v>
                </c:pt>
                <c:pt idx="54">
                  <c:v>1.0044854047634719E-4</c:v>
                </c:pt>
                <c:pt idx="55">
                  <c:v>0.20871223101078226</c:v>
                </c:pt>
                <c:pt idx="56">
                  <c:v>5.9534518583186868E-2</c:v>
                </c:pt>
                <c:pt idx="57">
                  <c:v>4.9397795566549188E-4</c:v>
                </c:pt>
                <c:pt idx="58">
                  <c:v>4.6866887004018438E-3</c:v>
                </c:pt>
                <c:pt idx="59">
                  <c:v>0.62300800389202671</c:v>
                </c:pt>
                <c:pt idx="60">
                  <c:v>0.26836791591237635</c:v>
                </c:pt>
                <c:pt idx="61">
                  <c:v>0.46357860257646943</c:v>
                </c:pt>
                <c:pt idx="62">
                  <c:v>0.18662830564054755</c:v>
                </c:pt>
                <c:pt idx="63">
                  <c:v>1.0562692868716675E-5</c:v>
                </c:pt>
                <c:pt idx="64">
                  <c:v>9.3873861190128848E-4</c:v>
                </c:pt>
                <c:pt idx="65">
                  <c:v>1.7676981174696133E-4</c:v>
                </c:pt>
                <c:pt idx="66">
                  <c:v>1.089646022291931E-2</c:v>
                </c:pt>
                <c:pt idx="67">
                  <c:v>0.16975038648913446</c:v>
                </c:pt>
                <c:pt idx="68">
                  <c:v>6.8765809087036389E-2</c:v>
                </c:pt>
                <c:pt idx="69">
                  <c:v>0.25469208469763455</c:v>
                </c:pt>
                <c:pt idx="70">
                  <c:v>0.15223938223729117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54E4-4285-BACA-B7BE20AB23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88784"/>
        <c:axId val="1751880464"/>
      </c:scatterChart>
      <c:valAx>
        <c:axId val="1867630112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14720"/>
        <c:crosses val="autoZero"/>
        <c:crossBetween val="midCat"/>
      </c:valAx>
      <c:valAx>
        <c:axId val="1867614720"/>
        <c:scaling>
          <c:logBase val="10"/>
          <c:orientation val="minMax"/>
          <c:max val="1000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Rz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*GHz]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30112"/>
        <c:crosses val="autoZero"/>
        <c:crossBetween val="midCat"/>
        <c:majorUnit val="100"/>
      </c:valAx>
      <c:valAx>
        <c:axId val="1751880464"/>
        <c:scaling>
          <c:logBase val="10"/>
          <c:orientation val="minMax"/>
          <c:max val="1000000"/>
          <c:min val="1.0000000000000002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Rx, Ry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/m]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8784"/>
        <c:crosses val="max"/>
        <c:crossBetween val="midCat"/>
        <c:majorUnit val="100"/>
      </c:valAx>
      <c:valAx>
        <c:axId val="1751888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1880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2"/>
          <c:tx>
            <c:strRef>
              <c:f>cav1ncav2nTSteel450!$O$1</c:f>
              <c:strCache>
                <c:ptCount val="1"/>
                <c:pt idx="0">
                  <c:v>Rz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cav1ncav2nTSteel450!$B$3:$B$190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4.0034200000000002</c:v>
                </c:pt>
                <c:pt idx="2">
                  <c:v>4.0139100000000001</c:v>
                </c:pt>
                <c:pt idx="3">
                  <c:v>4.0156599999999996</c:v>
                </c:pt>
                <c:pt idx="4">
                  <c:v>4.12988</c:v>
                </c:pt>
                <c:pt idx="5">
                  <c:v>4.1300600000000003</c:v>
                </c:pt>
                <c:pt idx="6">
                  <c:v>4.1586499999999997</c:v>
                </c:pt>
                <c:pt idx="7">
                  <c:v>4.1659100000000002</c:v>
                </c:pt>
                <c:pt idx="8">
                  <c:v>4.3146500000000003</c:v>
                </c:pt>
                <c:pt idx="9">
                  <c:v>4.3156400000000001</c:v>
                </c:pt>
                <c:pt idx="10">
                  <c:v>4.3443300000000002</c:v>
                </c:pt>
                <c:pt idx="11">
                  <c:v>4.3591499999999996</c:v>
                </c:pt>
                <c:pt idx="12">
                  <c:v>4.4584400000000004</c:v>
                </c:pt>
                <c:pt idx="13">
                  <c:v>4.4624899999999998</c:v>
                </c:pt>
                <c:pt idx="14">
                  <c:v>4.5138600000000002</c:v>
                </c:pt>
                <c:pt idx="15">
                  <c:v>4.5148799999999998</c:v>
                </c:pt>
                <c:pt idx="16">
                  <c:v>4.5315700000000003</c:v>
                </c:pt>
                <c:pt idx="17">
                  <c:v>4.5389799999999996</c:v>
                </c:pt>
                <c:pt idx="18">
                  <c:v>4.5583400000000003</c:v>
                </c:pt>
                <c:pt idx="19">
                  <c:v>4.5674999999999999</c:v>
                </c:pt>
                <c:pt idx="20">
                  <c:v>4.5877699999999999</c:v>
                </c:pt>
                <c:pt idx="21">
                  <c:v>4.5893499999999996</c:v>
                </c:pt>
                <c:pt idx="22">
                  <c:v>4.6120200000000002</c:v>
                </c:pt>
                <c:pt idx="23">
                  <c:v>4.6257999999999999</c:v>
                </c:pt>
                <c:pt idx="24">
                  <c:v>4.6314000000000002</c:v>
                </c:pt>
                <c:pt idx="25">
                  <c:v>4.6995899999999997</c:v>
                </c:pt>
                <c:pt idx="26">
                  <c:v>4.7242899999999999</c:v>
                </c:pt>
                <c:pt idx="27">
                  <c:v>4.7418199999999997</c:v>
                </c:pt>
                <c:pt idx="28">
                  <c:v>4.7636099999999999</c:v>
                </c:pt>
                <c:pt idx="29">
                  <c:v>4.7928699999999997</c:v>
                </c:pt>
                <c:pt idx="30">
                  <c:v>4.8294899999999998</c:v>
                </c:pt>
                <c:pt idx="31">
                  <c:v>4.8593999999999999</c:v>
                </c:pt>
                <c:pt idx="32">
                  <c:v>4.8709899999999999</c:v>
                </c:pt>
                <c:pt idx="33">
                  <c:v>4.9310999999999998</c:v>
                </c:pt>
                <c:pt idx="34">
                  <c:v>4.9606599999999998</c:v>
                </c:pt>
                <c:pt idx="35">
                  <c:v>5.0084900000000001</c:v>
                </c:pt>
                <c:pt idx="36">
                  <c:v>5.0664800000000003</c:v>
                </c:pt>
                <c:pt idx="37">
                  <c:v>5.1461100000000002</c:v>
                </c:pt>
                <c:pt idx="38">
                  <c:v>5.18492</c:v>
                </c:pt>
                <c:pt idx="39">
                  <c:v>5.2229299999999999</c:v>
                </c:pt>
                <c:pt idx="40">
                  <c:v>5.2965200000000001</c:v>
                </c:pt>
                <c:pt idx="41">
                  <c:v>5.3590999999999998</c:v>
                </c:pt>
                <c:pt idx="42">
                  <c:v>5.3620099999999997</c:v>
                </c:pt>
                <c:pt idx="43">
                  <c:v>5.3810599999999997</c:v>
                </c:pt>
                <c:pt idx="44">
                  <c:v>5.4485099999999997</c:v>
                </c:pt>
                <c:pt idx="45">
                  <c:v>5.4596099999999996</c:v>
                </c:pt>
                <c:pt idx="46">
                  <c:v>5.4755500000000001</c:v>
                </c:pt>
                <c:pt idx="47">
                  <c:v>5.4916200000000002</c:v>
                </c:pt>
                <c:pt idx="48">
                  <c:v>5.5037700000000003</c:v>
                </c:pt>
                <c:pt idx="49">
                  <c:v>5.5060500000000001</c:v>
                </c:pt>
                <c:pt idx="50">
                  <c:v>5.5572600000000003</c:v>
                </c:pt>
                <c:pt idx="51">
                  <c:v>5.5860000000000003</c:v>
                </c:pt>
                <c:pt idx="52">
                  <c:v>5.6089099999999998</c:v>
                </c:pt>
                <c:pt idx="53">
                  <c:v>5.6176500000000003</c:v>
                </c:pt>
                <c:pt idx="54">
                  <c:v>5.6274600000000001</c:v>
                </c:pt>
                <c:pt idx="55">
                  <c:v>5.6314399999999996</c:v>
                </c:pt>
                <c:pt idx="56">
                  <c:v>5.6433499999999999</c:v>
                </c:pt>
                <c:pt idx="57">
                  <c:v>5.6434499999999996</c:v>
                </c:pt>
                <c:pt idx="58">
                  <c:v>5.6468999999999996</c:v>
                </c:pt>
                <c:pt idx="59">
                  <c:v>5.6478400000000004</c:v>
                </c:pt>
                <c:pt idx="60">
                  <c:v>5.6581900000000003</c:v>
                </c:pt>
                <c:pt idx="62">
                  <c:v>5.6769400000000001</c:v>
                </c:pt>
                <c:pt idx="63">
                  <c:v>5.6841600000000003</c:v>
                </c:pt>
                <c:pt idx="64">
                  <c:v>5.6977399999999996</c:v>
                </c:pt>
                <c:pt idx="65">
                  <c:v>5.7188400000000001</c:v>
                </c:pt>
                <c:pt idx="67">
                  <c:v>5.7627899999999999</c:v>
                </c:pt>
                <c:pt idx="68">
                  <c:v>5.7647700000000004</c:v>
                </c:pt>
                <c:pt idx="69">
                  <c:v>5.7690900000000003</c:v>
                </c:pt>
                <c:pt idx="70">
                  <c:v>5.7718699999999998</c:v>
                </c:pt>
                <c:pt idx="71">
                  <c:v>5.7782299999999998</c:v>
                </c:pt>
                <c:pt idx="72">
                  <c:v>5.7847</c:v>
                </c:pt>
                <c:pt idx="73">
                  <c:v>5.8093899999999996</c:v>
                </c:pt>
                <c:pt idx="74">
                  <c:v>5.8174999999999999</c:v>
                </c:pt>
                <c:pt idx="75">
                  <c:v>5.8266799999999996</c:v>
                </c:pt>
                <c:pt idx="76">
                  <c:v>5.8357200000000002</c:v>
                </c:pt>
                <c:pt idx="77">
                  <c:v>5.8849299999999998</c:v>
                </c:pt>
                <c:pt idx="81">
                  <c:v>5.9252799999999999</c:v>
                </c:pt>
                <c:pt idx="82">
                  <c:v>5.93025</c:v>
                </c:pt>
                <c:pt idx="83">
                  <c:v>5.9521300000000004</c:v>
                </c:pt>
                <c:pt idx="84">
                  <c:v>5.95641</c:v>
                </c:pt>
                <c:pt idx="85">
                  <c:v>5.9598599999999999</c:v>
                </c:pt>
                <c:pt idx="86">
                  <c:v>5.9627699999999999</c:v>
                </c:pt>
                <c:pt idx="87">
                  <c:v>5.9862200000000003</c:v>
                </c:pt>
                <c:pt idx="88">
                  <c:v>5.9971899999999998</c:v>
                </c:pt>
                <c:pt idx="89">
                  <c:v>6.0083099999999998</c:v>
                </c:pt>
                <c:pt idx="90">
                  <c:v>6.0116500000000004</c:v>
                </c:pt>
                <c:pt idx="91">
                  <c:v>6.0735299999999999</c:v>
                </c:pt>
                <c:pt idx="92">
                  <c:v>6.0958300000000003</c:v>
                </c:pt>
                <c:pt idx="93">
                  <c:v>6.10954</c:v>
                </c:pt>
                <c:pt idx="94">
                  <c:v>6.1410299999999998</c:v>
                </c:pt>
                <c:pt idx="95">
                  <c:v>6.1488699999999996</c:v>
                </c:pt>
                <c:pt idx="96">
                  <c:v>6.1714700000000002</c:v>
                </c:pt>
                <c:pt idx="97">
                  <c:v>6.1989400000000003</c:v>
                </c:pt>
                <c:pt idx="98">
                  <c:v>6.2026500000000002</c:v>
                </c:pt>
                <c:pt idx="99">
                  <c:v>6.2116199999999999</c:v>
                </c:pt>
                <c:pt idx="100">
                  <c:v>6.2202200000000003</c:v>
                </c:pt>
                <c:pt idx="101">
                  <c:v>6.2272999999999996</c:v>
                </c:pt>
                <c:pt idx="102">
                  <c:v>6.2717200000000002</c:v>
                </c:pt>
                <c:pt idx="103">
                  <c:v>6.2822699999999996</c:v>
                </c:pt>
                <c:pt idx="104">
                  <c:v>6.29291</c:v>
                </c:pt>
                <c:pt idx="105">
                  <c:v>6.3441400000000003</c:v>
                </c:pt>
                <c:pt idx="106">
                  <c:v>6.3523300000000003</c:v>
                </c:pt>
                <c:pt idx="107">
                  <c:v>6.3779000000000003</c:v>
                </c:pt>
                <c:pt idx="108">
                  <c:v>6.4032200000000001</c:v>
                </c:pt>
                <c:pt idx="109">
                  <c:v>6.4112400000000003</c:v>
                </c:pt>
                <c:pt idx="110">
                  <c:v>6.4391699999999998</c:v>
                </c:pt>
                <c:pt idx="111">
                  <c:v>6.4643899999999999</c:v>
                </c:pt>
                <c:pt idx="112">
                  <c:v>6.4647500000000004</c:v>
                </c:pt>
                <c:pt idx="113">
                  <c:v>6.4869300000000001</c:v>
                </c:pt>
                <c:pt idx="114">
                  <c:v>6.5209900000000003</c:v>
                </c:pt>
                <c:pt idx="115">
                  <c:v>6.53301</c:v>
                </c:pt>
                <c:pt idx="116">
                  <c:v>6.5472799999999998</c:v>
                </c:pt>
                <c:pt idx="117">
                  <c:v>6.5716999999999999</c:v>
                </c:pt>
                <c:pt idx="118">
                  <c:v>6.5873699999999999</c:v>
                </c:pt>
                <c:pt idx="119">
                  <c:v>6.5986099999999999</c:v>
                </c:pt>
                <c:pt idx="121">
                  <c:v>6.6251800000000003</c:v>
                </c:pt>
                <c:pt idx="122">
                  <c:v>6.6724600000000001</c:v>
                </c:pt>
                <c:pt idx="123">
                  <c:v>6.6789800000000001</c:v>
                </c:pt>
                <c:pt idx="124">
                  <c:v>6.6950200000000004</c:v>
                </c:pt>
                <c:pt idx="125">
                  <c:v>6.7153799999999997</c:v>
                </c:pt>
                <c:pt idx="126">
                  <c:v>6.7247500000000002</c:v>
                </c:pt>
                <c:pt idx="127">
                  <c:v>6.7619999999999996</c:v>
                </c:pt>
                <c:pt idx="128">
                  <c:v>6.7984799999999996</c:v>
                </c:pt>
                <c:pt idx="129">
                  <c:v>6.8248899999999999</c:v>
                </c:pt>
                <c:pt idx="130">
                  <c:v>6.8452799999999998</c:v>
                </c:pt>
                <c:pt idx="131">
                  <c:v>6.8791599999999997</c:v>
                </c:pt>
                <c:pt idx="132">
                  <c:v>6.88652</c:v>
                </c:pt>
                <c:pt idx="133">
                  <c:v>6.9092399999999996</c:v>
                </c:pt>
                <c:pt idx="134">
                  <c:v>6.9121100000000002</c:v>
                </c:pt>
                <c:pt idx="135">
                  <c:v>6.93933</c:v>
                </c:pt>
                <c:pt idx="136">
                  <c:v>6.9408200000000004</c:v>
                </c:pt>
                <c:pt idx="137">
                  <c:v>6.95526</c:v>
                </c:pt>
                <c:pt idx="138">
                  <c:v>6.9896500000000001</c:v>
                </c:pt>
                <c:pt idx="139">
                  <c:v>6.9911799999999999</c:v>
                </c:pt>
              </c:numCache>
            </c:numRef>
          </c:xVal>
          <c:yVal>
            <c:numRef>
              <c:f>cav1ncav2nTSteel450!$O$3:$O$190</c:f>
              <c:numCache>
                <c:formatCode>0.00E+00</c:formatCode>
                <c:ptCount val="188"/>
                <c:pt idx="0">
                  <c:v>3.1927899902442638E-4</c:v>
                </c:pt>
                <c:pt idx="1">
                  <c:v>1.1117171715179924E-5</c:v>
                </c:pt>
                <c:pt idx="2">
                  <c:v>1.5927066629108496E-5</c:v>
                </c:pt>
                <c:pt idx="3">
                  <c:v>1.3869738598011632E-4</c:v>
                </c:pt>
                <c:pt idx="4">
                  <c:v>1.0382374822309489E-2</c:v>
                </c:pt>
                <c:pt idx="5">
                  <c:v>0.10383045154413394</c:v>
                </c:pt>
                <c:pt idx="6">
                  <c:v>6.8336785292048613E-4</c:v>
                </c:pt>
                <c:pt idx="7">
                  <c:v>1.110494180108321E-5</c:v>
                </c:pt>
                <c:pt idx="8">
                  <c:v>2.8786034469790039E-2</c:v>
                </c:pt>
                <c:pt idx="9">
                  <c:v>1.3238462385029478E-2</c:v>
                </c:pt>
                <c:pt idx="10">
                  <c:v>5.9086856746954556E-4</c:v>
                </c:pt>
                <c:pt idx="11">
                  <c:v>1.9842131881968487E-2</c:v>
                </c:pt>
                <c:pt idx="12">
                  <c:v>1.4126809487403451</c:v>
                </c:pt>
                <c:pt idx="13">
                  <c:v>6.6729690867389974E-2</c:v>
                </c:pt>
                <c:pt idx="14">
                  <c:v>14.210905064555385</c:v>
                </c:pt>
                <c:pt idx="15">
                  <c:v>168.07654907716011</c:v>
                </c:pt>
                <c:pt idx="16">
                  <c:v>6.1685564865776517</c:v>
                </c:pt>
                <c:pt idx="17">
                  <c:v>3.6448211221479436</c:v>
                </c:pt>
                <c:pt idx="18">
                  <c:v>16.959779027763926</c:v>
                </c:pt>
                <c:pt idx="19">
                  <c:v>0.1781422100564895</c:v>
                </c:pt>
                <c:pt idx="20">
                  <c:v>0.27531441230558462</c:v>
                </c:pt>
                <c:pt idx="21">
                  <c:v>38.966991137747989</c:v>
                </c:pt>
                <c:pt idx="22">
                  <c:v>0.28450086818460413</c:v>
                </c:pt>
                <c:pt idx="23">
                  <c:v>0.75576034446734408</c:v>
                </c:pt>
                <c:pt idx="24">
                  <c:v>3.2468682906688264</c:v>
                </c:pt>
                <c:pt idx="25">
                  <c:v>0.55667280657206641</c:v>
                </c:pt>
                <c:pt idx="26">
                  <c:v>0.2881960661050384</c:v>
                </c:pt>
                <c:pt idx="27">
                  <c:v>0.72421842505931167</c:v>
                </c:pt>
                <c:pt idx="28">
                  <c:v>1.363335170345056</c:v>
                </c:pt>
                <c:pt idx="29">
                  <c:v>26.803849076340928</c:v>
                </c:pt>
                <c:pt idx="30">
                  <c:v>1.1767192443644956</c:v>
                </c:pt>
                <c:pt idx="31">
                  <c:v>3.1869838852331286E-2</c:v>
                </c:pt>
                <c:pt idx="32">
                  <c:v>6.5861075918447698</c:v>
                </c:pt>
                <c:pt idx="33">
                  <c:v>0.12069488283629244</c:v>
                </c:pt>
                <c:pt idx="34">
                  <c:v>5.4853828044345906E-3</c:v>
                </c:pt>
                <c:pt idx="35">
                  <c:v>7.9654201519788262E-2</c:v>
                </c:pt>
                <c:pt idx="36">
                  <c:v>4.8933532368120895E-3</c:v>
                </c:pt>
                <c:pt idx="37">
                  <c:v>1.0653202883360374E-3</c:v>
                </c:pt>
                <c:pt idx="38">
                  <c:v>0.22336696502518064</c:v>
                </c:pt>
                <c:pt idx="39">
                  <c:v>0.21739694096296883</c:v>
                </c:pt>
                <c:pt idx="40">
                  <c:v>1.1312377080680718</c:v>
                </c:pt>
                <c:pt idx="41">
                  <c:v>26.289284502340372</c:v>
                </c:pt>
                <c:pt idx="42">
                  <c:v>288.66842321210015</c:v>
                </c:pt>
                <c:pt idx="43">
                  <c:v>2.3460809801735696</c:v>
                </c:pt>
                <c:pt idx="44">
                  <c:v>2.6029032626395641E-2</c:v>
                </c:pt>
                <c:pt idx="45">
                  <c:v>203.50144514592628</c:v>
                </c:pt>
                <c:pt idx="46">
                  <c:v>24.332589367791538</c:v>
                </c:pt>
                <c:pt idx="47">
                  <c:v>2.8782376166227075</c:v>
                </c:pt>
                <c:pt idx="48">
                  <c:v>36.74411414254147</c:v>
                </c:pt>
                <c:pt idx="49">
                  <c:v>13.27328968221579</c:v>
                </c:pt>
                <c:pt idx="50">
                  <c:v>2.3973616184533832</c:v>
                </c:pt>
                <c:pt idx="51">
                  <c:v>55.766301342286219</c:v>
                </c:pt>
                <c:pt idx="52">
                  <c:v>7.4011452648347995E-3</c:v>
                </c:pt>
                <c:pt idx="53">
                  <c:v>0.15986027313166967</c:v>
                </c:pt>
                <c:pt idx="54">
                  <c:v>2.1792734906543366E-2</c:v>
                </c:pt>
                <c:pt idx="55">
                  <c:v>1.8656244613583992</c:v>
                </c:pt>
                <c:pt idx="56">
                  <c:v>6.2386781973615829E-2</c:v>
                </c:pt>
                <c:pt idx="57">
                  <c:v>0.1342867140252807</c:v>
                </c:pt>
                <c:pt idx="58">
                  <c:v>3.2624421145592879E-2</c:v>
                </c:pt>
                <c:pt idx="59">
                  <c:v>9.4309992763421981E-3</c:v>
                </c:pt>
                <c:pt idx="60">
                  <c:v>5.2747365001814872</c:v>
                </c:pt>
                <c:pt idx="61">
                  <c:v>0</c:v>
                </c:pt>
                <c:pt idx="62">
                  <c:v>0.11796839194192099</c:v>
                </c:pt>
                <c:pt idx="63">
                  <c:v>6.9033198994606672E-6</c:v>
                </c:pt>
                <c:pt idx="64">
                  <c:v>5.5859373025321159E-2</c:v>
                </c:pt>
                <c:pt idx="65">
                  <c:v>2.4817694870863351E-2</c:v>
                </c:pt>
                <c:pt idx="66">
                  <c:v>0</c:v>
                </c:pt>
                <c:pt idx="67">
                  <c:v>8.4497077257376596E-2</c:v>
                </c:pt>
                <c:pt idx="68">
                  <c:v>3.4071610811245948E-2</c:v>
                </c:pt>
                <c:pt idx="69">
                  <c:v>1.2565114915433855</c:v>
                </c:pt>
                <c:pt idx="70">
                  <c:v>0.14402812833197015</c:v>
                </c:pt>
                <c:pt idx="71">
                  <c:v>1.9111597078468993E-2</c:v>
                </c:pt>
                <c:pt idx="72">
                  <c:v>0.12451325296249303</c:v>
                </c:pt>
                <c:pt idx="73">
                  <c:v>7.6609628784456048E-3</c:v>
                </c:pt>
                <c:pt idx="74">
                  <c:v>5.3322417313354742E-2</c:v>
                </c:pt>
                <c:pt idx="75">
                  <c:v>9.7882604630007183E-2</c:v>
                </c:pt>
                <c:pt idx="76">
                  <c:v>5.8102203147249382E-4</c:v>
                </c:pt>
                <c:pt idx="77">
                  <c:v>4.4464386546932737E-2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4.5645356589697254E-2</c:v>
                </c:pt>
                <c:pt idx="82">
                  <c:v>7.774125758032986E-3</c:v>
                </c:pt>
                <c:pt idx="83">
                  <c:v>0.17886388431684067</c:v>
                </c:pt>
                <c:pt idx="84">
                  <c:v>4.875978695557788E-3</c:v>
                </c:pt>
                <c:pt idx="85">
                  <c:v>0.19536939991313396</c:v>
                </c:pt>
                <c:pt idx="86">
                  <c:v>0.26170006792566386</c:v>
                </c:pt>
                <c:pt idx="87">
                  <c:v>0.34284693954146656</c:v>
                </c:pt>
                <c:pt idx="88">
                  <c:v>0.15618722608623861</c:v>
                </c:pt>
                <c:pt idx="89">
                  <c:v>0.33908055023065881</c:v>
                </c:pt>
                <c:pt idx="90">
                  <c:v>1.3259787193396043E-2</c:v>
                </c:pt>
                <c:pt idx="91">
                  <c:v>1.6392180692492136E-2</c:v>
                </c:pt>
                <c:pt idx="92">
                  <c:v>4.578906388314874E-2</c:v>
                </c:pt>
                <c:pt idx="93">
                  <c:v>2.9299101064789827E-2</c:v>
                </c:pt>
                <c:pt idx="94">
                  <c:v>5.9780010910458557E-2</c:v>
                </c:pt>
                <c:pt idx="95">
                  <c:v>0.13428913566728348</c:v>
                </c:pt>
                <c:pt idx="96">
                  <c:v>5.8920531324508588E-3</c:v>
                </c:pt>
                <c:pt idx="97">
                  <c:v>1.4324486687929197E-2</c:v>
                </c:pt>
                <c:pt idx="98">
                  <c:v>1.3599066031094287E-2</c:v>
                </c:pt>
                <c:pt idx="99">
                  <c:v>0.22805754603262512</c:v>
                </c:pt>
                <c:pt idx="100">
                  <c:v>0.41774599053652972</c:v>
                </c:pt>
                <c:pt idx="101">
                  <c:v>14.13767097275924</c:v>
                </c:pt>
                <c:pt idx="102">
                  <c:v>7.0792435810992113E-4</c:v>
                </c:pt>
                <c:pt idx="103">
                  <c:v>3.5371040854291283E-3</c:v>
                </c:pt>
                <c:pt idx="104">
                  <c:v>3.5574639371851106E-3</c:v>
                </c:pt>
                <c:pt idx="105">
                  <c:v>2.496805244624234E-3</c:v>
                </c:pt>
                <c:pt idx="106">
                  <c:v>7.1655298253153208E-3</c:v>
                </c:pt>
                <c:pt idx="107">
                  <c:v>5.3412544486327743E-3</c:v>
                </c:pt>
                <c:pt idx="108">
                  <c:v>1.0184968507886015E-3</c:v>
                </c:pt>
                <c:pt idx="109">
                  <c:v>1.9437918184848164E-3</c:v>
                </c:pt>
                <c:pt idx="110">
                  <c:v>1.8449091363932746E-2</c:v>
                </c:pt>
                <c:pt idx="111">
                  <c:v>8.233874499652051E-2</c:v>
                </c:pt>
                <c:pt idx="112">
                  <c:v>1.6865925550016259E-2</c:v>
                </c:pt>
                <c:pt idx="113">
                  <c:v>0.23155412344539048</c:v>
                </c:pt>
                <c:pt idx="114">
                  <c:v>1.4059564451738683E-2</c:v>
                </c:pt>
                <c:pt idx="115">
                  <c:v>10.181244226190495</c:v>
                </c:pt>
                <c:pt idx="116">
                  <c:v>3.5183944129446594E-2</c:v>
                </c:pt>
                <c:pt idx="117">
                  <c:v>1.4355539723927567E-4</c:v>
                </c:pt>
                <c:pt idx="118">
                  <c:v>2.2803190225052217E-2</c:v>
                </c:pt>
                <c:pt idx="119">
                  <c:v>2.3351377018631684E-3</c:v>
                </c:pt>
                <c:pt idx="120">
                  <c:v>0</c:v>
                </c:pt>
                <c:pt idx="121">
                  <c:v>3.8859328778881124E-3</c:v>
                </c:pt>
                <c:pt idx="122">
                  <c:v>7.2979952768738712E-2</c:v>
                </c:pt>
                <c:pt idx="123">
                  <c:v>7.8908871178493749E-4</c:v>
                </c:pt>
                <c:pt idx="124">
                  <c:v>3.8001244083993254E-3</c:v>
                </c:pt>
                <c:pt idx="125">
                  <c:v>2.7987939494159956E-2</c:v>
                </c:pt>
                <c:pt idx="126">
                  <c:v>6.3100688116194293E-4</c:v>
                </c:pt>
                <c:pt idx="127">
                  <c:v>6.3135871009476111E-2</c:v>
                </c:pt>
                <c:pt idx="128">
                  <c:v>3.237765020029687E-2</c:v>
                </c:pt>
                <c:pt idx="129">
                  <c:v>4.9646049503847874E-3</c:v>
                </c:pt>
                <c:pt idx="130">
                  <c:v>2.5916876912716567E-2</c:v>
                </c:pt>
                <c:pt idx="131">
                  <c:v>0.75273371898339481</c:v>
                </c:pt>
                <c:pt idx="132">
                  <c:v>6.7323801364909897E-2</c:v>
                </c:pt>
                <c:pt idx="133">
                  <c:v>3.2201691662851868E-2</c:v>
                </c:pt>
                <c:pt idx="134">
                  <c:v>1.6598939298308638E-2</c:v>
                </c:pt>
                <c:pt idx="135">
                  <c:v>5.8998460380254893E-2</c:v>
                </c:pt>
                <c:pt idx="136">
                  <c:v>7.9218678261898021E-4</c:v>
                </c:pt>
                <c:pt idx="137">
                  <c:v>4.2820326547636067E-2</c:v>
                </c:pt>
                <c:pt idx="138">
                  <c:v>2.176953220348922E-3</c:v>
                </c:pt>
                <c:pt idx="139">
                  <c:v>3.330041187428879E-3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6EA-4769-9942-383443E1BE34}"/>
            </c:ext>
          </c:extLst>
        </c:ser>
        <c:ser>
          <c:idx val="5"/>
          <c:order val="5"/>
          <c:tx>
            <c:strRef>
              <c:f>cav1ncav2nTSteel450!$R$1</c:f>
              <c:strCache>
                <c:ptCount val="1"/>
                <c:pt idx="0">
                  <c:v>Rz PL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strRef>
              <c:f>cav1ncav2nTSteel450!$B$2:$B$228</c:f>
              <c:strCache>
                <c:ptCount val="227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4,01391</c:v>
                </c:pt>
                <c:pt idx="4">
                  <c:v>4,01566</c:v>
                </c:pt>
                <c:pt idx="5">
                  <c:v>4,12988</c:v>
                </c:pt>
                <c:pt idx="6">
                  <c:v>4,13006</c:v>
                </c:pt>
                <c:pt idx="7">
                  <c:v>4,15865</c:v>
                </c:pt>
                <c:pt idx="8">
                  <c:v>4,16591</c:v>
                </c:pt>
                <c:pt idx="9">
                  <c:v>4,31465</c:v>
                </c:pt>
                <c:pt idx="10">
                  <c:v>4,31564</c:v>
                </c:pt>
                <c:pt idx="11">
                  <c:v>4,34433</c:v>
                </c:pt>
                <c:pt idx="12">
                  <c:v>4,35915</c:v>
                </c:pt>
                <c:pt idx="13">
                  <c:v>4,45844</c:v>
                </c:pt>
                <c:pt idx="14">
                  <c:v>4,46249</c:v>
                </c:pt>
                <c:pt idx="15">
                  <c:v>4,51386</c:v>
                </c:pt>
                <c:pt idx="16">
                  <c:v>4,51488</c:v>
                </c:pt>
                <c:pt idx="17">
                  <c:v>4,53157</c:v>
                </c:pt>
                <c:pt idx="18">
                  <c:v>4,53898</c:v>
                </c:pt>
                <c:pt idx="19">
                  <c:v>4,55834</c:v>
                </c:pt>
                <c:pt idx="20">
                  <c:v>4,5675</c:v>
                </c:pt>
                <c:pt idx="21">
                  <c:v>4,58777</c:v>
                </c:pt>
                <c:pt idx="22">
                  <c:v>4,58935</c:v>
                </c:pt>
                <c:pt idx="23">
                  <c:v>4,61202</c:v>
                </c:pt>
                <c:pt idx="24">
                  <c:v>4,6258</c:v>
                </c:pt>
                <c:pt idx="25">
                  <c:v>4,6314</c:v>
                </c:pt>
                <c:pt idx="26">
                  <c:v>4,69959</c:v>
                </c:pt>
                <c:pt idx="27">
                  <c:v>4,72429</c:v>
                </c:pt>
                <c:pt idx="28">
                  <c:v>4,74182</c:v>
                </c:pt>
                <c:pt idx="29">
                  <c:v>4,76361</c:v>
                </c:pt>
                <c:pt idx="30">
                  <c:v>4,79287</c:v>
                </c:pt>
                <c:pt idx="31">
                  <c:v>4,82949</c:v>
                </c:pt>
                <c:pt idx="32">
                  <c:v>4,8594</c:v>
                </c:pt>
                <c:pt idx="33">
                  <c:v>4,87099</c:v>
                </c:pt>
                <c:pt idx="34">
                  <c:v>4,9311</c:v>
                </c:pt>
                <c:pt idx="35">
                  <c:v>4,96066</c:v>
                </c:pt>
                <c:pt idx="36">
                  <c:v>5,00849</c:v>
                </c:pt>
                <c:pt idx="37">
                  <c:v>5,06648</c:v>
                </c:pt>
                <c:pt idx="38">
                  <c:v>5,14611</c:v>
                </c:pt>
                <c:pt idx="39">
                  <c:v>5,18492</c:v>
                </c:pt>
                <c:pt idx="40">
                  <c:v>5,22293</c:v>
                </c:pt>
                <c:pt idx="41">
                  <c:v>5,29652</c:v>
                </c:pt>
                <c:pt idx="42">
                  <c:v>5,3591</c:v>
                </c:pt>
                <c:pt idx="43">
                  <c:v>5,36201</c:v>
                </c:pt>
                <c:pt idx="44">
                  <c:v>5,38106</c:v>
                </c:pt>
                <c:pt idx="45">
                  <c:v>5,44851</c:v>
                </c:pt>
                <c:pt idx="46">
                  <c:v>5,45961</c:v>
                </c:pt>
                <c:pt idx="47">
                  <c:v>5,47555</c:v>
                </c:pt>
                <c:pt idx="48">
                  <c:v>5,49162</c:v>
                </c:pt>
                <c:pt idx="49">
                  <c:v>5,50377</c:v>
                </c:pt>
                <c:pt idx="50">
                  <c:v>5,50605</c:v>
                </c:pt>
                <c:pt idx="51">
                  <c:v>5,55726</c:v>
                </c:pt>
                <c:pt idx="52">
                  <c:v>5,586</c:v>
                </c:pt>
                <c:pt idx="53">
                  <c:v>5,60891</c:v>
                </c:pt>
                <c:pt idx="54">
                  <c:v>5,61765</c:v>
                </c:pt>
                <c:pt idx="55">
                  <c:v>5,62746</c:v>
                </c:pt>
                <c:pt idx="56">
                  <c:v>5,63144</c:v>
                </c:pt>
                <c:pt idx="57">
                  <c:v>5,64335</c:v>
                </c:pt>
                <c:pt idx="58">
                  <c:v>5,64345</c:v>
                </c:pt>
                <c:pt idx="59">
                  <c:v>5,6469</c:v>
                </c:pt>
                <c:pt idx="60">
                  <c:v>5,64784</c:v>
                </c:pt>
                <c:pt idx="61">
                  <c:v>5,65819</c:v>
                </c:pt>
                <c:pt idx="63">
                  <c:v>5,67694</c:v>
                </c:pt>
                <c:pt idx="64">
                  <c:v>5,68416</c:v>
                </c:pt>
                <c:pt idx="65">
                  <c:v>5,69774</c:v>
                </c:pt>
                <c:pt idx="66">
                  <c:v>5,71884</c:v>
                </c:pt>
                <c:pt idx="68">
                  <c:v>5,76279</c:v>
                </c:pt>
                <c:pt idx="69">
                  <c:v>5,76477</c:v>
                </c:pt>
                <c:pt idx="70">
                  <c:v>5,76909</c:v>
                </c:pt>
                <c:pt idx="71">
                  <c:v>5,77187</c:v>
                </c:pt>
                <c:pt idx="72">
                  <c:v>5,77823</c:v>
                </c:pt>
                <c:pt idx="73">
                  <c:v>5,7847</c:v>
                </c:pt>
                <c:pt idx="74">
                  <c:v>5,80939</c:v>
                </c:pt>
                <c:pt idx="75">
                  <c:v>5,8175</c:v>
                </c:pt>
                <c:pt idx="76">
                  <c:v>5,82668</c:v>
                </c:pt>
                <c:pt idx="77">
                  <c:v>5,83572</c:v>
                </c:pt>
                <c:pt idx="78">
                  <c:v>5,88493</c:v>
                </c:pt>
                <c:pt idx="82">
                  <c:v>5,92528</c:v>
                </c:pt>
                <c:pt idx="83">
                  <c:v>5,93025</c:v>
                </c:pt>
                <c:pt idx="84">
                  <c:v>5,95213</c:v>
                </c:pt>
                <c:pt idx="85">
                  <c:v>5,95641</c:v>
                </c:pt>
                <c:pt idx="86">
                  <c:v>5,95986</c:v>
                </c:pt>
                <c:pt idx="87">
                  <c:v>5,96277</c:v>
                </c:pt>
                <c:pt idx="88">
                  <c:v>5,98622</c:v>
                </c:pt>
                <c:pt idx="89">
                  <c:v>5,99719</c:v>
                </c:pt>
                <c:pt idx="90">
                  <c:v>6,00831</c:v>
                </c:pt>
                <c:pt idx="91">
                  <c:v>6,01165</c:v>
                </c:pt>
                <c:pt idx="92">
                  <c:v>6,07353</c:v>
                </c:pt>
                <c:pt idx="93">
                  <c:v>6,09583</c:v>
                </c:pt>
                <c:pt idx="94">
                  <c:v>6,10954</c:v>
                </c:pt>
                <c:pt idx="95">
                  <c:v>6,14103</c:v>
                </c:pt>
                <c:pt idx="96">
                  <c:v>6,14887</c:v>
                </c:pt>
                <c:pt idx="97">
                  <c:v>6,17147</c:v>
                </c:pt>
                <c:pt idx="98">
                  <c:v>6,19894</c:v>
                </c:pt>
                <c:pt idx="99">
                  <c:v>6,20265</c:v>
                </c:pt>
                <c:pt idx="100">
                  <c:v>6,21162</c:v>
                </c:pt>
                <c:pt idx="101">
                  <c:v>6,22022</c:v>
                </c:pt>
                <c:pt idx="102">
                  <c:v>6,2273</c:v>
                </c:pt>
                <c:pt idx="103">
                  <c:v>6,27172</c:v>
                </c:pt>
                <c:pt idx="104">
                  <c:v>6,28227</c:v>
                </c:pt>
                <c:pt idx="105">
                  <c:v>6,29291</c:v>
                </c:pt>
                <c:pt idx="106">
                  <c:v>6,34414</c:v>
                </c:pt>
                <c:pt idx="107">
                  <c:v>6,35233</c:v>
                </c:pt>
                <c:pt idx="108">
                  <c:v>6,3779</c:v>
                </c:pt>
                <c:pt idx="109">
                  <c:v>6,40322</c:v>
                </c:pt>
                <c:pt idx="110">
                  <c:v>6,41124</c:v>
                </c:pt>
                <c:pt idx="111">
                  <c:v>6,43917</c:v>
                </c:pt>
                <c:pt idx="112">
                  <c:v>6,46439</c:v>
                </c:pt>
                <c:pt idx="113">
                  <c:v>6,46475</c:v>
                </c:pt>
                <c:pt idx="114">
                  <c:v>6,48693</c:v>
                </c:pt>
                <c:pt idx="115">
                  <c:v>6,52099</c:v>
                </c:pt>
                <c:pt idx="116">
                  <c:v>6,53301</c:v>
                </c:pt>
                <c:pt idx="117">
                  <c:v>6,54728</c:v>
                </c:pt>
                <c:pt idx="118">
                  <c:v>6,5717</c:v>
                </c:pt>
                <c:pt idx="119">
                  <c:v>6,58737</c:v>
                </c:pt>
                <c:pt idx="120">
                  <c:v>6,59861</c:v>
                </c:pt>
                <c:pt idx="122">
                  <c:v>6,62518</c:v>
                </c:pt>
                <c:pt idx="123">
                  <c:v>6,67246</c:v>
                </c:pt>
                <c:pt idx="124">
                  <c:v>6,67898</c:v>
                </c:pt>
                <c:pt idx="125">
                  <c:v>6,69502</c:v>
                </c:pt>
                <c:pt idx="126">
                  <c:v>6,71538</c:v>
                </c:pt>
                <c:pt idx="127">
                  <c:v>6,72475</c:v>
                </c:pt>
                <c:pt idx="128">
                  <c:v>6,762</c:v>
                </c:pt>
                <c:pt idx="129">
                  <c:v>6,79848</c:v>
                </c:pt>
                <c:pt idx="130">
                  <c:v>6,82489</c:v>
                </c:pt>
                <c:pt idx="131">
                  <c:v>6,84528</c:v>
                </c:pt>
                <c:pt idx="132">
                  <c:v>6,87916</c:v>
                </c:pt>
                <c:pt idx="133">
                  <c:v>6,88652</c:v>
                </c:pt>
                <c:pt idx="134">
                  <c:v>6,90924</c:v>
                </c:pt>
                <c:pt idx="135">
                  <c:v>6,91211</c:v>
                </c:pt>
                <c:pt idx="136">
                  <c:v>6,93933</c:v>
                </c:pt>
                <c:pt idx="137">
                  <c:v>6,94082</c:v>
                </c:pt>
                <c:pt idx="138">
                  <c:v>6,95526</c:v>
                </c:pt>
                <c:pt idx="139">
                  <c:v>6,98965</c:v>
                </c:pt>
                <c:pt idx="140">
                  <c:v>6,99118</c:v>
                </c:pt>
                <c:pt idx="194">
                  <c:v>Freq PEC</c:v>
                </c:pt>
                <c:pt idx="195">
                  <c:v>2,67824</c:v>
                </c:pt>
                <c:pt idx="196">
                  <c:v>2,676824</c:v>
                </c:pt>
                <c:pt idx="197">
                  <c:v>2,78803</c:v>
                </c:pt>
                <c:pt idx="198">
                  <c:v>2,85595</c:v>
                </c:pt>
                <c:pt idx="199">
                  <c:v>2,85595</c:v>
                </c:pt>
                <c:pt idx="200">
                  <c:v>2,9986</c:v>
                </c:pt>
                <c:pt idx="201">
                  <c:v>2,99861</c:v>
                </c:pt>
                <c:pt idx="202">
                  <c:v>3,03491</c:v>
                </c:pt>
                <c:pt idx="203">
                  <c:v>3,24829</c:v>
                </c:pt>
                <c:pt idx="204">
                  <c:v>4,01279</c:v>
                </c:pt>
                <c:pt idx="205">
                  <c:v>4,0146</c:v>
                </c:pt>
                <c:pt idx="206">
                  <c:v>4,0134</c:v>
                </c:pt>
                <c:pt idx="207">
                  <c:v>4,01564</c:v>
                </c:pt>
                <c:pt idx="210">
                  <c:v>4,15534</c:v>
                </c:pt>
                <c:pt idx="211">
                  <c:v>4,15996</c:v>
                </c:pt>
                <c:pt idx="212">
                  <c:v>4,16616</c:v>
                </c:pt>
                <c:pt idx="213">
                  <c:v>4,16892</c:v>
                </c:pt>
                <c:pt idx="214">
                  <c:v>4,33033</c:v>
                </c:pt>
                <c:pt idx="215">
                  <c:v>4,34164</c:v>
                </c:pt>
                <c:pt idx="216">
                  <c:v>4,39918</c:v>
                </c:pt>
                <c:pt idx="217">
                  <c:v>4,40818</c:v>
                </c:pt>
                <c:pt idx="218">
                  <c:v>4,51686</c:v>
                </c:pt>
                <c:pt idx="219">
                  <c:v>4,53539</c:v>
                </c:pt>
                <c:pt idx="220">
                  <c:v>4,62657</c:v>
                </c:pt>
                <c:pt idx="221">
                  <c:v>4,63196</c:v>
                </c:pt>
                <c:pt idx="222">
                  <c:v>4,64329</c:v>
                </c:pt>
                <c:pt idx="223">
                  <c:v>4,69951</c:v>
                </c:pt>
                <c:pt idx="224">
                  <c:v>4,70814</c:v>
                </c:pt>
                <c:pt idx="225">
                  <c:v>4,73029</c:v>
                </c:pt>
                <c:pt idx="226">
                  <c:v>4,77039</c:v>
                </c:pt>
              </c:strCache>
            </c:strRef>
          </c:xVal>
          <c:yVal>
            <c:numRef>
              <c:f>cav1ncav2nTSteel450!$R$2:$R$228</c:f>
              <c:numCache>
                <c:formatCode>General</c:formatCode>
                <c:ptCount val="227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5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5</c:v>
                </c:pt>
                <c:pt idx="186">
                  <c:v>5</c:v>
                </c:pt>
                <c:pt idx="187">
                  <c:v>5</c:v>
                </c:pt>
                <c:pt idx="188">
                  <c:v>5</c:v>
                </c:pt>
                <c:pt idx="189">
                  <c:v>5</c:v>
                </c:pt>
                <c:pt idx="190">
                  <c:v>5</c:v>
                </c:pt>
                <c:pt idx="191">
                  <c:v>5</c:v>
                </c:pt>
                <c:pt idx="192">
                  <c:v>5</c:v>
                </c:pt>
                <c:pt idx="193">
                  <c:v>5</c:v>
                </c:pt>
                <c:pt idx="194">
                  <c:v>5</c:v>
                </c:pt>
                <c:pt idx="195">
                  <c:v>5</c:v>
                </c:pt>
                <c:pt idx="196">
                  <c:v>5</c:v>
                </c:pt>
                <c:pt idx="197">
                  <c:v>5</c:v>
                </c:pt>
                <c:pt idx="198">
                  <c:v>5</c:v>
                </c:pt>
                <c:pt idx="199">
                  <c:v>5</c:v>
                </c:pt>
                <c:pt idx="200">
                  <c:v>5</c:v>
                </c:pt>
                <c:pt idx="201">
                  <c:v>5</c:v>
                </c:pt>
                <c:pt idx="202">
                  <c:v>5</c:v>
                </c:pt>
                <c:pt idx="203">
                  <c:v>5</c:v>
                </c:pt>
                <c:pt idx="204">
                  <c:v>5</c:v>
                </c:pt>
                <c:pt idx="207">
                  <c:v>5</c:v>
                </c:pt>
                <c:pt idx="208">
                  <c:v>5</c:v>
                </c:pt>
                <c:pt idx="209">
                  <c:v>5</c:v>
                </c:pt>
                <c:pt idx="210">
                  <c:v>5</c:v>
                </c:pt>
                <c:pt idx="211">
                  <c:v>5</c:v>
                </c:pt>
                <c:pt idx="212">
                  <c:v>5</c:v>
                </c:pt>
                <c:pt idx="213">
                  <c:v>5</c:v>
                </c:pt>
                <c:pt idx="214">
                  <c:v>5</c:v>
                </c:pt>
                <c:pt idx="215">
                  <c:v>5</c:v>
                </c:pt>
                <c:pt idx="216">
                  <c:v>5</c:v>
                </c:pt>
                <c:pt idx="217">
                  <c:v>5</c:v>
                </c:pt>
                <c:pt idx="218">
                  <c:v>5</c:v>
                </c:pt>
                <c:pt idx="219">
                  <c:v>5</c:v>
                </c:pt>
                <c:pt idx="220">
                  <c:v>5</c:v>
                </c:pt>
                <c:pt idx="221">
                  <c:v>5</c:v>
                </c:pt>
                <c:pt idx="222">
                  <c:v>5</c:v>
                </c:pt>
                <c:pt idx="223">
                  <c:v>5</c:v>
                </c:pt>
                <c:pt idx="226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6EA-4769-9942-383443E1BE34}"/>
            </c:ext>
          </c:extLst>
        </c:ser>
        <c:ser>
          <c:idx val="8"/>
          <c:order val="8"/>
          <c:tx>
            <c:v>Rz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cav1ncav2nTSteel450!$B$197:$B$352</c:f>
              <c:numCache>
                <c:formatCode>General</c:formatCode>
                <c:ptCount val="156"/>
                <c:pt idx="0">
                  <c:v>2.6782400000000002</c:v>
                </c:pt>
                <c:pt idx="1">
                  <c:v>2.6768239999999999</c:v>
                </c:pt>
                <c:pt idx="2">
                  <c:v>2.78803</c:v>
                </c:pt>
                <c:pt idx="3">
                  <c:v>2.85595</c:v>
                </c:pt>
                <c:pt idx="4">
                  <c:v>2.85595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4.0145999999999997</c:v>
                </c:pt>
                <c:pt idx="11">
                  <c:v>4.0133999999999999</c:v>
                </c:pt>
                <c:pt idx="12">
                  <c:v>4.0156400000000003</c:v>
                </c:pt>
                <c:pt idx="15">
                  <c:v>4.1553399999999998</c:v>
                </c:pt>
                <c:pt idx="16">
                  <c:v>4.1599599999999999</c:v>
                </c:pt>
                <c:pt idx="17">
                  <c:v>4.1661599999999996</c:v>
                </c:pt>
                <c:pt idx="18">
                  <c:v>4.16892</c:v>
                </c:pt>
                <c:pt idx="19">
                  <c:v>4.33033</c:v>
                </c:pt>
                <c:pt idx="20">
                  <c:v>4.3416399999999999</c:v>
                </c:pt>
                <c:pt idx="21">
                  <c:v>4.3991800000000003</c:v>
                </c:pt>
                <c:pt idx="22">
                  <c:v>4.4081799999999998</c:v>
                </c:pt>
                <c:pt idx="23">
                  <c:v>4.5168600000000003</c:v>
                </c:pt>
                <c:pt idx="24">
                  <c:v>4.5353899999999996</c:v>
                </c:pt>
                <c:pt idx="25">
                  <c:v>4.6265700000000001</c:v>
                </c:pt>
                <c:pt idx="26">
                  <c:v>4.6319600000000003</c:v>
                </c:pt>
                <c:pt idx="27">
                  <c:v>4.6432900000000004</c:v>
                </c:pt>
                <c:pt idx="28">
                  <c:v>4.6995100000000001</c:v>
                </c:pt>
                <c:pt idx="29">
                  <c:v>4.7081400000000002</c:v>
                </c:pt>
                <c:pt idx="30">
                  <c:v>4.7302900000000001</c:v>
                </c:pt>
                <c:pt idx="31">
                  <c:v>4.7703899999999999</c:v>
                </c:pt>
                <c:pt idx="32">
                  <c:v>4.8490700000000002</c:v>
                </c:pt>
                <c:pt idx="33">
                  <c:v>4.8608500000000001</c:v>
                </c:pt>
                <c:pt idx="34">
                  <c:v>4.9400700000000004</c:v>
                </c:pt>
                <c:pt idx="35">
                  <c:v>4.9696800000000003</c:v>
                </c:pt>
                <c:pt idx="37">
                  <c:v>5.0515699999999999</c:v>
                </c:pt>
                <c:pt idx="38">
                  <c:v>5.0763100000000003</c:v>
                </c:pt>
                <c:pt idx="39">
                  <c:v>5.12303</c:v>
                </c:pt>
                <c:pt idx="40">
                  <c:v>5.1642000000000001</c:v>
                </c:pt>
                <c:pt idx="41">
                  <c:v>5.2946200000000001</c:v>
                </c:pt>
                <c:pt idx="42">
                  <c:v>5.3336300000000003</c:v>
                </c:pt>
                <c:pt idx="43">
                  <c:v>5.3656100000000002</c:v>
                </c:pt>
                <c:pt idx="44">
                  <c:v>5.3941400000000002</c:v>
                </c:pt>
                <c:pt idx="45">
                  <c:v>5.4727300000000003</c:v>
                </c:pt>
                <c:pt idx="46">
                  <c:v>5.5210499999999998</c:v>
                </c:pt>
                <c:pt idx="47">
                  <c:v>5.5925200000000004</c:v>
                </c:pt>
                <c:pt idx="48">
                  <c:v>5.6296499999999998</c:v>
                </c:pt>
                <c:pt idx="49">
                  <c:v>5.6581999999999999</c:v>
                </c:pt>
                <c:pt idx="50">
                  <c:v>5.7007399999999997</c:v>
                </c:pt>
                <c:pt idx="51">
                  <c:v>5.7234499999999997</c:v>
                </c:pt>
                <c:pt idx="52">
                  <c:v>5.7913600000000001</c:v>
                </c:pt>
                <c:pt idx="53">
                  <c:v>5.86233</c:v>
                </c:pt>
                <c:pt idx="54">
                  <c:v>5.8780200000000002</c:v>
                </c:pt>
                <c:pt idx="55">
                  <c:v>5.9102800000000002</c:v>
                </c:pt>
                <c:pt idx="56">
                  <c:v>5.9657799999999996</c:v>
                </c:pt>
                <c:pt idx="57">
                  <c:v>6.0583600000000004</c:v>
                </c:pt>
                <c:pt idx="58">
                  <c:v>6.1394599999999997</c:v>
                </c:pt>
                <c:pt idx="59">
                  <c:v>6.1448499999999999</c:v>
                </c:pt>
                <c:pt idx="60">
                  <c:v>6.1462300000000001</c:v>
                </c:pt>
                <c:pt idx="61">
                  <c:v>6.2295999999999996</c:v>
                </c:pt>
                <c:pt idx="62">
                  <c:v>6.2302299999999997</c:v>
                </c:pt>
                <c:pt idx="63">
                  <c:v>6.2391300000000003</c:v>
                </c:pt>
                <c:pt idx="64">
                  <c:v>6.2494699999999996</c:v>
                </c:pt>
                <c:pt idx="65">
                  <c:v>6.25284</c:v>
                </c:pt>
                <c:pt idx="66">
                  <c:v>6.2528800000000002</c:v>
                </c:pt>
                <c:pt idx="67">
                  <c:v>6.2535600000000002</c:v>
                </c:pt>
                <c:pt idx="68">
                  <c:v>6.3073699999999997</c:v>
                </c:pt>
                <c:pt idx="69">
                  <c:v>6.4311800000000003</c:v>
                </c:pt>
                <c:pt idx="70">
                  <c:v>6.4346800000000002</c:v>
                </c:pt>
                <c:pt idx="71">
                  <c:v>6.4679599999999997</c:v>
                </c:pt>
                <c:pt idx="72">
                  <c:v>6.4816200000000004</c:v>
                </c:pt>
                <c:pt idx="73">
                  <c:v>6.6094999999999997</c:v>
                </c:pt>
                <c:pt idx="74">
                  <c:v>6.6100700000000003</c:v>
                </c:pt>
                <c:pt idx="75">
                  <c:v>6.7793999999999999</c:v>
                </c:pt>
                <c:pt idx="76">
                  <c:v>6.68093</c:v>
                </c:pt>
                <c:pt idx="77">
                  <c:v>6.9312899999999997</c:v>
                </c:pt>
              </c:numCache>
            </c:numRef>
          </c:xVal>
          <c:yVal>
            <c:numRef>
              <c:f>cav1ncav2nTSteel450!$O$197:$O$352</c:f>
              <c:numCache>
                <c:formatCode>0.00E+00</c:formatCode>
                <c:ptCount val="156"/>
                <c:pt idx="0">
                  <c:v>5.0289751404972302E-7</c:v>
                </c:pt>
                <c:pt idx="1">
                  <c:v>2.4780031736434484E-7</c:v>
                </c:pt>
                <c:pt idx="2">
                  <c:v>5.6191593443640237E-11</c:v>
                </c:pt>
                <c:pt idx="3">
                  <c:v>6.0593077813381817E-8</c:v>
                </c:pt>
                <c:pt idx="4">
                  <c:v>6.883932072334359E-7</c:v>
                </c:pt>
                <c:pt idx="5">
                  <c:v>4.0087008242584607E-8</c:v>
                </c:pt>
                <c:pt idx="6">
                  <c:v>8.748476969654277E-6</c:v>
                </c:pt>
                <c:pt idx="7">
                  <c:v>1.1717511268857583E-6</c:v>
                </c:pt>
                <c:pt idx="8">
                  <c:v>3.2091171252106947E-7</c:v>
                </c:pt>
                <c:pt idx="9">
                  <c:v>5.8393457918823763E-8</c:v>
                </c:pt>
                <c:pt idx="10">
                  <c:v>2.1965318268409617E-7</c:v>
                </c:pt>
                <c:pt idx="11">
                  <c:v>2.1706047378158106E-6</c:v>
                </c:pt>
                <c:pt idx="12">
                  <c:v>6.0361438663616957E-8</c:v>
                </c:pt>
                <c:pt idx="13">
                  <c:v>0</c:v>
                </c:pt>
                <c:pt idx="14">
                  <c:v>0</c:v>
                </c:pt>
                <c:pt idx="15">
                  <c:v>3.5508382535963869E-9</c:v>
                </c:pt>
                <c:pt idx="16">
                  <c:v>4.9475859587573705E-9</c:v>
                </c:pt>
                <c:pt idx="17">
                  <c:v>1.0426524927575466E-7</c:v>
                </c:pt>
                <c:pt idx="18">
                  <c:v>2.8618114197827096E-6</c:v>
                </c:pt>
                <c:pt idx="19">
                  <c:v>2.8559970558937679E-8</c:v>
                </c:pt>
                <c:pt idx="20">
                  <c:v>1.5707515971365567E-8</c:v>
                </c:pt>
                <c:pt idx="21">
                  <c:v>1.1457526316855425E-8</c:v>
                </c:pt>
                <c:pt idx="22">
                  <c:v>3.3315811398851772E-7</c:v>
                </c:pt>
                <c:pt idx="23">
                  <c:v>6.4358912141110725E-8</c:v>
                </c:pt>
                <c:pt idx="24">
                  <c:v>6.8865846190406085E-8</c:v>
                </c:pt>
                <c:pt idx="25">
                  <c:v>1.5885721555033381E-8</c:v>
                </c:pt>
                <c:pt idx="26">
                  <c:v>3.2591182691794987E-7</c:v>
                </c:pt>
                <c:pt idx="27">
                  <c:v>1.5018079890190412E-8</c:v>
                </c:pt>
                <c:pt idx="28">
                  <c:v>5.4762281168764958E-9</c:v>
                </c:pt>
                <c:pt idx="29">
                  <c:v>5.1997252747490391E-10</c:v>
                </c:pt>
                <c:pt idx="30">
                  <c:v>5.5382764041123639E-8</c:v>
                </c:pt>
                <c:pt idx="31">
                  <c:v>1.5496902376554523E-8</c:v>
                </c:pt>
                <c:pt idx="32">
                  <c:v>5.7996296653795912E-12</c:v>
                </c:pt>
                <c:pt idx="33">
                  <c:v>9.9495347968216234E-9</c:v>
                </c:pt>
                <c:pt idx="34">
                  <c:v>7.5054513561502905E-10</c:v>
                </c:pt>
                <c:pt idx="35">
                  <c:v>2.5962075550538757E-8</c:v>
                </c:pt>
                <c:pt idx="36">
                  <c:v>0</c:v>
                </c:pt>
                <c:pt idx="37">
                  <c:v>9.656423919793459E-8</c:v>
                </c:pt>
                <c:pt idx="38">
                  <c:v>4.9357064133626977E-9</c:v>
                </c:pt>
                <c:pt idx="39">
                  <c:v>1.3678946463971479E-8</c:v>
                </c:pt>
                <c:pt idx="40">
                  <c:v>1.0508170756962576E-8</c:v>
                </c:pt>
                <c:pt idx="41">
                  <c:v>4.1236482825975908E-8</c:v>
                </c:pt>
                <c:pt idx="42">
                  <c:v>8.21811154758649E-9</c:v>
                </c:pt>
                <c:pt idx="43">
                  <c:v>5.6482504855935238E-9</c:v>
                </c:pt>
                <c:pt idx="44">
                  <c:v>2.7152995633358478E-9</c:v>
                </c:pt>
                <c:pt idx="45">
                  <c:v>5.6613053586722607E-10</c:v>
                </c:pt>
                <c:pt idx="46">
                  <c:v>8.1980062667448619E-11</c:v>
                </c:pt>
                <c:pt idx="47">
                  <c:v>5.7688740961343557E-9</c:v>
                </c:pt>
                <c:pt idx="48">
                  <c:v>1.1948091457819818E-11</c:v>
                </c:pt>
                <c:pt idx="49">
                  <c:v>4.7834169437429853E-9</c:v>
                </c:pt>
                <c:pt idx="50">
                  <c:v>1.7278628708147601E-8</c:v>
                </c:pt>
                <c:pt idx="51">
                  <c:v>1.3080531827969203E-7</c:v>
                </c:pt>
                <c:pt idx="52">
                  <c:v>3.4955183732633515E-9</c:v>
                </c:pt>
                <c:pt idx="53">
                  <c:v>1.2155141732658331E-11</c:v>
                </c:pt>
                <c:pt idx="54">
                  <c:v>1.4425064072319608E-9</c:v>
                </c:pt>
                <c:pt idx="55">
                  <c:v>2.6230711194432256E-8</c:v>
                </c:pt>
                <c:pt idx="56">
                  <c:v>8.2048348165800413E-9</c:v>
                </c:pt>
                <c:pt idx="57">
                  <c:v>1.8677657410787247E-9</c:v>
                </c:pt>
                <c:pt idx="58">
                  <c:v>5.5612826824227194E-8</c:v>
                </c:pt>
                <c:pt idx="59">
                  <c:v>5.5137689372923342E-9</c:v>
                </c:pt>
                <c:pt idx="60">
                  <c:v>6.8168135025360001E-10</c:v>
                </c:pt>
                <c:pt idx="61">
                  <c:v>1.2322757799305603E-7</c:v>
                </c:pt>
                <c:pt idx="62">
                  <c:v>6.0275343131025795E-8</c:v>
                </c:pt>
                <c:pt idx="63">
                  <c:v>1.9304415287091304E-10</c:v>
                </c:pt>
                <c:pt idx="64">
                  <c:v>8.7078356603668865E-9</c:v>
                </c:pt>
                <c:pt idx="65">
                  <c:v>3.5203997151909027E-6</c:v>
                </c:pt>
                <c:pt idx="66">
                  <c:v>1.2145142440376667E-6</c:v>
                </c:pt>
                <c:pt idx="67">
                  <c:v>2.8047328997411799E-9</c:v>
                </c:pt>
                <c:pt idx="68">
                  <c:v>8.8060831650126867E-10</c:v>
                </c:pt>
                <c:pt idx="69">
                  <c:v>2.1903393312357707E-12</c:v>
                </c:pt>
                <c:pt idx="70">
                  <c:v>1.1091560982618401E-9</c:v>
                </c:pt>
                <c:pt idx="71">
                  <c:v>7.7935963287959162E-9</c:v>
                </c:pt>
                <c:pt idx="72">
                  <c:v>1.0200982514478267E-7</c:v>
                </c:pt>
                <c:pt idx="73">
                  <c:v>4.8219418859206357E-8</c:v>
                </c:pt>
                <c:pt idx="74">
                  <c:v>5.0632277164532198E-8</c:v>
                </c:pt>
                <c:pt idx="75">
                  <c:v>2.100326578764903E-11</c:v>
                </c:pt>
                <c:pt idx="76">
                  <c:v>2.7768172077540162E-8</c:v>
                </c:pt>
                <c:pt idx="77">
                  <c:v>6.5495232362336054E-10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6EA-4769-9942-383443E1B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30112"/>
        <c:axId val="1867614720"/>
      </c:scatterChart>
      <c:scatterChart>
        <c:scatterStyle val="lineMarker"/>
        <c:varyColors val="0"/>
        <c:ser>
          <c:idx val="0"/>
          <c:order val="0"/>
          <c:tx>
            <c:strRef>
              <c:f>cav1ncav2nTSteel450!$M$1</c:f>
              <c:strCache>
                <c:ptCount val="1"/>
                <c:pt idx="0">
                  <c:v>Rx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cav1ncav2nTSteel450!$B$3:$B$190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4.0034200000000002</c:v>
                </c:pt>
                <c:pt idx="2">
                  <c:v>4.0139100000000001</c:v>
                </c:pt>
                <c:pt idx="3">
                  <c:v>4.0156599999999996</c:v>
                </c:pt>
                <c:pt idx="4">
                  <c:v>4.12988</c:v>
                </c:pt>
                <c:pt idx="5">
                  <c:v>4.1300600000000003</c:v>
                </c:pt>
                <c:pt idx="6">
                  <c:v>4.1586499999999997</c:v>
                </c:pt>
                <c:pt idx="7">
                  <c:v>4.1659100000000002</c:v>
                </c:pt>
                <c:pt idx="8">
                  <c:v>4.3146500000000003</c:v>
                </c:pt>
                <c:pt idx="9">
                  <c:v>4.3156400000000001</c:v>
                </c:pt>
                <c:pt idx="10">
                  <c:v>4.3443300000000002</c:v>
                </c:pt>
                <c:pt idx="11">
                  <c:v>4.3591499999999996</c:v>
                </c:pt>
                <c:pt idx="12">
                  <c:v>4.4584400000000004</c:v>
                </c:pt>
                <c:pt idx="13">
                  <c:v>4.4624899999999998</c:v>
                </c:pt>
                <c:pt idx="14">
                  <c:v>4.5138600000000002</c:v>
                </c:pt>
                <c:pt idx="15">
                  <c:v>4.5148799999999998</c:v>
                </c:pt>
                <c:pt idx="16">
                  <c:v>4.5315700000000003</c:v>
                </c:pt>
                <c:pt idx="17">
                  <c:v>4.5389799999999996</c:v>
                </c:pt>
                <c:pt idx="18">
                  <c:v>4.5583400000000003</c:v>
                </c:pt>
                <c:pt idx="19">
                  <c:v>4.5674999999999999</c:v>
                </c:pt>
                <c:pt idx="20">
                  <c:v>4.5877699999999999</c:v>
                </c:pt>
                <c:pt idx="21">
                  <c:v>4.5893499999999996</c:v>
                </c:pt>
                <c:pt idx="22">
                  <c:v>4.6120200000000002</c:v>
                </c:pt>
                <c:pt idx="23">
                  <c:v>4.6257999999999999</c:v>
                </c:pt>
                <c:pt idx="24">
                  <c:v>4.6314000000000002</c:v>
                </c:pt>
                <c:pt idx="25">
                  <c:v>4.6995899999999997</c:v>
                </c:pt>
                <c:pt idx="26">
                  <c:v>4.7242899999999999</c:v>
                </c:pt>
                <c:pt idx="27">
                  <c:v>4.7418199999999997</c:v>
                </c:pt>
                <c:pt idx="28">
                  <c:v>4.7636099999999999</c:v>
                </c:pt>
                <c:pt idx="29">
                  <c:v>4.7928699999999997</c:v>
                </c:pt>
                <c:pt idx="30">
                  <c:v>4.8294899999999998</c:v>
                </c:pt>
                <c:pt idx="31">
                  <c:v>4.8593999999999999</c:v>
                </c:pt>
                <c:pt idx="32">
                  <c:v>4.8709899999999999</c:v>
                </c:pt>
                <c:pt idx="33">
                  <c:v>4.9310999999999998</c:v>
                </c:pt>
                <c:pt idx="34">
                  <c:v>4.9606599999999998</c:v>
                </c:pt>
                <c:pt idx="35">
                  <c:v>5.0084900000000001</c:v>
                </c:pt>
                <c:pt idx="36">
                  <c:v>5.0664800000000003</c:v>
                </c:pt>
                <c:pt idx="37">
                  <c:v>5.1461100000000002</c:v>
                </c:pt>
                <c:pt idx="38">
                  <c:v>5.18492</c:v>
                </c:pt>
                <c:pt idx="39">
                  <c:v>5.2229299999999999</c:v>
                </c:pt>
                <c:pt idx="40">
                  <c:v>5.2965200000000001</c:v>
                </c:pt>
                <c:pt idx="41">
                  <c:v>5.3590999999999998</c:v>
                </c:pt>
                <c:pt idx="42">
                  <c:v>5.3620099999999997</c:v>
                </c:pt>
                <c:pt idx="43">
                  <c:v>5.3810599999999997</c:v>
                </c:pt>
                <c:pt idx="44">
                  <c:v>5.4485099999999997</c:v>
                </c:pt>
                <c:pt idx="45">
                  <c:v>5.4596099999999996</c:v>
                </c:pt>
                <c:pt idx="46">
                  <c:v>5.4755500000000001</c:v>
                </c:pt>
                <c:pt idx="47">
                  <c:v>5.4916200000000002</c:v>
                </c:pt>
                <c:pt idx="48">
                  <c:v>5.5037700000000003</c:v>
                </c:pt>
                <c:pt idx="49">
                  <c:v>5.5060500000000001</c:v>
                </c:pt>
                <c:pt idx="50">
                  <c:v>5.5572600000000003</c:v>
                </c:pt>
                <c:pt idx="51">
                  <c:v>5.5860000000000003</c:v>
                </c:pt>
                <c:pt idx="52">
                  <c:v>5.6089099999999998</c:v>
                </c:pt>
                <c:pt idx="53">
                  <c:v>5.6176500000000003</c:v>
                </c:pt>
                <c:pt idx="54">
                  <c:v>5.6274600000000001</c:v>
                </c:pt>
                <c:pt idx="55">
                  <c:v>5.6314399999999996</c:v>
                </c:pt>
                <c:pt idx="56">
                  <c:v>5.6433499999999999</c:v>
                </c:pt>
                <c:pt idx="57">
                  <c:v>5.6434499999999996</c:v>
                </c:pt>
                <c:pt idx="58">
                  <c:v>5.6468999999999996</c:v>
                </c:pt>
                <c:pt idx="59">
                  <c:v>5.6478400000000004</c:v>
                </c:pt>
                <c:pt idx="60">
                  <c:v>5.6581900000000003</c:v>
                </c:pt>
                <c:pt idx="62">
                  <c:v>5.6769400000000001</c:v>
                </c:pt>
                <c:pt idx="63">
                  <c:v>5.6841600000000003</c:v>
                </c:pt>
                <c:pt idx="64">
                  <c:v>5.6977399999999996</c:v>
                </c:pt>
                <c:pt idx="65">
                  <c:v>5.7188400000000001</c:v>
                </c:pt>
                <c:pt idx="67">
                  <c:v>5.7627899999999999</c:v>
                </c:pt>
                <c:pt idx="68">
                  <c:v>5.7647700000000004</c:v>
                </c:pt>
                <c:pt idx="69">
                  <c:v>5.7690900000000003</c:v>
                </c:pt>
                <c:pt idx="70">
                  <c:v>5.7718699999999998</c:v>
                </c:pt>
                <c:pt idx="71">
                  <c:v>5.7782299999999998</c:v>
                </c:pt>
                <c:pt idx="72">
                  <c:v>5.7847</c:v>
                </c:pt>
                <c:pt idx="73">
                  <c:v>5.8093899999999996</c:v>
                </c:pt>
                <c:pt idx="74">
                  <c:v>5.8174999999999999</c:v>
                </c:pt>
                <c:pt idx="75">
                  <c:v>5.8266799999999996</c:v>
                </c:pt>
                <c:pt idx="76">
                  <c:v>5.8357200000000002</c:v>
                </c:pt>
                <c:pt idx="77">
                  <c:v>5.8849299999999998</c:v>
                </c:pt>
                <c:pt idx="81">
                  <c:v>5.9252799999999999</c:v>
                </c:pt>
                <c:pt idx="82">
                  <c:v>5.93025</c:v>
                </c:pt>
                <c:pt idx="83">
                  <c:v>5.9521300000000004</c:v>
                </c:pt>
                <c:pt idx="84">
                  <c:v>5.95641</c:v>
                </c:pt>
                <c:pt idx="85">
                  <c:v>5.9598599999999999</c:v>
                </c:pt>
                <c:pt idx="86">
                  <c:v>5.9627699999999999</c:v>
                </c:pt>
                <c:pt idx="87">
                  <c:v>5.9862200000000003</c:v>
                </c:pt>
                <c:pt idx="88">
                  <c:v>5.9971899999999998</c:v>
                </c:pt>
                <c:pt idx="89">
                  <c:v>6.0083099999999998</c:v>
                </c:pt>
                <c:pt idx="90">
                  <c:v>6.0116500000000004</c:v>
                </c:pt>
                <c:pt idx="91">
                  <c:v>6.0735299999999999</c:v>
                </c:pt>
                <c:pt idx="92">
                  <c:v>6.0958300000000003</c:v>
                </c:pt>
                <c:pt idx="93">
                  <c:v>6.10954</c:v>
                </c:pt>
                <c:pt idx="94">
                  <c:v>6.1410299999999998</c:v>
                </c:pt>
                <c:pt idx="95">
                  <c:v>6.1488699999999996</c:v>
                </c:pt>
                <c:pt idx="96">
                  <c:v>6.1714700000000002</c:v>
                </c:pt>
                <c:pt idx="97">
                  <c:v>6.1989400000000003</c:v>
                </c:pt>
                <c:pt idx="98">
                  <c:v>6.2026500000000002</c:v>
                </c:pt>
                <c:pt idx="99">
                  <c:v>6.2116199999999999</c:v>
                </c:pt>
                <c:pt idx="100">
                  <c:v>6.2202200000000003</c:v>
                </c:pt>
                <c:pt idx="101">
                  <c:v>6.2272999999999996</c:v>
                </c:pt>
                <c:pt idx="102">
                  <c:v>6.2717200000000002</c:v>
                </c:pt>
                <c:pt idx="103">
                  <c:v>6.2822699999999996</c:v>
                </c:pt>
                <c:pt idx="104">
                  <c:v>6.29291</c:v>
                </c:pt>
                <c:pt idx="105">
                  <c:v>6.3441400000000003</c:v>
                </c:pt>
                <c:pt idx="106">
                  <c:v>6.3523300000000003</c:v>
                </c:pt>
                <c:pt idx="107">
                  <c:v>6.3779000000000003</c:v>
                </c:pt>
                <c:pt idx="108">
                  <c:v>6.4032200000000001</c:v>
                </c:pt>
                <c:pt idx="109">
                  <c:v>6.4112400000000003</c:v>
                </c:pt>
                <c:pt idx="110">
                  <c:v>6.4391699999999998</c:v>
                </c:pt>
                <c:pt idx="111">
                  <c:v>6.4643899999999999</c:v>
                </c:pt>
                <c:pt idx="112">
                  <c:v>6.4647500000000004</c:v>
                </c:pt>
                <c:pt idx="113">
                  <c:v>6.4869300000000001</c:v>
                </c:pt>
                <c:pt idx="114">
                  <c:v>6.5209900000000003</c:v>
                </c:pt>
                <c:pt idx="115">
                  <c:v>6.53301</c:v>
                </c:pt>
                <c:pt idx="116">
                  <c:v>6.5472799999999998</c:v>
                </c:pt>
                <c:pt idx="117">
                  <c:v>6.5716999999999999</c:v>
                </c:pt>
                <c:pt idx="118">
                  <c:v>6.5873699999999999</c:v>
                </c:pt>
                <c:pt idx="119">
                  <c:v>6.5986099999999999</c:v>
                </c:pt>
                <c:pt idx="121">
                  <c:v>6.6251800000000003</c:v>
                </c:pt>
                <c:pt idx="122">
                  <c:v>6.6724600000000001</c:v>
                </c:pt>
                <c:pt idx="123">
                  <c:v>6.6789800000000001</c:v>
                </c:pt>
                <c:pt idx="124">
                  <c:v>6.6950200000000004</c:v>
                </c:pt>
                <c:pt idx="125">
                  <c:v>6.7153799999999997</c:v>
                </c:pt>
                <c:pt idx="126">
                  <c:v>6.7247500000000002</c:v>
                </c:pt>
                <c:pt idx="127">
                  <c:v>6.7619999999999996</c:v>
                </c:pt>
                <c:pt idx="128">
                  <c:v>6.7984799999999996</c:v>
                </c:pt>
                <c:pt idx="129">
                  <c:v>6.8248899999999999</c:v>
                </c:pt>
                <c:pt idx="130">
                  <c:v>6.8452799999999998</c:v>
                </c:pt>
                <c:pt idx="131">
                  <c:v>6.8791599999999997</c:v>
                </c:pt>
                <c:pt idx="132">
                  <c:v>6.88652</c:v>
                </c:pt>
                <c:pt idx="133">
                  <c:v>6.9092399999999996</c:v>
                </c:pt>
                <c:pt idx="134">
                  <c:v>6.9121100000000002</c:v>
                </c:pt>
                <c:pt idx="135">
                  <c:v>6.93933</c:v>
                </c:pt>
                <c:pt idx="136">
                  <c:v>6.9408200000000004</c:v>
                </c:pt>
                <c:pt idx="137">
                  <c:v>6.95526</c:v>
                </c:pt>
                <c:pt idx="138">
                  <c:v>6.9896500000000001</c:v>
                </c:pt>
                <c:pt idx="139">
                  <c:v>6.9911799999999999</c:v>
                </c:pt>
              </c:numCache>
            </c:numRef>
          </c:xVal>
          <c:yVal>
            <c:numRef>
              <c:f>cav1ncav2nTSteel450!$M$3:$M$190</c:f>
              <c:numCache>
                <c:formatCode>0.00E+00</c:formatCode>
                <c:ptCount val="188"/>
                <c:pt idx="0">
                  <c:v>2.1479167065806517</c:v>
                </c:pt>
                <c:pt idx="1">
                  <c:v>0.95305978991249818</c:v>
                </c:pt>
                <c:pt idx="2">
                  <c:v>1.5024565350345763E-2</c:v>
                </c:pt>
                <c:pt idx="3">
                  <c:v>0.32642875335478078</c:v>
                </c:pt>
                <c:pt idx="4">
                  <c:v>1473.5793102311343</c:v>
                </c:pt>
                <c:pt idx="5">
                  <c:v>695.0041463665525</c:v>
                </c:pt>
                <c:pt idx="6">
                  <c:v>0.53463336122141336</c:v>
                </c:pt>
                <c:pt idx="7">
                  <c:v>0.12093912732038715</c:v>
                </c:pt>
                <c:pt idx="8">
                  <c:v>1.4223949620763405</c:v>
                </c:pt>
                <c:pt idx="9">
                  <c:v>50.567779788652679</c:v>
                </c:pt>
                <c:pt idx="10">
                  <c:v>6.2126835981393111E-2</c:v>
                </c:pt>
                <c:pt idx="11">
                  <c:v>2.998851408411507</c:v>
                </c:pt>
                <c:pt idx="12">
                  <c:v>24.009016609107206</c:v>
                </c:pt>
                <c:pt idx="13">
                  <c:v>44.619688247993402</c:v>
                </c:pt>
                <c:pt idx="14">
                  <c:v>61.449499989368057</c:v>
                </c:pt>
                <c:pt idx="15">
                  <c:v>8.3406859734211451</c:v>
                </c:pt>
                <c:pt idx="16">
                  <c:v>20.22908225588673</c:v>
                </c:pt>
                <c:pt idx="17">
                  <c:v>8.4344990707884211</c:v>
                </c:pt>
                <c:pt idx="18" formatCode="General">
                  <c:v>1.0076581198752634</c:v>
                </c:pt>
                <c:pt idx="19">
                  <c:v>0.15214993644320082</c:v>
                </c:pt>
                <c:pt idx="20">
                  <c:v>1.4325892093194469E-2</c:v>
                </c:pt>
                <c:pt idx="21">
                  <c:v>13.914032803847212</c:v>
                </c:pt>
                <c:pt idx="22">
                  <c:v>10.609077576215581</c:v>
                </c:pt>
                <c:pt idx="23">
                  <c:v>0.88023974549602191</c:v>
                </c:pt>
                <c:pt idx="24">
                  <c:v>1.2143259010879566</c:v>
                </c:pt>
                <c:pt idx="25">
                  <c:v>1.6449386359133185E-2</c:v>
                </c:pt>
                <c:pt idx="26" formatCode="General">
                  <c:v>35.470308100979395</c:v>
                </c:pt>
                <c:pt idx="27">
                  <c:v>18.823870997268049</c:v>
                </c:pt>
                <c:pt idx="28">
                  <c:v>15.936294416357033</c:v>
                </c:pt>
                <c:pt idx="29">
                  <c:v>12.222204629823345</c:v>
                </c:pt>
                <c:pt idx="30">
                  <c:v>2.8709888540899282</c:v>
                </c:pt>
                <c:pt idx="31">
                  <c:v>1.3384371482529929</c:v>
                </c:pt>
                <c:pt idx="32">
                  <c:v>0.38547369079118399</c:v>
                </c:pt>
                <c:pt idx="33">
                  <c:v>4.9526483711437619</c:v>
                </c:pt>
                <c:pt idx="34">
                  <c:v>0.13924133362995905</c:v>
                </c:pt>
                <c:pt idx="35">
                  <c:v>7.6790265635657056</c:v>
                </c:pt>
                <c:pt idx="36">
                  <c:v>6.9512345579983696</c:v>
                </c:pt>
                <c:pt idx="37">
                  <c:v>0.2320449658145948</c:v>
                </c:pt>
                <c:pt idx="38">
                  <c:v>0.2137353398757422</c:v>
                </c:pt>
                <c:pt idx="39">
                  <c:v>0.84576685420304321</c:v>
                </c:pt>
                <c:pt idx="40">
                  <c:v>0.35687578977041762</c:v>
                </c:pt>
                <c:pt idx="41">
                  <c:v>14.904411465302996</c:v>
                </c:pt>
                <c:pt idx="42">
                  <c:v>126.60560103680616</c:v>
                </c:pt>
                <c:pt idx="43">
                  <c:v>1.0477903106674864</c:v>
                </c:pt>
                <c:pt idx="44">
                  <c:v>3.7035949128326664E-3</c:v>
                </c:pt>
                <c:pt idx="45">
                  <c:v>151.81836091040662</c:v>
                </c:pt>
                <c:pt idx="46">
                  <c:v>6.1304049080292716E-2</c:v>
                </c:pt>
                <c:pt idx="47">
                  <c:v>0.36032078707581966</c:v>
                </c:pt>
                <c:pt idx="48">
                  <c:v>65.984718091405668</c:v>
                </c:pt>
                <c:pt idx="49">
                  <c:v>20.244760728707533</c:v>
                </c:pt>
                <c:pt idx="50">
                  <c:v>6.4648505997992185</c:v>
                </c:pt>
                <c:pt idx="51">
                  <c:v>27.977556854589103</c:v>
                </c:pt>
                <c:pt idx="52">
                  <c:v>0.71060442100609511</c:v>
                </c:pt>
                <c:pt idx="53">
                  <c:v>0.13281883379026718</c:v>
                </c:pt>
                <c:pt idx="54">
                  <c:v>0.46552933363169152</c:v>
                </c:pt>
                <c:pt idx="55">
                  <c:v>0.2498070165096907</c:v>
                </c:pt>
                <c:pt idx="56">
                  <c:v>0.16533444959505375</c:v>
                </c:pt>
                <c:pt idx="57">
                  <c:v>0.15680976110168152</c:v>
                </c:pt>
                <c:pt idx="58">
                  <c:v>1.6019454117753764E-2</c:v>
                </c:pt>
                <c:pt idx="59">
                  <c:v>7.0180783787860385E-2</c:v>
                </c:pt>
                <c:pt idx="60">
                  <c:v>3.3463468792716422</c:v>
                </c:pt>
                <c:pt idx="61">
                  <c:v>0</c:v>
                </c:pt>
                <c:pt idx="62">
                  <c:v>2.7403773549285744E-3</c:v>
                </c:pt>
                <c:pt idx="63">
                  <c:v>5.9702722643970615E-4</c:v>
                </c:pt>
                <c:pt idx="64">
                  <c:v>0.25571186189962497</c:v>
                </c:pt>
                <c:pt idx="65">
                  <c:v>0.1845521809111457</c:v>
                </c:pt>
                <c:pt idx="66">
                  <c:v>0</c:v>
                </c:pt>
                <c:pt idx="67">
                  <c:v>0.11943810645419792</c:v>
                </c:pt>
                <c:pt idx="68">
                  <c:v>9.6463948130042027E-2</c:v>
                </c:pt>
                <c:pt idx="69">
                  <c:v>0.96833145414725108</c:v>
                </c:pt>
                <c:pt idx="70">
                  <c:v>3.9408516464617287E-2</c:v>
                </c:pt>
                <c:pt idx="71">
                  <c:v>2.6379116939358335E-2</c:v>
                </c:pt>
                <c:pt idx="72">
                  <c:v>1.3050247572809358E-3</c:v>
                </c:pt>
                <c:pt idx="73">
                  <c:v>0.25404714959368202</c:v>
                </c:pt>
                <c:pt idx="74">
                  <c:v>4.0580335067065629E-3</c:v>
                </c:pt>
                <c:pt idx="75">
                  <c:v>0.22986125340084107</c:v>
                </c:pt>
                <c:pt idx="76">
                  <c:v>7.1226157216782576E-2</c:v>
                </c:pt>
                <c:pt idx="77">
                  <c:v>0.36100659893862758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0.13748068580647915</c:v>
                </c:pt>
                <c:pt idx="82">
                  <c:v>0.14356489982295126</c:v>
                </c:pt>
                <c:pt idx="83">
                  <c:v>8.176047770615787E-3</c:v>
                </c:pt>
                <c:pt idx="84">
                  <c:v>0.44375641117106152</c:v>
                </c:pt>
                <c:pt idx="85">
                  <c:v>0.95370379725354315</c:v>
                </c:pt>
                <c:pt idx="86">
                  <c:v>0.55692300062472078</c:v>
                </c:pt>
                <c:pt idx="87">
                  <c:v>0.83651921057135759</c:v>
                </c:pt>
                <c:pt idx="88">
                  <c:v>1.9412987811266004E-3</c:v>
                </c:pt>
                <c:pt idx="89">
                  <c:v>0.79974833204652818</c:v>
                </c:pt>
                <c:pt idx="90">
                  <c:v>0.52929197855787868</c:v>
                </c:pt>
                <c:pt idx="91">
                  <c:v>0.35920621511497119</c:v>
                </c:pt>
                <c:pt idx="92">
                  <c:v>1.1855089788719903E-2</c:v>
                </c:pt>
                <c:pt idx="93">
                  <c:v>0.11681311241992959</c:v>
                </c:pt>
                <c:pt idx="94">
                  <c:v>0.27265533832046768</c:v>
                </c:pt>
                <c:pt idx="95">
                  <c:v>1.3305824624558513E-2</c:v>
                </c:pt>
                <c:pt idx="96">
                  <c:v>2.2363903425751718E-4</c:v>
                </c:pt>
                <c:pt idx="97">
                  <c:v>1.6194737709711457E-2</c:v>
                </c:pt>
                <c:pt idx="98">
                  <c:v>1.7262904179067928</c:v>
                </c:pt>
                <c:pt idx="99">
                  <c:v>0.3688738771266058</c:v>
                </c:pt>
                <c:pt idx="100">
                  <c:v>0.16199791608839273</c:v>
                </c:pt>
                <c:pt idx="101">
                  <c:v>5.4277801631591851</c:v>
                </c:pt>
                <c:pt idx="102">
                  <c:v>0.22608407009717801</c:v>
                </c:pt>
                <c:pt idx="103">
                  <c:v>9.0492748924474495E-2</c:v>
                </c:pt>
                <c:pt idx="104">
                  <c:v>2.2429615375197078E-2</c:v>
                </c:pt>
                <c:pt idx="105">
                  <c:v>0.23656342105581477</c:v>
                </c:pt>
                <c:pt idx="106">
                  <c:v>0.27493729169110132</c:v>
                </c:pt>
                <c:pt idx="107">
                  <c:v>9.1927104657861483E-2</c:v>
                </c:pt>
                <c:pt idx="108">
                  <c:v>0.15202026104699559</c:v>
                </c:pt>
                <c:pt idx="109">
                  <c:v>0.16372711965775263</c:v>
                </c:pt>
                <c:pt idx="110">
                  <c:v>3.8274969876128549E-3</c:v>
                </c:pt>
                <c:pt idx="111">
                  <c:v>0.13385231995469876</c:v>
                </c:pt>
                <c:pt idx="112">
                  <c:v>6.4692047900139132E-2</c:v>
                </c:pt>
                <c:pt idx="113">
                  <c:v>0.36435442609351959</c:v>
                </c:pt>
                <c:pt idx="114">
                  <c:v>8.7574010270859478E-3</c:v>
                </c:pt>
                <c:pt idx="115">
                  <c:v>5.1472681193358243</c:v>
                </c:pt>
                <c:pt idx="116">
                  <c:v>2.5746787081446683E-2</c:v>
                </c:pt>
                <c:pt idx="117">
                  <c:v>0.13698648713435049</c:v>
                </c:pt>
                <c:pt idx="118">
                  <c:v>1.5898304282227737E-4</c:v>
                </c:pt>
                <c:pt idx="119">
                  <c:v>2.0230610422416863E-3</c:v>
                </c:pt>
                <c:pt idx="120">
                  <c:v>0</c:v>
                </c:pt>
                <c:pt idx="121">
                  <c:v>4.8832072726065342E-3</c:v>
                </c:pt>
                <c:pt idx="122">
                  <c:v>2.680942572812274E-2</c:v>
                </c:pt>
                <c:pt idx="123">
                  <c:v>0.44168682334611448</c:v>
                </c:pt>
                <c:pt idx="124">
                  <c:v>0.11716608027266037</c:v>
                </c:pt>
                <c:pt idx="125">
                  <c:v>0.16617100518160724</c:v>
                </c:pt>
                <c:pt idx="126">
                  <c:v>3.6136639425962055E-2</c:v>
                </c:pt>
                <c:pt idx="127">
                  <c:v>5.8457578016554629E-2</c:v>
                </c:pt>
                <c:pt idx="128">
                  <c:v>0.2710431050072386</c:v>
                </c:pt>
                <c:pt idx="129">
                  <c:v>0.10174261751215702</c:v>
                </c:pt>
                <c:pt idx="130">
                  <c:v>5.9828254781410961E-2</c:v>
                </c:pt>
                <c:pt idx="131">
                  <c:v>5.6953358014243593E-4</c:v>
                </c:pt>
                <c:pt idx="132">
                  <c:v>0.58307885364740208</c:v>
                </c:pt>
                <c:pt idx="133">
                  <c:v>1.7941451542298949E-2</c:v>
                </c:pt>
                <c:pt idx="134">
                  <c:v>0.1005580519763723</c:v>
                </c:pt>
                <c:pt idx="135">
                  <c:v>1.7859017833889153E-3</c:v>
                </c:pt>
                <c:pt idx="136">
                  <c:v>0.24800750549166789</c:v>
                </c:pt>
                <c:pt idx="137">
                  <c:v>1.3112244938371136E-2</c:v>
                </c:pt>
                <c:pt idx="138">
                  <c:v>2.6621273021256921E-2</c:v>
                </c:pt>
                <c:pt idx="139">
                  <c:v>4.9799947771240909E-2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6EA-4769-9942-383443E1BE34}"/>
            </c:ext>
          </c:extLst>
        </c:ser>
        <c:ser>
          <c:idx val="1"/>
          <c:order val="1"/>
          <c:tx>
            <c:strRef>
              <c:f>cav1ncav2nTSteel450!$N$1</c:f>
              <c:strCache>
                <c:ptCount val="1"/>
                <c:pt idx="0">
                  <c:v>Ry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cav1ncav2nTSteel450!$B$3:$B$190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4.0034200000000002</c:v>
                </c:pt>
                <c:pt idx="2">
                  <c:v>4.0139100000000001</c:v>
                </c:pt>
                <c:pt idx="3">
                  <c:v>4.0156599999999996</c:v>
                </c:pt>
                <c:pt idx="4">
                  <c:v>4.12988</c:v>
                </c:pt>
                <c:pt idx="5">
                  <c:v>4.1300600000000003</c:v>
                </c:pt>
                <c:pt idx="6">
                  <c:v>4.1586499999999997</c:v>
                </c:pt>
                <c:pt idx="7">
                  <c:v>4.1659100000000002</c:v>
                </c:pt>
                <c:pt idx="8">
                  <c:v>4.3146500000000003</c:v>
                </c:pt>
                <c:pt idx="9">
                  <c:v>4.3156400000000001</c:v>
                </c:pt>
                <c:pt idx="10">
                  <c:v>4.3443300000000002</c:v>
                </c:pt>
                <c:pt idx="11">
                  <c:v>4.3591499999999996</c:v>
                </c:pt>
                <c:pt idx="12">
                  <c:v>4.4584400000000004</c:v>
                </c:pt>
                <c:pt idx="13">
                  <c:v>4.4624899999999998</c:v>
                </c:pt>
                <c:pt idx="14">
                  <c:v>4.5138600000000002</c:v>
                </c:pt>
                <c:pt idx="15">
                  <c:v>4.5148799999999998</c:v>
                </c:pt>
                <c:pt idx="16">
                  <c:v>4.5315700000000003</c:v>
                </c:pt>
                <c:pt idx="17">
                  <c:v>4.5389799999999996</c:v>
                </c:pt>
                <c:pt idx="18">
                  <c:v>4.5583400000000003</c:v>
                </c:pt>
                <c:pt idx="19">
                  <c:v>4.5674999999999999</c:v>
                </c:pt>
                <c:pt idx="20">
                  <c:v>4.5877699999999999</c:v>
                </c:pt>
                <c:pt idx="21">
                  <c:v>4.5893499999999996</c:v>
                </c:pt>
                <c:pt idx="22">
                  <c:v>4.6120200000000002</c:v>
                </c:pt>
                <c:pt idx="23">
                  <c:v>4.6257999999999999</c:v>
                </c:pt>
                <c:pt idx="24">
                  <c:v>4.6314000000000002</c:v>
                </c:pt>
                <c:pt idx="25">
                  <c:v>4.6995899999999997</c:v>
                </c:pt>
                <c:pt idx="26">
                  <c:v>4.7242899999999999</c:v>
                </c:pt>
                <c:pt idx="27">
                  <c:v>4.7418199999999997</c:v>
                </c:pt>
                <c:pt idx="28">
                  <c:v>4.7636099999999999</c:v>
                </c:pt>
                <c:pt idx="29">
                  <c:v>4.7928699999999997</c:v>
                </c:pt>
                <c:pt idx="30">
                  <c:v>4.8294899999999998</c:v>
                </c:pt>
                <c:pt idx="31">
                  <c:v>4.8593999999999999</c:v>
                </c:pt>
                <c:pt idx="32">
                  <c:v>4.8709899999999999</c:v>
                </c:pt>
                <c:pt idx="33">
                  <c:v>4.9310999999999998</c:v>
                </c:pt>
                <c:pt idx="34">
                  <c:v>4.9606599999999998</c:v>
                </c:pt>
                <c:pt idx="35">
                  <c:v>5.0084900000000001</c:v>
                </c:pt>
                <c:pt idx="36">
                  <c:v>5.0664800000000003</c:v>
                </c:pt>
                <c:pt idx="37">
                  <c:v>5.1461100000000002</c:v>
                </c:pt>
                <c:pt idx="38">
                  <c:v>5.18492</c:v>
                </c:pt>
                <c:pt idx="39">
                  <c:v>5.2229299999999999</c:v>
                </c:pt>
                <c:pt idx="40">
                  <c:v>5.2965200000000001</c:v>
                </c:pt>
                <c:pt idx="41">
                  <c:v>5.3590999999999998</c:v>
                </c:pt>
                <c:pt idx="42">
                  <c:v>5.3620099999999997</c:v>
                </c:pt>
                <c:pt idx="43">
                  <c:v>5.3810599999999997</c:v>
                </c:pt>
                <c:pt idx="44">
                  <c:v>5.4485099999999997</c:v>
                </c:pt>
                <c:pt idx="45">
                  <c:v>5.4596099999999996</c:v>
                </c:pt>
                <c:pt idx="46">
                  <c:v>5.4755500000000001</c:v>
                </c:pt>
                <c:pt idx="47">
                  <c:v>5.4916200000000002</c:v>
                </c:pt>
                <c:pt idx="48">
                  <c:v>5.5037700000000003</c:v>
                </c:pt>
                <c:pt idx="49">
                  <c:v>5.5060500000000001</c:v>
                </c:pt>
                <c:pt idx="50">
                  <c:v>5.5572600000000003</c:v>
                </c:pt>
                <c:pt idx="51">
                  <c:v>5.5860000000000003</c:v>
                </c:pt>
                <c:pt idx="52">
                  <c:v>5.6089099999999998</c:v>
                </c:pt>
                <c:pt idx="53">
                  <c:v>5.6176500000000003</c:v>
                </c:pt>
                <c:pt idx="54">
                  <c:v>5.6274600000000001</c:v>
                </c:pt>
                <c:pt idx="55">
                  <c:v>5.6314399999999996</c:v>
                </c:pt>
                <c:pt idx="56">
                  <c:v>5.6433499999999999</c:v>
                </c:pt>
                <c:pt idx="57">
                  <c:v>5.6434499999999996</c:v>
                </c:pt>
                <c:pt idx="58">
                  <c:v>5.6468999999999996</c:v>
                </c:pt>
                <c:pt idx="59">
                  <c:v>5.6478400000000004</c:v>
                </c:pt>
                <c:pt idx="60">
                  <c:v>5.6581900000000003</c:v>
                </c:pt>
                <c:pt idx="62">
                  <c:v>5.6769400000000001</c:v>
                </c:pt>
                <c:pt idx="63">
                  <c:v>5.6841600000000003</c:v>
                </c:pt>
                <c:pt idx="64">
                  <c:v>5.6977399999999996</c:v>
                </c:pt>
                <c:pt idx="65">
                  <c:v>5.7188400000000001</c:v>
                </c:pt>
                <c:pt idx="67">
                  <c:v>5.7627899999999999</c:v>
                </c:pt>
                <c:pt idx="68">
                  <c:v>5.7647700000000004</c:v>
                </c:pt>
                <c:pt idx="69">
                  <c:v>5.7690900000000003</c:v>
                </c:pt>
                <c:pt idx="70">
                  <c:v>5.7718699999999998</c:v>
                </c:pt>
                <c:pt idx="71">
                  <c:v>5.7782299999999998</c:v>
                </c:pt>
                <c:pt idx="72">
                  <c:v>5.7847</c:v>
                </c:pt>
                <c:pt idx="73">
                  <c:v>5.8093899999999996</c:v>
                </c:pt>
                <c:pt idx="74">
                  <c:v>5.8174999999999999</c:v>
                </c:pt>
                <c:pt idx="75">
                  <c:v>5.8266799999999996</c:v>
                </c:pt>
                <c:pt idx="76">
                  <c:v>5.8357200000000002</c:v>
                </c:pt>
                <c:pt idx="77">
                  <c:v>5.8849299999999998</c:v>
                </c:pt>
                <c:pt idx="81">
                  <c:v>5.9252799999999999</c:v>
                </c:pt>
                <c:pt idx="82">
                  <c:v>5.93025</c:v>
                </c:pt>
                <c:pt idx="83">
                  <c:v>5.9521300000000004</c:v>
                </c:pt>
                <c:pt idx="84">
                  <c:v>5.95641</c:v>
                </c:pt>
                <c:pt idx="85">
                  <c:v>5.9598599999999999</c:v>
                </c:pt>
                <c:pt idx="86">
                  <c:v>5.9627699999999999</c:v>
                </c:pt>
                <c:pt idx="87">
                  <c:v>5.9862200000000003</c:v>
                </c:pt>
                <c:pt idx="88">
                  <c:v>5.9971899999999998</c:v>
                </c:pt>
                <c:pt idx="89">
                  <c:v>6.0083099999999998</c:v>
                </c:pt>
                <c:pt idx="90">
                  <c:v>6.0116500000000004</c:v>
                </c:pt>
                <c:pt idx="91">
                  <c:v>6.0735299999999999</c:v>
                </c:pt>
                <c:pt idx="92">
                  <c:v>6.0958300000000003</c:v>
                </c:pt>
                <c:pt idx="93">
                  <c:v>6.10954</c:v>
                </c:pt>
                <c:pt idx="94">
                  <c:v>6.1410299999999998</c:v>
                </c:pt>
                <c:pt idx="95">
                  <c:v>6.1488699999999996</c:v>
                </c:pt>
                <c:pt idx="96">
                  <c:v>6.1714700000000002</c:v>
                </c:pt>
                <c:pt idx="97">
                  <c:v>6.1989400000000003</c:v>
                </c:pt>
                <c:pt idx="98">
                  <c:v>6.2026500000000002</c:v>
                </c:pt>
                <c:pt idx="99">
                  <c:v>6.2116199999999999</c:v>
                </c:pt>
                <c:pt idx="100">
                  <c:v>6.2202200000000003</c:v>
                </c:pt>
                <c:pt idx="101">
                  <c:v>6.2272999999999996</c:v>
                </c:pt>
                <c:pt idx="102">
                  <c:v>6.2717200000000002</c:v>
                </c:pt>
                <c:pt idx="103">
                  <c:v>6.2822699999999996</c:v>
                </c:pt>
                <c:pt idx="104">
                  <c:v>6.29291</c:v>
                </c:pt>
                <c:pt idx="105">
                  <c:v>6.3441400000000003</c:v>
                </c:pt>
                <c:pt idx="106">
                  <c:v>6.3523300000000003</c:v>
                </c:pt>
                <c:pt idx="107">
                  <c:v>6.3779000000000003</c:v>
                </c:pt>
                <c:pt idx="108">
                  <c:v>6.4032200000000001</c:v>
                </c:pt>
                <c:pt idx="109">
                  <c:v>6.4112400000000003</c:v>
                </c:pt>
                <c:pt idx="110">
                  <c:v>6.4391699999999998</c:v>
                </c:pt>
                <c:pt idx="111">
                  <c:v>6.4643899999999999</c:v>
                </c:pt>
                <c:pt idx="112">
                  <c:v>6.4647500000000004</c:v>
                </c:pt>
                <c:pt idx="113">
                  <c:v>6.4869300000000001</c:v>
                </c:pt>
                <c:pt idx="114">
                  <c:v>6.5209900000000003</c:v>
                </c:pt>
                <c:pt idx="115">
                  <c:v>6.53301</c:v>
                </c:pt>
                <c:pt idx="116">
                  <c:v>6.5472799999999998</c:v>
                </c:pt>
                <c:pt idx="117">
                  <c:v>6.5716999999999999</c:v>
                </c:pt>
                <c:pt idx="118">
                  <c:v>6.5873699999999999</c:v>
                </c:pt>
                <c:pt idx="119">
                  <c:v>6.5986099999999999</c:v>
                </c:pt>
                <c:pt idx="121">
                  <c:v>6.6251800000000003</c:v>
                </c:pt>
                <c:pt idx="122">
                  <c:v>6.6724600000000001</c:v>
                </c:pt>
                <c:pt idx="123">
                  <c:v>6.6789800000000001</c:v>
                </c:pt>
                <c:pt idx="124">
                  <c:v>6.6950200000000004</c:v>
                </c:pt>
                <c:pt idx="125">
                  <c:v>6.7153799999999997</c:v>
                </c:pt>
                <c:pt idx="126">
                  <c:v>6.7247500000000002</c:v>
                </c:pt>
                <c:pt idx="127">
                  <c:v>6.7619999999999996</c:v>
                </c:pt>
                <c:pt idx="128">
                  <c:v>6.7984799999999996</c:v>
                </c:pt>
                <c:pt idx="129">
                  <c:v>6.8248899999999999</c:v>
                </c:pt>
                <c:pt idx="130">
                  <c:v>6.8452799999999998</c:v>
                </c:pt>
                <c:pt idx="131">
                  <c:v>6.8791599999999997</c:v>
                </c:pt>
                <c:pt idx="132">
                  <c:v>6.88652</c:v>
                </c:pt>
                <c:pt idx="133">
                  <c:v>6.9092399999999996</c:v>
                </c:pt>
                <c:pt idx="134">
                  <c:v>6.9121100000000002</c:v>
                </c:pt>
                <c:pt idx="135">
                  <c:v>6.93933</c:v>
                </c:pt>
                <c:pt idx="136">
                  <c:v>6.9408200000000004</c:v>
                </c:pt>
                <c:pt idx="137">
                  <c:v>6.95526</c:v>
                </c:pt>
                <c:pt idx="138">
                  <c:v>6.9896500000000001</c:v>
                </c:pt>
                <c:pt idx="139">
                  <c:v>6.9911799999999999</c:v>
                </c:pt>
              </c:numCache>
            </c:numRef>
          </c:xVal>
          <c:yVal>
            <c:numRef>
              <c:f>cav1ncav2nTSteel450!$N$3:$N$190</c:f>
              <c:numCache>
                <c:formatCode>0.00E+00</c:formatCode>
                <c:ptCount val="188"/>
                <c:pt idx="0">
                  <c:v>102.51420645044018</c:v>
                </c:pt>
                <c:pt idx="1">
                  <c:v>2.3500847894767182E-4</c:v>
                </c:pt>
                <c:pt idx="2">
                  <c:v>2.1656620964589292E-4</c:v>
                </c:pt>
                <c:pt idx="3">
                  <c:v>5.1532744370739648E-7</c:v>
                </c:pt>
                <c:pt idx="4">
                  <c:v>0.12086305947096337</c:v>
                </c:pt>
                <c:pt idx="5">
                  <c:v>0.15567109382177238</c:v>
                </c:pt>
                <c:pt idx="6">
                  <c:v>7.4515471309046858E-5</c:v>
                </c:pt>
                <c:pt idx="7">
                  <c:v>1.3349391189109754E-4</c:v>
                </c:pt>
                <c:pt idx="8">
                  <c:v>3.7545450775619153E-4</c:v>
                </c:pt>
                <c:pt idx="9">
                  <c:v>6.1281292455740103E-4</c:v>
                </c:pt>
                <c:pt idx="10">
                  <c:v>3.2138099667475175E-4</c:v>
                </c:pt>
                <c:pt idx="11">
                  <c:v>4.4529142744687618E-5</c:v>
                </c:pt>
                <c:pt idx="12">
                  <c:v>2.5411639453449569E-2</c:v>
                </c:pt>
                <c:pt idx="13">
                  <c:v>1.0750641364374884E-2</c:v>
                </c:pt>
                <c:pt idx="14">
                  <c:v>0.75156697604754974</c:v>
                </c:pt>
                <c:pt idx="15">
                  <c:v>11.432406280613012</c:v>
                </c:pt>
                <c:pt idx="16">
                  <c:v>0.71735970143452366</c:v>
                </c:pt>
                <c:pt idx="17">
                  <c:v>0.43120191878749786</c:v>
                </c:pt>
                <c:pt idx="18" formatCode="General">
                  <c:v>2.4674026515129475</c:v>
                </c:pt>
                <c:pt idx="19">
                  <c:v>2.4296442975773624</c:v>
                </c:pt>
                <c:pt idx="20">
                  <c:v>2.6775774507518234E-2</c:v>
                </c:pt>
                <c:pt idx="21">
                  <c:v>3.5207868002190921</c:v>
                </c:pt>
                <c:pt idx="22">
                  <c:v>0.10062053252564271</c:v>
                </c:pt>
                <c:pt idx="23">
                  <c:v>0.27216747106791894</c:v>
                </c:pt>
                <c:pt idx="24">
                  <c:v>1.4077185445945573</c:v>
                </c:pt>
                <c:pt idx="25">
                  <c:v>6.8917256642575239E-2</c:v>
                </c:pt>
                <c:pt idx="26" formatCode="General">
                  <c:v>4.8095333018277141E-2</c:v>
                </c:pt>
                <c:pt idx="27">
                  <c:v>6.4716779626971144E-2</c:v>
                </c:pt>
                <c:pt idx="28">
                  <c:v>0.11326622477741362</c:v>
                </c:pt>
                <c:pt idx="29">
                  <c:v>5.9678075020102952</c:v>
                </c:pt>
                <c:pt idx="30">
                  <c:v>0.36796578457784485</c:v>
                </c:pt>
                <c:pt idx="31">
                  <c:v>0.10672732584770621</c:v>
                </c:pt>
                <c:pt idx="32">
                  <c:v>0.99013830379696288</c:v>
                </c:pt>
                <c:pt idx="33">
                  <c:v>4.8446242257856292E-2</c:v>
                </c:pt>
                <c:pt idx="34">
                  <c:v>7.6437211750659591E-3</c:v>
                </c:pt>
                <c:pt idx="35">
                  <c:v>5.0462174560574641E-2</c:v>
                </c:pt>
                <c:pt idx="36">
                  <c:v>2.4730353715955733E-4</c:v>
                </c:pt>
                <c:pt idx="37">
                  <c:v>2.019237442905849E-4</c:v>
                </c:pt>
                <c:pt idx="38">
                  <c:v>0.24426895985799105</c:v>
                </c:pt>
                <c:pt idx="39">
                  <c:v>0.19077447839166389</c:v>
                </c:pt>
                <c:pt idx="40">
                  <c:v>1.4374163754641818</c:v>
                </c:pt>
                <c:pt idx="41">
                  <c:v>23.181942914274206</c:v>
                </c:pt>
                <c:pt idx="42">
                  <c:v>250.91623649590582</c:v>
                </c:pt>
                <c:pt idx="43">
                  <c:v>2.0720221668124705</c:v>
                </c:pt>
                <c:pt idx="44">
                  <c:v>1.01126527761743E-3</c:v>
                </c:pt>
                <c:pt idx="45">
                  <c:v>113.78961565237984</c:v>
                </c:pt>
                <c:pt idx="46">
                  <c:v>10.453872969416917</c:v>
                </c:pt>
                <c:pt idx="47">
                  <c:v>2.3384819081220694</c:v>
                </c:pt>
                <c:pt idx="48">
                  <c:v>39.588993752035734</c:v>
                </c:pt>
                <c:pt idx="49">
                  <c:v>18.269662121028752</c:v>
                </c:pt>
                <c:pt idx="50">
                  <c:v>2.0236331795686215</c:v>
                </c:pt>
                <c:pt idx="51">
                  <c:v>62.421601488363343</c:v>
                </c:pt>
                <c:pt idx="52">
                  <c:v>3.7172114869012986E-2</c:v>
                </c:pt>
                <c:pt idx="53">
                  <c:v>0.25503358326985986</c:v>
                </c:pt>
                <c:pt idx="54">
                  <c:v>3.3401059349667687E-2</c:v>
                </c:pt>
                <c:pt idx="55">
                  <c:v>0.8659704895319621</c:v>
                </c:pt>
                <c:pt idx="56">
                  <c:v>6.6154356620796231E-2</c:v>
                </c:pt>
                <c:pt idx="57">
                  <c:v>0.15862631800708202</c:v>
                </c:pt>
                <c:pt idx="58">
                  <c:v>4.8698659543556191E-2</c:v>
                </c:pt>
                <c:pt idx="59">
                  <c:v>3.4614051732474123E-2</c:v>
                </c:pt>
                <c:pt idx="60">
                  <c:v>5.5076553067216514</c:v>
                </c:pt>
                <c:pt idx="61">
                  <c:v>0</c:v>
                </c:pt>
                <c:pt idx="62">
                  <c:v>0.15615766319324986</c:v>
                </c:pt>
                <c:pt idx="63">
                  <c:v>6.8302906072851555E-2</c:v>
                </c:pt>
                <c:pt idx="64">
                  <c:v>1.4557279523668228E-2</c:v>
                </c:pt>
                <c:pt idx="65">
                  <c:v>3.5829418130454101E-2</c:v>
                </c:pt>
                <c:pt idx="66">
                  <c:v>0</c:v>
                </c:pt>
                <c:pt idx="67">
                  <c:v>5.4319105033888038E-2</c:v>
                </c:pt>
                <c:pt idx="68">
                  <c:v>5.7591487247898712E-2</c:v>
                </c:pt>
                <c:pt idx="69">
                  <c:v>1.0213406323827778</c:v>
                </c:pt>
                <c:pt idx="70">
                  <c:v>0.16516011186504684</c:v>
                </c:pt>
                <c:pt idx="71">
                  <c:v>5.2595089958539865E-3</c:v>
                </c:pt>
                <c:pt idx="72">
                  <c:v>8.5749126724097333E-2</c:v>
                </c:pt>
                <c:pt idx="73">
                  <c:v>7.2622353392621181E-3</c:v>
                </c:pt>
                <c:pt idx="74">
                  <c:v>9.5811518779746377E-2</c:v>
                </c:pt>
                <c:pt idx="75">
                  <c:v>0.10275133363783724</c:v>
                </c:pt>
                <c:pt idx="76">
                  <c:v>4.9937158196268219E-5</c:v>
                </c:pt>
                <c:pt idx="77">
                  <c:v>2.0868313947085226E-2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8.0359340073498514E-2</c:v>
                </c:pt>
                <c:pt idx="82">
                  <c:v>2.5395957008392101E-7</c:v>
                </c:pt>
                <c:pt idx="83">
                  <c:v>0.21300699132378831</c:v>
                </c:pt>
                <c:pt idx="84">
                  <c:v>6.8898150256820393E-4</c:v>
                </c:pt>
                <c:pt idx="85">
                  <c:v>0.2946981525613645</c:v>
                </c:pt>
                <c:pt idx="86">
                  <c:v>8.1774518080659359E-2</c:v>
                </c:pt>
                <c:pt idx="87">
                  <c:v>0.57191779472046356</c:v>
                </c:pt>
                <c:pt idx="88">
                  <c:v>0.10283017821471788</c:v>
                </c:pt>
                <c:pt idx="89">
                  <c:v>0.39150683249824764</c:v>
                </c:pt>
                <c:pt idx="90">
                  <c:v>2.5191575674178766E-2</c:v>
                </c:pt>
                <c:pt idx="91">
                  <c:v>1.5583912098278254E-2</c:v>
                </c:pt>
                <c:pt idx="92">
                  <c:v>8.1296774947785917E-5</c:v>
                </c:pt>
                <c:pt idx="93">
                  <c:v>2.3323374930741377E-2</c:v>
                </c:pt>
                <c:pt idx="94">
                  <c:v>1.6656286892319769E-2</c:v>
                </c:pt>
                <c:pt idx="95">
                  <c:v>5.3228578587370783E-2</c:v>
                </c:pt>
                <c:pt idx="96">
                  <c:v>5.6005330801241482E-3</c:v>
                </c:pt>
                <c:pt idx="97">
                  <c:v>4.955487564170384E-5</c:v>
                </c:pt>
                <c:pt idx="98">
                  <c:v>1.0665292990569971E-2</c:v>
                </c:pt>
                <c:pt idx="99">
                  <c:v>0.23135813799548072</c:v>
                </c:pt>
                <c:pt idx="100">
                  <c:v>0.27869960373233016</c:v>
                </c:pt>
                <c:pt idx="101">
                  <c:v>12.947775665099382</c:v>
                </c:pt>
                <c:pt idx="102">
                  <c:v>1.0648805239831995E-3</c:v>
                </c:pt>
                <c:pt idx="103">
                  <c:v>1.1357763385418738E-3</c:v>
                </c:pt>
                <c:pt idx="104">
                  <c:v>2.2913429339286744E-2</c:v>
                </c:pt>
                <c:pt idx="105">
                  <c:v>4.2609084026427444E-7</c:v>
                </c:pt>
                <c:pt idx="106">
                  <c:v>0.10143382379103122</c:v>
                </c:pt>
                <c:pt idx="107">
                  <c:v>3.0216655729696359E-3</c:v>
                </c:pt>
                <c:pt idx="108">
                  <c:v>9.0142148680124137E-4</c:v>
                </c:pt>
                <c:pt idx="109">
                  <c:v>4.7340140564844092E-4</c:v>
                </c:pt>
                <c:pt idx="110">
                  <c:v>2.3290865954908166E-3</c:v>
                </c:pt>
                <c:pt idx="111">
                  <c:v>2.9053216734353224E-2</c:v>
                </c:pt>
                <c:pt idx="112">
                  <c:v>1.0597173560784694E-2</c:v>
                </c:pt>
                <c:pt idx="113">
                  <c:v>0.20411768609630437</c:v>
                </c:pt>
                <c:pt idx="114">
                  <c:v>6.5623144814320902E-4</c:v>
                </c:pt>
                <c:pt idx="115">
                  <c:v>6.4934767043928865</c:v>
                </c:pt>
                <c:pt idx="116">
                  <c:v>1.1364099125604052E-2</c:v>
                </c:pt>
                <c:pt idx="117">
                  <c:v>1.2040639851912392E-2</c:v>
                </c:pt>
                <c:pt idx="118">
                  <c:v>6.3817136907533857E-3</c:v>
                </c:pt>
                <c:pt idx="119">
                  <c:v>8.7850488330353904E-4</c:v>
                </c:pt>
                <c:pt idx="120">
                  <c:v>0</c:v>
                </c:pt>
                <c:pt idx="121">
                  <c:v>6.8003182759261366E-3</c:v>
                </c:pt>
                <c:pt idx="122">
                  <c:v>3.0587935394502455E-2</c:v>
                </c:pt>
                <c:pt idx="123">
                  <c:v>3.188141331214638E-8</c:v>
                </c:pt>
                <c:pt idx="124">
                  <c:v>1.1142546729210941E-3</c:v>
                </c:pt>
                <c:pt idx="125">
                  <c:v>3.5196850703820746E-2</c:v>
                </c:pt>
                <c:pt idx="126">
                  <c:v>9.0888635849180625E-4</c:v>
                </c:pt>
                <c:pt idx="127">
                  <c:v>4.1755412868967598E-2</c:v>
                </c:pt>
                <c:pt idx="128">
                  <c:v>2.2595564095567552E-2</c:v>
                </c:pt>
                <c:pt idx="129">
                  <c:v>1.4495182791238173E-4</c:v>
                </c:pt>
                <c:pt idx="130">
                  <c:v>2.9304748693479189E-2</c:v>
                </c:pt>
                <c:pt idx="131">
                  <c:v>0.23747774371421368</c:v>
                </c:pt>
                <c:pt idx="132">
                  <c:v>2.9281540388167552E-2</c:v>
                </c:pt>
                <c:pt idx="133">
                  <c:v>1.7941451542298949E-2</c:v>
                </c:pt>
                <c:pt idx="134">
                  <c:v>2.0084866232514785E-3</c:v>
                </c:pt>
                <c:pt idx="135">
                  <c:v>3.3170149123476787E-2</c:v>
                </c:pt>
                <c:pt idx="136">
                  <c:v>1.1839311067696037E-4</c:v>
                </c:pt>
                <c:pt idx="137">
                  <c:v>1.8253344495736453E-2</c:v>
                </c:pt>
                <c:pt idx="138">
                  <c:v>1.1958884832395031E-3</c:v>
                </c:pt>
                <c:pt idx="139">
                  <c:v>5.6865062312770609E-4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6EA-4769-9942-383443E1BE34}"/>
            </c:ext>
          </c:extLst>
        </c:ser>
        <c:ser>
          <c:idx val="3"/>
          <c:order val="3"/>
          <c:tx>
            <c:strRef>
              <c:f>cav1ncav2nTSteel450!$P$1</c:f>
              <c:strCache>
                <c:ptCount val="1"/>
                <c:pt idx="0">
                  <c:v>Rx PL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strRef>
              <c:f>cav1ncav2nTSteel450!$B$2:$B$228</c:f>
              <c:strCache>
                <c:ptCount val="227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4,01391</c:v>
                </c:pt>
                <c:pt idx="4">
                  <c:v>4,01566</c:v>
                </c:pt>
                <c:pt idx="5">
                  <c:v>4,12988</c:v>
                </c:pt>
                <c:pt idx="6">
                  <c:v>4,13006</c:v>
                </c:pt>
                <c:pt idx="7">
                  <c:v>4,15865</c:v>
                </c:pt>
                <c:pt idx="8">
                  <c:v>4,16591</c:v>
                </c:pt>
                <c:pt idx="9">
                  <c:v>4,31465</c:v>
                </c:pt>
                <c:pt idx="10">
                  <c:v>4,31564</c:v>
                </c:pt>
                <c:pt idx="11">
                  <c:v>4,34433</c:v>
                </c:pt>
                <c:pt idx="12">
                  <c:v>4,35915</c:v>
                </c:pt>
                <c:pt idx="13">
                  <c:v>4,45844</c:v>
                </c:pt>
                <c:pt idx="14">
                  <c:v>4,46249</c:v>
                </c:pt>
                <c:pt idx="15">
                  <c:v>4,51386</c:v>
                </c:pt>
                <c:pt idx="16">
                  <c:v>4,51488</c:v>
                </c:pt>
                <c:pt idx="17">
                  <c:v>4,53157</c:v>
                </c:pt>
                <c:pt idx="18">
                  <c:v>4,53898</c:v>
                </c:pt>
                <c:pt idx="19">
                  <c:v>4,55834</c:v>
                </c:pt>
                <c:pt idx="20">
                  <c:v>4,5675</c:v>
                </c:pt>
                <c:pt idx="21">
                  <c:v>4,58777</c:v>
                </c:pt>
                <c:pt idx="22">
                  <c:v>4,58935</c:v>
                </c:pt>
                <c:pt idx="23">
                  <c:v>4,61202</c:v>
                </c:pt>
                <c:pt idx="24">
                  <c:v>4,6258</c:v>
                </c:pt>
                <c:pt idx="25">
                  <c:v>4,6314</c:v>
                </c:pt>
                <c:pt idx="26">
                  <c:v>4,69959</c:v>
                </c:pt>
                <c:pt idx="27">
                  <c:v>4,72429</c:v>
                </c:pt>
                <c:pt idx="28">
                  <c:v>4,74182</c:v>
                </c:pt>
                <c:pt idx="29">
                  <c:v>4,76361</c:v>
                </c:pt>
                <c:pt idx="30">
                  <c:v>4,79287</c:v>
                </c:pt>
                <c:pt idx="31">
                  <c:v>4,82949</c:v>
                </c:pt>
                <c:pt idx="32">
                  <c:v>4,8594</c:v>
                </c:pt>
                <c:pt idx="33">
                  <c:v>4,87099</c:v>
                </c:pt>
                <c:pt idx="34">
                  <c:v>4,9311</c:v>
                </c:pt>
                <c:pt idx="35">
                  <c:v>4,96066</c:v>
                </c:pt>
                <c:pt idx="36">
                  <c:v>5,00849</c:v>
                </c:pt>
                <c:pt idx="37">
                  <c:v>5,06648</c:v>
                </c:pt>
                <c:pt idx="38">
                  <c:v>5,14611</c:v>
                </c:pt>
                <c:pt idx="39">
                  <c:v>5,18492</c:v>
                </c:pt>
                <c:pt idx="40">
                  <c:v>5,22293</c:v>
                </c:pt>
                <c:pt idx="41">
                  <c:v>5,29652</c:v>
                </c:pt>
                <c:pt idx="42">
                  <c:v>5,3591</c:v>
                </c:pt>
                <c:pt idx="43">
                  <c:v>5,36201</c:v>
                </c:pt>
                <c:pt idx="44">
                  <c:v>5,38106</c:v>
                </c:pt>
                <c:pt idx="45">
                  <c:v>5,44851</c:v>
                </c:pt>
                <c:pt idx="46">
                  <c:v>5,45961</c:v>
                </c:pt>
                <c:pt idx="47">
                  <c:v>5,47555</c:v>
                </c:pt>
                <c:pt idx="48">
                  <c:v>5,49162</c:v>
                </c:pt>
                <c:pt idx="49">
                  <c:v>5,50377</c:v>
                </c:pt>
                <c:pt idx="50">
                  <c:v>5,50605</c:v>
                </c:pt>
                <c:pt idx="51">
                  <c:v>5,55726</c:v>
                </c:pt>
                <c:pt idx="52">
                  <c:v>5,586</c:v>
                </c:pt>
                <c:pt idx="53">
                  <c:v>5,60891</c:v>
                </c:pt>
                <c:pt idx="54">
                  <c:v>5,61765</c:v>
                </c:pt>
                <c:pt idx="55">
                  <c:v>5,62746</c:v>
                </c:pt>
                <c:pt idx="56">
                  <c:v>5,63144</c:v>
                </c:pt>
                <c:pt idx="57">
                  <c:v>5,64335</c:v>
                </c:pt>
                <c:pt idx="58">
                  <c:v>5,64345</c:v>
                </c:pt>
                <c:pt idx="59">
                  <c:v>5,6469</c:v>
                </c:pt>
                <c:pt idx="60">
                  <c:v>5,64784</c:v>
                </c:pt>
                <c:pt idx="61">
                  <c:v>5,65819</c:v>
                </c:pt>
                <c:pt idx="63">
                  <c:v>5,67694</c:v>
                </c:pt>
                <c:pt idx="64">
                  <c:v>5,68416</c:v>
                </c:pt>
                <c:pt idx="65">
                  <c:v>5,69774</c:v>
                </c:pt>
                <c:pt idx="66">
                  <c:v>5,71884</c:v>
                </c:pt>
                <c:pt idx="68">
                  <c:v>5,76279</c:v>
                </c:pt>
                <c:pt idx="69">
                  <c:v>5,76477</c:v>
                </c:pt>
                <c:pt idx="70">
                  <c:v>5,76909</c:v>
                </c:pt>
                <c:pt idx="71">
                  <c:v>5,77187</c:v>
                </c:pt>
                <c:pt idx="72">
                  <c:v>5,77823</c:v>
                </c:pt>
                <c:pt idx="73">
                  <c:v>5,7847</c:v>
                </c:pt>
                <c:pt idx="74">
                  <c:v>5,80939</c:v>
                </c:pt>
                <c:pt idx="75">
                  <c:v>5,8175</c:v>
                </c:pt>
                <c:pt idx="76">
                  <c:v>5,82668</c:v>
                </c:pt>
                <c:pt idx="77">
                  <c:v>5,83572</c:v>
                </c:pt>
                <c:pt idx="78">
                  <c:v>5,88493</c:v>
                </c:pt>
                <c:pt idx="82">
                  <c:v>5,92528</c:v>
                </c:pt>
                <c:pt idx="83">
                  <c:v>5,93025</c:v>
                </c:pt>
                <c:pt idx="84">
                  <c:v>5,95213</c:v>
                </c:pt>
                <c:pt idx="85">
                  <c:v>5,95641</c:v>
                </c:pt>
                <c:pt idx="86">
                  <c:v>5,95986</c:v>
                </c:pt>
                <c:pt idx="87">
                  <c:v>5,96277</c:v>
                </c:pt>
                <c:pt idx="88">
                  <c:v>5,98622</c:v>
                </c:pt>
                <c:pt idx="89">
                  <c:v>5,99719</c:v>
                </c:pt>
                <c:pt idx="90">
                  <c:v>6,00831</c:v>
                </c:pt>
                <c:pt idx="91">
                  <c:v>6,01165</c:v>
                </c:pt>
                <c:pt idx="92">
                  <c:v>6,07353</c:v>
                </c:pt>
                <c:pt idx="93">
                  <c:v>6,09583</c:v>
                </c:pt>
                <c:pt idx="94">
                  <c:v>6,10954</c:v>
                </c:pt>
                <c:pt idx="95">
                  <c:v>6,14103</c:v>
                </c:pt>
                <c:pt idx="96">
                  <c:v>6,14887</c:v>
                </c:pt>
                <c:pt idx="97">
                  <c:v>6,17147</c:v>
                </c:pt>
                <c:pt idx="98">
                  <c:v>6,19894</c:v>
                </c:pt>
                <c:pt idx="99">
                  <c:v>6,20265</c:v>
                </c:pt>
                <c:pt idx="100">
                  <c:v>6,21162</c:v>
                </c:pt>
                <c:pt idx="101">
                  <c:v>6,22022</c:v>
                </c:pt>
                <c:pt idx="102">
                  <c:v>6,2273</c:v>
                </c:pt>
                <c:pt idx="103">
                  <c:v>6,27172</c:v>
                </c:pt>
                <c:pt idx="104">
                  <c:v>6,28227</c:v>
                </c:pt>
                <c:pt idx="105">
                  <c:v>6,29291</c:v>
                </c:pt>
                <c:pt idx="106">
                  <c:v>6,34414</c:v>
                </c:pt>
                <c:pt idx="107">
                  <c:v>6,35233</c:v>
                </c:pt>
                <c:pt idx="108">
                  <c:v>6,3779</c:v>
                </c:pt>
                <c:pt idx="109">
                  <c:v>6,40322</c:v>
                </c:pt>
                <c:pt idx="110">
                  <c:v>6,41124</c:v>
                </c:pt>
                <c:pt idx="111">
                  <c:v>6,43917</c:v>
                </c:pt>
                <c:pt idx="112">
                  <c:v>6,46439</c:v>
                </c:pt>
                <c:pt idx="113">
                  <c:v>6,46475</c:v>
                </c:pt>
                <c:pt idx="114">
                  <c:v>6,48693</c:v>
                </c:pt>
                <c:pt idx="115">
                  <c:v>6,52099</c:v>
                </c:pt>
                <c:pt idx="116">
                  <c:v>6,53301</c:v>
                </c:pt>
                <c:pt idx="117">
                  <c:v>6,54728</c:v>
                </c:pt>
                <c:pt idx="118">
                  <c:v>6,5717</c:v>
                </c:pt>
                <c:pt idx="119">
                  <c:v>6,58737</c:v>
                </c:pt>
                <c:pt idx="120">
                  <c:v>6,59861</c:v>
                </c:pt>
                <c:pt idx="122">
                  <c:v>6,62518</c:v>
                </c:pt>
                <c:pt idx="123">
                  <c:v>6,67246</c:v>
                </c:pt>
                <c:pt idx="124">
                  <c:v>6,67898</c:v>
                </c:pt>
                <c:pt idx="125">
                  <c:v>6,69502</c:v>
                </c:pt>
                <c:pt idx="126">
                  <c:v>6,71538</c:v>
                </c:pt>
                <c:pt idx="127">
                  <c:v>6,72475</c:v>
                </c:pt>
                <c:pt idx="128">
                  <c:v>6,762</c:v>
                </c:pt>
                <c:pt idx="129">
                  <c:v>6,79848</c:v>
                </c:pt>
                <c:pt idx="130">
                  <c:v>6,82489</c:v>
                </c:pt>
                <c:pt idx="131">
                  <c:v>6,84528</c:v>
                </c:pt>
                <c:pt idx="132">
                  <c:v>6,87916</c:v>
                </c:pt>
                <c:pt idx="133">
                  <c:v>6,88652</c:v>
                </c:pt>
                <c:pt idx="134">
                  <c:v>6,90924</c:v>
                </c:pt>
                <c:pt idx="135">
                  <c:v>6,91211</c:v>
                </c:pt>
                <c:pt idx="136">
                  <c:v>6,93933</c:v>
                </c:pt>
                <c:pt idx="137">
                  <c:v>6,94082</c:v>
                </c:pt>
                <c:pt idx="138">
                  <c:v>6,95526</c:v>
                </c:pt>
                <c:pt idx="139">
                  <c:v>6,98965</c:v>
                </c:pt>
                <c:pt idx="140">
                  <c:v>6,99118</c:v>
                </c:pt>
                <c:pt idx="194">
                  <c:v>Freq PEC</c:v>
                </c:pt>
                <c:pt idx="195">
                  <c:v>2,67824</c:v>
                </c:pt>
                <c:pt idx="196">
                  <c:v>2,676824</c:v>
                </c:pt>
                <c:pt idx="197">
                  <c:v>2,78803</c:v>
                </c:pt>
                <c:pt idx="198">
                  <c:v>2,85595</c:v>
                </c:pt>
                <c:pt idx="199">
                  <c:v>2,85595</c:v>
                </c:pt>
                <c:pt idx="200">
                  <c:v>2,9986</c:v>
                </c:pt>
                <c:pt idx="201">
                  <c:v>2,99861</c:v>
                </c:pt>
                <c:pt idx="202">
                  <c:v>3,03491</c:v>
                </c:pt>
                <c:pt idx="203">
                  <c:v>3,24829</c:v>
                </c:pt>
                <c:pt idx="204">
                  <c:v>4,01279</c:v>
                </c:pt>
                <c:pt idx="205">
                  <c:v>4,0146</c:v>
                </c:pt>
                <c:pt idx="206">
                  <c:v>4,0134</c:v>
                </c:pt>
                <c:pt idx="207">
                  <c:v>4,01564</c:v>
                </c:pt>
                <c:pt idx="210">
                  <c:v>4,15534</c:v>
                </c:pt>
                <c:pt idx="211">
                  <c:v>4,15996</c:v>
                </c:pt>
                <c:pt idx="212">
                  <c:v>4,16616</c:v>
                </c:pt>
                <c:pt idx="213">
                  <c:v>4,16892</c:v>
                </c:pt>
                <c:pt idx="214">
                  <c:v>4,33033</c:v>
                </c:pt>
                <c:pt idx="215">
                  <c:v>4,34164</c:v>
                </c:pt>
                <c:pt idx="216">
                  <c:v>4,39918</c:v>
                </c:pt>
                <c:pt idx="217">
                  <c:v>4,40818</c:v>
                </c:pt>
                <c:pt idx="218">
                  <c:v>4,51686</c:v>
                </c:pt>
                <c:pt idx="219">
                  <c:v>4,53539</c:v>
                </c:pt>
                <c:pt idx="220">
                  <c:v>4,62657</c:v>
                </c:pt>
                <c:pt idx="221">
                  <c:v>4,63196</c:v>
                </c:pt>
                <c:pt idx="222">
                  <c:v>4,64329</c:v>
                </c:pt>
                <c:pt idx="223">
                  <c:v>4,69951</c:v>
                </c:pt>
                <c:pt idx="224">
                  <c:v>4,70814</c:v>
                </c:pt>
                <c:pt idx="225">
                  <c:v>4,73029</c:v>
                </c:pt>
                <c:pt idx="226">
                  <c:v>4,77039</c:v>
                </c:pt>
              </c:strCache>
            </c:strRef>
          </c:xVal>
          <c:yVal>
            <c:numRef>
              <c:f>cav1ncav2nTSteel450!$P$2:$P$228</c:f>
              <c:numCache>
                <c:formatCode>General</c:formatCode>
                <c:ptCount val="227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4.5</c:v>
                </c:pt>
                <c:pt idx="121">
                  <c:v>4.5</c:v>
                </c:pt>
                <c:pt idx="122">
                  <c:v>4.5</c:v>
                </c:pt>
                <c:pt idx="123">
                  <c:v>4.5</c:v>
                </c:pt>
                <c:pt idx="125">
                  <c:v>4.5</c:v>
                </c:pt>
                <c:pt idx="128">
                  <c:v>4.5</c:v>
                </c:pt>
                <c:pt idx="129">
                  <c:v>4.5</c:v>
                </c:pt>
                <c:pt idx="130">
                  <c:v>4.5</c:v>
                </c:pt>
                <c:pt idx="131">
                  <c:v>4.5</c:v>
                </c:pt>
                <c:pt idx="132">
                  <c:v>4.5</c:v>
                </c:pt>
                <c:pt idx="133">
                  <c:v>4.5</c:v>
                </c:pt>
                <c:pt idx="134">
                  <c:v>4.5</c:v>
                </c:pt>
                <c:pt idx="135">
                  <c:v>4.5</c:v>
                </c:pt>
                <c:pt idx="136">
                  <c:v>4.5</c:v>
                </c:pt>
                <c:pt idx="137">
                  <c:v>4.5</c:v>
                </c:pt>
                <c:pt idx="138">
                  <c:v>4.5</c:v>
                </c:pt>
                <c:pt idx="139">
                  <c:v>4.5</c:v>
                </c:pt>
                <c:pt idx="140">
                  <c:v>4.5</c:v>
                </c:pt>
                <c:pt idx="141">
                  <c:v>4.5</c:v>
                </c:pt>
                <c:pt idx="142">
                  <c:v>4.5</c:v>
                </c:pt>
                <c:pt idx="143">
                  <c:v>4.5</c:v>
                </c:pt>
                <c:pt idx="144">
                  <c:v>4.5</c:v>
                </c:pt>
                <c:pt idx="145">
                  <c:v>4.5</c:v>
                </c:pt>
                <c:pt idx="146">
                  <c:v>4.5</c:v>
                </c:pt>
                <c:pt idx="147">
                  <c:v>4.5</c:v>
                </c:pt>
                <c:pt idx="148">
                  <c:v>4.5</c:v>
                </c:pt>
                <c:pt idx="149">
                  <c:v>4.5</c:v>
                </c:pt>
                <c:pt idx="150">
                  <c:v>4.5</c:v>
                </c:pt>
                <c:pt idx="151">
                  <c:v>4.5</c:v>
                </c:pt>
                <c:pt idx="152">
                  <c:v>4.5</c:v>
                </c:pt>
                <c:pt idx="153">
                  <c:v>4.5</c:v>
                </c:pt>
                <c:pt idx="154">
                  <c:v>4.5</c:v>
                </c:pt>
                <c:pt idx="155">
                  <c:v>4.5</c:v>
                </c:pt>
                <c:pt idx="156">
                  <c:v>4.5</c:v>
                </c:pt>
                <c:pt idx="157">
                  <c:v>4.5</c:v>
                </c:pt>
                <c:pt idx="158">
                  <c:v>4.5</c:v>
                </c:pt>
                <c:pt idx="159">
                  <c:v>4.5</c:v>
                </c:pt>
                <c:pt idx="160">
                  <c:v>4.5</c:v>
                </c:pt>
                <c:pt idx="161">
                  <c:v>4.5</c:v>
                </c:pt>
                <c:pt idx="162">
                  <c:v>4.5</c:v>
                </c:pt>
                <c:pt idx="163">
                  <c:v>4.5</c:v>
                </c:pt>
                <c:pt idx="164">
                  <c:v>4.5</c:v>
                </c:pt>
                <c:pt idx="165">
                  <c:v>4.5</c:v>
                </c:pt>
                <c:pt idx="166">
                  <c:v>4.5</c:v>
                </c:pt>
                <c:pt idx="167">
                  <c:v>4.5</c:v>
                </c:pt>
                <c:pt idx="168">
                  <c:v>4.5</c:v>
                </c:pt>
                <c:pt idx="169">
                  <c:v>4.5</c:v>
                </c:pt>
                <c:pt idx="170">
                  <c:v>4.5</c:v>
                </c:pt>
                <c:pt idx="171">
                  <c:v>4.5</c:v>
                </c:pt>
                <c:pt idx="172">
                  <c:v>4.5</c:v>
                </c:pt>
                <c:pt idx="173">
                  <c:v>4.5</c:v>
                </c:pt>
                <c:pt idx="174">
                  <c:v>4.5</c:v>
                </c:pt>
                <c:pt idx="175">
                  <c:v>4.5</c:v>
                </c:pt>
                <c:pt idx="176">
                  <c:v>4.5</c:v>
                </c:pt>
                <c:pt idx="177">
                  <c:v>4.5</c:v>
                </c:pt>
                <c:pt idx="178">
                  <c:v>4.5</c:v>
                </c:pt>
                <c:pt idx="179">
                  <c:v>4.5</c:v>
                </c:pt>
                <c:pt idx="180">
                  <c:v>4.5</c:v>
                </c:pt>
                <c:pt idx="181">
                  <c:v>4.5</c:v>
                </c:pt>
                <c:pt idx="182">
                  <c:v>4.5</c:v>
                </c:pt>
                <c:pt idx="183">
                  <c:v>4.5</c:v>
                </c:pt>
                <c:pt idx="184">
                  <c:v>4.5</c:v>
                </c:pt>
                <c:pt idx="185">
                  <c:v>4.5</c:v>
                </c:pt>
                <c:pt idx="186">
                  <c:v>4.5</c:v>
                </c:pt>
                <c:pt idx="187">
                  <c:v>4.5</c:v>
                </c:pt>
                <c:pt idx="188">
                  <c:v>4.5</c:v>
                </c:pt>
                <c:pt idx="189">
                  <c:v>4.5</c:v>
                </c:pt>
                <c:pt idx="190">
                  <c:v>4.5</c:v>
                </c:pt>
                <c:pt idx="191">
                  <c:v>4.5</c:v>
                </c:pt>
                <c:pt idx="192">
                  <c:v>4.5</c:v>
                </c:pt>
                <c:pt idx="193">
                  <c:v>4.5</c:v>
                </c:pt>
                <c:pt idx="194">
                  <c:v>4.5</c:v>
                </c:pt>
                <c:pt idx="195">
                  <c:v>4.5</c:v>
                </c:pt>
                <c:pt idx="196">
                  <c:v>4.5</c:v>
                </c:pt>
                <c:pt idx="197">
                  <c:v>4.5</c:v>
                </c:pt>
                <c:pt idx="198">
                  <c:v>4.5</c:v>
                </c:pt>
                <c:pt idx="199">
                  <c:v>4.5</c:v>
                </c:pt>
                <c:pt idx="200">
                  <c:v>4.5</c:v>
                </c:pt>
                <c:pt idx="201">
                  <c:v>4.5</c:v>
                </c:pt>
                <c:pt idx="202">
                  <c:v>4.5</c:v>
                </c:pt>
                <c:pt idx="203">
                  <c:v>4.5</c:v>
                </c:pt>
                <c:pt idx="204">
                  <c:v>4.5</c:v>
                </c:pt>
                <c:pt idx="207">
                  <c:v>4.5</c:v>
                </c:pt>
                <c:pt idx="208">
                  <c:v>4.5</c:v>
                </c:pt>
                <c:pt idx="209">
                  <c:v>4.5</c:v>
                </c:pt>
                <c:pt idx="210">
                  <c:v>4.5</c:v>
                </c:pt>
                <c:pt idx="211">
                  <c:v>4.5</c:v>
                </c:pt>
                <c:pt idx="212">
                  <c:v>4.5</c:v>
                </c:pt>
                <c:pt idx="213">
                  <c:v>4.5</c:v>
                </c:pt>
                <c:pt idx="214">
                  <c:v>4.5</c:v>
                </c:pt>
                <c:pt idx="215">
                  <c:v>4.5</c:v>
                </c:pt>
                <c:pt idx="216">
                  <c:v>4.5</c:v>
                </c:pt>
                <c:pt idx="217">
                  <c:v>4.5</c:v>
                </c:pt>
                <c:pt idx="218">
                  <c:v>4.5</c:v>
                </c:pt>
                <c:pt idx="219">
                  <c:v>4.5</c:v>
                </c:pt>
                <c:pt idx="220">
                  <c:v>4.5</c:v>
                </c:pt>
                <c:pt idx="221">
                  <c:v>4.5</c:v>
                </c:pt>
                <c:pt idx="222">
                  <c:v>4.5</c:v>
                </c:pt>
                <c:pt idx="223">
                  <c:v>4.5</c:v>
                </c:pt>
                <c:pt idx="226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6EA-4769-9942-383443E1BE34}"/>
            </c:ext>
          </c:extLst>
        </c:ser>
        <c:ser>
          <c:idx val="4"/>
          <c:order val="4"/>
          <c:tx>
            <c:strRef>
              <c:f>cav1ncav2nTSteel450!$Q$1</c:f>
              <c:strCache>
                <c:ptCount val="1"/>
                <c:pt idx="0">
                  <c:v>Ry PL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cav1ncav2nTSteel450!$B$2:$B$228</c:f>
              <c:strCache>
                <c:ptCount val="227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4,01391</c:v>
                </c:pt>
                <c:pt idx="4">
                  <c:v>4,01566</c:v>
                </c:pt>
                <c:pt idx="5">
                  <c:v>4,12988</c:v>
                </c:pt>
                <c:pt idx="6">
                  <c:v>4,13006</c:v>
                </c:pt>
                <c:pt idx="7">
                  <c:v>4,15865</c:v>
                </c:pt>
                <c:pt idx="8">
                  <c:v>4,16591</c:v>
                </c:pt>
                <c:pt idx="9">
                  <c:v>4,31465</c:v>
                </c:pt>
                <c:pt idx="10">
                  <c:v>4,31564</c:v>
                </c:pt>
                <c:pt idx="11">
                  <c:v>4,34433</c:v>
                </c:pt>
                <c:pt idx="12">
                  <c:v>4,35915</c:v>
                </c:pt>
                <c:pt idx="13">
                  <c:v>4,45844</c:v>
                </c:pt>
                <c:pt idx="14">
                  <c:v>4,46249</c:v>
                </c:pt>
                <c:pt idx="15">
                  <c:v>4,51386</c:v>
                </c:pt>
                <c:pt idx="16">
                  <c:v>4,51488</c:v>
                </c:pt>
                <c:pt idx="17">
                  <c:v>4,53157</c:v>
                </c:pt>
                <c:pt idx="18">
                  <c:v>4,53898</c:v>
                </c:pt>
                <c:pt idx="19">
                  <c:v>4,55834</c:v>
                </c:pt>
                <c:pt idx="20">
                  <c:v>4,5675</c:v>
                </c:pt>
                <c:pt idx="21">
                  <c:v>4,58777</c:v>
                </c:pt>
                <c:pt idx="22">
                  <c:v>4,58935</c:v>
                </c:pt>
                <c:pt idx="23">
                  <c:v>4,61202</c:v>
                </c:pt>
                <c:pt idx="24">
                  <c:v>4,6258</c:v>
                </c:pt>
                <c:pt idx="25">
                  <c:v>4,6314</c:v>
                </c:pt>
                <c:pt idx="26">
                  <c:v>4,69959</c:v>
                </c:pt>
                <c:pt idx="27">
                  <c:v>4,72429</c:v>
                </c:pt>
                <c:pt idx="28">
                  <c:v>4,74182</c:v>
                </c:pt>
                <c:pt idx="29">
                  <c:v>4,76361</c:v>
                </c:pt>
                <c:pt idx="30">
                  <c:v>4,79287</c:v>
                </c:pt>
                <c:pt idx="31">
                  <c:v>4,82949</c:v>
                </c:pt>
                <c:pt idx="32">
                  <c:v>4,8594</c:v>
                </c:pt>
                <c:pt idx="33">
                  <c:v>4,87099</c:v>
                </c:pt>
                <c:pt idx="34">
                  <c:v>4,9311</c:v>
                </c:pt>
                <c:pt idx="35">
                  <c:v>4,96066</c:v>
                </c:pt>
                <c:pt idx="36">
                  <c:v>5,00849</c:v>
                </c:pt>
                <c:pt idx="37">
                  <c:v>5,06648</c:v>
                </c:pt>
                <c:pt idx="38">
                  <c:v>5,14611</c:v>
                </c:pt>
                <c:pt idx="39">
                  <c:v>5,18492</c:v>
                </c:pt>
                <c:pt idx="40">
                  <c:v>5,22293</c:v>
                </c:pt>
                <c:pt idx="41">
                  <c:v>5,29652</c:v>
                </c:pt>
                <c:pt idx="42">
                  <c:v>5,3591</c:v>
                </c:pt>
                <c:pt idx="43">
                  <c:v>5,36201</c:v>
                </c:pt>
                <c:pt idx="44">
                  <c:v>5,38106</c:v>
                </c:pt>
                <c:pt idx="45">
                  <c:v>5,44851</c:v>
                </c:pt>
                <c:pt idx="46">
                  <c:v>5,45961</c:v>
                </c:pt>
                <c:pt idx="47">
                  <c:v>5,47555</c:v>
                </c:pt>
                <c:pt idx="48">
                  <c:v>5,49162</c:v>
                </c:pt>
                <c:pt idx="49">
                  <c:v>5,50377</c:v>
                </c:pt>
                <c:pt idx="50">
                  <c:v>5,50605</c:v>
                </c:pt>
                <c:pt idx="51">
                  <c:v>5,55726</c:v>
                </c:pt>
                <c:pt idx="52">
                  <c:v>5,586</c:v>
                </c:pt>
                <c:pt idx="53">
                  <c:v>5,60891</c:v>
                </c:pt>
                <c:pt idx="54">
                  <c:v>5,61765</c:v>
                </c:pt>
                <c:pt idx="55">
                  <c:v>5,62746</c:v>
                </c:pt>
                <c:pt idx="56">
                  <c:v>5,63144</c:v>
                </c:pt>
                <c:pt idx="57">
                  <c:v>5,64335</c:v>
                </c:pt>
                <c:pt idx="58">
                  <c:v>5,64345</c:v>
                </c:pt>
                <c:pt idx="59">
                  <c:v>5,6469</c:v>
                </c:pt>
                <c:pt idx="60">
                  <c:v>5,64784</c:v>
                </c:pt>
                <c:pt idx="61">
                  <c:v>5,65819</c:v>
                </c:pt>
                <c:pt idx="63">
                  <c:v>5,67694</c:v>
                </c:pt>
                <c:pt idx="64">
                  <c:v>5,68416</c:v>
                </c:pt>
                <c:pt idx="65">
                  <c:v>5,69774</c:v>
                </c:pt>
                <c:pt idx="66">
                  <c:v>5,71884</c:v>
                </c:pt>
                <c:pt idx="68">
                  <c:v>5,76279</c:v>
                </c:pt>
                <c:pt idx="69">
                  <c:v>5,76477</c:v>
                </c:pt>
                <c:pt idx="70">
                  <c:v>5,76909</c:v>
                </c:pt>
                <c:pt idx="71">
                  <c:v>5,77187</c:v>
                </c:pt>
                <c:pt idx="72">
                  <c:v>5,77823</c:v>
                </c:pt>
                <c:pt idx="73">
                  <c:v>5,7847</c:v>
                </c:pt>
                <c:pt idx="74">
                  <c:v>5,80939</c:v>
                </c:pt>
                <c:pt idx="75">
                  <c:v>5,8175</c:v>
                </c:pt>
                <c:pt idx="76">
                  <c:v>5,82668</c:v>
                </c:pt>
                <c:pt idx="77">
                  <c:v>5,83572</c:v>
                </c:pt>
                <c:pt idx="78">
                  <c:v>5,88493</c:v>
                </c:pt>
                <c:pt idx="82">
                  <c:v>5,92528</c:v>
                </c:pt>
                <c:pt idx="83">
                  <c:v>5,93025</c:v>
                </c:pt>
                <c:pt idx="84">
                  <c:v>5,95213</c:v>
                </c:pt>
                <c:pt idx="85">
                  <c:v>5,95641</c:v>
                </c:pt>
                <c:pt idx="86">
                  <c:v>5,95986</c:v>
                </c:pt>
                <c:pt idx="87">
                  <c:v>5,96277</c:v>
                </c:pt>
                <c:pt idx="88">
                  <c:v>5,98622</c:v>
                </c:pt>
                <c:pt idx="89">
                  <c:v>5,99719</c:v>
                </c:pt>
                <c:pt idx="90">
                  <c:v>6,00831</c:v>
                </c:pt>
                <c:pt idx="91">
                  <c:v>6,01165</c:v>
                </c:pt>
                <c:pt idx="92">
                  <c:v>6,07353</c:v>
                </c:pt>
                <c:pt idx="93">
                  <c:v>6,09583</c:v>
                </c:pt>
                <c:pt idx="94">
                  <c:v>6,10954</c:v>
                </c:pt>
                <c:pt idx="95">
                  <c:v>6,14103</c:v>
                </c:pt>
                <c:pt idx="96">
                  <c:v>6,14887</c:v>
                </c:pt>
                <c:pt idx="97">
                  <c:v>6,17147</c:v>
                </c:pt>
                <c:pt idx="98">
                  <c:v>6,19894</c:v>
                </c:pt>
                <c:pt idx="99">
                  <c:v>6,20265</c:v>
                </c:pt>
                <c:pt idx="100">
                  <c:v>6,21162</c:v>
                </c:pt>
                <c:pt idx="101">
                  <c:v>6,22022</c:v>
                </c:pt>
                <c:pt idx="102">
                  <c:v>6,2273</c:v>
                </c:pt>
                <c:pt idx="103">
                  <c:v>6,27172</c:v>
                </c:pt>
                <c:pt idx="104">
                  <c:v>6,28227</c:v>
                </c:pt>
                <c:pt idx="105">
                  <c:v>6,29291</c:v>
                </c:pt>
                <c:pt idx="106">
                  <c:v>6,34414</c:v>
                </c:pt>
                <c:pt idx="107">
                  <c:v>6,35233</c:v>
                </c:pt>
                <c:pt idx="108">
                  <c:v>6,3779</c:v>
                </c:pt>
                <c:pt idx="109">
                  <c:v>6,40322</c:v>
                </c:pt>
                <c:pt idx="110">
                  <c:v>6,41124</c:v>
                </c:pt>
                <c:pt idx="111">
                  <c:v>6,43917</c:v>
                </c:pt>
                <c:pt idx="112">
                  <c:v>6,46439</c:v>
                </c:pt>
                <c:pt idx="113">
                  <c:v>6,46475</c:v>
                </c:pt>
                <c:pt idx="114">
                  <c:v>6,48693</c:v>
                </c:pt>
                <c:pt idx="115">
                  <c:v>6,52099</c:v>
                </c:pt>
                <c:pt idx="116">
                  <c:v>6,53301</c:v>
                </c:pt>
                <c:pt idx="117">
                  <c:v>6,54728</c:v>
                </c:pt>
                <c:pt idx="118">
                  <c:v>6,5717</c:v>
                </c:pt>
                <c:pt idx="119">
                  <c:v>6,58737</c:v>
                </c:pt>
                <c:pt idx="120">
                  <c:v>6,59861</c:v>
                </c:pt>
                <c:pt idx="122">
                  <c:v>6,62518</c:v>
                </c:pt>
                <c:pt idx="123">
                  <c:v>6,67246</c:v>
                </c:pt>
                <c:pt idx="124">
                  <c:v>6,67898</c:v>
                </c:pt>
                <c:pt idx="125">
                  <c:v>6,69502</c:v>
                </c:pt>
                <c:pt idx="126">
                  <c:v>6,71538</c:v>
                </c:pt>
                <c:pt idx="127">
                  <c:v>6,72475</c:v>
                </c:pt>
                <c:pt idx="128">
                  <c:v>6,762</c:v>
                </c:pt>
                <c:pt idx="129">
                  <c:v>6,79848</c:v>
                </c:pt>
                <c:pt idx="130">
                  <c:v>6,82489</c:v>
                </c:pt>
                <c:pt idx="131">
                  <c:v>6,84528</c:v>
                </c:pt>
                <c:pt idx="132">
                  <c:v>6,87916</c:v>
                </c:pt>
                <c:pt idx="133">
                  <c:v>6,88652</c:v>
                </c:pt>
                <c:pt idx="134">
                  <c:v>6,90924</c:v>
                </c:pt>
                <c:pt idx="135">
                  <c:v>6,91211</c:v>
                </c:pt>
                <c:pt idx="136">
                  <c:v>6,93933</c:v>
                </c:pt>
                <c:pt idx="137">
                  <c:v>6,94082</c:v>
                </c:pt>
                <c:pt idx="138">
                  <c:v>6,95526</c:v>
                </c:pt>
                <c:pt idx="139">
                  <c:v>6,98965</c:v>
                </c:pt>
                <c:pt idx="140">
                  <c:v>6,99118</c:v>
                </c:pt>
                <c:pt idx="194">
                  <c:v>Freq PEC</c:v>
                </c:pt>
                <c:pt idx="195">
                  <c:v>2,67824</c:v>
                </c:pt>
                <c:pt idx="196">
                  <c:v>2,676824</c:v>
                </c:pt>
                <c:pt idx="197">
                  <c:v>2,78803</c:v>
                </c:pt>
                <c:pt idx="198">
                  <c:v>2,85595</c:v>
                </c:pt>
                <c:pt idx="199">
                  <c:v>2,85595</c:v>
                </c:pt>
                <c:pt idx="200">
                  <c:v>2,9986</c:v>
                </c:pt>
                <c:pt idx="201">
                  <c:v>2,99861</c:v>
                </c:pt>
                <c:pt idx="202">
                  <c:v>3,03491</c:v>
                </c:pt>
                <c:pt idx="203">
                  <c:v>3,24829</c:v>
                </c:pt>
                <c:pt idx="204">
                  <c:v>4,01279</c:v>
                </c:pt>
                <c:pt idx="205">
                  <c:v>4,0146</c:v>
                </c:pt>
                <c:pt idx="206">
                  <c:v>4,0134</c:v>
                </c:pt>
                <c:pt idx="207">
                  <c:v>4,01564</c:v>
                </c:pt>
                <c:pt idx="210">
                  <c:v>4,15534</c:v>
                </c:pt>
                <c:pt idx="211">
                  <c:v>4,15996</c:v>
                </c:pt>
                <c:pt idx="212">
                  <c:v>4,16616</c:v>
                </c:pt>
                <c:pt idx="213">
                  <c:v>4,16892</c:v>
                </c:pt>
                <c:pt idx="214">
                  <c:v>4,33033</c:v>
                </c:pt>
                <c:pt idx="215">
                  <c:v>4,34164</c:v>
                </c:pt>
                <c:pt idx="216">
                  <c:v>4,39918</c:v>
                </c:pt>
                <c:pt idx="217">
                  <c:v>4,40818</c:v>
                </c:pt>
                <c:pt idx="218">
                  <c:v>4,51686</c:v>
                </c:pt>
                <c:pt idx="219">
                  <c:v>4,53539</c:v>
                </c:pt>
                <c:pt idx="220">
                  <c:v>4,62657</c:v>
                </c:pt>
                <c:pt idx="221">
                  <c:v>4,63196</c:v>
                </c:pt>
                <c:pt idx="222">
                  <c:v>4,64329</c:v>
                </c:pt>
                <c:pt idx="223">
                  <c:v>4,69951</c:v>
                </c:pt>
                <c:pt idx="224">
                  <c:v>4,70814</c:v>
                </c:pt>
                <c:pt idx="225">
                  <c:v>4,73029</c:v>
                </c:pt>
                <c:pt idx="226">
                  <c:v>4,77039</c:v>
                </c:pt>
              </c:strCache>
            </c:strRef>
          </c:xVal>
          <c:yVal>
            <c:numRef>
              <c:f>cav1ncav2nTSteel450!$Q$2:$Q$228</c:f>
              <c:numCache>
                <c:formatCode>General</c:formatCode>
                <c:ptCount val="227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1.5</c:v>
                </c:pt>
                <c:pt idx="9">
                  <c:v>1.5</c:v>
                </c:pt>
                <c:pt idx="13">
                  <c:v>1.5</c:v>
                </c:pt>
                <c:pt idx="14">
                  <c:v>1.5</c:v>
                </c:pt>
                <c:pt idx="15">
                  <c:v>1.5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19">
                  <c:v>1.5</c:v>
                </c:pt>
                <c:pt idx="20">
                  <c:v>1.5</c:v>
                </c:pt>
                <c:pt idx="21">
                  <c:v>1.5</c:v>
                </c:pt>
                <c:pt idx="22">
                  <c:v>1.5</c:v>
                </c:pt>
                <c:pt idx="23">
                  <c:v>1.5</c:v>
                </c:pt>
                <c:pt idx="25">
                  <c:v>1.5</c:v>
                </c:pt>
                <c:pt idx="27">
                  <c:v>1.5</c:v>
                </c:pt>
                <c:pt idx="28">
                  <c:v>1.5</c:v>
                </c:pt>
                <c:pt idx="30">
                  <c:v>1.5</c:v>
                </c:pt>
                <c:pt idx="31">
                  <c:v>1.5</c:v>
                </c:pt>
                <c:pt idx="32">
                  <c:v>1.5</c:v>
                </c:pt>
                <c:pt idx="33">
                  <c:v>1.5</c:v>
                </c:pt>
                <c:pt idx="35">
                  <c:v>1.5</c:v>
                </c:pt>
                <c:pt idx="37">
                  <c:v>1.5</c:v>
                </c:pt>
                <c:pt idx="38">
                  <c:v>1.5</c:v>
                </c:pt>
                <c:pt idx="41">
                  <c:v>1.5</c:v>
                </c:pt>
                <c:pt idx="42">
                  <c:v>1.5</c:v>
                </c:pt>
                <c:pt idx="43">
                  <c:v>1.5</c:v>
                </c:pt>
                <c:pt idx="46">
                  <c:v>1.5</c:v>
                </c:pt>
                <c:pt idx="47">
                  <c:v>1.5</c:v>
                </c:pt>
                <c:pt idx="48">
                  <c:v>1.5</c:v>
                </c:pt>
                <c:pt idx="49">
                  <c:v>1.5</c:v>
                </c:pt>
                <c:pt idx="50">
                  <c:v>1.5</c:v>
                </c:pt>
                <c:pt idx="52">
                  <c:v>1.5</c:v>
                </c:pt>
                <c:pt idx="53">
                  <c:v>1.5</c:v>
                </c:pt>
                <c:pt idx="54">
                  <c:v>1.5</c:v>
                </c:pt>
                <c:pt idx="55">
                  <c:v>1.5</c:v>
                </c:pt>
                <c:pt idx="56">
                  <c:v>1.5</c:v>
                </c:pt>
                <c:pt idx="57">
                  <c:v>1.5</c:v>
                </c:pt>
                <c:pt idx="58">
                  <c:v>1.5</c:v>
                </c:pt>
                <c:pt idx="66">
                  <c:v>1.5</c:v>
                </c:pt>
                <c:pt idx="68">
                  <c:v>1.5</c:v>
                </c:pt>
                <c:pt idx="69">
                  <c:v>1.5</c:v>
                </c:pt>
                <c:pt idx="73">
                  <c:v>1.5</c:v>
                </c:pt>
                <c:pt idx="74">
                  <c:v>1.5</c:v>
                </c:pt>
                <c:pt idx="75">
                  <c:v>1.5</c:v>
                </c:pt>
                <c:pt idx="78">
                  <c:v>1.5</c:v>
                </c:pt>
                <c:pt idx="84">
                  <c:v>1.5</c:v>
                </c:pt>
                <c:pt idx="85">
                  <c:v>1.5</c:v>
                </c:pt>
                <c:pt idx="86">
                  <c:v>1.5</c:v>
                </c:pt>
                <c:pt idx="87">
                  <c:v>1.5</c:v>
                </c:pt>
                <c:pt idx="88">
                  <c:v>1.5</c:v>
                </c:pt>
                <c:pt idx="89">
                  <c:v>1.5</c:v>
                </c:pt>
                <c:pt idx="92">
                  <c:v>1.5</c:v>
                </c:pt>
                <c:pt idx="98">
                  <c:v>1.5</c:v>
                </c:pt>
                <c:pt idx="99">
                  <c:v>1.5</c:v>
                </c:pt>
                <c:pt idx="102">
                  <c:v>1.5</c:v>
                </c:pt>
                <c:pt idx="103">
                  <c:v>1.5</c:v>
                </c:pt>
                <c:pt idx="107">
                  <c:v>1.5</c:v>
                </c:pt>
                <c:pt idx="108">
                  <c:v>1.5</c:v>
                </c:pt>
                <c:pt idx="110">
                  <c:v>1.5</c:v>
                </c:pt>
                <c:pt idx="111">
                  <c:v>1.5</c:v>
                </c:pt>
                <c:pt idx="115">
                  <c:v>1.5</c:v>
                </c:pt>
                <c:pt idx="116">
                  <c:v>1.5</c:v>
                </c:pt>
                <c:pt idx="121">
                  <c:v>1.5</c:v>
                </c:pt>
                <c:pt idx="125">
                  <c:v>1.5</c:v>
                </c:pt>
                <c:pt idx="130">
                  <c:v>1.5</c:v>
                </c:pt>
                <c:pt idx="132">
                  <c:v>1.5</c:v>
                </c:pt>
                <c:pt idx="133">
                  <c:v>1.5</c:v>
                </c:pt>
                <c:pt idx="134">
                  <c:v>1.5</c:v>
                </c:pt>
                <c:pt idx="135">
                  <c:v>1.5</c:v>
                </c:pt>
                <c:pt idx="136">
                  <c:v>1.5</c:v>
                </c:pt>
                <c:pt idx="137">
                  <c:v>1.5</c:v>
                </c:pt>
                <c:pt idx="138">
                  <c:v>1.5</c:v>
                </c:pt>
                <c:pt idx="139">
                  <c:v>1.5</c:v>
                </c:pt>
                <c:pt idx="140">
                  <c:v>1.5</c:v>
                </c:pt>
                <c:pt idx="141">
                  <c:v>1.5</c:v>
                </c:pt>
                <c:pt idx="142">
                  <c:v>1.5</c:v>
                </c:pt>
                <c:pt idx="143">
                  <c:v>1.5</c:v>
                </c:pt>
                <c:pt idx="144">
                  <c:v>1.5</c:v>
                </c:pt>
                <c:pt idx="145">
                  <c:v>1.5</c:v>
                </c:pt>
                <c:pt idx="146">
                  <c:v>1.5</c:v>
                </c:pt>
                <c:pt idx="147">
                  <c:v>1.5</c:v>
                </c:pt>
                <c:pt idx="148">
                  <c:v>1.5</c:v>
                </c:pt>
                <c:pt idx="149">
                  <c:v>1.5</c:v>
                </c:pt>
                <c:pt idx="150">
                  <c:v>1.5</c:v>
                </c:pt>
                <c:pt idx="151">
                  <c:v>1.5</c:v>
                </c:pt>
                <c:pt idx="152">
                  <c:v>1.5</c:v>
                </c:pt>
                <c:pt idx="153">
                  <c:v>1.5</c:v>
                </c:pt>
                <c:pt idx="154">
                  <c:v>1.5</c:v>
                </c:pt>
                <c:pt idx="155">
                  <c:v>1.5</c:v>
                </c:pt>
                <c:pt idx="156">
                  <c:v>1.5</c:v>
                </c:pt>
                <c:pt idx="157">
                  <c:v>1.5</c:v>
                </c:pt>
                <c:pt idx="158">
                  <c:v>1.5</c:v>
                </c:pt>
                <c:pt idx="159">
                  <c:v>1.5</c:v>
                </c:pt>
                <c:pt idx="160">
                  <c:v>1.5</c:v>
                </c:pt>
                <c:pt idx="161">
                  <c:v>1.5</c:v>
                </c:pt>
                <c:pt idx="162">
                  <c:v>1.5</c:v>
                </c:pt>
                <c:pt idx="163">
                  <c:v>1.5</c:v>
                </c:pt>
                <c:pt idx="164">
                  <c:v>1.5</c:v>
                </c:pt>
                <c:pt idx="165">
                  <c:v>1.5</c:v>
                </c:pt>
                <c:pt idx="166">
                  <c:v>1.5</c:v>
                </c:pt>
                <c:pt idx="167">
                  <c:v>1.5</c:v>
                </c:pt>
                <c:pt idx="168">
                  <c:v>1.5</c:v>
                </c:pt>
                <c:pt idx="169">
                  <c:v>1.5</c:v>
                </c:pt>
                <c:pt idx="170">
                  <c:v>1.5</c:v>
                </c:pt>
                <c:pt idx="171">
                  <c:v>1.5</c:v>
                </c:pt>
                <c:pt idx="172">
                  <c:v>1.5</c:v>
                </c:pt>
                <c:pt idx="173">
                  <c:v>1.5</c:v>
                </c:pt>
                <c:pt idx="174">
                  <c:v>1.5</c:v>
                </c:pt>
                <c:pt idx="175">
                  <c:v>1.5</c:v>
                </c:pt>
                <c:pt idx="176">
                  <c:v>1.5</c:v>
                </c:pt>
                <c:pt idx="177">
                  <c:v>1.5</c:v>
                </c:pt>
                <c:pt idx="178">
                  <c:v>1.5</c:v>
                </c:pt>
                <c:pt idx="179">
                  <c:v>1.5</c:v>
                </c:pt>
                <c:pt idx="180">
                  <c:v>1.5</c:v>
                </c:pt>
                <c:pt idx="181">
                  <c:v>1.5</c:v>
                </c:pt>
                <c:pt idx="182">
                  <c:v>1.5</c:v>
                </c:pt>
                <c:pt idx="183">
                  <c:v>1.5</c:v>
                </c:pt>
                <c:pt idx="184">
                  <c:v>1.5</c:v>
                </c:pt>
                <c:pt idx="185">
                  <c:v>1.5</c:v>
                </c:pt>
                <c:pt idx="186">
                  <c:v>1.5</c:v>
                </c:pt>
                <c:pt idx="187">
                  <c:v>1.5</c:v>
                </c:pt>
                <c:pt idx="188">
                  <c:v>1.5</c:v>
                </c:pt>
                <c:pt idx="189">
                  <c:v>1.5</c:v>
                </c:pt>
                <c:pt idx="190">
                  <c:v>1.5</c:v>
                </c:pt>
                <c:pt idx="191">
                  <c:v>1.5</c:v>
                </c:pt>
                <c:pt idx="192">
                  <c:v>1.5</c:v>
                </c:pt>
                <c:pt idx="193">
                  <c:v>1.5</c:v>
                </c:pt>
                <c:pt idx="194">
                  <c:v>1.5</c:v>
                </c:pt>
                <c:pt idx="195">
                  <c:v>1.5</c:v>
                </c:pt>
                <c:pt idx="196">
                  <c:v>1.5</c:v>
                </c:pt>
                <c:pt idx="197">
                  <c:v>1.5</c:v>
                </c:pt>
                <c:pt idx="198">
                  <c:v>1.5</c:v>
                </c:pt>
                <c:pt idx="199">
                  <c:v>1.5</c:v>
                </c:pt>
                <c:pt idx="200">
                  <c:v>1.5</c:v>
                </c:pt>
                <c:pt idx="201">
                  <c:v>1.5</c:v>
                </c:pt>
                <c:pt idx="202">
                  <c:v>1.5</c:v>
                </c:pt>
                <c:pt idx="203">
                  <c:v>1.5</c:v>
                </c:pt>
                <c:pt idx="204">
                  <c:v>1.5</c:v>
                </c:pt>
                <c:pt idx="207">
                  <c:v>1.5</c:v>
                </c:pt>
                <c:pt idx="210">
                  <c:v>1.5</c:v>
                </c:pt>
                <c:pt idx="211">
                  <c:v>1.5</c:v>
                </c:pt>
                <c:pt idx="212">
                  <c:v>1.5</c:v>
                </c:pt>
                <c:pt idx="213">
                  <c:v>1.5</c:v>
                </c:pt>
                <c:pt idx="214">
                  <c:v>1.5</c:v>
                </c:pt>
                <c:pt idx="215">
                  <c:v>1.5</c:v>
                </c:pt>
                <c:pt idx="216">
                  <c:v>1.5</c:v>
                </c:pt>
                <c:pt idx="217">
                  <c:v>1.5</c:v>
                </c:pt>
                <c:pt idx="218">
                  <c:v>1.5</c:v>
                </c:pt>
                <c:pt idx="219">
                  <c:v>1.5</c:v>
                </c:pt>
                <c:pt idx="220">
                  <c:v>1.5</c:v>
                </c:pt>
                <c:pt idx="221">
                  <c:v>1.5</c:v>
                </c:pt>
                <c:pt idx="222">
                  <c:v>1.5</c:v>
                </c:pt>
                <c:pt idx="223">
                  <c:v>1.5</c:v>
                </c:pt>
                <c:pt idx="226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F6EA-4769-9942-383443E1BE34}"/>
            </c:ext>
          </c:extLst>
        </c:ser>
        <c:ser>
          <c:idx val="6"/>
          <c:order val="6"/>
          <c:tx>
            <c:v>Rx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cav1ncav2nTSteel450!$B$197:$B$353</c:f>
              <c:numCache>
                <c:formatCode>General</c:formatCode>
                <c:ptCount val="157"/>
                <c:pt idx="0">
                  <c:v>2.6782400000000002</c:v>
                </c:pt>
                <c:pt idx="1">
                  <c:v>2.6768239999999999</c:v>
                </c:pt>
                <c:pt idx="2">
                  <c:v>2.78803</c:v>
                </c:pt>
                <c:pt idx="3">
                  <c:v>2.85595</c:v>
                </c:pt>
                <c:pt idx="4">
                  <c:v>2.85595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4.0145999999999997</c:v>
                </c:pt>
                <c:pt idx="11">
                  <c:v>4.0133999999999999</c:v>
                </c:pt>
                <c:pt idx="12">
                  <c:v>4.0156400000000003</c:v>
                </c:pt>
                <c:pt idx="15">
                  <c:v>4.1553399999999998</c:v>
                </c:pt>
                <c:pt idx="16">
                  <c:v>4.1599599999999999</c:v>
                </c:pt>
                <c:pt idx="17">
                  <c:v>4.1661599999999996</c:v>
                </c:pt>
                <c:pt idx="18">
                  <c:v>4.16892</c:v>
                </c:pt>
                <c:pt idx="19">
                  <c:v>4.33033</c:v>
                </c:pt>
                <c:pt idx="20">
                  <c:v>4.3416399999999999</c:v>
                </c:pt>
                <c:pt idx="21">
                  <c:v>4.3991800000000003</c:v>
                </c:pt>
                <c:pt idx="22">
                  <c:v>4.4081799999999998</c:v>
                </c:pt>
                <c:pt idx="23">
                  <c:v>4.5168600000000003</c:v>
                </c:pt>
                <c:pt idx="24">
                  <c:v>4.5353899999999996</c:v>
                </c:pt>
                <c:pt idx="25">
                  <c:v>4.6265700000000001</c:v>
                </c:pt>
                <c:pt idx="26">
                  <c:v>4.6319600000000003</c:v>
                </c:pt>
                <c:pt idx="27">
                  <c:v>4.6432900000000004</c:v>
                </c:pt>
                <c:pt idx="28">
                  <c:v>4.6995100000000001</c:v>
                </c:pt>
                <c:pt idx="29">
                  <c:v>4.7081400000000002</c:v>
                </c:pt>
                <c:pt idx="30">
                  <c:v>4.7302900000000001</c:v>
                </c:pt>
                <c:pt idx="31">
                  <c:v>4.7703899999999999</c:v>
                </c:pt>
                <c:pt idx="32">
                  <c:v>4.8490700000000002</c:v>
                </c:pt>
                <c:pt idx="33">
                  <c:v>4.8608500000000001</c:v>
                </c:pt>
                <c:pt idx="34">
                  <c:v>4.9400700000000004</c:v>
                </c:pt>
                <c:pt idx="35">
                  <c:v>4.9696800000000003</c:v>
                </c:pt>
                <c:pt idx="37">
                  <c:v>5.0515699999999999</c:v>
                </c:pt>
                <c:pt idx="38">
                  <c:v>5.0763100000000003</c:v>
                </c:pt>
                <c:pt idx="39">
                  <c:v>5.12303</c:v>
                </c:pt>
                <c:pt idx="40">
                  <c:v>5.1642000000000001</c:v>
                </c:pt>
                <c:pt idx="41">
                  <c:v>5.2946200000000001</c:v>
                </c:pt>
                <c:pt idx="42">
                  <c:v>5.3336300000000003</c:v>
                </c:pt>
                <c:pt idx="43">
                  <c:v>5.3656100000000002</c:v>
                </c:pt>
                <c:pt idx="44">
                  <c:v>5.3941400000000002</c:v>
                </c:pt>
                <c:pt idx="45">
                  <c:v>5.4727300000000003</c:v>
                </c:pt>
                <c:pt idx="46">
                  <c:v>5.5210499999999998</c:v>
                </c:pt>
                <c:pt idx="47">
                  <c:v>5.5925200000000004</c:v>
                </c:pt>
                <c:pt idx="48">
                  <c:v>5.6296499999999998</c:v>
                </c:pt>
                <c:pt idx="49">
                  <c:v>5.6581999999999999</c:v>
                </c:pt>
                <c:pt idx="50">
                  <c:v>5.7007399999999997</c:v>
                </c:pt>
                <c:pt idx="51">
                  <c:v>5.7234499999999997</c:v>
                </c:pt>
                <c:pt idx="52">
                  <c:v>5.7913600000000001</c:v>
                </c:pt>
                <c:pt idx="53">
                  <c:v>5.86233</c:v>
                </c:pt>
                <c:pt idx="54">
                  <c:v>5.8780200000000002</c:v>
                </c:pt>
                <c:pt idx="55">
                  <c:v>5.9102800000000002</c:v>
                </c:pt>
                <c:pt idx="56">
                  <c:v>5.9657799999999996</c:v>
                </c:pt>
                <c:pt idx="57">
                  <c:v>6.0583600000000004</c:v>
                </c:pt>
                <c:pt idx="58">
                  <c:v>6.1394599999999997</c:v>
                </c:pt>
                <c:pt idx="59">
                  <c:v>6.1448499999999999</c:v>
                </c:pt>
                <c:pt idx="60">
                  <c:v>6.1462300000000001</c:v>
                </c:pt>
                <c:pt idx="61">
                  <c:v>6.2295999999999996</c:v>
                </c:pt>
                <c:pt idx="62">
                  <c:v>6.2302299999999997</c:v>
                </c:pt>
                <c:pt idx="63">
                  <c:v>6.2391300000000003</c:v>
                </c:pt>
                <c:pt idx="64">
                  <c:v>6.2494699999999996</c:v>
                </c:pt>
                <c:pt idx="65">
                  <c:v>6.25284</c:v>
                </c:pt>
                <c:pt idx="66">
                  <c:v>6.2528800000000002</c:v>
                </c:pt>
                <c:pt idx="67">
                  <c:v>6.2535600000000002</c:v>
                </c:pt>
                <c:pt idx="68">
                  <c:v>6.3073699999999997</c:v>
                </c:pt>
                <c:pt idx="69">
                  <c:v>6.4311800000000003</c:v>
                </c:pt>
                <c:pt idx="70">
                  <c:v>6.4346800000000002</c:v>
                </c:pt>
                <c:pt idx="71">
                  <c:v>6.4679599999999997</c:v>
                </c:pt>
                <c:pt idx="72">
                  <c:v>6.4816200000000004</c:v>
                </c:pt>
                <c:pt idx="73">
                  <c:v>6.6094999999999997</c:v>
                </c:pt>
                <c:pt idx="74">
                  <c:v>6.6100700000000003</c:v>
                </c:pt>
                <c:pt idx="75">
                  <c:v>6.7793999999999999</c:v>
                </c:pt>
                <c:pt idx="76">
                  <c:v>6.68093</c:v>
                </c:pt>
                <c:pt idx="77">
                  <c:v>6.9312899999999997</c:v>
                </c:pt>
              </c:numCache>
            </c:numRef>
          </c:xVal>
          <c:yVal>
            <c:numRef>
              <c:f>cav1ncav2nTSteel450!$M$197:$M$353</c:f>
              <c:numCache>
                <c:formatCode>0.00E+00</c:formatCode>
                <c:ptCount val="157"/>
                <c:pt idx="0">
                  <c:v>1.8632425487069085E-6</c:v>
                </c:pt>
                <c:pt idx="1">
                  <c:v>3.7070840789954521E-5</c:v>
                </c:pt>
                <c:pt idx="2">
                  <c:v>1.1584276803970322E-5</c:v>
                </c:pt>
                <c:pt idx="3">
                  <c:v>4.2478773335414476E-4</c:v>
                </c:pt>
                <c:pt idx="4">
                  <c:v>2.7339173557720841E-4</c:v>
                </c:pt>
                <c:pt idx="5">
                  <c:v>1.1535103765037084E-3</c:v>
                </c:pt>
                <c:pt idx="6">
                  <c:v>1.6497790494077489E-2</c:v>
                </c:pt>
                <c:pt idx="7">
                  <c:v>1.1770843487129568E-5</c:v>
                </c:pt>
                <c:pt idx="8">
                  <c:v>3.0386078972968836E-4</c:v>
                </c:pt>
                <c:pt idx="9">
                  <c:v>8.7997556723546791E-6</c:v>
                </c:pt>
                <c:pt idx="10">
                  <c:v>3.1449674770341256E-5</c:v>
                </c:pt>
                <c:pt idx="11">
                  <c:v>8.122372358708381E-4</c:v>
                </c:pt>
                <c:pt idx="12">
                  <c:v>1.5381185350442541E-5</c:v>
                </c:pt>
                <c:pt idx="13">
                  <c:v>0</c:v>
                </c:pt>
                <c:pt idx="14">
                  <c:v>0</c:v>
                </c:pt>
                <c:pt idx="15">
                  <c:v>5.2169005618353117E-8</c:v>
                </c:pt>
                <c:pt idx="16">
                  <c:v>5.687946629727004E-6</c:v>
                </c:pt>
                <c:pt idx="17">
                  <c:v>2.6883501373135714E-6</c:v>
                </c:pt>
                <c:pt idx="18">
                  <c:v>4.6745622149054026E-4</c:v>
                </c:pt>
                <c:pt idx="19">
                  <c:v>1.822735336474996E-5</c:v>
                </c:pt>
                <c:pt idx="20">
                  <c:v>1.6613596303262375E-5</c:v>
                </c:pt>
                <c:pt idx="21">
                  <c:v>8.5321198234891187E-8</c:v>
                </c:pt>
                <c:pt idx="22">
                  <c:v>1.7666808925309051E-5</c:v>
                </c:pt>
                <c:pt idx="23">
                  <c:v>8.0632192440367698E-6</c:v>
                </c:pt>
                <c:pt idx="24">
                  <c:v>7.6692984913959482E-6</c:v>
                </c:pt>
                <c:pt idx="25">
                  <c:v>9.3085006086073048E-7</c:v>
                </c:pt>
                <c:pt idx="26">
                  <c:v>1.9831354350247719E-6</c:v>
                </c:pt>
                <c:pt idx="27">
                  <c:v>5.2854707009304706E-7</c:v>
                </c:pt>
                <c:pt idx="28">
                  <c:v>1.1469385347574048E-7</c:v>
                </c:pt>
                <c:pt idx="29">
                  <c:v>3.2589364037579547E-9</c:v>
                </c:pt>
                <c:pt idx="30">
                  <c:v>1.0188608560415237E-5</c:v>
                </c:pt>
                <c:pt idx="31">
                  <c:v>1.5870340612069588E-5</c:v>
                </c:pt>
                <c:pt idx="32">
                  <c:v>9.4553153444694896E-10</c:v>
                </c:pt>
                <c:pt idx="33">
                  <c:v>2.3283562612001532E-8</c:v>
                </c:pt>
                <c:pt idx="34">
                  <c:v>2.00659036690331E-7</c:v>
                </c:pt>
                <c:pt idx="35">
                  <c:v>9.8232980443908453E-7</c:v>
                </c:pt>
                <c:pt idx="36">
                  <c:v>0</c:v>
                </c:pt>
                <c:pt idx="37">
                  <c:v>9.8446119771052026E-9</c:v>
                </c:pt>
                <c:pt idx="38">
                  <c:v>5.0599131170464346E-7</c:v>
                </c:pt>
                <c:pt idx="39">
                  <c:v>3.1664815162150112E-6</c:v>
                </c:pt>
                <c:pt idx="40">
                  <c:v>2.5709550037716847E-9</c:v>
                </c:pt>
                <c:pt idx="41">
                  <c:v>1.7063472564054632E-5</c:v>
                </c:pt>
                <c:pt idx="42">
                  <c:v>4.4959758668704317E-7</c:v>
                </c:pt>
                <c:pt idx="43">
                  <c:v>4.5398537741499904E-7</c:v>
                </c:pt>
                <c:pt idx="44">
                  <c:v>2.1594888379211563E-6</c:v>
                </c:pt>
                <c:pt idx="45">
                  <c:v>9.5899338128899281E-6</c:v>
                </c:pt>
                <c:pt idx="46">
                  <c:v>3.2055850929037765E-8</c:v>
                </c:pt>
                <c:pt idx="47">
                  <c:v>7.4547379234358399E-7</c:v>
                </c:pt>
                <c:pt idx="48">
                  <c:v>1.2628946808775752E-10</c:v>
                </c:pt>
                <c:pt idx="49">
                  <c:v>3.6275027843770003E-7</c:v>
                </c:pt>
                <c:pt idx="50">
                  <c:v>8.2847561992173803E-7</c:v>
                </c:pt>
                <c:pt idx="51">
                  <c:v>1.1172350420419408E-6</c:v>
                </c:pt>
                <c:pt idx="52">
                  <c:v>2.3982574942150982E-8</c:v>
                </c:pt>
                <c:pt idx="53">
                  <c:v>3.1654601975680439E-9</c:v>
                </c:pt>
                <c:pt idx="54">
                  <c:v>1.0668536064248401E-7</c:v>
                </c:pt>
                <c:pt idx="55">
                  <c:v>2.8762936615415006E-6</c:v>
                </c:pt>
                <c:pt idx="56">
                  <c:v>8.0120266964761163E-7</c:v>
                </c:pt>
                <c:pt idx="57">
                  <c:v>2.3195831739844388E-7</c:v>
                </c:pt>
                <c:pt idx="58">
                  <c:v>2.8101960768090735E-6</c:v>
                </c:pt>
                <c:pt idx="59">
                  <c:v>6.2905664419284822E-7</c:v>
                </c:pt>
                <c:pt idx="60">
                  <c:v>9.2252036026591754E-7</c:v>
                </c:pt>
                <c:pt idx="61">
                  <c:v>1.2639656934161672E-6</c:v>
                </c:pt>
                <c:pt idx="62">
                  <c:v>6.2595065337287099E-6</c:v>
                </c:pt>
                <c:pt idx="63">
                  <c:v>4.8667032112410065E-7</c:v>
                </c:pt>
                <c:pt idx="64">
                  <c:v>9.2056701243277444E-7</c:v>
                </c:pt>
                <c:pt idx="65">
                  <c:v>6.3450493010350315E-4</c:v>
                </c:pt>
                <c:pt idx="66">
                  <c:v>1.864641417027002E-7</c:v>
                </c:pt>
                <c:pt idx="67">
                  <c:v>3.1523035802143896E-7</c:v>
                </c:pt>
                <c:pt idx="68">
                  <c:v>4.4042880875542543E-7</c:v>
                </c:pt>
                <c:pt idx="69">
                  <c:v>2.9079678847488986E-6</c:v>
                </c:pt>
                <c:pt idx="70">
                  <c:v>2.4044104107704341E-6</c:v>
                </c:pt>
                <c:pt idx="71">
                  <c:v>7.3140728876879756E-7</c:v>
                </c:pt>
                <c:pt idx="72">
                  <c:v>4.1292230979881546E-8</c:v>
                </c:pt>
                <c:pt idx="73">
                  <c:v>1.4722050507887687E-6</c:v>
                </c:pt>
                <c:pt idx="74">
                  <c:v>7.059203084494421E-7</c:v>
                </c:pt>
                <c:pt idx="75">
                  <c:v>1.9723089133463007E-6</c:v>
                </c:pt>
                <c:pt idx="76">
                  <c:v>3.5517630485269946E-7</c:v>
                </c:pt>
                <c:pt idx="77">
                  <c:v>2.8069638471890347E-6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F6EA-4769-9942-383443E1BE34}"/>
            </c:ext>
          </c:extLst>
        </c:ser>
        <c:ser>
          <c:idx val="7"/>
          <c:order val="7"/>
          <c:tx>
            <c:v>Ry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cav1ncav2nTSteel450!$B$197:$B$353</c:f>
              <c:numCache>
                <c:formatCode>General</c:formatCode>
                <c:ptCount val="157"/>
                <c:pt idx="0">
                  <c:v>2.6782400000000002</c:v>
                </c:pt>
                <c:pt idx="1">
                  <c:v>2.6768239999999999</c:v>
                </c:pt>
                <c:pt idx="2">
                  <c:v>2.78803</c:v>
                </c:pt>
                <c:pt idx="3">
                  <c:v>2.85595</c:v>
                </c:pt>
                <c:pt idx="4">
                  <c:v>2.85595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4.0145999999999997</c:v>
                </c:pt>
                <c:pt idx="11">
                  <c:v>4.0133999999999999</c:v>
                </c:pt>
                <c:pt idx="12">
                  <c:v>4.0156400000000003</c:v>
                </c:pt>
                <c:pt idx="15">
                  <c:v>4.1553399999999998</c:v>
                </c:pt>
                <c:pt idx="16">
                  <c:v>4.1599599999999999</c:v>
                </c:pt>
                <c:pt idx="17">
                  <c:v>4.1661599999999996</c:v>
                </c:pt>
                <c:pt idx="18">
                  <c:v>4.16892</c:v>
                </c:pt>
                <c:pt idx="19">
                  <c:v>4.33033</c:v>
                </c:pt>
                <c:pt idx="20">
                  <c:v>4.3416399999999999</c:v>
                </c:pt>
                <c:pt idx="21">
                  <c:v>4.3991800000000003</c:v>
                </c:pt>
                <c:pt idx="22">
                  <c:v>4.4081799999999998</c:v>
                </c:pt>
                <c:pt idx="23">
                  <c:v>4.5168600000000003</c:v>
                </c:pt>
                <c:pt idx="24">
                  <c:v>4.5353899999999996</c:v>
                </c:pt>
                <c:pt idx="25">
                  <c:v>4.6265700000000001</c:v>
                </c:pt>
                <c:pt idx="26">
                  <c:v>4.6319600000000003</c:v>
                </c:pt>
                <c:pt idx="27">
                  <c:v>4.6432900000000004</c:v>
                </c:pt>
                <c:pt idx="28">
                  <c:v>4.6995100000000001</c:v>
                </c:pt>
                <c:pt idx="29">
                  <c:v>4.7081400000000002</c:v>
                </c:pt>
                <c:pt idx="30">
                  <c:v>4.7302900000000001</c:v>
                </c:pt>
                <c:pt idx="31">
                  <c:v>4.7703899999999999</c:v>
                </c:pt>
                <c:pt idx="32">
                  <c:v>4.8490700000000002</c:v>
                </c:pt>
                <c:pt idx="33">
                  <c:v>4.8608500000000001</c:v>
                </c:pt>
                <c:pt idx="34">
                  <c:v>4.9400700000000004</c:v>
                </c:pt>
                <c:pt idx="35">
                  <c:v>4.9696800000000003</c:v>
                </c:pt>
                <c:pt idx="37">
                  <c:v>5.0515699999999999</c:v>
                </c:pt>
                <c:pt idx="38">
                  <c:v>5.0763100000000003</c:v>
                </c:pt>
                <c:pt idx="39">
                  <c:v>5.12303</c:v>
                </c:pt>
                <c:pt idx="40">
                  <c:v>5.1642000000000001</c:v>
                </c:pt>
                <c:pt idx="41">
                  <c:v>5.2946200000000001</c:v>
                </c:pt>
                <c:pt idx="42">
                  <c:v>5.3336300000000003</c:v>
                </c:pt>
                <c:pt idx="43">
                  <c:v>5.3656100000000002</c:v>
                </c:pt>
                <c:pt idx="44">
                  <c:v>5.3941400000000002</c:v>
                </c:pt>
                <c:pt idx="45">
                  <c:v>5.4727300000000003</c:v>
                </c:pt>
                <c:pt idx="46">
                  <c:v>5.5210499999999998</c:v>
                </c:pt>
                <c:pt idx="47">
                  <c:v>5.5925200000000004</c:v>
                </c:pt>
                <c:pt idx="48">
                  <c:v>5.6296499999999998</c:v>
                </c:pt>
                <c:pt idx="49">
                  <c:v>5.6581999999999999</c:v>
                </c:pt>
                <c:pt idx="50">
                  <c:v>5.7007399999999997</c:v>
                </c:pt>
                <c:pt idx="51">
                  <c:v>5.7234499999999997</c:v>
                </c:pt>
                <c:pt idx="52">
                  <c:v>5.7913600000000001</c:v>
                </c:pt>
                <c:pt idx="53">
                  <c:v>5.86233</c:v>
                </c:pt>
                <c:pt idx="54">
                  <c:v>5.8780200000000002</c:v>
                </c:pt>
                <c:pt idx="55">
                  <c:v>5.9102800000000002</c:v>
                </c:pt>
                <c:pt idx="56">
                  <c:v>5.9657799999999996</c:v>
                </c:pt>
                <c:pt idx="57">
                  <c:v>6.0583600000000004</c:v>
                </c:pt>
                <c:pt idx="58">
                  <c:v>6.1394599999999997</c:v>
                </c:pt>
                <c:pt idx="59">
                  <c:v>6.1448499999999999</c:v>
                </c:pt>
                <c:pt idx="60">
                  <c:v>6.1462300000000001</c:v>
                </c:pt>
                <c:pt idx="61">
                  <c:v>6.2295999999999996</c:v>
                </c:pt>
                <c:pt idx="62">
                  <c:v>6.2302299999999997</c:v>
                </c:pt>
                <c:pt idx="63">
                  <c:v>6.2391300000000003</c:v>
                </c:pt>
                <c:pt idx="64">
                  <c:v>6.2494699999999996</c:v>
                </c:pt>
                <c:pt idx="65">
                  <c:v>6.25284</c:v>
                </c:pt>
                <c:pt idx="66">
                  <c:v>6.2528800000000002</c:v>
                </c:pt>
                <c:pt idx="67">
                  <c:v>6.2535600000000002</c:v>
                </c:pt>
                <c:pt idx="68">
                  <c:v>6.3073699999999997</c:v>
                </c:pt>
                <c:pt idx="69">
                  <c:v>6.4311800000000003</c:v>
                </c:pt>
                <c:pt idx="70">
                  <c:v>6.4346800000000002</c:v>
                </c:pt>
                <c:pt idx="71">
                  <c:v>6.4679599999999997</c:v>
                </c:pt>
                <c:pt idx="72">
                  <c:v>6.4816200000000004</c:v>
                </c:pt>
                <c:pt idx="73">
                  <c:v>6.6094999999999997</c:v>
                </c:pt>
                <c:pt idx="74">
                  <c:v>6.6100700000000003</c:v>
                </c:pt>
                <c:pt idx="75">
                  <c:v>6.7793999999999999</c:v>
                </c:pt>
                <c:pt idx="76">
                  <c:v>6.68093</c:v>
                </c:pt>
                <c:pt idx="77">
                  <c:v>6.9312899999999997</c:v>
                </c:pt>
              </c:numCache>
            </c:numRef>
          </c:xVal>
          <c:yVal>
            <c:numRef>
              <c:f>cav1ncav2nTSteel450!$N$197:$N$353</c:f>
              <c:numCache>
                <c:formatCode>0.00E+00</c:formatCode>
                <c:ptCount val="157"/>
                <c:pt idx="0">
                  <c:v>2.269714251211441</c:v>
                </c:pt>
                <c:pt idx="1">
                  <c:v>0.14176779218257571</c:v>
                </c:pt>
                <c:pt idx="2">
                  <c:v>1.0119197821679657</c:v>
                </c:pt>
                <c:pt idx="3">
                  <c:v>24.570223047590776</c:v>
                </c:pt>
                <c:pt idx="4">
                  <c:v>3.0603552489986008</c:v>
                </c:pt>
                <c:pt idx="5">
                  <c:v>7004.7136634145254</c:v>
                </c:pt>
                <c:pt idx="6">
                  <c:v>6988.4202538474356</c:v>
                </c:pt>
                <c:pt idx="7">
                  <c:v>8.2606891227129129</c:v>
                </c:pt>
                <c:pt idx="8">
                  <c:v>11860.531798856267</c:v>
                </c:pt>
                <c:pt idx="9">
                  <c:v>3.7875815398495649</c:v>
                </c:pt>
                <c:pt idx="10">
                  <c:v>0.35001757778383036</c:v>
                </c:pt>
                <c:pt idx="11">
                  <c:v>0.2797369286226804</c:v>
                </c:pt>
                <c:pt idx="12">
                  <c:v>1.2545252963808548E-3</c:v>
                </c:pt>
                <c:pt idx="13">
                  <c:v>0</c:v>
                </c:pt>
                <c:pt idx="14">
                  <c:v>0</c:v>
                </c:pt>
                <c:pt idx="15">
                  <c:v>4.9616054279582648E-2</c:v>
                </c:pt>
                <c:pt idx="16">
                  <c:v>0.42436530845721349</c:v>
                </c:pt>
                <c:pt idx="17">
                  <c:v>5.2471950354542294</c:v>
                </c:pt>
                <c:pt idx="18">
                  <c:v>47.228564650274933</c:v>
                </c:pt>
                <c:pt idx="19">
                  <c:v>0.15933155994215148</c:v>
                </c:pt>
                <c:pt idx="20">
                  <c:v>3.5862777289195277E-2</c:v>
                </c:pt>
                <c:pt idx="21">
                  <c:v>0.33694255338653906</c:v>
                </c:pt>
                <c:pt idx="22">
                  <c:v>4.3993818304200971</c:v>
                </c:pt>
                <c:pt idx="23">
                  <c:v>7.0103181745737623E-3</c:v>
                </c:pt>
                <c:pt idx="24">
                  <c:v>1.0143265746684962E-2</c:v>
                </c:pt>
                <c:pt idx="25">
                  <c:v>1.0818136647904214E-2</c:v>
                </c:pt>
                <c:pt idx="26">
                  <c:v>1.7484348976028675E-2</c:v>
                </c:pt>
                <c:pt idx="27">
                  <c:v>0.96149927920077083</c:v>
                </c:pt>
                <c:pt idx="28">
                  <c:v>2.3041481608708454E-2</c:v>
                </c:pt>
                <c:pt idx="29">
                  <c:v>0.14746687227004743</c:v>
                </c:pt>
                <c:pt idx="30">
                  <c:v>7.2074786948464697E-2</c:v>
                </c:pt>
                <c:pt idx="31">
                  <c:v>1.8835588463272066</c:v>
                </c:pt>
                <c:pt idx="32">
                  <c:v>7.1062419942205163E-2</c:v>
                </c:pt>
                <c:pt idx="33">
                  <c:v>4.9331383798943883E-2</c:v>
                </c:pt>
                <c:pt idx="34">
                  <c:v>4.0654697335956322E-2</c:v>
                </c:pt>
                <c:pt idx="35">
                  <c:v>0.41084499468011126</c:v>
                </c:pt>
                <c:pt idx="36">
                  <c:v>0</c:v>
                </c:pt>
                <c:pt idx="37">
                  <c:v>1.6205745870003951E-2</c:v>
                </c:pt>
                <c:pt idx="38">
                  <c:v>5.0061795264229325E-2</c:v>
                </c:pt>
                <c:pt idx="39">
                  <c:v>7.995075857608086E-2</c:v>
                </c:pt>
                <c:pt idx="40">
                  <c:v>0.29920597026653234</c:v>
                </c:pt>
                <c:pt idx="41">
                  <c:v>0.52825492458744061</c:v>
                </c:pt>
                <c:pt idx="42">
                  <c:v>5.5286942214415971E-5</c:v>
                </c:pt>
                <c:pt idx="43">
                  <c:v>0.14661494975533576</c:v>
                </c:pt>
                <c:pt idx="44">
                  <c:v>1.0182643096959191E-2</c:v>
                </c:pt>
                <c:pt idx="45">
                  <c:v>8.927867252585811E-2</c:v>
                </c:pt>
                <c:pt idx="46">
                  <c:v>0.25390762514369924</c:v>
                </c:pt>
                <c:pt idx="47">
                  <c:v>1.0708942010164361E-2</c:v>
                </c:pt>
                <c:pt idx="48">
                  <c:v>1.882997017433146E-3</c:v>
                </c:pt>
                <c:pt idx="49">
                  <c:v>1.7724434416334214</c:v>
                </c:pt>
                <c:pt idx="50">
                  <c:v>0.15159953183984581</c:v>
                </c:pt>
                <c:pt idx="51">
                  <c:v>1.1536200913038433E-2</c:v>
                </c:pt>
                <c:pt idx="52">
                  <c:v>0.12747159328682056</c:v>
                </c:pt>
                <c:pt idx="53">
                  <c:v>8.0225155271698035E-3</c:v>
                </c:pt>
                <c:pt idx="54">
                  <c:v>5.9741913723319488E-2</c:v>
                </c:pt>
                <c:pt idx="55">
                  <c:v>9.1449762844089015</c:v>
                </c:pt>
                <c:pt idx="56">
                  <c:v>0.18603018846527933</c:v>
                </c:pt>
                <c:pt idx="57">
                  <c:v>2.8786813488527897E-2</c:v>
                </c:pt>
                <c:pt idx="58">
                  <c:v>0.5089597881478749</c:v>
                </c:pt>
                <c:pt idx="59">
                  <c:v>2.6659833829783257E-2</c:v>
                </c:pt>
                <c:pt idx="60">
                  <c:v>8.6760843405961298E-5</c:v>
                </c:pt>
                <c:pt idx="61">
                  <c:v>9.0357003025677205E-4</c:v>
                </c:pt>
                <c:pt idx="62">
                  <c:v>1.6194897776861863E-2</c:v>
                </c:pt>
                <c:pt idx="63">
                  <c:v>0.10451057965247325</c:v>
                </c:pt>
                <c:pt idx="64">
                  <c:v>0.35128605605249152</c:v>
                </c:pt>
                <c:pt idx="65">
                  <c:v>0.52688004322518756</c:v>
                </c:pt>
                <c:pt idx="66">
                  <c:v>0.59948760471122453</c:v>
                </c:pt>
                <c:pt idx="67">
                  <c:v>1.2149734085720849</c:v>
                </c:pt>
                <c:pt idx="68">
                  <c:v>1.7311729357210742E-2</c:v>
                </c:pt>
                <c:pt idx="69">
                  <c:v>2.6037198009782454E-2</c:v>
                </c:pt>
                <c:pt idx="70">
                  <c:v>1.0300143556555637E-7</c:v>
                </c:pt>
                <c:pt idx="71">
                  <c:v>0.18356539027880309</c:v>
                </c:pt>
                <c:pt idx="72">
                  <c:v>5.1999460141531509E-4</c:v>
                </c:pt>
                <c:pt idx="73">
                  <c:v>1.0649408498229037E-2</c:v>
                </c:pt>
                <c:pt idx="74">
                  <c:v>0.15063445285896859</c:v>
                </c:pt>
                <c:pt idx="75">
                  <c:v>4.775646863214919E-2</c:v>
                </c:pt>
                <c:pt idx="76">
                  <c:v>0.21430008919986701</c:v>
                </c:pt>
                <c:pt idx="77">
                  <c:v>3.8229069431571637E-2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F6EA-4769-9942-383443E1B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88784"/>
        <c:axId val="1751880464"/>
      </c:scatterChart>
      <c:valAx>
        <c:axId val="1867630112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14720"/>
        <c:crosses val="autoZero"/>
        <c:crossBetween val="midCat"/>
      </c:valAx>
      <c:valAx>
        <c:axId val="1867614720"/>
        <c:scaling>
          <c:logBase val="10"/>
          <c:orientation val="minMax"/>
          <c:max val="1000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Rz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*GHz]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30112"/>
        <c:crosses val="autoZero"/>
        <c:crossBetween val="midCat"/>
        <c:majorUnit val="100"/>
      </c:valAx>
      <c:valAx>
        <c:axId val="1751880464"/>
        <c:scaling>
          <c:logBase val="10"/>
          <c:orientation val="minMax"/>
          <c:max val="1000000"/>
          <c:min val="1.0000000000000002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Rx, Ry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/m]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8784"/>
        <c:crosses val="max"/>
        <c:crossBetween val="midCat"/>
        <c:majorUnit val="100"/>
      </c:valAx>
      <c:valAx>
        <c:axId val="1751888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1880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2"/>
          <c:tx>
            <c:strRef>
              <c:f>cav1ncav2nT2CPRtaper_long!$O$1</c:f>
              <c:strCache>
                <c:ptCount val="1"/>
                <c:pt idx="0">
                  <c:v>Rz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cav1ncav2nT2CPRtaper_long!$B$3:$B$190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4.0034200000000002</c:v>
                </c:pt>
                <c:pt idx="2">
                  <c:v>4.0139100000000001</c:v>
                </c:pt>
                <c:pt idx="3">
                  <c:v>4.0156599999999996</c:v>
                </c:pt>
                <c:pt idx="4">
                  <c:v>4.12988</c:v>
                </c:pt>
                <c:pt idx="5">
                  <c:v>4.1300600000000003</c:v>
                </c:pt>
                <c:pt idx="6">
                  <c:v>4.1586499999999997</c:v>
                </c:pt>
                <c:pt idx="7">
                  <c:v>4.1659100000000002</c:v>
                </c:pt>
                <c:pt idx="8">
                  <c:v>4.3146500000000003</c:v>
                </c:pt>
                <c:pt idx="9">
                  <c:v>4.3156400000000001</c:v>
                </c:pt>
                <c:pt idx="10">
                  <c:v>4.3443300000000002</c:v>
                </c:pt>
                <c:pt idx="11" formatCode="#,##0">
                  <c:v>4.3591499999999996</c:v>
                </c:pt>
                <c:pt idx="12">
                  <c:v>4.4584400000000004</c:v>
                </c:pt>
                <c:pt idx="13">
                  <c:v>4.4624899999999998</c:v>
                </c:pt>
                <c:pt idx="14">
                  <c:v>4.5138600000000002</c:v>
                </c:pt>
                <c:pt idx="15">
                  <c:v>4.5148799999999998</c:v>
                </c:pt>
                <c:pt idx="16">
                  <c:v>4.5315700000000003</c:v>
                </c:pt>
                <c:pt idx="17">
                  <c:v>4.5389799999999996</c:v>
                </c:pt>
                <c:pt idx="18">
                  <c:v>4.5583400000000003</c:v>
                </c:pt>
                <c:pt idx="19">
                  <c:v>4.5674999999999999</c:v>
                </c:pt>
                <c:pt idx="20">
                  <c:v>4.5877699999999999</c:v>
                </c:pt>
                <c:pt idx="21">
                  <c:v>4.5893499999999996</c:v>
                </c:pt>
                <c:pt idx="22">
                  <c:v>4.6120200000000002</c:v>
                </c:pt>
                <c:pt idx="23">
                  <c:v>4.6257999999999999</c:v>
                </c:pt>
                <c:pt idx="24">
                  <c:v>4.6314000000000002</c:v>
                </c:pt>
                <c:pt idx="25">
                  <c:v>4.6995899999999997</c:v>
                </c:pt>
                <c:pt idx="26">
                  <c:v>4.7242899999999999</c:v>
                </c:pt>
                <c:pt idx="27">
                  <c:v>4.7418199999999997</c:v>
                </c:pt>
                <c:pt idx="28">
                  <c:v>4.7636099999999999</c:v>
                </c:pt>
                <c:pt idx="29">
                  <c:v>4.7928699999999997</c:v>
                </c:pt>
                <c:pt idx="30">
                  <c:v>4.8294899999999998</c:v>
                </c:pt>
                <c:pt idx="31">
                  <c:v>4.8593999999999999</c:v>
                </c:pt>
                <c:pt idx="32">
                  <c:v>4.8709899999999999</c:v>
                </c:pt>
                <c:pt idx="33">
                  <c:v>4.9310999999999998</c:v>
                </c:pt>
                <c:pt idx="34">
                  <c:v>4.9606599999999998</c:v>
                </c:pt>
                <c:pt idx="35">
                  <c:v>5.0084900000000001</c:v>
                </c:pt>
                <c:pt idx="36">
                  <c:v>5.0664800000000003</c:v>
                </c:pt>
                <c:pt idx="37">
                  <c:v>5.1461100000000002</c:v>
                </c:pt>
                <c:pt idx="38">
                  <c:v>5.18492</c:v>
                </c:pt>
                <c:pt idx="39">
                  <c:v>5.2229299999999999</c:v>
                </c:pt>
                <c:pt idx="40">
                  <c:v>5.2965200000000001</c:v>
                </c:pt>
                <c:pt idx="41">
                  <c:v>5.3590999999999998</c:v>
                </c:pt>
                <c:pt idx="42">
                  <c:v>5.3620099999999997</c:v>
                </c:pt>
                <c:pt idx="43">
                  <c:v>5.3810599999999997</c:v>
                </c:pt>
                <c:pt idx="44">
                  <c:v>5.4485099999999997</c:v>
                </c:pt>
                <c:pt idx="45">
                  <c:v>5.4596099999999996</c:v>
                </c:pt>
                <c:pt idx="46">
                  <c:v>5.4755500000000001</c:v>
                </c:pt>
                <c:pt idx="47">
                  <c:v>5.4916200000000002</c:v>
                </c:pt>
                <c:pt idx="48">
                  <c:v>5.5037700000000003</c:v>
                </c:pt>
                <c:pt idx="49">
                  <c:v>5.5060500000000001</c:v>
                </c:pt>
                <c:pt idx="50">
                  <c:v>5.5572600000000003</c:v>
                </c:pt>
                <c:pt idx="51">
                  <c:v>5.5860000000000003</c:v>
                </c:pt>
                <c:pt idx="52">
                  <c:v>5.6089099999999998</c:v>
                </c:pt>
                <c:pt idx="53">
                  <c:v>5.6176500000000003</c:v>
                </c:pt>
                <c:pt idx="54">
                  <c:v>5.6274600000000001</c:v>
                </c:pt>
                <c:pt idx="55">
                  <c:v>5.6314399999999996</c:v>
                </c:pt>
                <c:pt idx="56">
                  <c:v>5.6433499999999999</c:v>
                </c:pt>
                <c:pt idx="57">
                  <c:v>5.6434499999999996</c:v>
                </c:pt>
                <c:pt idx="58">
                  <c:v>5.6468999999999996</c:v>
                </c:pt>
                <c:pt idx="59">
                  <c:v>5.6478400000000004</c:v>
                </c:pt>
                <c:pt idx="60">
                  <c:v>5.6581900000000003</c:v>
                </c:pt>
                <c:pt idx="62">
                  <c:v>5.6769400000000001</c:v>
                </c:pt>
                <c:pt idx="63">
                  <c:v>5.6841600000000003</c:v>
                </c:pt>
                <c:pt idx="64">
                  <c:v>5.6977399999999996</c:v>
                </c:pt>
                <c:pt idx="65">
                  <c:v>5.7188400000000001</c:v>
                </c:pt>
                <c:pt idx="67">
                  <c:v>5.7627899999999999</c:v>
                </c:pt>
                <c:pt idx="68">
                  <c:v>5.7647700000000004</c:v>
                </c:pt>
                <c:pt idx="69">
                  <c:v>5.7690900000000003</c:v>
                </c:pt>
                <c:pt idx="70">
                  <c:v>5.7718699999999998</c:v>
                </c:pt>
                <c:pt idx="71">
                  <c:v>5.7782299999999998</c:v>
                </c:pt>
                <c:pt idx="72">
                  <c:v>5.7847</c:v>
                </c:pt>
                <c:pt idx="73">
                  <c:v>5.8093899999999996</c:v>
                </c:pt>
                <c:pt idx="74">
                  <c:v>5.8174999999999999</c:v>
                </c:pt>
                <c:pt idx="75">
                  <c:v>5.8266799999999996</c:v>
                </c:pt>
                <c:pt idx="76">
                  <c:v>5.8357200000000002</c:v>
                </c:pt>
                <c:pt idx="77">
                  <c:v>5.8849299999999998</c:v>
                </c:pt>
                <c:pt idx="81">
                  <c:v>5.9252799999999999</c:v>
                </c:pt>
                <c:pt idx="82">
                  <c:v>5.93025</c:v>
                </c:pt>
                <c:pt idx="83">
                  <c:v>5.9521300000000004</c:v>
                </c:pt>
                <c:pt idx="84">
                  <c:v>5.95641</c:v>
                </c:pt>
                <c:pt idx="85">
                  <c:v>5.9598599999999999</c:v>
                </c:pt>
                <c:pt idx="86">
                  <c:v>5.9627699999999999</c:v>
                </c:pt>
                <c:pt idx="87">
                  <c:v>5.9862200000000003</c:v>
                </c:pt>
                <c:pt idx="88">
                  <c:v>5.9971899999999998</c:v>
                </c:pt>
                <c:pt idx="89">
                  <c:v>6.0083099999999998</c:v>
                </c:pt>
                <c:pt idx="90">
                  <c:v>6.0116500000000004</c:v>
                </c:pt>
                <c:pt idx="91">
                  <c:v>6.0735299999999999</c:v>
                </c:pt>
                <c:pt idx="92">
                  <c:v>6.0958300000000003</c:v>
                </c:pt>
                <c:pt idx="93">
                  <c:v>6.10954</c:v>
                </c:pt>
                <c:pt idx="94">
                  <c:v>6.1410299999999998</c:v>
                </c:pt>
                <c:pt idx="95">
                  <c:v>6.1488699999999996</c:v>
                </c:pt>
                <c:pt idx="96">
                  <c:v>6.1714700000000002</c:v>
                </c:pt>
                <c:pt idx="97">
                  <c:v>6.1989400000000003</c:v>
                </c:pt>
                <c:pt idx="98">
                  <c:v>6.2026500000000002</c:v>
                </c:pt>
                <c:pt idx="99">
                  <c:v>6.2116199999999999</c:v>
                </c:pt>
                <c:pt idx="100">
                  <c:v>6.2202200000000003</c:v>
                </c:pt>
                <c:pt idx="101">
                  <c:v>6.2272999999999996</c:v>
                </c:pt>
                <c:pt idx="102">
                  <c:v>6.2717200000000002</c:v>
                </c:pt>
                <c:pt idx="103">
                  <c:v>6.2822699999999996</c:v>
                </c:pt>
                <c:pt idx="104">
                  <c:v>6.29291</c:v>
                </c:pt>
                <c:pt idx="105">
                  <c:v>6.3441400000000003</c:v>
                </c:pt>
                <c:pt idx="106">
                  <c:v>6.3523300000000003</c:v>
                </c:pt>
                <c:pt idx="107">
                  <c:v>6.3779000000000003</c:v>
                </c:pt>
                <c:pt idx="108">
                  <c:v>6.4032200000000001</c:v>
                </c:pt>
                <c:pt idx="109">
                  <c:v>6.4112400000000003</c:v>
                </c:pt>
                <c:pt idx="110">
                  <c:v>6.4391699999999998</c:v>
                </c:pt>
                <c:pt idx="111">
                  <c:v>6.4643899999999999</c:v>
                </c:pt>
                <c:pt idx="112">
                  <c:v>6.4647500000000004</c:v>
                </c:pt>
                <c:pt idx="113">
                  <c:v>6.4869300000000001</c:v>
                </c:pt>
                <c:pt idx="114">
                  <c:v>6.5209900000000003</c:v>
                </c:pt>
                <c:pt idx="115">
                  <c:v>6.53301</c:v>
                </c:pt>
                <c:pt idx="116">
                  <c:v>6.5472799999999998</c:v>
                </c:pt>
                <c:pt idx="117">
                  <c:v>6.5716999999999999</c:v>
                </c:pt>
                <c:pt idx="118">
                  <c:v>6.5873699999999999</c:v>
                </c:pt>
                <c:pt idx="119">
                  <c:v>6.5986099999999999</c:v>
                </c:pt>
                <c:pt idx="121">
                  <c:v>6.6251800000000003</c:v>
                </c:pt>
                <c:pt idx="122">
                  <c:v>6.6724600000000001</c:v>
                </c:pt>
                <c:pt idx="123">
                  <c:v>6.6789800000000001</c:v>
                </c:pt>
                <c:pt idx="124">
                  <c:v>6.6950200000000004</c:v>
                </c:pt>
                <c:pt idx="125">
                  <c:v>6.7153799999999997</c:v>
                </c:pt>
                <c:pt idx="126">
                  <c:v>6.7247500000000002</c:v>
                </c:pt>
                <c:pt idx="127">
                  <c:v>6.7619999999999996</c:v>
                </c:pt>
                <c:pt idx="128">
                  <c:v>6.7984799999999996</c:v>
                </c:pt>
                <c:pt idx="129">
                  <c:v>6.8248899999999999</c:v>
                </c:pt>
                <c:pt idx="130">
                  <c:v>6.8452799999999998</c:v>
                </c:pt>
                <c:pt idx="131">
                  <c:v>6.8791599999999997</c:v>
                </c:pt>
                <c:pt idx="132">
                  <c:v>6.88652</c:v>
                </c:pt>
                <c:pt idx="133">
                  <c:v>6.9092399999999996</c:v>
                </c:pt>
                <c:pt idx="134">
                  <c:v>6.9121100000000002</c:v>
                </c:pt>
                <c:pt idx="135">
                  <c:v>6.93933</c:v>
                </c:pt>
                <c:pt idx="136">
                  <c:v>6.9408200000000004</c:v>
                </c:pt>
                <c:pt idx="137">
                  <c:v>6.95526</c:v>
                </c:pt>
                <c:pt idx="138">
                  <c:v>6.9896500000000001</c:v>
                </c:pt>
                <c:pt idx="139">
                  <c:v>6.9911799999999999</c:v>
                </c:pt>
              </c:numCache>
            </c:numRef>
          </c:xVal>
          <c:yVal>
            <c:numRef>
              <c:f>cav1ncav2nT2CPRtaper_long!$O$3:$O$190</c:f>
              <c:numCache>
                <c:formatCode>0.00E+00</c:formatCode>
                <c:ptCount val="188"/>
                <c:pt idx="0">
                  <c:v>3.0186753228520196E-4</c:v>
                </c:pt>
                <c:pt idx="1">
                  <c:v>1.055277493371934E-5</c:v>
                </c:pt>
                <c:pt idx="2">
                  <c:v>4.3718651740222761E-5</c:v>
                </c:pt>
                <c:pt idx="3">
                  <c:v>3.8040770560927444E-4</c:v>
                </c:pt>
                <c:pt idx="4">
                  <c:v>1.2502718976161429E-2</c:v>
                </c:pt>
                <c:pt idx="5">
                  <c:v>0.12007603239797801</c:v>
                </c:pt>
                <c:pt idx="6">
                  <c:v>1.8753739596905786E-3</c:v>
                </c:pt>
                <c:pt idx="7">
                  <c:v>3.0468328994251113E-5</c:v>
                </c:pt>
                <c:pt idx="8">
                  <c:v>4.3961117267415438E-2</c:v>
                </c:pt>
                <c:pt idx="9">
                  <c:v>1.866113505855797E-2</c:v>
                </c:pt>
                <c:pt idx="10">
                  <c:v>1.6213351012997887E-3</c:v>
                </c:pt>
                <c:pt idx="11">
                  <c:v>5.4550417563950307E-2</c:v>
                </c:pt>
                <c:pt idx="12">
                  <c:v>3.8263691656778707</c:v>
                </c:pt>
                <c:pt idx="13">
                  <c:v>0.18321811469426574</c:v>
                </c:pt>
                <c:pt idx="14">
                  <c:v>37.402438994775167</c:v>
                </c:pt>
                <c:pt idx="15">
                  <c:v>420.1913726929003</c:v>
                </c:pt>
                <c:pt idx="16">
                  <c:v>16.957539795364056</c:v>
                </c:pt>
                <c:pt idx="17">
                  <c:v>9.992203524763692</c:v>
                </c:pt>
                <c:pt idx="18">
                  <c:v>46.524412042941961</c:v>
                </c:pt>
                <c:pt idx="19">
                  <c:v>0.48890064432159847</c:v>
                </c:pt>
                <c:pt idx="20">
                  <c:v>0.75591485680549042</c:v>
                </c:pt>
                <c:pt idx="21">
                  <c:v>107.8802190521216</c:v>
                </c:pt>
                <c:pt idx="22">
                  <c:v>0.76997301063349066</c:v>
                </c:pt>
                <c:pt idx="23">
                  <c:v>2.0538870005001217</c:v>
                </c:pt>
                <c:pt idx="24">
                  <c:v>3.2468682906688264</c:v>
                </c:pt>
                <c:pt idx="25">
                  <c:v>1.5153112230489738</c:v>
                </c:pt>
                <c:pt idx="26">
                  <c:v>0.78790961105991908</c:v>
                </c:pt>
                <c:pt idx="27">
                  <c:v>1.9777330250743361</c:v>
                </c:pt>
                <c:pt idx="28">
                  <c:v>3.7271206226229014</c:v>
                </c:pt>
                <c:pt idx="29">
                  <c:v>72.674772287334676</c:v>
                </c:pt>
                <c:pt idx="30">
                  <c:v>3.1823287991739817</c:v>
                </c:pt>
                <c:pt idx="31">
                  <c:v>8.6717485131391159E-2</c:v>
                </c:pt>
                <c:pt idx="32">
                  <c:v>17.95351707371433</c:v>
                </c:pt>
                <c:pt idx="33">
                  <c:v>0.33030254031788336</c:v>
                </c:pt>
                <c:pt idx="34">
                  <c:v>1.4993234152423509E-2</c:v>
                </c:pt>
                <c:pt idx="35">
                  <c:v>0.21792644966349811</c:v>
                </c:pt>
                <c:pt idx="36">
                  <c:v>1.3098932958552113E-2</c:v>
                </c:pt>
                <c:pt idx="37">
                  <c:v>2.9217928899490128E-3</c:v>
                </c:pt>
                <c:pt idx="38">
                  <c:v>0.60567913301259535</c:v>
                </c:pt>
                <c:pt idx="39">
                  <c:v>0.59396971916213837</c:v>
                </c:pt>
                <c:pt idx="40">
                  <c:v>2.9388125587547425</c:v>
                </c:pt>
                <c:pt idx="41">
                  <c:v>72.125656968247867</c:v>
                </c:pt>
                <c:pt idx="42">
                  <c:v>787.82362286248474</c:v>
                </c:pt>
                <c:pt idx="43">
                  <c:v>6.4367472645953026</c:v>
                </c:pt>
                <c:pt idx="44">
                  <c:v>7.1442237638430744E-2</c:v>
                </c:pt>
                <c:pt idx="45">
                  <c:v>544.69380181021984</c:v>
                </c:pt>
                <c:pt idx="46">
                  <c:v>24.332589367791538</c:v>
                </c:pt>
                <c:pt idx="47">
                  <c:v>7.7446003925535365</c:v>
                </c:pt>
                <c:pt idx="48">
                  <c:v>100.41057313839737</c:v>
                </c:pt>
                <c:pt idx="49">
                  <c:v>36.337556939863525</c:v>
                </c:pt>
                <c:pt idx="50">
                  <c:v>6.4808528437000765</c:v>
                </c:pt>
                <c:pt idx="51">
                  <c:v>123.70676826801001</c:v>
                </c:pt>
                <c:pt idx="52">
                  <c:v>2.02632905206237E-2</c:v>
                </c:pt>
                <c:pt idx="53">
                  <c:v>0.41834398912181298</c:v>
                </c:pt>
                <c:pt idx="54">
                  <c:v>5.9424477145808299E-2</c:v>
                </c:pt>
                <c:pt idx="55">
                  <c:v>3.0904381305187916</c:v>
                </c:pt>
                <c:pt idx="56">
                  <c:v>0.1588943599641762</c:v>
                </c:pt>
                <c:pt idx="57">
                  <c:v>0.34394455523523193</c:v>
                </c:pt>
                <c:pt idx="58">
                  <c:v>8.5564167966019969E-2</c:v>
                </c:pt>
                <c:pt idx="59">
                  <c:v>2.470569867948302E-2</c:v>
                </c:pt>
                <c:pt idx="60">
                  <c:v>12.303334546126235</c:v>
                </c:pt>
                <c:pt idx="61">
                  <c:v>0</c:v>
                </c:pt>
                <c:pt idx="62">
                  <c:v>0.32327712151217397</c:v>
                </c:pt>
                <c:pt idx="63">
                  <c:v>1.8859770992998235E-5</c:v>
                </c:pt>
                <c:pt idx="64">
                  <c:v>0.14986461379155316</c:v>
                </c:pt>
                <c:pt idx="65">
                  <c:v>6.7873245322903814E-2</c:v>
                </c:pt>
                <c:pt idx="66">
                  <c:v>0</c:v>
                </c:pt>
                <c:pt idx="67">
                  <c:v>0.23377750394512173</c:v>
                </c:pt>
                <c:pt idx="68">
                  <c:v>9.5117049840190565E-2</c:v>
                </c:pt>
                <c:pt idx="69">
                  <c:v>3.3272958245473081</c:v>
                </c:pt>
                <c:pt idx="70">
                  <c:v>0.38780111795717676</c:v>
                </c:pt>
                <c:pt idx="71">
                  <c:v>5.1967651972710908E-2</c:v>
                </c:pt>
                <c:pt idx="72">
                  <c:v>0.33735919589464974</c:v>
                </c:pt>
                <c:pt idx="73">
                  <c:v>2.0824883909793923E-2</c:v>
                </c:pt>
                <c:pt idx="74">
                  <c:v>0.14562223680524619</c:v>
                </c:pt>
                <c:pt idx="75">
                  <c:v>0.26642111571338145</c:v>
                </c:pt>
                <c:pt idx="76">
                  <c:v>1.5727707332961051E-3</c:v>
                </c:pt>
                <c:pt idx="77">
                  <c:v>0.12147585760935556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0.12480877993650799</c:v>
                </c:pt>
                <c:pt idx="82">
                  <c:v>2.1243728993430577E-2</c:v>
                </c:pt>
                <c:pt idx="83">
                  <c:v>0.47884150325761021</c:v>
                </c:pt>
                <c:pt idx="84">
                  <c:v>1.3014721617917394E-2</c:v>
                </c:pt>
                <c:pt idx="85">
                  <c:v>0.5095648730666722</c:v>
                </c:pt>
                <c:pt idx="86">
                  <c:v>0.58802499576022815</c:v>
                </c:pt>
                <c:pt idx="87">
                  <c:v>0.90958066618792766</c:v>
                </c:pt>
                <c:pt idx="88">
                  <c:v>0.42633586964085929</c:v>
                </c:pt>
                <c:pt idx="89">
                  <c:v>0.92689429862954376</c:v>
                </c:pt>
                <c:pt idx="90">
                  <c:v>3.6215721707902104E-2</c:v>
                </c:pt>
                <c:pt idx="91">
                  <c:v>4.4832793766182225E-2</c:v>
                </c:pt>
                <c:pt idx="92">
                  <c:v>0.1257435893679536</c:v>
                </c:pt>
                <c:pt idx="93">
                  <c:v>8.0480408859247815E-2</c:v>
                </c:pt>
                <c:pt idx="94">
                  <c:v>0.1640062063172093</c:v>
                </c:pt>
                <c:pt idx="95">
                  <c:v>0.36642331109811371</c:v>
                </c:pt>
                <c:pt idx="96">
                  <c:v>1.6167182932683558E-2</c:v>
                </c:pt>
                <c:pt idx="97">
                  <c:v>3.9433999200018735E-2</c:v>
                </c:pt>
                <c:pt idx="98">
                  <c:v>3.7036013945215121E-2</c:v>
                </c:pt>
                <c:pt idx="99">
                  <c:v>0.62352013776554938</c:v>
                </c:pt>
                <c:pt idx="100">
                  <c:v>1.1215978383884455</c:v>
                </c:pt>
                <c:pt idx="101">
                  <c:v>25.482308204854832</c:v>
                </c:pt>
                <c:pt idx="102">
                  <c:v>1.9357882175637451E-3</c:v>
                </c:pt>
                <c:pt idx="103">
                  <c:v>9.6931194111723167E-3</c:v>
                </c:pt>
                <c:pt idx="104">
                  <c:v>9.7165880770344552E-3</c:v>
                </c:pt>
                <c:pt idx="105">
                  <c:v>6.8293912532143381E-3</c:v>
                </c:pt>
                <c:pt idx="106">
                  <c:v>1.9341657509567772E-2</c:v>
                </c:pt>
                <c:pt idx="107">
                  <c:v>1.4596173728678148E-2</c:v>
                </c:pt>
                <c:pt idx="108">
                  <c:v>2.7879815681531093E-3</c:v>
                </c:pt>
                <c:pt idx="109">
                  <c:v>5.3056286251052008E-3</c:v>
                </c:pt>
                <c:pt idx="110">
                  <c:v>5.0454593008210799E-2</c:v>
                </c:pt>
                <c:pt idx="111">
                  <c:v>0.22502641503324175</c:v>
                </c:pt>
                <c:pt idx="112">
                  <c:v>4.584746536814379E-2</c:v>
                </c:pt>
                <c:pt idx="113">
                  <c:v>0.62915085145849392</c:v>
                </c:pt>
                <c:pt idx="114">
                  <c:v>3.678264768929549E-2</c:v>
                </c:pt>
                <c:pt idx="115">
                  <c:v>20.71413384256779</c:v>
                </c:pt>
                <c:pt idx="116">
                  <c:v>9.6331450717557027E-2</c:v>
                </c:pt>
                <c:pt idx="117">
                  <c:v>3.9274558620013353E-4</c:v>
                </c:pt>
                <c:pt idx="118">
                  <c:v>6.2491775708862198E-2</c:v>
                </c:pt>
                <c:pt idx="119">
                  <c:v>6.3937978536242083E-3</c:v>
                </c:pt>
                <c:pt idx="120">
                  <c:v>0</c:v>
                </c:pt>
                <c:pt idx="121">
                  <c:v>8.5842554824230484E-3</c:v>
                </c:pt>
                <c:pt idx="122">
                  <c:v>0.2003404570650108</c:v>
                </c:pt>
                <c:pt idx="123">
                  <c:v>2.1601183892262102E-3</c:v>
                </c:pt>
                <c:pt idx="124">
                  <c:v>1.0452592655542646E-2</c:v>
                </c:pt>
                <c:pt idx="125">
                  <c:v>7.6499843922570712E-2</c:v>
                </c:pt>
                <c:pt idx="126">
                  <c:v>1.729067306438936E-3</c:v>
                </c:pt>
                <c:pt idx="127">
                  <c:v>0.17260326078996865</c:v>
                </c:pt>
                <c:pt idx="128">
                  <c:v>8.866990451615267E-2</c:v>
                </c:pt>
                <c:pt idx="129">
                  <c:v>1.355574945080067E-2</c:v>
                </c:pt>
                <c:pt idx="130">
                  <c:v>7.0870017718781153E-2</c:v>
                </c:pt>
                <c:pt idx="131">
                  <c:v>2.0417306876321288</c:v>
                </c:pt>
                <c:pt idx="132">
                  <c:v>0.18335083600491578</c:v>
                </c:pt>
                <c:pt idx="133">
                  <c:v>8.8595304544834205E-2</c:v>
                </c:pt>
                <c:pt idx="134">
                  <c:v>3.3254598873749146E-2</c:v>
                </c:pt>
                <c:pt idx="135">
                  <c:v>0.16034949160573839</c:v>
                </c:pt>
                <c:pt idx="136">
                  <c:v>2.170706813947577E-3</c:v>
                </c:pt>
                <c:pt idx="137">
                  <c:v>0.11717049298440578</c:v>
                </c:pt>
                <c:pt idx="138">
                  <c:v>5.9414283680080549E-3</c:v>
                </c:pt>
                <c:pt idx="139">
                  <c:v>9.0830298295943961E-3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355-48AD-B8D9-9D74FD6AAD3F}"/>
            </c:ext>
          </c:extLst>
        </c:ser>
        <c:ser>
          <c:idx val="5"/>
          <c:order val="5"/>
          <c:tx>
            <c:strRef>
              <c:f>cav1ncav2nT2CPRtaper_long!$R$1</c:f>
              <c:strCache>
                <c:ptCount val="1"/>
                <c:pt idx="0">
                  <c:v>Rz PL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strRef>
              <c:f>cav1ncav2nT2CPRtaper_long!$B$2:$B$225</c:f>
              <c:strCache>
                <c:ptCount val="224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4,01391</c:v>
                </c:pt>
                <c:pt idx="4">
                  <c:v>4,01566</c:v>
                </c:pt>
                <c:pt idx="5">
                  <c:v>4,12988</c:v>
                </c:pt>
                <c:pt idx="6">
                  <c:v>4,13006</c:v>
                </c:pt>
                <c:pt idx="7">
                  <c:v>4,15865</c:v>
                </c:pt>
                <c:pt idx="8">
                  <c:v>4,16591</c:v>
                </c:pt>
                <c:pt idx="9">
                  <c:v>4,31465</c:v>
                </c:pt>
                <c:pt idx="10">
                  <c:v>4,31564</c:v>
                </c:pt>
                <c:pt idx="11">
                  <c:v>4,34433</c:v>
                </c:pt>
                <c:pt idx="12">
                  <c:v>4</c:v>
                </c:pt>
                <c:pt idx="13">
                  <c:v>4,45844</c:v>
                </c:pt>
                <c:pt idx="14">
                  <c:v>4,46249</c:v>
                </c:pt>
                <c:pt idx="15">
                  <c:v>4,51386</c:v>
                </c:pt>
                <c:pt idx="16">
                  <c:v>4,51488</c:v>
                </c:pt>
                <c:pt idx="17">
                  <c:v>4,53157</c:v>
                </c:pt>
                <c:pt idx="18">
                  <c:v>4,53898</c:v>
                </c:pt>
                <c:pt idx="19">
                  <c:v>4,55834</c:v>
                </c:pt>
                <c:pt idx="20">
                  <c:v>4,5675</c:v>
                </c:pt>
                <c:pt idx="21">
                  <c:v>4,58777</c:v>
                </c:pt>
                <c:pt idx="22">
                  <c:v>4,58935</c:v>
                </c:pt>
                <c:pt idx="23">
                  <c:v>4,61202</c:v>
                </c:pt>
                <c:pt idx="24">
                  <c:v>4,6258</c:v>
                </c:pt>
                <c:pt idx="25">
                  <c:v>4,6314</c:v>
                </c:pt>
                <c:pt idx="26">
                  <c:v>4,69959</c:v>
                </c:pt>
                <c:pt idx="27">
                  <c:v>4,72429</c:v>
                </c:pt>
                <c:pt idx="28">
                  <c:v>4,74182</c:v>
                </c:pt>
                <c:pt idx="29">
                  <c:v>4,76361</c:v>
                </c:pt>
                <c:pt idx="30">
                  <c:v>4,79287</c:v>
                </c:pt>
                <c:pt idx="31">
                  <c:v>4,82949</c:v>
                </c:pt>
                <c:pt idx="32">
                  <c:v>4,8594</c:v>
                </c:pt>
                <c:pt idx="33">
                  <c:v>4,87099</c:v>
                </c:pt>
                <c:pt idx="34">
                  <c:v>4,9311</c:v>
                </c:pt>
                <c:pt idx="35">
                  <c:v>4,96066</c:v>
                </c:pt>
                <c:pt idx="36">
                  <c:v>5,00849</c:v>
                </c:pt>
                <c:pt idx="37">
                  <c:v>5,06648</c:v>
                </c:pt>
                <c:pt idx="38">
                  <c:v>5,14611</c:v>
                </c:pt>
                <c:pt idx="39">
                  <c:v>5,18492</c:v>
                </c:pt>
                <c:pt idx="40">
                  <c:v>5,22293</c:v>
                </c:pt>
                <c:pt idx="41">
                  <c:v>5,29652</c:v>
                </c:pt>
                <c:pt idx="42">
                  <c:v>5,3591</c:v>
                </c:pt>
                <c:pt idx="43">
                  <c:v>5,36201</c:v>
                </c:pt>
                <c:pt idx="44">
                  <c:v>5,38106</c:v>
                </c:pt>
                <c:pt idx="45">
                  <c:v>5,44851</c:v>
                </c:pt>
                <c:pt idx="46">
                  <c:v>5,45961</c:v>
                </c:pt>
                <c:pt idx="47">
                  <c:v>5,47555</c:v>
                </c:pt>
                <c:pt idx="48">
                  <c:v>5,49162</c:v>
                </c:pt>
                <c:pt idx="49">
                  <c:v>5,50377</c:v>
                </c:pt>
                <c:pt idx="50">
                  <c:v>5,50605</c:v>
                </c:pt>
                <c:pt idx="51">
                  <c:v>5,55726</c:v>
                </c:pt>
                <c:pt idx="52">
                  <c:v>5,586</c:v>
                </c:pt>
                <c:pt idx="53">
                  <c:v>5,60891</c:v>
                </c:pt>
                <c:pt idx="54">
                  <c:v>5,61765</c:v>
                </c:pt>
                <c:pt idx="55">
                  <c:v>5,62746</c:v>
                </c:pt>
                <c:pt idx="56">
                  <c:v>5,63144</c:v>
                </c:pt>
                <c:pt idx="57">
                  <c:v>5,64335</c:v>
                </c:pt>
                <c:pt idx="58">
                  <c:v>5,64345</c:v>
                </c:pt>
                <c:pt idx="59">
                  <c:v>5,6469</c:v>
                </c:pt>
                <c:pt idx="60">
                  <c:v>5,64784</c:v>
                </c:pt>
                <c:pt idx="61">
                  <c:v>5,65819</c:v>
                </c:pt>
                <c:pt idx="63">
                  <c:v>5,67694</c:v>
                </c:pt>
                <c:pt idx="64">
                  <c:v>5,68416</c:v>
                </c:pt>
                <c:pt idx="65">
                  <c:v>5,69774</c:v>
                </c:pt>
                <c:pt idx="66">
                  <c:v>5,71884</c:v>
                </c:pt>
                <c:pt idx="68">
                  <c:v>5,76279</c:v>
                </c:pt>
                <c:pt idx="69">
                  <c:v>5,76477</c:v>
                </c:pt>
                <c:pt idx="70">
                  <c:v>5,76909</c:v>
                </c:pt>
                <c:pt idx="71">
                  <c:v>5,77187</c:v>
                </c:pt>
                <c:pt idx="72">
                  <c:v>5,77823</c:v>
                </c:pt>
                <c:pt idx="73">
                  <c:v>5,7847</c:v>
                </c:pt>
                <c:pt idx="74">
                  <c:v>5,80939</c:v>
                </c:pt>
                <c:pt idx="75">
                  <c:v>5,8175</c:v>
                </c:pt>
                <c:pt idx="76">
                  <c:v>5,82668</c:v>
                </c:pt>
                <c:pt idx="77">
                  <c:v>5,83572</c:v>
                </c:pt>
                <c:pt idx="78">
                  <c:v>5,88493</c:v>
                </c:pt>
                <c:pt idx="82">
                  <c:v>5,92528</c:v>
                </c:pt>
                <c:pt idx="83">
                  <c:v>5,93025</c:v>
                </c:pt>
                <c:pt idx="84">
                  <c:v>5,95213</c:v>
                </c:pt>
                <c:pt idx="85">
                  <c:v>5,95641</c:v>
                </c:pt>
                <c:pt idx="86">
                  <c:v>5,95986</c:v>
                </c:pt>
                <c:pt idx="87">
                  <c:v>5,96277</c:v>
                </c:pt>
                <c:pt idx="88">
                  <c:v>5,98622</c:v>
                </c:pt>
                <c:pt idx="89">
                  <c:v>5,99719</c:v>
                </c:pt>
                <c:pt idx="90">
                  <c:v>6,00831</c:v>
                </c:pt>
                <c:pt idx="91">
                  <c:v>6,01165</c:v>
                </c:pt>
                <c:pt idx="92">
                  <c:v>6,07353</c:v>
                </c:pt>
                <c:pt idx="93">
                  <c:v>6,09583</c:v>
                </c:pt>
                <c:pt idx="94">
                  <c:v>6,10954</c:v>
                </c:pt>
                <c:pt idx="95">
                  <c:v>6,14103</c:v>
                </c:pt>
                <c:pt idx="96">
                  <c:v>6,14887</c:v>
                </c:pt>
                <c:pt idx="97">
                  <c:v>6,17147</c:v>
                </c:pt>
                <c:pt idx="98">
                  <c:v>6,19894</c:v>
                </c:pt>
                <c:pt idx="99">
                  <c:v>6,20265</c:v>
                </c:pt>
                <c:pt idx="100">
                  <c:v>6,21162</c:v>
                </c:pt>
                <c:pt idx="101">
                  <c:v>6,22022</c:v>
                </c:pt>
                <c:pt idx="102">
                  <c:v>6,2273</c:v>
                </c:pt>
                <c:pt idx="103">
                  <c:v>6,27172</c:v>
                </c:pt>
                <c:pt idx="104">
                  <c:v>6,28227</c:v>
                </c:pt>
                <c:pt idx="105">
                  <c:v>6,29291</c:v>
                </c:pt>
                <c:pt idx="106">
                  <c:v>6,34414</c:v>
                </c:pt>
                <c:pt idx="107">
                  <c:v>6,35233</c:v>
                </c:pt>
                <c:pt idx="108">
                  <c:v>6,3779</c:v>
                </c:pt>
                <c:pt idx="109">
                  <c:v>6,40322</c:v>
                </c:pt>
                <c:pt idx="110">
                  <c:v>6,41124</c:v>
                </c:pt>
                <c:pt idx="111">
                  <c:v>6,43917</c:v>
                </c:pt>
                <c:pt idx="112">
                  <c:v>6,46439</c:v>
                </c:pt>
                <c:pt idx="113">
                  <c:v>6,46475</c:v>
                </c:pt>
                <c:pt idx="114">
                  <c:v>6,48693</c:v>
                </c:pt>
                <c:pt idx="115">
                  <c:v>6,52099</c:v>
                </c:pt>
                <c:pt idx="116">
                  <c:v>6,53301</c:v>
                </c:pt>
                <c:pt idx="117">
                  <c:v>6,54728</c:v>
                </c:pt>
                <c:pt idx="118">
                  <c:v>6,5717</c:v>
                </c:pt>
                <c:pt idx="119">
                  <c:v>6,58737</c:v>
                </c:pt>
                <c:pt idx="120">
                  <c:v>6,59861</c:v>
                </c:pt>
                <c:pt idx="122">
                  <c:v>6,62518</c:v>
                </c:pt>
                <c:pt idx="123">
                  <c:v>6,67246</c:v>
                </c:pt>
                <c:pt idx="124">
                  <c:v>6,67898</c:v>
                </c:pt>
                <c:pt idx="125">
                  <c:v>6,69502</c:v>
                </c:pt>
                <c:pt idx="126">
                  <c:v>6,71538</c:v>
                </c:pt>
                <c:pt idx="127">
                  <c:v>6,72475</c:v>
                </c:pt>
                <c:pt idx="128">
                  <c:v>6,762</c:v>
                </c:pt>
                <c:pt idx="129">
                  <c:v>6,79848</c:v>
                </c:pt>
                <c:pt idx="130">
                  <c:v>6,82489</c:v>
                </c:pt>
                <c:pt idx="131">
                  <c:v>6,84528</c:v>
                </c:pt>
                <c:pt idx="132">
                  <c:v>6,87916</c:v>
                </c:pt>
                <c:pt idx="133">
                  <c:v>6,88652</c:v>
                </c:pt>
                <c:pt idx="134">
                  <c:v>6,90924</c:v>
                </c:pt>
                <c:pt idx="135">
                  <c:v>6,91211</c:v>
                </c:pt>
                <c:pt idx="136">
                  <c:v>6,93933</c:v>
                </c:pt>
                <c:pt idx="137">
                  <c:v>6,94082</c:v>
                </c:pt>
                <c:pt idx="138">
                  <c:v>6,95526</c:v>
                </c:pt>
                <c:pt idx="139">
                  <c:v>6,98965</c:v>
                </c:pt>
                <c:pt idx="140">
                  <c:v>6,99118</c:v>
                </c:pt>
                <c:pt idx="194">
                  <c:v>Freq PEC</c:v>
                </c:pt>
                <c:pt idx="195">
                  <c:v>2,67824</c:v>
                </c:pt>
                <c:pt idx="196">
                  <c:v>2,676824</c:v>
                </c:pt>
                <c:pt idx="197">
                  <c:v>2,78803</c:v>
                </c:pt>
                <c:pt idx="198">
                  <c:v>2,85595</c:v>
                </c:pt>
                <c:pt idx="199">
                  <c:v>2,85595</c:v>
                </c:pt>
                <c:pt idx="200">
                  <c:v>2,9986</c:v>
                </c:pt>
                <c:pt idx="201">
                  <c:v>2,99861</c:v>
                </c:pt>
                <c:pt idx="202">
                  <c:v>3,03491</c:v>
                </c:pt>
                <c:pt idx="203">
                  <c:v>3,24829</c:v>
                </c:pt>
                <c:pt idx="204">
                  <c:v>4,01279</c:v>
                </c:pt>
                <c:pt idx="205">
                  <c:v>4,01564</c:v>
                </c:pt>
                <c:pt idx="206">
                  <c:v>4,04878</c:v>
                </c:pt>
                <c:pt idx="207">
                  <c:v>4,04878</c:v>
                </c:pt>
                <c:pt idx="208">
                  <c:v>4,15534</c:v>
                </c:pt>
                <c:pt idx="209">
                  <c:v>4,16616</c:v>
                </c:pt>
                <c:pt idx="210">
                  <c:v>4,16892</c:v>
                </c:pt>
                <c:pt idx="211">
                  <c:v>4,33033</c:v>
                </c:pt>
                <c:pt idx="212">
                  <c:v>4,34164</c:v>
                </c:pt>
                <c:pt idx="213">
                  <c:v>4,39918</c:v>
                </c:pt>
                <c:pt idx="214">
                  <c:v>4,40818</c:v>
                </c:pt>
                <c:pt idx="215">
                  <c:v>4,51686</c:v>
                </c:pt>
                <c:pt idx="216">
                  <c:v>4,53539</c:v>
                </c:pt>
                <c:pt idx="217">
                  <c:v>4,62657</c:v>
                </c:pt>
                <c:pt idx="218">
                  <c:v>4,63196</c:v>
                </c:pt>
                <c:pt idx="219">
                  <c:v>4,64329</c:v>
                </c:pt>
                <c:pt idx="220">
                  <c:v>4,69951</c:v>
                </c:pt>
                <c:pt idx="221">
                  <c:v>4,70814</c:v>
                </c:pt>
                <c:pt idx="222">
                  <c:v>4,73029</c:v>
                </c:pt>
                <c:pt idx="223">
                  <c:v>4,77039</c:v>
                </c:pt>
              </c:strCache>
            </c:strRef>
          </c:xVal>
          <c:yVal>
            <c:numRef>
              <c:f>cav1ncav2nT2CPRtaper_long!$R$2:$R$225</c:f>
              <c:numCache>
                <c:formatCode>General</c:formatCode>
                <c:ptCount val="22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5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5</c:v>
                </c:pt>
                <c:pt idx="186">
                  <c:v>5</c:v>
                </c:pt>
                <c:pt idx="187">
                  <c:v>5</c:v>
                </c:pt>
                <c:pt idx="188">
                  <c:v>5</c:v>
                </c:pt>
                <c:pt idx="189">
                  <c:v>5</c:v>
                </c:pt>
                <c:pt idx="190">
                  <c:v>5</c:v>
                </c:pt>
                <c:pt idx="191">
                  <c:v>5</c:v>
                </c:pt>
                <c:pt idx="192">
                  <c:v>5</c:v>
                </c:pt>
                <c:pt idx="193">
                  <c:v>5</c:v>
                </c:pt>
                <c:pt idx="194">
                  <c:v>5</c:v>
                </c:pt>
                <c:pt idx="195">
                  <c:v>5</c:v>
                </c:pt>
                <c:pt idx="196">
                  <c:v>5</c:v>
                </c:pt>
                <c:pt idx="197">
                  <c:v>5</c:v>
                </c:pt>
                <c:pt idx="198">
                  <c:v>5</c:v>
                </c:pt>
                <c:pt idx="199">
                  <c:v>5</c:v>
                </c:pt>
                <c:pt idx="200">
                  <c:v>5</c:v>
                </c:pt>
                <c:pt idx="201">
                  <c:v>5</c:v>
                </c:pt>
                <c:pt idx="202">
                  <c:v>5</c:v>
                </c:pt>
                <c:pt idx="203">
                  <c:v>5</c:v>
                </c:pt>
                <c:pt idx="204">
                  <c:v>5</c:v>
                </c:pt>
                <c:pt idx="205">
                  <c:v>5</c:v>
                </c:pt>
                <c:pt idx="206">
                  <c:v>5</c:v>
                </c:pt>
                <c:pt idx="207">
                  <c:v>5</c:v>
                </c:pt>
                <c:pt idx="208">
                  <c:v>5</c:v>
                </c:pt>
                <c:pt idx="209">
                  <c:v>5</c:v>
                </c:pt>
                <c:pt idx="211">
                  <c:v>5</c:v>
                </c:pt>
                <c:pt idx="212">
                  <c:v>5</c:v>
                </c:pt>
                <c:pt idx="213">
                  <c:v>5</c:v>
                </c:pt>
                <c:pt idx="214">
                  <c:v>5</c:v>
                </c:pt>
                <c:pt idx="217">
                  <c:v>5</c:v>
                </c:pt>
                <c:pt idx="218">
                  <c:v>5</c:v>
                </c:pt>
                <c:pt idx="219">
                  <c:v>5</c:v>
                </c:pt>
                <c:pt idx="220">
                  <c:v>5</c:v>
                </c:pt>
                <c:pt idx="223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355-48AD-B8D9-9D74FD6AAD3F}"/>
            </c:ext>
          </c:extLst>
        </c:ser>
        <c:ser>
          <c:idx val="8"/>
          <c:order val="8"/>
          <c:tx>
            <c:v>Rz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cav1ncav2nT2CPRtaper_long!$B$197:$B$349</c:f>
              <c:numCache>
                <c:formatCode>General</c:formatCode>
                <c:ptCount val="153"/>
                <c:pt idx="0">
                  <c:v>2.6782400000000002</c:v>
                </c:pt>
                <c:pt idx="1">
                  <c:v>2.6768239999999999</c:v>
                </c:pt>
                <c:pt idx="2">
                  <c:v>2.78803</c:v>
                </c:pt>
                <c:pt idx="3">
                  <c:v>2.85595</c:v>
                </c:pt>
                <c:pt idx="4">
                  <c:v>2.85595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4.0156400000000003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4.1553399999999998</c:v>
                </c:pt>
                <c:pt idx="14">
                  <c:v>4.1661599999999996</c:v>
                </c:pt>
                <c:pt idx="15">
                  <c:v>4.16892</c:v>
                </c:pt>
                <c:pt idx="16">
                  <c:v>4.33033</c:v>
                </c:pt>
                <c:pt idx="17">
                  <c:v>4.3416399999999999</c:v>
                </c:pt>
                <c:pt idx="18">
                  <c:v>4.3991800000000003</c:v>
                </c:pt>
                <c:pt idx="19">
                  <c:v>4.4081799999999998</c:v>
                </c:pt>
                <c:pt idx="20">
                  <c:v>4.5168600000000003</c:v>
                </c:pt>
                <c:pt idx="21">
                  <c:v>4.5353899999999996</c:v>
                </c:pt>
                <c:pt idx="22">
                  <c:v>4.6265700000000001</c:v>
                </c:pt>
                <c:pt idx="23">
                  <c:v>4.6319600000000003</c:v>
                </c:pt>
                <c:pt idx="24">
                  <c:v>4.6432900000000004</c:v>
                </c:pt>
                <c:pt idx="25">
                  <c:v>4.6995100000000001</c:v>
                </c:pt>
                <c:pt idx="26">
                  <c:v>4.7081400000000002</c:v>
                </c:pt>
                <c:pt idx="27">
                  <c:v>4.7302900000000001</c:v>
                </c:pt>
                <c:pt idx="28">
                  <c:v>4.7703899999999999</c:v>
                </c:pt>
                <c:pt idx="29">
                  <c:v>4.8490700000000002</c:v>
                </c:pt>
                <c:pt idx="30">
                  <c:v>4.8608500000000001</c:v>
                </c:pt>
                <c:pt idx="31">
                  <c:v>4.9400700000000004</c:v>
                </c:pt>
                <c:pt idx="32">
                  <c:v>4.9696800000000003</c:v>
                </c:pt>
                <c:pt idx="34">
                  <c:v>5.0515699999999999</c:v>
                </c:pt>
                <c:pt idx="35">
                  <c:v>5.0763100000000003</c:v>
                </c:pt>
                <c:pt idx="36">
                  <c:v>5.12303</c:v>
                </c:pt>
                <c:pt idx="37">
                  <c:v>5.1642000000000001</c:v>
                </c:pt>
                <c:pt idx="38">
                  <c:v>5.2946200000000001</c:v>
                </c:pt>
                <c:pt idx="39">
                  <c:v>5.3336300000000003</c:v>
                </c:pt>
                <c:pt idx="40">
                  <c:v>5.3656100000000002</c:v>
                </c:pt>
                <c:pt idx="41">
                  <c:v>5.3941400000000002</c:v>
                </c:pt>
                <c:pt idx="42">
                  <c:v>5.4727300000000003</c:v>
                </c:pt>
                <c:pt idx="43">
                  <c:v>5.5210499999999998</c:v>
                </c:pt>
                <c:pt idx="44">
                  <c:v>5.5925200000000004</c:v>
                </c:pt>
                <c:pt idx="45">
                  <c:v>5.6296499999999998</c:v>
                </c:pt>
                <c:pt idx="46">
                  <c:v>5.6581999999999999</c:v>
                </c:pt>
                <c:pt idx="47">
                  <c:v>5.7007399999999997</c:v>
                </c:pt>
                <c:pt idx="48">
                  <c:v>5.7234499999999997</c:v>
                </c:pt>
                <c:pt idx="49">
                  <c:v>5.7913600000000001</c:v>
                </c:pt>
                <c:pt idx="50">
                  <c:v>5.86233</c:v>
                </c:pt>
                <c:pt idx="51">
                  <c:v>5.8780200000000002</c:v>
                </c:pt>
                <c:pt idx="52">
                  <c:v>5.9102800000000002</c:v>
                </c:pt>
                <c:pt idx="53">
                  <c:v>5.9657799999999996</c:v>
                </c:pt>
                <c:pt idx="54">
                  <c:v>6.0583600000000004</c:v>
                </c:pt>
                <c:pt idx="55">
                  <c:v>6.1394599999999997</c:v>
                </c:pt>
                <c:pt idx="56">
                  <c:v>6.1448499999999999</c:v>
                </c:pt>
                <c:pt idx="57">
                  <c:v>6.1462300000000001</c:v>
                </c:pt>
                <c:pt idx="58">
                  <c:v>6.2295999999999996</c:v>
                </c:pt>
                <c:pt idx="59">
                  <c:v>6.2302299999999997</c:v>
                </c:pt>
                <c:pt idx="60">
                  <c:v>6.2391300000000003</c:v>
                </c:pt>
                <c:pt idx="61">
                  <c:v>6.2494699999999996</c:v>
                </c:pt>
                <c:pt idx="62">
                  <c:v>6.25284</c:v>
                </c:pt>
                <c:pt idx="63">
                  <c:v>6.2528800000000002</c:v>
                </c:pt>
                <c:pt idx="64">
                  <c:v>6.2535600000000002</c:v>
                </c:pt>
                <c:pt idx="65">
                  <c:v>6.3073699999999997</c:v>
                </c:pt>
                <c:pt idx="66">
                  <c:v>6.4311800000000003</c:v>
                </c:pt>
                <c:pt idx="67">
                  <c:v>6.4346800000000002</c:v>
                </c:pt>
                <c:pt idx="68">
                  <c:v>6.4679599999999997</c:v>
                </c:pt>
                <c:pt idx="69">
                  <c:v>6.4816200000000004</c:v>
                </c:pt>
                <c:pt idx="70">
                  <c:v>6.6094999999999997</c:v>
                </c:pt>
                <c:pt idx="71">
                  <c:v>6.6100700000000003</c:v>
                </c:pt>
                <c:pt idx="72">
                  <c:v>6.7793999999999999</c:v>
                </c:pt>
                <c:pt idx="73">
                  <c:v>6.68093</c:v>
                </c:pt>
                <c:pt idx="74">
                  <c:v>6.9312899999999997</c:v>
                </c:pt>
              </c:numCache>
            </c:numRef>
          </c:xVal>
          <c:yVal>
            <c:numRef>
              <c:f>cav1ncav2nT2CPRtaper_long!$O$197:$O$349</c:f>
              <c:numCache>
                <c:formatCode>0.00E+00</c:formatCode>
                <c:ptCount val="153"/>
                <c:pt idx="0">
                  <c:v>5.0289751404972302E-7</c:v>
                </c:pt>
                <c:pt idx="1">
                  <c:v>2.4780031736434484E-7</c:v>
                </c:pt>
                <c:pt idx="2">
                  <c:v>5.6191593443640237E-11</c:v>
                </c:pt>
                <c:pt idx="3">
                  <c:v>6.0593077813381817E-8</c:v>
                </c:pt>
                <c:pt idx="4">
                  <c:v>6.883932072334359E-7</c:v>
                </c:pt>
                <c:pt idx="5">
                  <c:v>4.0087008242584607E-8</c:v>
                </c:pt>
                <c:pt idx="6">
                  <c:v>8.748476969654277E-6</c:v>
                </c:pt>
                <c:pt idx="7">
                  <c:v>1.1717511268857583E-6</c:v>
                </c:pt>
                <c:pt idx="8">
                  <c:v>3.2091171252106947E-7</c:v>
                </c:pt>
                <c:pt idx="9">
                  <c:v>5.9034327744877345E-8</c:v>
                </c:pt>
                <c:pt idx="10">
                  <c:v>1.5257137192657209E-7</c:v>
                </c:pt>
                <c:pt idx="11">
                  <c:v>1.1068867701351227E-5</c:v>
                </c:pt>
                <c:pt idx="12">
                  <c:v>2.6013179750094502E-5</c:v>
                </c:pt>
                <c:pt idx="13">
                  <c:v>8.1012638508994098E-9</c:v>
                </c:pt>
                <c:pt idx="14">
                  <c:v>1.0574111522085107E-7</c:v>
                </c:pt>
                <c:pt idx="15">
                  <c:v>3.063186009161102E-6</c:v>
                </c:pt>
                <c:pt idx="16">
                  <c:v>5.2143540639419096E-8</c:v>
                </c:pt>
                <c:pt idx="17">
                  <c:v>2.7648932705161933E-8</c:v>
                </c:pt>
                <c:pt idx="18">
                  <c:v>1.1457526316855425E-8</c:v>
                </c:pt>
                <c:pt idx="19">
                  <c:v>3.3315811398851772E-7</c:v>
                </c:pt>
                <c:pt idx="20">
                  <c:v>8.9135075079943358E-8</c:v>
                </c:pt>
                <c:pt idx="21">
                  <c:v>9.0999125637669971E-8</c:v>
                </c:pt>
                <c:pt idx="22">
                  <c:v>1.5885721555033381E-8</c:v>
                </c:pt>
                <c:pt idx="23">
                  <c:v>3.2591182691794987E-7</c:v>
                </c:pt>
                <c:pt idx="24">
                  <c:v>1.5018079890190412E-8</c:v>
                </c:pt>
                <c:pt idx="25">
                  <c:v>5.7270366629773329E-9</c:v>
                </c:pt>
                <c:pt idx="26">
                  <c:v>5.5676366548571202E-10</c:v>
                </c:pt>
                <c:pt idx="27">
                  <c:v>5.8613859283846335E-8</c:v>
                </c:pt>
                <c:pt idx="28">
                  <c:v>1.5496902376554523E-8</c:v>
                </c:pt>
                <c:pt idx="29">
                  <c:v>5.7996296653795912E-12</c:v>
                </c:pt>
                <c:pt idx="30">
                  <c:v>9.9495347968216234E-9</c:v>
                </c:pt>
                <c:pt idx="31">
                  <c:v>7.5054513561502905E-10</c:v>
                </c:pt>
                <c:pt idx="32">
                  <c:v>2.7135036572860442E-8</c:v>
                </c:pt>
                <c:pt idx="33">
                  <c:v>0</c:v>
                </c:pt>
                <c:pt idx="34">
                  <c:v>9.656423919793459E-8</c:v>
                </c:pt>
                <c:pt idx="35">
                  <c:v>4.9357064133626977E-9</c:v>
                </c:pt>
                <c:pt idx="36">
                  <c:v>1.3678946463971479E-8</c:v>
                </c:pt>
                <c:pt idx="37">
                  <c:v>1.2942664135305587E-8</c:v>
                </c:pt>
                <c:pt idx="38">
                  <c:v>4.9599450846858681E-8</c:v>
                </c:pt>
                <c:pt idx="39">
                  <c:v>8.21811154758649E-9</c:v>
                </c:pt>
                <c:pt idx="40">
                  <c:v>5.6482504855935238E-9</c:v>
                </c:pt>
                <c:pt idx="41">
                  <c:v>2.7152995633358478E-9</c:v>
                </c:pt>
                <c:pt idx="42">
                  <c:v>6.1013019000956206E-10</c:v>
                </c:pt>
                <c:pt idx="43">
                  <c:v>8.1980062667448619E-11</c:v>
                </c:pt>
                <c:pt idx="44">
                  <c:v>5.7688740961343557E-9</c:v>
                </c:pt>
                <c:pt idx="45">
                  <c:v>1.1948091457819818E-11</c:v>
                </c:pt>
                <c:pt idx="46">
                  <c:v>4.7834169437429853E-9</c:v>
                </c:pt>
                <c:pt idx="47">
                  <c:v>1.7278628708147601E-8</c:v>
                </c:pt>
                <c:pt idx="48">
                  <c:v>1.3080531827969203E-7</c:v>
                </c:pt>
                <c:pt idx="49">
                  <c:v>3.4955183732633515E-9</c:v>
                </c:pt>
                <c:pt idx="50">
                  <c:v>1.2155141732658331E-11</c:v>
                </c:pt>
                <c:pt idx="51">
                  <c:v>1.4425064072319608E-9</c:v>
                </c:pt>
                <c:pt idx="52">
                  <c:v>2.6655991247405897E-8</c:v>
                </c:pt>
                <c:pt idx="53">
                  <c:v>8.2048348165800413E-9</c:v>
                </c:pt>
                <c:pt idx="54">
                  <c:v>1.8677657410787247E-9</c:v>
                </c:pt>
                <c:pt idx="55">
                  <c:v>6.6244686706293799E-8</c:v>
                </c:pt>
                <c:pt idx="56">
                  <c:v>5.5137689372923342E-9</c:v>
                </c:pt>
                <c:pt idx="57">
                  <c:v>6.8168135025360001E-10</c:v>
                </c:pt>
                <c:pt idx="58">
                  <c:v>1.2322757799305603E-7</c:v>
                </c:pt>
                <c:pt idx="59">
                  <c:v>6.0275343131025795E-8</c:v>
                </c:pt>
                <c:pt idx="60">
                  <c:v>1.9304415287091304E-10</c:v>
                </c:pt>
                <c:pt idx="61">
                  <c:v>8.7078356603668865E-9</c:v>
                </c:pt>
                <c:pt idx="62">
                  <c:v>3.7004634800601369E-6</c:v>
                </c:pt>
                <c:pt idx="63">
                  <c:v>1.3420373533603711E-6</c:v>
                </c:pt>
                <c:pt idx="64">
                  <c:v>2.8047328997411799E-9</c:v>
                </c:pt>
                <c:pt idx="65">
                  <c:v>8.8060831650126867E-10</c:v>
                </c:pt>
                <c:pt idx="66">
                  <c:v>2.3698165400846144E-12</c:v>
                </c:pt>
                <c:pt idx="67">
                  <c:v>1.1091560982618401E-9</c:v>
                </c:pt>
                <c:pt idx="68">
                  <c:v>8.875065046759348E-9</c:v>
                </c:pt>
                <c:pt idx="69">
                  <c:v>1.023977968630969E-7</c:v>
                </c:pt>
                <c:pt idx="70">
                  <c:v>4.8219418859206357E-8</c:v>
                </c:pt>
                <c:pt idx="71">
                  <c:v>5.0632277164532198E-8</c:v>
                </c:pt>
                <c:pt idx="72">
                  <c:v>2.3942180626783619E-11</c:v>
                </c:pt>
                <c:pt idx="73">
                  <c:v>2.7768172077540162E-8</c:v>
                </c:pt>
                <c:pt idx="74">
                  <c:v>6.5495232362336054E-10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355-48AD-B8D9-9D74FD6AAD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30112"/>
        <c:axId val="1867614720"/>
      </c:scatterChart>
      <c:scatterChart>
        <c:scatterStyle val="lineMarker"/>
        <c:varyColors val="0"/>
        <c:ser>
          <c:idx val="0"/>
          <c:order val="0"/>
          <c:tx>
            <c:strRef>
              <c:f>cav1ncav2nT2CPRtaper_long!$M$1</c:f>
              <c:strCache>
                <c:ptCount val="1"/>
                <c:pt idx="0">
                  <c:v>Rx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cav1ncav2nT2CPRtaper_long!$B$3:$B$190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4.0034200000000002</c:v>
                </c:pt>
                <c:pt idx="2">
                  <c:v>4.0139100000000001</c:v>
                </c:pt>
                <c:pt idx="3">
                  <c:v>4.0156599999999996</c:v>
                </c:pt>
                <c:pt idx="4">
                  <c:v>4.12988</c:v>
                </c:pt>
                <c:pt idx="5">
                  <c:v>4.1300600000000003</c:v>
                </c:pt>
                <c:pt idx="6">
                  <c:v>4.1586499999999997</c:v>
                </c:pt>
                <c:pt idx="7">
                  <c:v>4.1659100000000002</c:v>
                </c:pt>
                <c:pt idx="8">
                  <c:v>4.3146500000000003</c:v>
                </c:pt>
                <c:pt idx="9">
                  <c:v>4.3156400000000001</c:v>
                </c:pt>
                <c:pt idx="10">
                  <c:v>4.3443300000000002</c:v>
                </c:pt>
                <c:pt idx="11" formatCode="#,##0">
                  <c:v>4.3591499999999996</c:v>
                </c:pt>
                <c:pt idx="12">
                  <c:v>4.4584400000000004</c:v>
                </c:pt>
                <c:pt idx="13">
                  <c:v>4.4624899999999998</c:v>
                </c:pt>
                <c:pt idx="14">
                  <c:v>4.5138600000000002</c:v>
                </c:pt>
                <c:pt idx="15">
                  <c:v>4.5148799999999998</c:v>
                </c:pt>
                <c:pt idx="16">
                  <c:v>4.5315700000000003</c:v>
                </c:pt>
                <c:pt idx="17">
                  <c:v>4.5389799999999996</c:v>
                </c:pt>
                <c:pt idx="18">
                  <c:v>4.5583400000000003</c:v>
                </c:pt>
                <c:pt idx="19">
                  <c:v>4.5674999999999999</c:v>
                </c:pt>
                <c:pt idx="20">
                  <c:v>4.5877699999999999</c:v>
                </c:pt>
                <c:pt idx="21">
                  <c:v>4.5893499999999996</c:v>
                </c:pt>
                <c:pt idx="22">
                  <c:v>4.6120200000000002</c:v>
                </c:pt>
                <c:pt idx="23">
                  <c:v>4.6257999999999999</c:v>
                </c:pt>
                <c:pt idx="24">
                  <c:v>4.6314000000000002</c:v>
                </c:pt>
                <c:pt idx="25">
                  <c:v>4.6995899999999997</c:v>
                </c:pt>
                <c:pt idx="26">
                  <c:v>4.7242899999999999</c:v>
                </c:pt>
                <c:pt idx="27">
                  <c:v>4.7418199999999997</c:v>
                </c:pt>
                <c:pt idx="28">
                  <c:v>4.7636099999999999</c:v>
                </c:pt>
                <c:pt idx="29">
                  <c:v>4.7928699999999997</c:v>
                </c:pt>
                <c:pt idx="30">
                  <c:v>4.8294899999999998</c:v>
                </c:pt>
                <c:pt idx="31">
                  <c:v>4.8593999999999999</c:v>
                </c:pt>
                <c:pt idx="32">
                  <c:v>4.8709899999999999</c:v>
                </c:pt>
                <c:pt idx="33">
                  <c:v>4.9310999999999998</c:v>
                </c:pt>
                <c:pt idx="34">
                  <c:v>4.9606599999999998</c:v>
                </c:pt>
                <c:pt idx="35">
                  <c:v>5.0084900000000001</c:v>
                </c:pt>
                <c:pt idx="36">
                  <c:v>5.0664800000000003</c:v>
                </c:pt>
                <c:pt idx="37">
                  <c:v>5.1461100000000002</c:v>
                </c:pt>
                <c:pt idx="38">
                  <c:v>5.18492</c:v>
                </c:pt>
                <c:pt idx="39">
                  <c:v>5.2229299999999999</c:v>
                </c:pt>
                <c:pt idx="40">
                  <c:v>5.2965200000000001</c:v>
                </c:pt>
                <c:pt idx="41">
                  <c:v>5.3590999999999998</c:v>
                </c:pt>
                <c:pt idx="42">
                  <c:v>5.3620099999999997</c:v>
                </c:pt>
                <c:pt idx="43">
                  <c:v>5.3810599999999997</c:v>
                </c:pt>
                <c:pt idx="44">
                  <c:v>5.4485099999999997</c:v>
                </c:pt>
                <c:pt idx="45">
                  <c:v>5.4596099999999996</c:v>
                </c:pt>
                <c:pt idx="46">
                  <c:v>5.4755500000000001</c:v>
                </c:pt>
                <c:pt idx="47">
                  <c:v>5.4916200000000002</c:v>
                </c:pt>
                <c:pt idx="48">
                  <c:v>5.5037700000000003</c:v>
                </c:pt>
                <c:pt idx="49">
                  <c:v>5.5060500000000001</c:v>
                </c:pt>
                <c:pt idx="50">
                  <c:v>5.5572600000000003</c:v>
                </c:pt>
                <c:pt idx="51">
                  <c:v>5.5860000000000003</c:v>
                </c:pt>
                <c:pt idx="52">
                  <c:v>5.6089099999999998</c:v>
                </c:pt>
                <c:pt idx="53">
                  <c:v>5.6176500000000003</c:v>
                </c:pt>
                <c:pt idx="54">
                  <c:v>5.6274600000000001</c:v>
                </c:pt>
                <c:pt idx="55">
                  <c:v>5.6314399999999996</c:v>
                </c:pt>
                <c:pt idx="56">
                  <c:v>5.6433499999999999</c:v>
                </c:pt>
                <c:pt idx="57">
                  <c:v>5.6434499999999996</c:v>
                </c:pt>
                <c:pt idx="58">
                  <c:v>5.6468999999999996</c:v>
                </c:pt>
                <c:pt idx="59">
                  <c:v>5.6478400000000004</c:v>
                </c:pt>
                <c:pt idx="60">
                  <c:v>5.6581900000000003</c:v>
                </c:pt>
                <c:pt idx="62">
                  <c:v>5.6769400000000001</c:v>
                </c:pt>
                <c:pt idx="63">
                  <c:v>5.6841600000000003</c:v>
                </c:pt>
                <c:pt idx="64">
                  <c:v>5.6977399999999996</c:v>
                </c:pt>
                <c:pt idx="65">
                  <c:v>5.7188400000000001</c:v>
                </c:pt>
                <c:pt idx="67">
                  <c:v>5.7627899999999999</c:v>
                </c:pt>
                <c:pt idx="68">
                  <c:v>5.7647700000000004</c:v>
                </c:pt>
                <c:pt idx="69">
                  <c:v>5.7690900000000003</c:v>
                </c:pt>
                <c:pt idx="70">
                  <c:v>5.7718699999999998</c:v>
                </c:pt>
                <c:pt idx="71">
                  <c:v>5.7782299999999998</c:v>
                </c:pt>
                <c:pt idx="72">
                  <c:v>5.7847</c:v>
                </c:pt>
                <c:pt idx="73">
                  <c:v>5.8093899999999996</c:v>
                </c:pt>
                <c:pt idx="74">
                  <c:v>5.8174999999999999</c:v>
                </c:pt>
                <c:pt idx="75">
                  <c:v>5.8266799999999996</c:v>
                </c:pt>
                <c:pt idx="76">
                  <c:v>5.8357200000000002</c:v>
                </c:pt>
                <c:pt idx="77">
                  <c:v>5.8849299999999998</c:v>
                </c:pt>
                <c:pt idx="81">
                  <c:v>5.9252799999999999</c:v>
                </c:pt>
                <c:pt idx="82">
                  <c:v>5.93025</c:v>
                </c:pt>
                <c:pt idx="83">
                  <c:v>5.9521300000000004</c:v>
                </c:pt>
                <c:pt idx="84">
                  <c:v>5.95641</c:v>
                </c:pt>
                <c:pt idx="85">
                  <c:v>5.9598599999999999</c:v>
                </c:pt>
                <c:pt idx="86">
                  <c:v>5.9627699999999999</c:v>
                </c:pt>
                <c:pt idx="87">
                  <c:v>5.9862200000000003</c:v>
                </c:pt>
                <c:pt idx="88">
                  <c:v>5.9971899999999998</c:v>
                </c:pt>
                <c:pt idx="89">
                  <c:v>6.0083099999999998</c:v>
                </c:pt>
                <c:pt idx="90">
                  <c:v>6.0116500000000004</c:v>
                </c:pt>
                <c:pt idx="91">
                  <c:v>6.0735299999999999</c:v>
                </c:pt>
                <c:pt idx="92">
                  <c:v>6.0958300000000003</c:v>
                </c:pt>
                <c:pt idx="93">
                  <c:v>6.10954</c:v>
                </c:pt>
                <c:pt idx="94">
                  <c:v>6.1410299999999998</c:v>
                </c:pt>
                <c:pt idx="95">
                  <c:v>6.1488699999999996</c:v>
                </c:pt>
                <c:pt idx="96">
                  <c:v>6.1714700000000002</c:v>
                </c:pt>
                <c:pt idx="97">
                  <c:v>6.1989400000000003</c:v>
                </c:pt>
                <c:pt idx="98">
                  <c:v>6.2026500000000002</c:v>
                </c:pt>
                <c:pt idx="99">
                  <c:v>6.2116199999999999</c:v>
                </c:pt>
                <c:pt idx="100">
                  <c:v>6.2202200000000003</c:v>
                </c:pt>
                <c:pt idx="101">
                  <c:v>6.2272999999999996</c:v>
                </c:pt>
                <c:pt idx="102">
                  <c:v>6.2717200000000002</c:v>
                </c:pt>
                <c:pt idx="103">
                  <c:v>6.2822699999999996</c:v>
                </c:pt>
                <c:pt idx="104">
                  <c:v>6.29291</c:v>
                </c:pt>
                <c:pt idx="105">
                  <c:v>6.3441400000000003</c:v>
                </c:pt>
                <c:pt idx="106">
                  <c:v>6.3523300000000003</c:v>
                </c:pt>
                <c:pt idx="107">
                  <c:v>6.3779000000000003</c:v>
                </c:pt>
                <c:pt idx="108">
                  <c:v>6.4032200000000001</c:v>
                </c:pt>
                <c:pt idx="109">
                  <c:v>6.4112400000000003</c:v>
                </c:pt>
                <c:pt idx="110">
                  <c:v>6.4391699999999998</c:v>
                </c:pt>
                <c:pt idx="111">
                  <c:v>6.4643899999999999</c:v>
                </c:pt>
                <c:pt idx="112">
                  <c:v>6.4647500000000004</c:v>
                </c:pt>
                <c:pt idx="113">
                  <c:v>6.4869300000000001</c:v>
                </c:pt>
                <c:pt idx="114">
                  <c:v>6.5209900000000003</c:v>
                </c:pt>
                <c:pt idx="115">
                  <c:v>6.53301</c:v>
                </c:pt>
                <c:pt idx="116">
                  <c:v>6.5472799999999998</c:v>
                </c:pt>
                <c:pt idx="117">
                  <c:v>6.5716999999999999</c:v>
                </c:pt>
                <c:pt idx="118">
                  <c:v>6.5873699999999999</c:v>
                </c:pt>
                <c:pt idx="119">
                  <c:v>6.5986099999999999</c:v>
                </c:pt>
                <c:pt idx="121">
                  <c:v>6.6251800000000003</c:v>
                </c:pt>
                <c:pt idx="122">
                  <c:v>6.6724600000000001</c:v>
                </c:pt>
                <c:pt idx="123">
                  <c:v>6.6789800000000001</c:v>
                </c:pt>
                <c:pt idx="124">
                  <c:v>6.6950200000000004</c:v>
                </c:pt>
                <c:pt idx="125">
                  <c:v>6.7153799999999997</c:v>
                </c:pt>
                <c:pt idx="126">
                  <c:v>6.7247500000000002</c:v>
                </c:pt>
                <c:pt idx="127">
                  <c:v>6.7619999999999996</c:v>
                </c:pt>
                <c:pt idx="128">
                  <c:v>6.7984799999999996</c:v>
                </c:pt>
                <c:pt idx="129">
                  <c:v>6.8248899999999999</c:v>
                </c:pt>
                <c:pt idx="130">
                  <c:v>6.8452799999999998</c:v>
                </c:pt>
                <c:pt idx="131">
                  <c:v>6.8791599999999997</c:v>
                </c:pt>
                <c:pt idx="132">
                  <c:v>6.88652</c:v>
                </c:pt>
                <c:pt idx="133">
                  <c:v>6.9092399999999996</c:v>
                </c:pt>
                <c:pt idx="134">
                  <c:v>6.9121100000000002</c:v>
                </c:pt>
                <c:pt idx="135">
                  <c:v>6.93933</c:v>
                </c:pt>
                <c:pt idx="136">
                  <c:v>6.9408200000000004</c:v>
                </c:pt>
                <c:pt idx="137">
                  <c:v>6.95526</c:v>
                </c:pt>
                <c:pt idx="138">
                  <c:v>6.9896500000000001</c:v>
                </c:pt>
                <c:pt idx="139">
                  <c:v>6.9911799999999999</c:v>
                </c:pt>
              </c:numCache>
            </c:numRef>
          </c:xVal>
          <c:yVal>
            <c:numRef>
              <c:f>cav1ncav2nT2CPRtaper_long!$M$3:$M$190</c:f>
              <c:numCache>
                <c:formatCode>0.00E+00</c:formatCode>
                <c:ptCount val="188"/>
                <c:pt idx="0">
                  <c:v>2.030782850581585</c:v>
                </c:pt>
                <c:pt idx="1">
                  <c:v>0.90467483268172721</c:v>
                </c:pt>
                <c:pt idx="2">
                  <c:v>4.124135067655902E-2</c:v>
                </c:pt>
                <c:pt idx="3">
                  <c:v>0.89530175519234245</c:v>
                </c:pt>
                <c:pt idx="4">
                  <c:v>1774.5215637290419</c:v>
                </c:pt>
                <c:pt idx="5">
                  <c:v>803.74629171642141</c:v>
                </c:pt>
                <c:pt idx="6">
                  <c:v>1.4672002484921518</c:v>
                </c:pt>
                <c:pt idx="7">
                  <c:v>0.33181741836015305</c:v>
                </c:pt>
                <c:pt idx="8">
                  <c:v>2.1722363944933822</c:v>
                </c:pt>
                <c:pt idx="9">
                  <c:v>71.281100538879897</c:v>
                </c:pt>
                <c:pt idx="10">
                  <c:v>0.17047517071471069</c:v>
                </c:pt>
                <c:pt idx="11">
                  <c:v>8.2445070677989545</c:v>
                </c:pt>
                <c:pt idx="12">
                  <c:v>65.030508787742676</c:v>
                </c:pt>
                <c:pt idx="13">
                  <c:v>122.51120981947078</c:v>
                </c:pt>
                <c:pt idx="14">
                  <c:v>161.73221650352951</c:v>
                </c:pt>
                <c:pt idx="15">
                  <c:v>20.851714933552866</c:v>
                </c:pt>
                <c:pt idx="16">
                  <c:v>55.610330897400921</c:v>
                </c:pt>
                <c:pt idx="17">
                  <c:v>23.123008927000843</c:v>
                </c:pt>
                <c:pt idx="18" formatCode="General">
                  <c:v>2.7642283245994617</c:v>
                </c:pt>
                <c:pt idx="19">
                  <c:v>0.41756640347609364</c:v>
                </c:pt>
                <c:pt idx="20">
                  <c:v>3.9333773265085047E-2</c:v>
                </c:pt>
                <c:pt idx="21">
                  <c:v>38.521036984129658</c:v>
                </c:pt>
                <c:pt idx="22">
                  <c:v>28.712402368145113</c:v>
                </c:pt>
                <c:pt idx="23">
                  <c:v>2.3921776047564691</c:v>
                </c:pt>
                <c:pt idx="24">
                  <c:v>1.2143259010879566</c:v>
                </c:pt>
                <c:pt idx="25">
                  <c:v>4.4776643421392488E-2</c:v>
                </c:pt>
                <c:pt idx="26" formatCode="General">
                  <c:v>96.973553587064657</c:v>
                </c:pt>
                <c:pt idx="27">
                  <c:v>51.405197717783921</c:v>
                </c:pt>
                <c:pt idx="28">
                  <c:v>43.567050025095007</c:v>
                </c:pt>
                <c:pt idx="29">
                  <c:v>33.138745699984234</c:v>
                </c:pt>
                <c:pt idx="30">
                  <c:v>7.7643248856800584</c:v>
                </c:pt>
                <c:pt idx="31">
                  <c:v>3.6418729332370088</c:v>
                </c:pt>
                <c:pt idx="32">
                  <c:v>1.0507888601237891</c:v>
                </c:pt>
                <c:pt idx="33">
                  <c:v>13.553783721790996</c:v>
                </c:pt>
                <c:pt idx="34">
                  <c:v>0.38058928487578669</c:v>
                </c:pt>
                <c:pt idx="35">
                  <c:v>21.00909887915747</c:v>
                </c:pt>
                <c:pt idx="36">
                  <c:v>18.60764000632637</c:v>
                </c:pt>
                <c:pt idx="37">
                  <c:v>0.63641642676731336</c:v>
                </c:pt>
                <c:pt idx="38">
                  <c:v>0.5795621359474451</c:v>
                </c:pt>
                <c:pt idx="39">
                  <c:v>2.3107956286891738</c:v>
                </c:pt>
                <c:pt idx="40">
                  <c:v>0.92711818693168069</c:v>
                </c:pt>
                <c:pt idx="41">
                  <c:v>40.890822592161626</c:v>
                </c:pt>
                <c:pt idx="42">
                  <c:v>345.5275162195781</c:v>
                </c:pt>
                <c:pt idx="43">
                  <c:v>2.8747351319302878</c:v>
                </c:pt>
                <c:pt idx="44">
                  <c:v>1.0165307012245807E-2</c:v>
                </c:pt>
                <c:pt idx="45">
                  <c:v>406.35839283395302</c:v>
                </c:pt>
                <c:pt idx="46">
                  <c:v>6.1304049080292716E-2</c:v>
                </c:pt>
                <c:pt idx="47">
                  <c:v>0.96953097024247148</c:v>
                </c:pt>
                <c:pt idx="48">
                  <c:v>180.31631777081546</c:v>
                </c:pt>
                <c:pt idx="49">
                  <c:v>55.422970742435979</c:v>
                </c:pt>
                <c:pt idx="50">
                  <c:v>17.476606395673642</c:v>
                </c:pt>
                <c:pt idx="51">
                  <c:v>62.062806017427711</c:v>
                </c:pt>
                <c:pt idx="52">
                  <c:v>1.9455345507811086</c:v>
                </c:pt>
                <c:pt idx="53">
                  <c:v>0.34757829240390392</c:v>
                </c:pt>
                <c:pt idx="54">
                  <c:v>1.2694064038191752</c:v>
                </c:pt>
                <c:pt idx="55">
                  <c:v>0.41380950190295368</c:v>
                </c:pt>
                <c:pt idx="56">
                  <c:v>0.42109419202845944</c:v>
                </c:pt>
                <c:pt idx="57">
                  <c:v>0.40163216391241263</c:v>
                </c:pt>
                <c:pt idx="58">
                  <c:v>4.2014270743332263E-2</c:v>
                </c:pt>
                <c:pt idx="59">
                  <c:v>0.1838474637255304</c:v>
                </c:pt>
                <c:pt idx="60">
                  <c:v>7.8053614927774948</c:v>
                </c:pt>
                <c:pt idx="61">
                  <c:v>0</c:v>
                </c:pt>
                <c:pt idx="62">
                  <c:v>7.5096497339270981E-3</c:v>
                </c:pt>
                <c:pt idx="63">
                  <c:v>1.631069823103149E-3</c:v>
                </c:pt>
                <c:pt idx="64">
                  <c:v>0.68604707410759458</c:v>
                </c:pt>
                <c:pt idx="65">
                  <c:v>0.50472678929440651</c:v>
                </c:pt>
                <c:pt idx="66">
                  <c:v>0</c:v>
                </c:pt>
                <c:pt idx="67">
                  <c:v>0.33044861797697894</c:v>
                </c:pt>
                <c:pt idx="68">
                  <c:v>0.26929651823324635</c:v>
                </c:pt>
                <c:pt idx="69">
                  <c:v>2.564182839429864</c:v>
                </c:pt>
                <c:pt idx="70">
                  <c:v>0.10610890330246739</c:v>
                </c:pt>
                <c:pt idx="71">
                  <c:v>7.1729262752008333E-2</c:v>
                </c:pt>
                <c:pt idx="72">
                  <c:v>3.5358653979711422E-3</c:v>
                </c:pt>
                <c:pt idx="73">
                  <c:v>0.69057930208583818</c:v>
                </c:pt>
                <c:pt idx="74">
                  <c:v>1.1082391722875702E-2</c:v>
                </c:pt>
                <c:pt idx="75">
                  <c:v>0.62564632216125637</c:v>
                </c:pt>
                <c:pt idx="76">
                  <c:v>0.19280235420987829</c:v>
                </c:pt>
                <c:pt idx="77">
                  <c:v>0.98626315607477066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0.37591549157081211</c:v>
                </c:pt>
                <c:pt idx="82">
                  <c:v>0.39230826973134303</c:v>
                </c:pt>
                <c:pt idx="83">
                  <c:v>2.188832597559261E-2</c:v>
                </c:pt>
                <c:pt idx="84">
                  <c:v>1.1844527054269214</c:v>
                </c:pt>
                <c:pt idx="85">
                  <c:v>2.4874619802629323</c:v>
                </c:pt>
                <c:pt idx="86">
                  <c:v>1.2513739399339681</c:v>
                </c:pt>
                <c:pt idx="87">
                  <c:v>2.2193043398553312</c:v>
                </c:pt>
                <c:pt idx="88">
                  <c:v>5.2990588591884337E-3</c:v>
                </c:pt>
                <c:pt idx="89">
                  <c:v>2.1861536110170832</c:v>
                </c:pt>
                <c:pt idx="90">
                  <c:v>1.4456258398493662</c:v>
                </c:pt>
                <c:pt idx="91">
                  <c:v>0.98243293335317872</c:v>
                </c:pt>
                <c:pt idx="92">
                  <c:v>3.2555842288394581E-2</c:v>
                </c:pt>
                <c:pt idx="93">
                  <c:v>0.32086878798391055</c:v>
                </c:pt>
                <c:pt idx="94">
                  <c:v>0.74802876394677653</c:v>
                </c:pt>
                <c:pt idx="95">
                  <c:v>3.6306468811455508E-2</c:v>
                </c:pt>
                <c:pt idx="96">
                  <c:v>6.1364232406811562E-4</c:v>
                </c:pt>
                <c:pt idx="97">
                  <c:v>4.458262887894078E-2</c:v>
                </c:pt>
                <c:pt idx="98">
                  <c:v>4.7014196302084219</c:v>
                </c:pt>
                <c:pt idx="99">
                  <c:v>1.0085186598087419</c:v>
                </c:pt>
                <c:pt idx="100">
                  <c:v>0.43494495847778963</c:v>
                </c:pt>
                <c:pt idx="101">
                  <c:v>9.7832498190347437</c:v>
                </c:pt>
                <c:pt idx="102">
                  <c:v>0.61821700872315211</c:v>
                </c:pt>
                <c:pt idx="103">
                  <c:v>0.2479873365286473</c:v>
                </c:pt>
                <c:pt idx="104">
                  <c:v>6.126255590367443E-2</c:v>
                </c:pt>
                <c:pt idx="105">
                  <c:v>0.647060543495528</c:v>
                </c:pt>
                <c:pt idx="106">
                  <c:v>0.74212836484333633</c:v>
                </c:pt>
                <c:pt idx="107">
                  <c:v>0.25121139666057046</c:v>
                </c:pt>
                <c:pt idx="108">
                  <c:v>0.41613254420638135</c:v>
                </c:pt>
                <c:pt idx="109">
                  <c:v>0.44689728833169384</c:v>
                </c:pt>
                <c:pt idx="110">
                  <c:v>1.0467442484874424E-2</c:v>
                </c:pt>
                <c:pt idx="111">
                  <c:v>0.36580965260717951</c:v>
                </c:pt>
                <c:pt idx="112">
                  <c:v>0.17585553884370544</c:v>
                </c:pt>
                <c:pt idx="113">
                  <c:v>0.98997976800646836</c:v>
                </c:pt>
                <c:pt idx="114">
                  <c:v>2.2911122016538828E-2</c:v>
                </c:pt>
                <c:pt idx="115">
                  <c:v>10.472315404558248</c:v>
                </c:pt>
                <c:pt idx="116">
                  <c:v>7.0493101675773565E-2</c:v>
                </c:pt>
                <c:pt idx="117">
                  <c:v>0.37477405395913621</c:v>
                </c:pt>
                <c:pt idx="118">
                  <c:v>4.3569046942594806E-4</c:v>
                </c:pt>
                <c:pt idx="119">
                  <c:v>5.5393064568804596E-3</c:v>
                </c:pt>
                <c:pt idx="120">
                  <c:v>0</c:v>
                </c:pt>
                <c:pt idx="121">
                  <c:v>1.078729358404726E-2</c:v>
                </c:pt>
                <c:pt idx="122">
                  <c:v>7.3595725952884786E-2</c:v>
                </c:pt>
                <c:pt idx="123">
                  <c:v>1.2091109847847943</c:v>
                </c:pt>
                <c:pt idx="124">
                  <c:v>0.32227610954784214</c:v>
                </c:pt>
                <c:pt idx="125">
                  <c:v>0.45419763621763493</c:v>
                </c:pt>
                <c:pt idx="126">
                  <c:v>9.9020602883041445E-2</c:v>
                </c:pt>
                <c:pt idx="127">
                  <c:v>0.15981356433693472</c:v>
                </c:pt>
                <c:pt idx="128">
                  <c:v>0.74228259592887413</c:v>
                </c:pt>
                <c:pt idx="129">
                  <c:v>0.27780607827749698</c:v>
                </c:pt>
                <c:pt idx="130">
                  <c:v>0.1636010963327878</c:v>
                </c:pt>
                <c:pt idx="131">
                  <c:v>1.5448147982320636E-3</c:v>
                </c:pt>
                <c:pt idx="132">
                  <c:v>1.5879673028796177</c:v>
                </c:pt>
                <c:pt idx="133">
                  <c:v>4.9361641618351791E-2</c:v>
                </c:pt>
                <c:pt idx="134">
                  <c:v>0.20145972112450697</c:v>
                </c:pt>
                <c:pt idx="135">
                  <c:v>4.8538290860219374E-3</c:v>
                </c:pt>
                <c:pt idx="136">
                  <c:v>0.67957657700511853</c:v>
                </c:pt>
                <c:pt idx="137">
                  <c:v>3.5879413526939623E-2</c:v>
                </c:pt>
                <c:pt idx="138">
                  <c:v>7.2655850039640341E-2</c:v>
                </c:pt>
                <c:pt idx="139">
                  <c:v>0.13583447941305227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355-48AD-B8D9-9D74FD6AAD3F}"/>
            </c:ext>
          </c:extLst>
        </c:ser>
        <c:ser>
          <c:idx val="1"/>
          <c:order val="1"/>
          <c:tx>
            <c:strRef>
              <c:f>cav1ncav2nT2CPRtaper_long!$N$1</c:f>
              <c:strCache>
                <c:ptCount val="1"/>
                <c:pt idx="0">
                  <c:v>Ry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cav1ncav2nT2CPRtaper_long!$B$3:$B$190</c:f>
              <c:numCache>
                <c:formatCode>General</c:formatCode>
                <c:ptCount val="188"/>
                <c:pt idx="0">
                  <c:v>4.0034000000000001</c:v>
                </c:pt>
                <c:pt idx="1">
                  <c:v>4.0034200000000002</c:v>
                </c:pt>
                <c:pt idx="2">
                  <c:v>4.0139100000000001</c:v>
                </c:pt>
                <c:pt idx="3">
                  <c:v>4.0156599999999996</c:v>
                </c:pt>
                <c:pt idx="4">
                  <c:v>4.12988</c:v>
                </c:pt>
                <c:pt idx="5">
                  <c:v>4.1300600000000003</c:v>
                </c:pt>
                <c:pt idx="6">
                  <c:v>4.1586499999999997</c:v>
                </c:pt>
                <c:pt idx="7">
                  <c:v>4.1659100000000002</c:v>
                </c:pt>
                <c:pt idx="8">
                  <c:v>4.3146500000000003</c:v>
                </c:pt>
                <c:pt idx="9">
                  <c:v>4.3156400000000001</c:v>
                </c:pt>
                <c:pt idx="10">
                  <c:v>4.3443300000000002</c:v>
                </c:pt>
                <c:pt idx="11" formatCode="#,##0">
                  <c:v>4.3591499999999996</c:v>
                </c:pt>
                <c:pt idx="12">
                  <c:v>4.4584400000000004</c:v>
                </c:pt>
                <c:pt idx="13">
                  <c:v>4.4624899999999998</c:v>
                </c:pt>
                <c:pt idx="14">
                  <c:v>4.5138600000000002</c:v>
                </c:pt>
                <c:pt idx="15">
                  <c:v>4.5148799999999998</c:v>
                </c:pt>
                <c:pt idx="16">
                  <c:v>4.5315700000000003</c:v>
                </c:pt>
                <c:pt idx="17">
                  <c:v>4.5389799999999996</c:v>
                </c:pt>
                <c:pt idx="18">
                  <c:v>4.5583400000000003</c:v>
                </c:pt>
                <c:pt idx="19">
                  <c:v>4.5674999999999999</c:v>
                </c:pt>
                <c:pt idx="20">
                  <c:v>4.5877699999999999</c:v>
                </c:pt>
                <c:pt idx="21">
                  <c:v>4.5893499999999996</c:v>
                </c:pt>
                <c:pt idx="22">
                  <c:v>4.6120200000000002</c:v>
                </c:pt>
                <c:pt idx="23">
                  <c:v>4.6257999999999999</c:v>
                </c:pt>
                <c:pt idx="24">
                  <c:v>4.6314000000000002</c:v>
                </c:pt>
                <c:pt idx="25">
                  <c:v>4.6995899999999997</c:v>
                </c:pt>
                <c:pt idx="26">
                  <c:v>4.7242899999999999</c:v>
                </c:pt>
                <c:pt idx="27">
                  <c:v>4.7418199999999997</c:v>
                </c:pt>
                <c:pt idx="28">
                  <c:v>4.7636099999999999</c:v>
                </c:pt>
                <c:pt idx="29">
                  <c:v>4.7928699999999997</c:v>
                </c:pt>
                <c:pt idx="30">
                  <c:v>4.8294899999999998</c:v>
                </c:pt>
                <c:pt idx="31">
                  <c:v>4.8593999999999999</c:v>
                </c:pt>
                <c:pt idx="32">
                  <c:v>4.8709899999999999</c:v>
                </c:pt>
                <c:pt idx="33">
                  <c:v>4.9310999999999998</c:v>
                </c:pt>
                <c:pt idx="34">
                  <c:v>4.9606599999999998</c:v>
                </c:pt>
                <c:pt idx="35">
                  <c:v>5.0084900000000001</c:v>
                </c:pt>
                <c:pt idx="36">
                  <c:v>5.0664800000000003</c:v>
                </c:pt>
                <c:pt idx="37">
                  <c:v>5.1461100000000002</c:v>
                </c:pt>
                <c:pt idx="38">
                  <c:v>5.18492</c:v>
                </c:pt>
                <c:pt idx="39">
                  <c:v>5.2229299999999999</c:v>
                </c:pt>
                <c:pt idx="40">
                  <c:v>5.2965200000000001</c:v>
                </c:pt>
                <c:pt idx="41">
                  <c:v>5.3590999999999998</c:v>
                </c:pt>
                <c:pt idx="42">
                  <c:v>5.3620099999999997</c:v>
                </c:pt>
                <c:pt idx="43">
                  <c:v>5.3810599999999997</c:v>
                </c:pt>
                <c:pt idx="44">
                  <c:v>5.4485099999999997</c:v>
                </c:pt>
                <c:pt idx="45">
                  <c:v>5.4596099999999996</c:v>
                </c:pt>
                <c:pt idx="46">
                  <c:v>5.4755500000000001</c:v>
                </c:pt>
                <c:pt idx="47">
                  <c:v>5.4916200000000002</c:v>
                </c:pt>
                <c:pt idx="48">
                  <c:v>5.5037700000000003</c:v>
                </c:pt>
                <c:pt idx="49">
                  <c:v>5.5060500000000001</c:v>
                </c:pt>
                <c:pt idx="50">
                  <c:v>5.5572600000000003</c:v>
                </c:pt>
                <c:pt idx="51">
                  <c:v>5.5860000000000003</c:v>
                </c:pt>
                <c:pt idx="52">
                  <c:v>5.6089099999999998</c:v>
                </c:pt>
                <c:pt idx="53">
                  <c:v>5.6176500000000003</c:v>
                </c:pt>
                <c:pt idx="54">
                  <c:v>5.6274600000000001</c:v>
                </c:pt>
                <c:pt idx="55">
                  <c:v>5.6314399999999996</c:v>
                </c:pt>
                <c:pt idx="56">
                  <c:v>5.6433499999999999</c:v>
                </c:pt>
                <c:pt idx="57">
                  <c:v>5.6434499999999996</c:v>
                </c:pt>
                <c:pt idx="58">
                  <c:v>5.6468999999999996</c:v>
                </c:pt>
                <c:pt idx="59">
                  <c:v>5.6478400000000004</c:v>
                </c:pt>
                <c:pt idx="60">
                  <c:v>5.6581900000000003</c:v>
                </c:pt>
                <c:pt idx="62">
                  <c:v>5.6769400000000001</c:v>
                </c:pt>
                <c:pt idx="63">
                  <c:v>5.6841600000000003</c:v>
                </c:pt>
                <c:pt idx="64">
                  <c:v>5.6977399999999996</c:v>
                </c:pt>
                <c:pt idx="65">
                  <c:v>5.7188400000000001</c:v>
                </c:pt>
                <c:pt idx="67">
                  <c:v>5.7627899999999999</c:v>
                </c:pt>
                <c:pt idx="68">
                  <c:v>5.7647700000000004</c:v>
                </c:pt>
                <c:pt idx="69">
                  <c:v>5.7690900000000003</c:v>
                </c:pt>
                <c:pt idx="70">
                  <c:v>5.7718699999999998</c:v>
                </c:pt>
                <c:pt idx="71">
                  <c:v>5.7782299999999998</c:v>
                </c:pt>
                <c:pt idx="72">
                  <c:v>5.7847</c:v>
                </c:pt>
                <c:pt idx="73">
                  <c:v>5.8093899999999996</c:v>
                </c:pt>
                <c:pt idx="74">
                  <c:v>5.8174999999999999</c:v>
                </c:pt>
                <c:pt idx="75">
                  <c:v>5.8266799999999996</c:v>
                </c:pt>
                <c:pt idx="76">
                  <c:v>5.8357200000000002</c:v>
                </c:pt>
                <c:pt idx="77">
                  <c:v>5.8849299999999998</c:v>
                </c:pt>
                <c:pt idx="81">
                  <c:v>5.9252799999999999</c:v>
                </c:pt>
                <c:pt idx="82">
                  <c:v>5.93025</c:v>
                </c:pt>
                <c:pt idx="83">
                  <c:v>5.9521300000000004</c:v>
                </c:pt>
                <c:pt idx="84">
                  <c:v>5.95641</c:v>
                </c:pt>
                <c:pt idx="85">
                  <c:v>5.9598599999999999</c:v>
                </c:pt>
                <c:pt idx="86">
                  <c:v>5.9627699999999999</c:v>
                </c:pt>
                <c:pt idx="87">
                  <c:v>5.9862200000000003</c:v>
                </c:pt>
                <c:pt idx="88">
                  <c:v>5.9971899999999998</c:v>
                </c:pt>
                <c:pt idx="89">
                  <c:v>6.0083099999999998</c:v>
                </c:pt>
                <c:pt idx="90">
                  <c:v>6.0116500000000004</c:v>
                </c:pt>
                <c:pt idx="91">
                  <c:v>6.0735299999999999</c:v>
                </c:pt>
                <c:pt idx="92">
                  <c:v>6.0958300000000003</c:v>
                </c:pt>
                <c:pt idx="93">
                  <c:v>6.10954</c:v>
                </c:pt>
                <c:pt idx="94">
                  <c:v>6.1410299999999998</c:v>
                </c:pt>
                <c:pt idx="95">
                  <c:v>6.1488699999999996</c:v>
                </c:pt>
                <c:pt idx="96">
                  <c:v>6.1714700000000002</c:v>
                </c:pt>
                <c:pt idx="97">
                  <c:v>6.1989400000000003</c:v>
                </c:pt>
                <c:pt idx="98">
                  <c:v>6.2026500000000002</c:v>
                </c:pt>
                <c:pt idx="99">
                  <c:v>6.2116199999999999</c:v>
                </c:pt>
                <c:pt idx="100">
                  <c:v>6.2202200000000003</c:v>
                </c:pt>
                <c:pt idx="101">
                  <c:v>6.2272999999999996</c:v>
                </c:pt>
                <c:pt idx="102">
                  <c:v>6.2717200000000002</c:v>
                </c:pt>
                <c:pt idx="103">
                  <c:v>6.2822699999999996</c:v>
                </c:pt>
                <c:pt idx="104">
                  <c:v>6.29291</c:v>
                </c:pt>
                <c:pt idx="105">
                  <c:v>6.3441400000000003</c:v>
                </c:pt>
                <c:pt idx="106">
                  <c:v>6.3523300000000003</c:v>
                </c:pt>
                <c:pt idx="107">
                  <c:v>6.3779000000000003</c:v>
                </c:pt>
                <c:pt idx="108">
                  <c:v>6.4032200000000001</c:v>
                </c:pt>
                <c:pt idx="109">
                  <c:v>6.4112400000000003</c:v>
                </c:pt>
                <c:pt idx="110">
                  <c:v>6.4391699999999998</c:v>
                </c:pt>
                <c:pt idx="111">
                  <c:v>6.4643899999999999</c:v>
                </c:pt>
                <c:pt idx="112">
                  <c:v>6.4647500000000004</c:v>
                </c:pt>
                <c:pt idx="113">
                  <c:v>6.4869300000000001</c:v>
                </c:pt>
                <c:pt idx="114">
                  <c:v>6.5209900000000003</c:v>
                </c:pt>
                <c:pt idx="115">
                  <c:v>6.53301</c:v>
                </c:pt>
                <c:pt idx="116">
                  <c:v>6.5472799999999998</c:v>
                </c:pt>
                <c:pt idx="117">
                  <c:v>6.5716999999999999</c:v>
                </c:pt>
                <c:pt idx="118">
                  <c:v>6.5873699999999999</c:v>
                </c:pt>
                <c:pt idx="119">
                  <c:v>6.5986099999999999</c:v>
                </c:pt>
                <c:pt idx="121">
                  <c:v>6.6251800000000003</c:v>
                </c:pt>
                <c:pt idx="122">
                  <c:v>6.6724600000000001</c:v>
                </c:pt>
                <c:pt idx="123">
                  <c:v>6.6789800000000001</c:v>
                </c:pt>
                <c:pt idx="124">
                  <c:v>6.6950200000000004</c:v>
                </c:pt>
                <c:pt idx="125">
                  <c:v>6.7153799999999997</c:v>
                </c:pt>
                <c:pt idx="126">
                  <c:v>6.7247500000000002</c:v>
                </c:pt>
                <c:pt idx="127">
                  <c:v>6.7619999999999996</c:v>
                </c:pt>
                <c:pt idx="128">
                  <c:v>6.7984799999999996</c:v>
                </c:pt>
                <c:pt idx="129">
                  <c:v>6.8248899999999999</c:v>
                </c:pt>
                <c:pt idx="130">
                  <c:v>6.8452799999999998</c:v>
                </c:pt>
                <c:pt idx="131">
                  <c:v>6.8791599999999997</c:v>
                </c:pt>
                <c:pt idx="132">
                  <c:v>6.88652</c:v>
                </c:pt>
                <c:pt idx="133">
                  <c:v>6.9092399999999996</c:v>
                </c:pt>
                <c:pt idx="134">
                  <c:v>6.9121100000000002</c:v>
                </c:pt>
                <c:pt idx="135">
                  <c:v>6.93933</c:v>
                </c:pt>
                <c:pt idx="136">
                  <c:v>6.9408200000000004</c:v>
                </c:pt>
                <c:pt idx="137">
                  <c:v>6.95526</c:v>
                </c:pt>
                <c:pt idx="138">
                  <c:v>6.9896500000000001</c:v>
                </c:pt>
                <c:pt idx="139">
                  <c:v>6.9911799999999999</c:v>
                </c:pt>
              </c:numCache>
            </c:numRef>
          </c:xVal>
          <c:yVal>
            <c:numRef>
              <c:f>cav1ncav2nT2CPRtaper_long!$N$3:$N$190</c:f>
              <c:numCache>
                <c:formatCode>0.00E+00</c:formatCode>
                <c:ptCount val="188"/>
                <c:pt idx="0">
                  <c:v>96.923726959575632</c:v>
                </c:pt>
                <c:pt idx="1">
                  <c:v>2.230775640952095E-4</c:v>
                </c:pt>
                <c:pt idx="2">
                  <c:v>5.9445866076211838E-4</c:v>
                </c:pt>
                <c:pt idx="3">
                  <c:v>1.4133974415806712E-6</c:v>
                </c:pt>
                <c:pt idx="4">
                  <c:v>0.14554636034883617</c:v>
                </c:pt>
                <c:pt idx="5">
                  <c:v>0.18002779557619933</c:v>
                </c:pt>
                <c:pt idx="6">
                  <c:v>2.0449363236774471E-4</c:v>
                </c:pt>
                <c:pt idx="7">
                  <c:v>3.6626364181672609E-4</c:v>
                </c:pt>
                <c:pt idx="8">
                  <c:v>5.7338219550079133E-4</c:v>
                </c:pt>
                <c:pt idx="9">
                  <c:v>8.638302861915106E-4</c:v>
                </c:pt>
                <c:pt idx="10">
                  <c:v>8.8186496877132054E-4</c:v>
                </c:pt>
                <c:pt idx="11">
                  <c:v>1.2242048107214147E-4</c:v>
                </c:pt>
                <c:pt idx="12">
                  <c:v>6.8829634703224576E-2</c:v>
                </c:pt>
                <c:pt idx="13">
                  <c:v>2.9517778621952682E-2</c:v>
                </c:pt>
                <c:pt idx="14">
                  <c:v>1.9780892099700771</c:v>
                </c:pt>
                <c:pt idx="15">
                  <c:v>28.581015701532532</c:v>
                </c:pt>
                <c:pt idx="16">
                  <c:v>1.9720425209910706</c:v>
                </c:pt>
                <c:pt idx="17">
                  <c:v>1.1821313552567843</c:v>
                </c:pt>
                <c:pt idx="18" formatCode="General">
                  <c:v>6.7686293227589909</c:v>
                </c:pt>
                <c:pt idx="19">
                  <c:v>6.6680135055088696</c:v>
                </c:pt>
                <c:pt idx="20">
                  <c:v>7.3516695269266102E-2</c:v>
                </c:pt>
                <c:pt idx="21">
                  <c:v>9.7473076610093354</c:v>
                </c:pt>
                <c:pt idx="22">
                  <c:v>0.27231936005918583</c:v>
                </c:pt>
                <c:pt idx="23">
                  <c:v>0.7396540912441929</c:v>
                </c:pt>
                <c:pt idx="24">
                  <c:v>1.4077185445945573</c:v>
                </c:pt>
                <c:pt idx="25">
                  <c:v>0.18759869571376506</c:v>
                </c:pt>
                <c:pt idx="26" formatCode="General">
                  <c:v>0.13148956418585039</c:v>
                </c:pt>
                <c:pt idx="27">
                  <c:v>0.17673191942643066</c:v>
                </c:pt>
                <c:pt idx="28">
                  <c:v>0.30965010761637773</c:v>
                </c:pt>
                <c:pt idx="29">
                  <c:v>16.180849624544024</c:v>
                </c:pt>
                <c:pt idx="30">
                  <c:v>0.99512956806033537</c:v>
                </c:pt>
                <c:pt idx="31">
                  <c:v>0.2904038936373407</c:v>
                </c:pt>
                <c:pt idx="32">
                  <c:v>2.6990851112983605</c:v>
                </c:pt>
                <c:pt idx="33">
                  <c:v>0.13258156858505865</c:v>
                </c:pt>
                <c:pt idx="34">
                  <c:v>2.0892635110342967E-2</c:v>
                </c:pt>
                <c:pt idx="35">
                  <c:v>0.13805979263446339</c:v>
                </c:pt>
                <c:pt idx="36">
                  <c:v>6.6200257714814955E-4</c:v>
                </c:pt>
                <c:pt idx="37">
                  <c:v>5.5380467906194098E-4</c:v>
                </c:pt>
                <c:pt idx="38">
                  <c:v>0.66235672679708002</c:v>
                </c:pt>
                <c:pt idx="39">
                  <c:v>0.52123209669680615</c:v>
                </c:pt>
                <c:pt idx="40">
                  <c:v>3.7342260306970463</c:v>
                </c:pt>
                <c:pt idx="41">
                  <c:v>63.600546539925652</c:v>
                </c:pt>
                <c:pt idx="42">
                  <c:v>684.79169377656558</c:v>
                </c:pt>
                <c:pt idx="43">
                  <c:v>5.6848348915152487</c:v>
                </c:pt>
                <c:pt idx="44">
                  <c:v>2.7756334749749188E-3</c:v>
                </c:pt>
                <c:pt idx="45">
                  <c:v>304.57031060282475</c:v>
                </c:pt>
                <c:pt idx="46">
                  <c:v>10.453872969416917</c:v>
                </c:pt>
                <c:pt idx="47">
                  <c:v>6.2922559968736396</c:v>
                </c:pt>
                <c:pt idx="48">
                  <c:v>108.1847704150255</c:v>
                </c:pt>
                <c:pt idx="49">
                  <c:v>50.015851645612962</c:v>
                </c:pt>
                <c:pt idx="50">
                  <c:v>5.4705425937677106</c:v>
                </c:pt>
                <c:pt idx="51">
                  <c:v>138.47026617100832</c:v>
                </c:pt>
                <c:pt idx="52">
                  <c:v>0.10177200094094073</c:v>
                </c:pt>
                <c:pt idx="53">
                  <c:v>0.66740638243039951</c:v>
                </c:pt>
                <c:pt idx="54">
                  <c:v>9.1078081593795601E-2</c:v>
                </c:pt>
                <c:pt idx="55">
                  <c:v>1.4344946028446599</c:v>
                </c:pt>
                <c:pt idx="56">
                  <c:v>0.1684900843026132</c:v>
                </c:pt>
                <c:pt idx="57">
                  <c:v>0.40628485693139471</c:v>
                </c:pt>
                <c:pt idx="58">
                  <c:v>0.12772212160667715</c:v>
                </c:pt>
                <c:pt idx="59">
                  <c:v>9.0675898398564769E-2</c:v>
                </c:pt>
                <c:pt idx="60">
                  <c:v>12.846618177232642</c:v>
                </c:pt>
                <c:pt idx="61">
                  <c:v>0</c:v>
                </c:pt>
                <c:pt idx="62">
                  <c:v>0.42792988043810171</c:v>
                </c:pt>
                <c:pt idx="63">
                  <c:v>0.18660256013789681</c:v>
                </c:pt>
                <c:pt idx="64">
                  <c:v>3.9055595426774503E-2</c:v>
                </c:pt>
                <c:pt idx="65">
                  <c:v>9.7988910702592164E-2</c:v>
                </c:pt>
                <c:pt idx="66">
                  <c:v>0</c:v>
                </c:pt>
                <c:pt idx="67">
                  <c:v>0.15028430809122043</c:v>
                </c:pt>
                <c:pt idx="68">
                  <c:v>0.16077702910133593</c:v>
                </c:pt>
                <c:pt idx="69">
                  <c:v>2.7045533960008239</c:v>
                </c:pt>
                <c:pt idx="70">
                  <c:v>0.44469977333573663</c:v>
                </c:pt>
                <c:pt idx="71">
                  <c:v>1.4301490970202994E-2</c:v>
                </c:pt>
                <c:pt idx="72">
                  <c:v>0.23233074192531072</c:v>
                </c:pt>
                <c:pt idx="73">
                  <c:v>1.9741018233000739E-2</c:v>
                </c:pt>
                <c:pt idx="74">
                  <c:v>0.26165894907619142</c:v>
                </c:pt>
                <c:pt idx="75">
                  <c:v>0.27967303334752391</c:v>
                </c:pt>
                <c:pt idx="76">
                  <c:v>1.3517508228736853E-4</c:v>
                </c:pt>
                <c:pt idx="77">
                  <c:v>5.7011836448204053E-2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0.21972774320137708</c:v>
                </c:pt>
                <c:pt idx="82">
                  <c:v>6.9397491757530002E-7</c:v>
                </c:pt>
                <c:pt idx="83">
                  <c:v>0.57024696919354656</c:v>
                </c:pt>
                <c:pt idx="84">
                  <c:v>1.838995413164709E-3</c:v>
                </c:pt>
                <c:pt idx="85">
                  <c:v>0.76863534806209566</c:v>
                </c:pt>
                <c:pt idx="86">
                  <c:v>0.18374263724430187</c:v>
                </c:pt>
                <c:pt idx="87">
                  <c:v>1.5173108134560207</c:v>
                </c:pt>
                <c:pt idx="88">
                  <c:v>0.28069000617432044</c:v>
                </c:pt>
                <c:pt idx="89">
                  <c:v>1.0702042646512324</c:v>
                </c:pt>
                <c:pt idx="90">
                  <c:v>6.8804354149363395E-2</c:v>
                </c:pt>
                <c:pt idx="91">
                  <c:v>4.2622170306628113E-2</c:v>
                </c:pt>
                <c:pt idx="92">
                  <c:v>2.2325305256427016E-4</c:v>
                </c:pt>
                <c:pt idx="93">
                  <c:v>6.4065950223277338E-2</c:v>
                </c:pt>
                <c:pt idx="94">
                  <c:v>4.56964524250782E-2</c:v>
                </c:pt>
                <c:pt idx="95">
                  <c:v>0.14524028257471547</c:v>
                </c:pt>
                <c:pt idx="96">
                  <c:v>1.536728213264597E-2</c:v>
                </c:pt>
                <c:pt idx="97">
                  <c:v>1.364200315854024E-4</c:v>
                </c:pt>
                <c:pt idx="98">
                  <c:v>2.9046107947809537E-2</c:v>
                </c:pt>
                <c:pt idx="99">
                  <c:v>0.63254411259641585</c:v>
                </c:pt>
                <c:pt idx="100">
                  <c:v>0.74827498093859868</c:v>
                </c:pt>
                <c:pt idx="101">
                  <c:v>23.33759292468438</c:v>
                </c:pt>
                <c:pt idx="102">
                  <c:v>2.9118692524487317E-3</c:v>
                </c:pt>
                <c:pt idx="103">
                  <c:v>3.1124941217371034E-3</c:v>
                </c:pt>
                <c:pt idx="104">
                  <c:v>6.2584008792019433E-2</c:v>
                </c:pt>
                <c:pt idx="105">
                  <c:v>1.1654657742492549E-6</c:v>
                </c:pt>
                <c:pt idx="106">
                  <c:v>0.27379668042420569</c:v>
                </c:pt>
                <c:pt idx="107">
                  <c:v>8.25737775220956E-3</c:v>
                </c:pt>
                <c:pt idx="108">
                  <c:v>2.4675054109329392E-3</c:v>
                </c:pt>
                <c:pt idx="109">
                  <c:v>1.2921610355018716E-3</c:v>
                </c:pt>
                <c:pt idx="110">
                  <c:v>6.3695882869387278E-3</c:v>
                </c:pt>
                <c:pt idx="111">
                  <c:v>7.940054475194594E-2</c:v>
                </c:pt>
                <c:pt idx="112">
                  <c:v>2.88068120772546E-2</c:v>
                </c:pt>
                <c:pt idx="113">
                  <c:v>0.55460388307666719</c:v>
                </c:pt>
                <c:pt idx="114">
                  <c:v>1.7168334227240453E-3</c:v>
                </c:pt>
                <c:pt idx="115">
                  <c:v>13.211228664211944</c:v>
                </c:pt>
                <c:pt idx="116">
                  <c:v>3.1114196601720746E-2</c:v>
                </c:pt>
                <c:pt idx="117">
                  <c:v>3.2941347018684071E-2</c:v>
                </c:pt>
                <c:pt idx="118">
                  <c:v>1.748898363188664E-2</c:v>
                </c:pt>
                <c:pt idx="119">
                  <c:v>2.4054181613284964E-3</c:v>
                </c:pt>
                <c:pt idx="120">
                  <c:v>0</c:v>
                </c:pt>
                <c:pt idx="121">
                  <c:v>1.5022305139265814E-2</c:v>
                </c:pt>
                <c:pt idx="122">
                  <c:v>8.3968277932821564E-2</c:v>
                </c:pt>
                <c:pt idx="123">
                  <c:v>8.7274885753096741E-8</c:v>
                </c:pt>
                <c:pt idx="124">
                  <c:v>3.0648602411111445E-3</c:v>
                </c:pt>
                <c:pt idx="125">
                  <c:v>9.6204066253971515E-2</c:v>
                </c:pt>
                <c:pt idx="126">
                  <c:v>2.490504833865989E-3</c:v>
                </c:pt>
                <c:pt idx="127">
                  <c:v>0.11415254595495336</c:v>
                </c:pt>
                <c:pt idx="128">
                  <c:v>6.1880541004307101E-2</c:v>
                </c:pt>
                <c:pt idx="129">
                  <c:v>3.9578791892868091E-4</c:v>
                </c:pt>
                <c:pt idx="130">
                  <c:v>8.0134194646433912E-2</c:v>
                </c:pt>
                <c:pt idx="131">
                  <c:v>0.64413960042308682</c:v>
                </c:pt>
                <c:pt idx="132">
                  <c:v>7.9745867001510651E-2</c:v>
                </c:pt>
                <c:pt idx="133">
                  <c:v>4.9361641618351791E-2</c:v>
                </c:pt>
                <c:pt idx="134">
                  <c:v>4.0238364511836367E-3</c:v>
                </c:pt>
                <c:pt idx="135">
                  <c:v>9.0151785557714095E-2</c:v>
                </c:pt>
                <c:pt idx="136">
                  <c:v>3.2441431453992804E-4</c:v>
                </c:pt>
                <c:pt idx="137">
                  <c:v>4.9947152336644228E-2</c:v>
                </c:pt>
                <c:pt idx="138">
                  <c:v>3.2638669921232731E-3</c:v>
                </c:pt>
                <c:pt idx="139">
                  <c:v>1.5510530596392837E-3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355-48AD-B8D9-9D74FD6AAD3F}"/>
            </c:ext>
          </c:extLst>
        </c:ser>
        <c:ser>
          <c:idx val="3"/>
          <c:order val="3"/>
          <c:tx>
            <c:strRef>
              <c:f>cav1ncav2nT2CPRtaper_long!$P$1</c:f>
              <c:strCache>
                <c:ptCount val="1"/>
                <c:pt idx="0">
                  <c:v>Rx PL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strRef>
              <c:f>cav1ncav2nT2CPRtaper_long!$B$2:$B$225</c:f>
              <c:strCache>
                <c:ptCount val="224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4,01391</c:v>
                </c:pt>
                <c:pt idx="4">
                  <c:v>4,01566</c:v>
                </c:pt>
                <c:pt idx="5">
                  <c:v>4,12988</c:v>
                </c:pt>
                <c:pt idx="6">
                  <c:v>4,13006</c:v>
                </c:pt>
                <c:pt idx="7">
                  <c:v>4,15865</c:v>
                </c:pt>
                <c:pt idx="8">
                  <c:v>4,16591</c:v>
                </c:pt>
                <c:pt idx="9">
                  <c:v>4,31465</c:v>
                </c:pt>
                <c:pt idx="10">
                  <c:v>4,31564</c:v>
                </c:pt>
                <c:pt idx="11">
                  <c:v>4,34433</c:v>
                </c:pt>
                <c:pt idx="12">
                  <c:v>4</c:v>
                </c:pt>
                <c:pt idx="13">
                  <c:v>4,45844</c:v>
                </c:pt>
                <c:pt idx="14">
                  <c:v>4,46249</c:v>
                </c:pt>
                <c:pt idx="15">
                  <c:v>4,51386</c:v>
                </c:pt>
                <c:pt idx="16">
                  <c:v>4,51488</c:v>
                </c:pt>
                <c:pt idx="17">
                  <c:v>4,53157</c:v>
                </c:pt>
                <c:pt idx="18">
                  <c:v>4,53898</c:v>
                </c:pt>
                <c:pt idx="19">
                  <c:v>4,55834</c:v>
                </c:pt>
                <c:pt idx="20">
                  <c:v>4,5675</c:v>
                </c:pt>
                <c:pt idx="21">
                  <c:v>4,58777</c:v>
                </c:pt>
                <c:pt idx="22">
                  <c:v>4,58935</c:v>
                </c:pt>
                <c:pt idx="23">
                  <c:v>4,61202</c:v>
                </c:pt>
                <c:pt idx="24">
                  <c:v>4,6258</c:v>
                </c:pt>
                <c:pt idx="25">
                  <c:v>4,6314</c:v>
                </c:pt>
                <c:pt idx="26">
                  <c:v>4,69959</c:v>
                </c:pt>
                <c:pt idx="27">
                  <c:v>4,72429</c:v>
                </c:pt>
                <c:pt idx="28">
                  <c:v>4,74182</c:v>
                </c:pt>
                <c:pt idx="29">
                  <c:v>4,76361</c:v>
                </c:pt>
                <c:pt idx="30">
                  <c:v>4,79287</c:v>
                </c:pt>
                <c:pt idx="31">
                  <c:v>4,82949</c:v>
                </c:pt>
                <c:pt idx="32">
                  <c:v>4,8594</c:v>
                </c:pt>
                <c:pt idx="33">
                  <c:v>4,87099</c:v>
                </c:pt>
                <c:pt idx="34">
                  <c:v>4,9311</c:v>
                </c:pt>
                <c:pt idx="35">
                  <c:v>4,96066</c:v>
                </c:pt>
                <c:pt idx="36">
                  <c:v>5,00849</c:v>
                </c:pt>
                <c:pt idx="37">
                  <c:v>5,06648</c:v>
                </c:pt>
                <c:pt idx="38">
                  <c:v>5,14611</c:v>
                </c:pt>
                <c:pt idx="39">
                  <c:v>5,18492</c:v>
                </c:pt>
                <c:pt idx="40">
                  <c:v>5,22293</c:v>
                </c:pt>
                <c:pt idx="41">
                  <c:v>5,29652</c:v>
                </c:pt>
                <c:pt idx="42">
                  <c:v>5,3591</c:v>
                </c:pt>
                <c:pt idx="43">
                  <c:v>5,36201</c:v>
                </c:pt>
                <c:pt idx="44">
                  <c:v>5,38106</c:v>
                </c:pt>
                <c:pt idx="45">
                  <c:v>5,44851</c:v>
                </c:pt>
                <c:pt idx="46">
                  <c:v>5,45961</c:v>
                </c:pt>
                <c:pt idx="47">
                  <c:v>5,47555</c:v>
                </c:pt>
                <c:pt idx="48">
                  <c:v>5,49162</c:v>
                </c:pt>
                <c:pt idx="49">
                  <c:v>5,50377</c:v>
                </c:pt>
                <c:pt idx="50">
                  <c:v>5,50605</c:v>
                </c:pt>
                <c:pt idx="51">
                  <c:v>5,55726</c:v>
                </c:pt>
                <c:pt idx="52">
                  <c:v>5,586</c:v>
                </c:pt>
                <c:pt idx="53">
                  <c:v>5,60891</c:v>
                </c:pt>
                <c:pt idx="54">
                  <c:v>5,61765</c:v>
                </c:pt>
                <c:pt idx="55">
                  <c:v>5,62746</c:v>
                </c:pt>
                <c:pt idx="56">
                  <c:v>5,63144</c:v>
                </c:pt>
                <c:pt idx="57">
                  <c:v>5,64335</c:v>
                </c:pt>
                <c:pt idx="58">
                  <c:v>5,64345</c:v>
                </c:pt>
                <c:pt idx="59">
                  <c:v>5,6469</c:v>
                </c:pt>
                <c:pt idx="60">
                  <c:v>5,64784</c:v>
                </c:pt>
                <c:pt idx="61">
                  <c:v>5,65819</c:v>
                </c:pt>
                <c:pt idx="63">
                  <c:v>5,67694</c:v>
                </c:pt>
                <c:pt idx="64">
                  <c:v>5,68416</c:v>
                </c:pt>
                <c:pt idx="65">
                  <c:v>5,69774</c:v>
                </c:pt>
                <c:pt idx="66">
                  <c:v>5,71884</c:v>
                </c:pt>
                <c:pt idx="68">
                  <c:v>5,76279</c:v>
                </c:pt>
                <c:pt idx="69">
                  <c:v>5,76477</c:v>
                </c:pt>
                <c:pt idx="70">
                  <c:v>5,76909</c:v>
                </c:pt>
                <c:pt idx="71">
                  <c:v>5,77187</c:v>
                </c:pt>
                <c:pt idx="72">
                  <c:v>5,77823</c:v>
                </c:pt>
                <c:pt idx="73">
                  <c:v>5,7847</c:v>
                </c:pt>
                <c:pt idx="74">
                  <c:v>5,80939</c:v>
                </c:pt>
                <c:pt idx="75">
                  <c:v>5,8175</c:v>
                </c:pt>
                <c:pt idx="76">
                  <c:v>5,82668</c:v>
                </c:pt>
                <c:pt idx="77">
                  <c:v>5,83572</c:v>
                </c:pt>
                <c:pt idx="78">
                  <c:v>5,88493</c:v>
                </c:pt>
                <c:pt idx="82">
                  <c:v>5,92528</c:v>
                </c:pt>
                <c:pt idx="83">
                  <c:v>5,93025</c:v>
                </c:pt>
                <c:pt idx="84">
                  <c:v>5,95213</c:v>
                </c:pt>
                <c:pt idx="85">
                  <c:v>5,95641</c:v>
                </c:pt>
                <c:pt idx="86">
                  <c:v>5,95986</c:v>
                </c:pt>
                <c:pt idx="87">
                  <c:v>5,96277</c:v>
                </c:pt>
                <c:pt idx="88">
                  <c:v>5,98622</c:v>
                </c:pt>
                <c:pt idx="89">
                  <c:v>5,99719</c:v>
                </c:pt>
                <c:pt idx="90">
                  <c:v>6,00831</c:v>
                </c:pt>
                <c:pt idx="91">
                  <c:v>6,01165</c:v>
                </c:pt>
                <c:pt idx="92">
                  <c:v>6,07353</c:v>
                </c:pt>
                <c:pt idx="93">
                  <c:v>6,09583</c:v>
                </c:pt>
                <c:pt idx="94">
                  <c:v>6,10954</c:v>
                </c:pt>
                <c:pt idx="95">
                  <c:v>6,14103</c:v>
                </c:pt>
                <c:pt idx="96">
                  <c:v>6,14887</c:v>
                </c:pt>
                <c:pt idx="97">
                  <c:v>6,17147</c:v>
                </c:pt>
                <c:pt idx="98">
                  <c:v>6,19894</c:v>
                </c:pt>
                <c:pt idx="99">
                  <c:v>6,20265</c:v>
                </c:pt>
                <c:pt idx="100">
                  <c:v>6,21162</c:v>
                </c:pt>
                <c:pt idx="101">
                  <c:v>6,22022</c:v>
                </c:pt>
                <c:pt idx="102">
                  <c:v>6,2273</c:v>
                </c:pt>
                <c:pt idx="103">
                  <c:v>6,27172</c:v>
                </c:pt>
                <c:pt idx="104">
                  <c:v>6,28227</c:v>
                </c:pt>
                <c:pt idx="105">
                  <c:v>6,29291</c:v>
                </c:pt>
                <c:pt idx="106">
                  <c:v>6,34414</c:v>
                </c:pt>
                <c:pt idx="107">
                  <c:v>6,35233</c:v>
                </c:pt>
                <c:pt idx="108">
                  <c:v>6,3779</c:v>
                </c:pt>
                <c:pt idx="109">
                  <c:v>6,40322</c:v>
                </c:pt>
                <c:pt idx="110">
                  <c:v>6,41124</c:v>
                </c:pt>
                <c:pt idx="111">
                  <c:v>6,43917</c:v>
                </c:pt>
                <c:pt idx="112">
                  <c:v>6,46439</c:v>
                </c:pt>
                <c:pt idx="113">
                  <c:v>6,46475</c:v>
                </c:pt>
                <c:pt idx="114">
                  <c:v>6,48693</c:v>
                </c:pt>
                <c:pt idx="115">
                  <c:v>6,52099</c:v>
                </c:pt>
                <c:pt idx="116">
                  <c:v>6,53301</c:v>
                </c:pt>
                <c:pt idx="117">
                  <c:v>6,54728</c:v>
                </c:pt>
                <c:pt idx="118">
                  <c:v>6,5717</c:v>
                </c:pt>
                <c:pt idx="119">
                  <c:v>6,58737</c:v>
                </c:pt>
                <c:pt idx="120">
                  <c:v>6,59861</c:v>
                </c:pt>
                <c:pt idx="122">
                  <c:v>6,62518</c:v>
                </c:pt>
                <c:pt idx="123">
                  <c:v>6,67246</c:v>
                </c:pt>
                <c:pt idx="124">
                  <c:v>6,67898</c:v>
                </c:pt>
                <c:pt idx="125">
                  <c:v>6,69502</c:v>
                </c:pt>
                <c:pt idx="126">
                  <c:v>6,71538</c:v>
                </c:pt>
                <c:pt idx="127">
                  <c:v>6,72475</c:v>
                </c:pt>
                <c:pt idx="128">
                  <c:v>6,762</c:v>
                </c:pt>
                <c:pt idx="129">
                  <c:v>6,79848</c:v>
                </c:pt>
                <c:pt idx="130">
                  <c:v>6,82489</c:v>
                </c:pt>
                <c:pt idx="131">
                  <c:v>6,84528</c:v>
                </c:pt>
                <c:pt idx="132">
                  <c:v>6,87916</c:v>
                </c:pt>
                <c:pt idx="133">
                  <c:v>6,88652</c:v>
                </c:pt>
                <c:pt idx="134">
                  <c:v>6,90924</c:v>
                </c:pt>
                <c:pt idx="135">
                  <c:v>6,91211</c:v>
                </c:pt>
                <c:pt idx="136">
                  <c:v>6,93933</c:v>
                </c:pt>
                <c:pt idx="137">
                  <c:v>6,94082</c:v>
                </c:pt>
                <c:pt idx="138">
                  <c:v>6,95526</c:v>
                </c:pt>
                <c:pt idx="139">
                  <c:v>6,98965</c:v>
                </c:pt>
                <c:pt idx="140">
                  <c:v>6,99118</c:v>
                </c:pt>
                <c:pt idx="194">
                  <c:v>Freq PEC</c:v>
                </c:pt>
                <c:pt idx="195">
                  <c:v>2,67824</c:v>
                </c:pt>
                <c:pt idx="196">
                  <c:v>2,676824</c:v>
                </c:pt>
                <c:pt idx="197">
                  <c:v>2,78803</c:v>
                </c:pt>
                <c:pt idx="198">
                  <c:v>2,85595</c:v>
                </c:pt>
                <c:pt idx="199">
                  <c:v>2,85595</c:v>
                </c:pt>
                <c:pt idx="200">
                  <c:v>2,9986</c:v>
                </c:pt>
                <c:pt idx="201">
                  <c:v>2,99861</c:v>
                </c:pt>
                <c:pt idx="202">
                  <c:v>3,03491</c:v>
                </c:pt>
                <c:pt idx="203">
                  <c:v>3,24829</c:v>
                </c:pt>
                <c:pt idx="204">
                  <c:v>4,01279</c:v>
                </c:pt>
                <c:pt idx="205">
                  <c:v>4,01564</c:v>
                </c:pt>
                <c:pt idx="206">
                  <c:v>4,04878</c:v>
                </c:pt>
                <c:pt idx="207">
                  <c:v>4,04878</c:v>
                </c:pt>
                <c:pt idx="208">
                  <c:v>4,15534</c:v>
                </c:pt>
                <c:pt idx="209">
                  <c:v>4,16616</c:v>
                </c:pt>
                <c:pt idx="210">
                  <c:v>4,16892</c:v>
                </c:pt>
                <c:pt idx="211">
                  <c:v>4,33033</c:v>
                </c:pt>
                <c:pt idx="212">
                  <c:v>4,34164</c:v>
                </c:pt>
                <c:pt idx="213">
                  <c:v>4,39918</c:v>
                </c:pt>
                <c:pt idx="214">
                  <c:v>4,40818</c:v>
                </c:pt>
                <c:pt idx="215">
                  <c:v>4,51686</c:v>
                </c:pt>
                <c:pt idx="216">
                  <c:v>4,53539</c:v>
                </c:pt>
                <c:pt idx="217">
                  <c:v>4,62657</c:v>
                </c:pt>
                <c:pt idx="218">
                  <c:v>4,63196</c:v>
                </c:pt>
                <c:pt idx="219">
                  <c:v>4,64329</c:v>
                </c:pt>
                <c:pt idx="220">
                  <c:v>4,69951</c:v>
                </c:pt>
                <c:pt idx="221">
                  <c:v>4,70814</c:v>
                </c:pt>
                <c:pt idx="222">
                  <c:v>4,73029</c:v>
                </c:pt>
                <c:pt idx="223">
                  <c:v>4,77039</c:v>
                </c:pt>
              </c:strCache>
            </c:strRef>
          </c:xVal>
          <c:yVal>
            <c:numRef>
              <c:f>cav1ncav2nT2CPRtaper_long!$P$2:$P$225</c:f>
              <c:numCache>
                <c:formatCode>General</c:formatCode>
                <c:ptCount val="224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4.5</c:v>
                </c:pt>
                <c:pt idx="121">
                  <c:v>4.5</c:v>
                </c:pt>
                <c:pt idx="122">
                  <c:v>4.5</c:v>
                </c:pt>
                <c:pt idx="123">
                  <c:v>4.5</c:v>
                </c:pt>
                <c:pt idx="125">
                  <c:v>4.5</c:v>
                </c:pt>
                <c:pt idx="128">
                  <c:v>4.5</c:v>
                </c:pt>
                <c:pt idx="129">
                  <c:v>4.5</c:v>
                </c:pt>
                <c:pt idx="130">
                  <c:v>4.5</c:v>
                </c:pt>
                <c:pt idx="131">
                  <c:v>4.5</c:v>
                </c:pt>
                <c:pt idx="132">
                  <c:v>4.5</c:v>
                </c:pt>
                <c:pt idx="133">
                  <c:v>4.5</c:v>
                </c:pt>
                <c:pt idx="134">
                  <c:v>4.5</c:v>
                </c:pt>
                <c:pt idx="135">
                  <c:v>4.5</c:v>
                </c:pt>
                <c:pt idx="136">
                  <c:v>4.5</c:v>
                </c:pt>
                <c:pt idx="137">
                  <c:v>4.5</c:v>
                </c:pt>
                <c:pt idx="138">
                  <c:v>4.5</c:v>
                </c:pt>
                <c:pt idx="139">
                  <c:v>4.5</c:v>
                </c:pt>
                <c:pt idx="140">
                  <c:v>4.5</c:v>
                </c:pt>
                <c:pt idx="141">
                  <c:v>4.5</c:v>
                </c:pt>
                <c:pt idx="142">
                  <c:v>4.5</c:v>
                </c:pt>
                <c:pt idx="143">
                  <c:v>4.5</c:v>
                </c:pt>
                <c:pt idx="144">
                  <c:v>4.5</c:v>
                </c:pt>
                <c:pt idx="145">
                  <c:v>4.5</c:v>
                </c:pt>
                <c:pt idx="146">
                  <c:v>4.5</c:v>
                </c:pt>
                <c:pt idx="147">
                  <c:v>4.5</c:v>
                </c:pt>
                <c:pt idx="148">
                  <c:v>4.5</c:v>
                </c:pt>
                <c:pt idx="149">
                  <c:v>4.5</c:v>
                </c:pt>
                <c:pt idx="150">
                  <c:v>4.5</c:v>
                </c:pt>
                <c:pt idx="151">
                  <c:v>4.5</c:v>
                </c:pt>
                <c:pt idx="152">
                  <c:v>4.5</c:v>
                </c:pt>
                <c:pt idx="153">
                  <c:v>4.5</c:v>
                </c:pt>
                <c:pt idx="154">
                  <c:v>4.5</c:v>
                </c:pt>
                <c:pt idx="155">
                  <c:v>4.5</c:v>
                </c:pt>
                <c:pt idx="156">
                  <c:v>4.5</c:v>
                </c:pt>
                <c:pt idx="157">
                  <c:v>4.5</c:v>
                </c:pt>
                <c:pt idx="158">
                  <c:v>4.5</c:v>
                </c:pt>
                <c:pt idx="159">
                  <c:v>4.5</c:v>
                </c:pt>
                <c:pt idx="160">
                  <c:v>4.5</c:v>
                </c:pt>
                <c:pt idx="161">
                  <c:v>4.5</c:v>
                </c:pt>
                <c:pt idx="162">
                  <c:v>4.5</c:v>
                </c:pt>
                <c:pt idx="163">
                  <c:v>4.5</c:v>
                </c:pt>
                <c:pt idx="164">
                  <c:v>4.5</c:v>
                </c:pt>
                <c:pt idx="165">
                  <c:v>4.5</c:v>
                </c:pt>
                <c:pt idx="166">
                  <c:v>4.5</c:v>
                </c:pt>
                <c:pt idx="167">
                  <c:v>4.5</c:v>
                </c:pt>
                <c:pt idx="168">
                  <c:v>4.5</c:v>
                </c:pt>
                <c:pt idx="169">
                  <c:v>4.5</c:v>
                </c:pt>
                <c:pt idx="170">
                  <c:v>4.5</c:v>
                </c:pt>
                <c:pt idx="171">
                  <c:v>4.5</c:v>
                </c:pt>
                <c:pt idx="172">
                  <c:v>4.5</c:v>
                </c:pt>
                <c:pt idx="173">
                  <c:v>4.5</c:v>
                </c:pt>
                <c:pt idx="174">
                  <c:v>4.5</c:v>
                </c:pt>
                <c:pt idx="175">
                  <c:v>4.5</c:v>
                </c:pt>
                <c:pt idx="176">
                  <c:v>4.5</c:v>
                </c:pt>
                <c:pt idx="177">
                  <c:v>4.5</c:v>
                </c:pt>
                <c:pt idx="178">
                  <c:v>4.5</c:v>
                </c:pt>
                <c:pt idx="179">
                  <c:v>4.5</c:v>
                </c:pt>
                <c:pt idx="180">
                  <c:v>4.5</c:v>
                </c:pt>
                <c:pt idx="181">
                  <c:v>4.5</c:v>
                </c:pt>
                <c:pt idx="182">
                  <c:v>4.5</c:v>
                </c:pt>
                <c:pt idx="183">
                  <c:v>4.5</c:v>
                </c:pt>
                <c:pt idx="184">
                  <c:v>4.5</c:v>
                </c:pt>
                <c:pt idx="185">
                  <c:v>4.5</c:v>
                </c:pt>
                <c:pt idx="186">
                  <c:v>4.5</c:v>
                </c:pt>
                <c:pt idx="187">
                  <c:v>4.5</c:v>
                </c:pt>
                <c:pt idx="188">
                  <c:v>4.5</c:v>
                </c:pt>
                <c:pt idx="189">
                  <c:v>4.5</c:v>
                </c:pt>
                <c:pt idx="190">
                  <c:v>4.5</c:v>
                </c:pt>
                <c:pt idx="191">
                  <c:v>4.5</c:v>
                </c:pt>
                <c:pt idx="192">
                  <c:v>4.5</c:v>
                </c:pt>
                <c:pt idx="193">
                  <c:v>4.5</c:v>
                </c:pt>
                <c:pt idx="194">
                  <c:v>4.5</c:v>
                </c:pt>
                <c:pt idx="195">
                  <c:v>4.5</c:v>
                </c:pt>
                <c:pt idx="196">
                  <c:v>4.5</c:v>
                </c:pt>
                <c:pt idx="197">
                  <c:v>4.5</c:v>
                </c:pt>
                <c:pt idx="198">
                  <c:v>4.5</c:v>
                </c:pt>
                <c:pt idx="199">
                  <c:v>4.5</c:v>
                </c:pt>
                <c:pt idx="200">
                  <c:v>4.5</c:v>
                </c:pt>
                <c:pt idx="201">
                  <c:v>4.5</c:v>
                </c:pt>
                <c:pt idx="202">
                  <c:v>4.5</c:v>
                </c:pt>
                <c:pt idx="203">
                  <c:v>4.5</c:v>
                </c:pt>
                <c:pt idx="204">
                  <c:v>4.5</c:v>
                </c:pt>
                <c:pt idx="205">
                  <c:v>4.5</c:v>
                </c:pt>
                <c:pt idx="206">
                  <c:v>4.5</c:v>
                </c:pt>
                <c:pt idx="207">
                  <c:v>4.5</c:v>
                </c:pt>
                <c:pt idx="208">
                  <c:v>4.5</c:v>
                </c:pt>
                <c:pt idx="209">
                  <c:v>4.5</c:v>
                </c:pt>
                <c:pt idx="211">
                  <c:v>4.5</c:v>
                </c:pt>
                <c:pt idx="212">
                  <c:v>4.5</c:v>
                </c:pt>
                <c:pt idx="213">
                  <c:v>4.5</c:v>
                </c:pt>
                <c:pt idx="214">
                  <c:v>4.5</c:v>
                </c:pt>
                <c:pt idx="217">
                  <c:v>4.5</c:v>
                </c:pt>
                <c:pt idx="218">
                  <c:v>4.5</c:v>
                </c:pt>
                <c:pt idx="219">
                  <c:v>4.5</c:v>
                </c:pt>
                <c:pt idx="220">
                  <c:v>4.5</c:v>
                </c:pt>
                <c:pt idx="223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355-48AD-B8D9-9D74FD6AAD3F}"/>
            </c:ext>
          </c:extLst>
        </c:ser>
        <c:ser>
          <c:idx val="4"/>
          <c:order val="4"/>
          <c:tx>
            <c:strRef>
              <c:f>cav1ncav2nT2CPRtaper_long!$Q$1</c:f>
              <c:strCache>
                <c:ptCount val="1"/>
                <c:pt idx="0">
                  <c:v>Ry PL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cav1ncav2nT2CPRtaper_long!$B$2:$B$225</c:f>
              <c:strCache>
                <c:ptCount val="224"/>
                <c:pt idx="0">
                  <c:v>2,5</c:v>
                </c:pt>
                <c:pt idx="1">
                  <c:v>4,0034</c:v>
                </c:pt>
                <c:pt idx="2">
                  <c:v>4,00342</c:v>
                </c:pt>
                <c:pt idx="3">
                  <c:v>4,01391</c:v>
                </c:pt>
                <c:pt idx="4">
                  <c:v>4,01566</c:v>
                </c:pt>
                <c:pt idx="5">
                  <c:v>4,12988</c:v>
                </c:pt>
                <c:pt idx="6">
                  <c:v>4,13006</c:v>
                </c:pt>
                <c:pt idx="7">
                  <c:v>4,15865</c:v>
                </c:pt>
                <c:pt idx="8">
                  <c:v>4,16591</c:v>
                </c:pt>
                <c:pt idx="9">
                  <c:v>4,31465</c:v>
                </c:pt>
                <c:pt idx="10">
                  <c:v>4,31564</c:v>
                </c:pt>
                <c:pt idx="11">
                  <c:v>4,34433</c:v>
                </c:pt>
                <c:pt idx="12">
                  <c:v>4</c:v>
                </c:pt>
                <c:pt idx="13">
                  <c:v>4,45844</c:v>
                </c:pt>
                <c:pt idx="14">
                  <c:v>4,46249</c:v>
                </c:pt>
                <c:pt idx="15">
                  <c:v>4,51386</c:v>
                </c:pt>
                <c:pt idx="16">
                  <c:v>4,51488</c:v>
                </c:pt>
                <c:pt idx="17">
                  <c:v>4,53157</c:v>
                </c:pt>
                <c:pt idx="18">
                  <c:v>4,53898</c:v>
                </c:pt>
                <c:pt idx="19">
                  <c:v>4,55834</c:v>
                </c:pt>
                <c:pt idx="20">
                  <c:v>4,5675</c:v>
                </c:pt>
                <c:pt idx="21">
                  <c:v>4,58777</c:v>
                </c:pt>
                <c:pt idx="22">
                  <c:v>4,58935</c:v>
                </c:pt>
                <c:pt idx="23">
                  <c:v>4,61202</c:v>
                </c:pt>
                <c:pt idx="24">
                  <c:v>4,6258</c:v>
                </c:pt>
                <c:pt idx="25">
                  <c:v>4,6314</c:v>
                </c:pt>
                <c:pt idx="26">
                  <c:v>4,69959</c:v>
                </c:pt>
                <c:pt idx="27">
                  <c:v>4,72429</c:v>
                </c:pt>
                <c:pt idx="28">
                  <c:v>4,74182</c:v>
                </c:pt>
                <c:pt idx="29">
                  <c:v>4,76361</c:v>
                </c:pt>
                <c:pt idx="30">
                  <c:v>4,79287</c:v>
                </c:pt>
                <c:pt idx="31">
                  <c:v>4,82949</c:v>
                </c:pt>
                <c:pt idx="32">
                  <c:v>4,8594</c:v>
                </c:pt>
                <c:pt idx="33">
                  <c:v>4,87099</c:v>
                </c:pt>
                <c:pt idx="34">
                  <c:v>4,9311</c:v>
                </c:pt>
                <c:pt idx="35">
                  <c:v>4,96066</c:v>
                </c:pt>
                <c:pt idx="36">
                  <c:v>5,00849</c:v>
                </c:pt>
                <c:pt idx="37">
                  <c:v>5,06648</c:v>
                </c:pt>
                <c:pt idx="38">
                  <c:v>5,14611</c:v>
                </c:pt>
                <c:pt idx="39">
                  <c:v>5,18492</c:v>
                </c:pt>
                <c:pt idx="40">
                  <c:v>5,22293</c:v>
                </c:pt>
                <c:pt idx="41">
                  <c:v>5,29652</c:v>
                </c:pt>
                <c:pt idx="42">
                  <c:v>5,3591</c:v>
                </c:pt>
                <c:pt idx="43">
                  <c:v>5,36201</c:v>
                </c:pt>
                <c:pt idx="44">
                  <c:v>5,38106</c:v>
                </c:pt>
                <c:pt idx="45">
                  <c:v>5,44851</c:v>
                </c:pt>
                <c:pt idx="46">
                  <c:v>5,45961</c:v>
                </c:pt>
                <c:pt idx="47">
                  <c:v>5,47555</c:v>
                </c:pt>
                <c:pt idx="48">
                  <c:v>5,49162</c:v>
                </c:pt>
                <c:pt idx="49">
                  <c:v>5,50377</c:v>
                </c:pt>
                <c:pt idx="50">
                  <c:v>5,50605</c:v>
                </c:pt>
                <c:pt idx="51">
                  <c:v>5,55726</c:v>
                </c:pt>
                <c:pt idx="52">
                  <c:v>5,586</c:v>
                </c:pt>
                <c:pt idx="53">
                  <c:v>5,60891</c:v>
                </c:pt>
                <c:pt idx="54">
                  <c:v>5,61765</c:v>
                </c:pt>
                <c:pt idx="55">
                  <c:v>5,62746</c:v>
                </c:pt>
                <c:pt idx="56">
                  <c:v>5,63144</c:v>
                </c:pt>
                <c:pt idx="57">
                  <c:v>5,64335</c:v>
                </c:pt>
                <c:pt idx="58">
                  <c:v>5,64345</c:v>
                </c:pt>
                <c:pt idx="59">
                  <c:v>5,6469</c:v>
                </c:pt>
                <c:pt idx="60">
                  <c:v>5,64784</c:v>
                </c:pt>
                <c:pt idx="61">
                  <c:v>5,65819</c:v>
                </c:pt>
                <c:pt idx="63">
                  <c:v>5,67694</c:v>
                </c:pt>
                <c:pt idx="64">
                  <c:v>5,68416</c:v>
                </c:pt>
                <c:pt idx="65">
                  <c:v>5,69774</c:v>
                </c:pt>
                <c:pt idx="66">
                  <c:v>5,71884</c:v>
                </c:pt>
                <c:pt idx="68">
                  <c:v>5,76279</c:v>
                </c:pt>
                <c:pt idx="69">
                  <c:v>5,76477</c:v>
                </c:pt>
                <c:pt idx="70">
                  <c:v>5,76909</c:v>
                </c:pt>
                <c:pt idx="71">
                  <c:v>5,77187</c:v>
                </c:pt>
                <c:pt idx="72">
                  <c:v>5,77823</c:v>
                </c:pt>
                <c:pt idx="73">
                  <c:v>5,7847</c:v>
                </c:pt>
                <c:pt idx="74">
                  <c:v>5,80939</c:v>
                </c:pt>
                <c:pt idx="75">
                  <c:v>5,8175</c:v>
                </c:pt>
                <c:pt idx="76">
                  <c:v>5,82668</c:v>
                </c:pt>
                <c:pt idx="77">
                  <c:v>5,83572</c:v>
                </c:pt>
                <c:pt idx="78">
                  <c:v>5,88493</c:v>
                </c:pt>
                <c:pt idx="82">
                  <c:v>5,92528</c:v>
                </c:pt>
                <c:pt idx="83">
                  <c:v>5,93025</c:v>
                </c:pt>
                <c:pt idx="84">
                  <c:v>5,95213</c:v>
                </c:pt>
                <c:pt idx="85">
                  <c:v>5,95641</c:v>
                </c:pt>
                <c:pt idx="86">
                  <c:v>5,95986</c:v>
                </c:pt>
                <c:pt idx="87">
                  <c:v>5,96277</c:v>
                </c:pt>
                <c:pt idx="88">
                  <c:v>5,98622</c:v>
                </c:pt>
                <c:pt idx="89">
                  <c:v>5,99719</c:v>
                </c:pt>
                <c:pt idx="90">
                  <c:v>6,00831</c:v>
                </c:pt>
                <c:pt idx="91">
                  <c:v>6,01165</c:v>
                </c:pt>
                <c:pt idx="92">
                  <c:v>6,07353</c:v>
                </c:pt>
                <c:pt idx="93">
                  <c:v>6,09583</c:v>
                </c:pt>
                <c:pt idx="94">
                  <c:v>6,10954</c:v>
                </c:pt>
                <c:pt idx="95">
                  <c:v>6,14103</c:v>
                </c:pt>
                <c:pt idx="96">
                  <c:v>6,14887</c:v>
                </c:pt>
                <c:pt idx="97">
                  <c:v>6,17147</c:v>
                </c:pt>
                <c:pt idx="98">
                  <c:v>6,19894</c:v>
                </c:pt>
                <c:pt idx="99">
                  <c:v>6,20265</c:v>
                </c:pt>
                <c:pt idx="100">
                  <c:v>6,21162</c:v>
                </c:pt>
                <c:pt idx="101">
                  <c:v>6,22022</c:v>
                </c:pt>
                <c:pt idx="102">
                  <c:v>6,2273</c:v>
                </c:pt>
                <c:pt idx="103">
                  <c:v>6,27172</c:v>
                </c:pt>
                <c:pt idx="104">
                  <c:v>6,28227</c:v>
                </c:pt>
                <c:pt idx="105">
                  <c:v>6,29291</c:v>
                </c:pt>
                <c:pt idx="106">
                  <c:v>6,34414</c:v>
                </c:pt>
                <c:pt idx="107">
                  <c:v>6,35233</c:v>
                </c:pt>
                <c:pt idx="108">
                  <c:v>6,3779</c:v>
                </c:pt>
                <c:pt idx="109">
                  <c:v>6,40322</c:v>
                </c:pt>
                <c:pt idx="110">
                  <c:v>6,41124</c:v>
                </c:pt>
                <c:pt idx="111">
                  <c:v>6,43917</c:v>
                </c:pt>
                <c:pt idx="112">
                  <c:v>6,46439</c:v>
                </c:pt>
                <c:pt idx="113">
                  <c:v>6,46475</c:v>
                </c:pt>
                <c:pt idx="114">
                  <c:v>6,48693</c:v>
                </c:pt>
                <c:pt idx="115">
                  <c:v>6,52099</c:v>
                </c:pt>
                <c:pt idx="116">
                  <c:v>6,53301</c:v>
                </c:pt>
                <c:pt idx="117">
                  <c:v>6,54728</c:v>
                </c:pt>
                <c:pt idx="118">
                  <c:v>6,5717</c:v>
                </c:pt>
                <c:pt idx="119">
                  <c:v>6,58737</c:v>
                </c:pt>
                <c:pt idx="120">
                  <c:v>6,59861</c:v>
                </c:pt>
                <c:pt idx="122">
                  <c:v>6,62518</c:v>
                </c:pt>
                <c:pt idx="123">
                  <c:v>6,67246</c:v>
                </c:pt>
                <c:pt idx="124">
                  <c:v>6,67898</c:v>
                </c:pt>
                <c:pt idx="125">
                  <c:v>6,69502</c:v>
                </c:pt>
                <c:pt idx="126">
                  <c:v>6,71538</c:v>
                </c:pt>
                <c:pt idx="127">
                  <c:v>6,72475</c:v>
                </c:pt>
                <c:pt idx="128">
                  <c:v>6,762</c:v>
                </c:pt>
                <c:pt idx="129">
                  <c:v>6,79848</c:v>
                </c:pt>
                <c:pt idx="130">
                  <c:v>6,82489</c:v>
                </c:pt>
                <c:pt idx="131">
                  <c:v>6,84528</c:v>
                </c:pt>
                <c:pt idx="132">
                  <c:v>6,87916</c:v>
                </c:pt>
                <c:pt idx="133">
                  <c:v>6,88652</c:v>
                </c:pt>
                <c:pt idx="134">
                  <c:v>6,90924</c:v>
                </c:pt>
                <c:pt idx="135">
                  <c:v>6,91211</c:v>
                </c:pt>
                <c:pt idx="136">
                  <c:v>6,93933</c:v>
                </c:pt>
                <c:pt idx="137">
                  <c:v>6,94082</c:v>
                </c:pt>
                <c:pt idx="138">
                  <c:v>6,95526</c:v>
                </c:pt>
                <c:pt idx="139">
                  <c:v>6,98965</c:v>
                </c:pt>
                <c:pt idx="140">
                  <c:v>6,99118</c:v>
                </c:pt>
                <c:pt idx="194">
                  <c:v>Freq PEC</c:v>
                </c:pt>
                <c:pt idx="195">
                  <c:v>2,67824</c:v>
                </c:pt>
                <c:pt idx="196">
                  <c:v>2,676824</c:v>
                </c:pt>
                <c:pt idx="197">
                  <c:v>2,78803</c:v>
                </c:pt>
                <c:pt idx="198">
                  <c:v>2,85595</c:v>
                </c:pt>
                <c:pt idx="199">
                  <c:v>2,85595</c:v>
                </c:pt>
                <c:pt idx="200">
                  <c:v>2,9986</c:v>
                </c:pt>
                <c:pt idx="201">
                  <c:v>2,99861</c:v>
                </c:pt>
                <c:pt idx="202">
                  <c:v>3,03491</c:v>
                </c:pt>
                <c:pt idx="203">
                  <c:v>3,24829</c:v>
                </c:pt>
                <c:pt idx="204">
                  <c:v>4,01279</c:v>
                </c:pt>
                <c:pt idx="205">
                  <c:v>4,01564</c:v>
                </c:pt>
                <c:pt idx="206">
                  <c:v>4,04878</c:v>
                </c:pt>
                <c:pt idx="207">
                  <c:v>4,04878</c:v>
                </c:pt>
                <c:pt idx="208">
                  <c:v>4,15534</c:v>
                </c:pt>
                <c:pt idx="209">
                  <c:v>4,16616</c:v>
                </c:pt>
                <c:pt idx="210">
                  <c:v>4,16892</c:v>
                </c:pt>
                <c:pt idx="211">
                  <c:v>4,33033</c:v>
                </c:pt>
                <c:pt idx="212">
                  <c:v>4,34164</c:v>
                </c:pt>
                <c:pt idx="213">
                  <c:v>4,39918</c:v>
                </c:pt>
                <c:pt idx="214">
                  <c:v>4,40818</c:v>
                </c:pt>
                <c:pt idx="215">
                  <c:v>4,51686</c:v>
                </c:pt>
                <c:pt idx="216">
                  <c:v>4,53539</c:v>
                </c:pt>
                <c:pt idx="217">
                  <c:v>4,62657</c:v>
                </c:pt>
                <c:pt idx="218">
                  <c:v>4,63196</c:v>
                </c:pt>
                <c:pt idx="219">
                  <c:v>4,64329</c:v>
                </c:pt>
                <c:pt idx="220">
                  <c:v>4,69951</c:v>
                </c:pt>
                <c:pt idx="221">
                  <c:v>4,70814</c:v>
                </c:pt>
                <c:pt idx="222">
                  <c:v>4,73029</c:v>
                </c:pt>
                <c:pt idx="223">
                  <c:v>4,77039</c:v>
                </c:pt>
              </c:strCache>
            </c:strRef>
          </c:xVal>
          <c:yVal>
            <c:numRef>
              <c:f>cav1ncav2nT2CPRtaper_long!$Q$2:$Q$225</c:f>
              <c:numCache>
                <c:formatCode>General</c:formatCode>
                <c:ptCount val="224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1.5</c:v>
                </c:pt>
                <c:pt idx="9">
                  <c:v>1.5</c:v>
                </c:pt>
                <c:pt idx="13">
                  <c:v>1.5</c:v>
                </c:pt>
                <c:pt idx="14">
                  <c:v>1.5</c:v>
                </c:pt>
                <c:pt idx="15">
                  <c:v>1.5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19">
                  <c:v>1.5</c:v>
                </c:pt>
                <c:pt idx="20">
                  <c:v>1.5</c:v>
                </c:pt>
                <c:pt idx="21">
                  <c:v>1.5</c:v>
                </c:pt>
                <c:pt idx="22">
                  <c:v>1.5</c:v>
                </c:pt>
                <c:pt idx="23">
                  <c:v>1.5</c:v>
                </c:pt>
                <c:pt idx="25">
                  <c:v>1.5</c:v>
                </c:pt>
                <c:pt idx="27">
                  <c:v>1.5</c:v>
                </c:pt>
                <c:pt idx="28">
                  <c:v>1.5</c:v>
                </c:pt>
                <c:pt idx="30">
                  <c:v>1.5</c:v>
                </c:pt>
                <c:pt idx="31">
                  <c:v>1.5</c:v>
                </c:pt>
                <c:pt idx="32">
                  <c:v>1.5</c:v>
                </c:pt>
                <c:pt idx="33">
                  <c:v>1.5</c:v>
                </c:pt>
                <c:pt idx="35">
                  <c:v>1.5</c:v>
                </c:pt>
                <c:pt idx="37">
                  <c:v>1.5</c:v>
                </c:pt>
                <c:pt idx="38">
                  <c:v>1.5</c:v>
                </c:pt>
                <c:pt idx="41">
                  <c:v>1.5</c:v>
                </c:pt>
                <c:pt idx="42">
                  <c:v>1.5</c:v>
                </c:pt>
                <c:pt idx="43">
                  <c:v>1.5</c:v>
                </c:pt>
                <c:pt idx="46">
                  <c:v>1.5</c:v>
                </c:pt>
                <c:pt idx="47">
                  <c:v>1.5</c:v>
                </c:pt>
                <c:pt idx="48">
                  <c:v>1.5</c:v>
                </c:pt>
                <c:pt idx="49">
                  <c:v>1.5</c:v>
                </c:pt>
                <c:pt idx="50">
                  <c:v>1.5</c:v>
                </c:pt>
                <c:pt idx="52">
                  <c:v>1.5</c:v>
                </c:pt>
                <c:pt idx="53">
                  <c:v>1.5</c:v>
                </c:pt>
                <c:pt idx="54">
                  <c:v>1.5</c:v>
                </c:pt>
                <c:pt idx="55">
                  <c:v>1.5</c:v>
                </c:pt>
                <c:pt idx="56">
                  <c:v>1.5</c:v>
                </c:pt>
                <c:pt idx="57">
                  <c:v>1.5</c:v>
                </c:pt>
                <c:pt idx="58">
                  <c:v>1.5</c:v>
                </c:pt>
                <c:pt idx="66">
                  <c:v>1.5</c:v>
                </c:pt>
                <c:pt idx="68">
                  <c:v>1.5</c:v>
                </c:pt>
                <c:pt idx="69">
                  <c:v>1.5</c:v>
                </c:pt>
                <c:pt idx="73">
                  <c:v>1.5</c:v>
                </c:pt>
                <c:pt idx="74">
                  <c:v>1.5</c:v>
                </c:pt>
                <c:pt idx="75">
                  <c:v>1.5</c:v>
                </c:pt>
                <c:pt idx="78">
                  <c:v>1.5</c:v>
                </c:pt>
                <c:pt idx="84">
                  <c:v>1.5</c:v>
                </c:pt>
                <c:pt idx="85">
                  <c:v>1.5</c:v>
                </c:pt>
                <c:pt idx="86">
                  <c:v>1.5</c:v>
                </c:pt>
                <c:pt idx="87">
                  <c:v>1.5</c:v>
                </c:pt>
                <c:pt idx="88">
                  <c:v>1.5</c:v>
                </c:pt>
                <c:pt idx="89">
                  <c:v>1.5</c:v>
                </c:pt>
                <c:pt idx="92">
                  <c:v>1.5</c:v>
                </c:pt>
                <c:pt idx="98">
                  <c:v>1.5</c:v>
                </c:pt>
                <c:pt idx="99">
                  <c:v>1.5</c:v>
                </c:pt>
                <c:pt idx="102">
                  <c:v>1.5</c:v>
                </c:pt>
                <c:pt idx="103">
                  <c:v>1.5</c:v>
                </c:pt>
                <c:pt idx="107">
                  <c:v>1.5</c:v>
                </c:pt>
                <c:pt idx="108">
                  <c:v>1.5</c:v>
                </c:pt>
                <c:pt idx="110">
                  <c:v>1.5</c:v>
                </c:pt>
                <c:pt idx="111">
                  <c:v>1.5</c:v>
                </c:pt>
                <c:pt idx="115">
                  <c:v>1.5</c:v>
                </c:pt>
                <c:pt idx="116">
                  <c:v>1.5</c:v>
                </c:pt>
                <c:pt idx="121">
                  <c:v>1.5</c:v>
                </c:pt>
                <c:pt idx="125">
                  <c:v>1.5</c:v>
                </c:pt>
                <c:pt idx="130">
                  <c:v>1.5</c:v>
                </c:pt>
                <c:pt idx="132">
                  <c:v>1.5</c:v>
                </c:pt>
                <c:pt idx="133">
                  <c:v>1.5</c:v>
                </c:pt>
                <c:pt idx="134">
                  <c:v>1.5</c:v>
                </c:pt>
                <c:pt idx="135">
                  <c:v>1.5</c:v>
                </c:pt>
                <c:pt idx="136">
                  <c:v>1.5</c:v>
                </c:pt>
                <c:pt idx="137">
                  <c:v>1.5</c:v>
                </c:pt>
                <c:pt idx="138">
                  <c:v>1.5</c:v>
                </c:pt>
                <c:pt idx="139">
                  <c:v>1.5</c:v>
                </c:pt>
                <c:pt idx="140">
                  <c:v>1.5</c:v>
                </c:pt>
                <c:pt idx="141">
                  <c:v>1.5</c:v>
                </c:pt>
                <c:pt idx="142">
                  <c:v>1.5</c:v>
                </c:pt>
                <c:pt idx="143">
                  <c:v>1.5</c:v>
                </c:pt>
                <c:pt idx="144">
                  <c:v>1.5</c:v>
                </c:pt>
                <c:pt idx="145">
                  <c:v>1.5</c:v>
                </c:pt>
                <c:pt idx="146">
                  <c:v>1.5</c:v>
                </c:pt>
                <c:pt idx="147">
                  <c:v>1.5</c:v>
                </c:pt>
                <c:pt idx="148">
                  <c:v>1.5</c:v>
                </c:pt>
                <c:pt idx="149">
                  <c:v>1.5</c:v>
                </c:pt>
                <c:pt idx="150">
                  <c:v>1.5</c:v>
                </c:pt>
                <c:pt idx="151">
                  <c:v>1.5</c:v>
                </c:pt>
                <c:pt idx="152">
                  <c:v>1.5</c:v>
                </c:pt>
                <c:pt idx="153">
                  <c:v>1.5</c:v>
                </c:pt>
                <c:pt idx="154">
                  <c:v>1.5</c:v>
                </c:pt>
                <c:pt idx="155">
                  <c:v>1.5</c:v>
                </c:pt>
                <c:pt idx="156">
                  <c:v>1.5</c:v>
                </c:pt>
                <c:pt idx="157">
                  <c:v>1.5</c:v>
                </c:pt>
                <c:pt idx="158">
                  <c:v>1.5</c:v>
                </c:pt>
                <c:pt idx="159">
                  <c:v>1.5</c:v>
                </c:pt>
                <c:pt idx="160">
                  <c:v>1.5</c:v>
                </c:pt>
                <c:pt idx="161">
                  <c:v>1.5</c:v>
                </c:pt>
                <c:pt idx="162">
                  <c:v>1.5</c:v>
                </c:pt>
                <c:pt idx="163">
                  <c:v>1.5</c:v>
                </c:pt>
                <c:pt idx="164">
                  <c:v>1.5</c:v>
                </c:pt>
                <c:pt idx="165">
                  <c:v>1.5</c:v>
                </c:pt>
                <c:pt idx="166">
                  <c:v>1.5</c:v>
                </c:pt>
                <c:pt idx="167">
                  <c:v>1.5</c:v>
                </c:pt>
                <c:pt idx="168">
                  <c:v>1.5</c:v>
                </c:pt>
                <c:pt idx="169">
                  <c:v>1.5</c:v>
                </c:pt>
                <c:pt idx="170">
                  <c:v>1.5</c:v>
                </c:pt>
                <c:pt idx="171">
                  <c:v>1.5</c:v>
                </c:pt>
                <c:pt idx="172">
                  <c:v>1.5</c:v>
                </c:pt>
                <c:pt idx="173">
                  <c:v>1.5</c:v>
                </c:pt>
                <c:pt idx="174">
                  <c:v>1.5</c:v>
                </c:pt>
                <c:pt idx="175">
                  <c:v>1.5</c:v>
                </c:pt>
                <c:pt idx="176">
                  <c:v>1.5</c:v>
                </c:pt>
                <c:pt idx="177">
                  <c:v>1.5</c:v>
                </c:pt>
                <c:pt idx="178">
                  <c:v>1.5</c:v>
                </c:pt>
                <c:pt idx="179">
                  <c:v>1.5</c:v>
                </c:pt>
                <c:pt idx="180">
                  <c:v>1.5</c:v>
                </c:pt>
                <c:pt idx="181">
                  <c:v>1.5</c:v>
                </c:pt>
                <c:pt idx="182">
                  <c:v>1.5</c:v>
                </c:pt>
                <c:pt idx="183">
                  <c:v>1.5</c:v>
                </c:pt>
                <c:pt idx="184">
                  <c:v>1.5</c:v>
                </c:pt>
                <c:pt idx="185">
                  <c:v>1.5</c:v>
                </c:pt>
                <c:pt idx="186">
                  <c:v>1.5</c:v>
                </c:pt>
                <c:pt idx="187">
                  <c:v>1.5</c:v>
                </c:pt>
                <c:pt idx="188">
                  <c:v>1.5</c:v>
                </c:pt>
                <c:pt idx="189">
                  <c:v>1.5</c:v>
                </c:pt>
                <c:pt idx="190">
                  <c:v>1.5</c:v>
                </c:pt>
                <c:pt idx="191">
                  <c:v>1.5</c:v>
                </c:pt>
                <c:pt idx="192">
                  <c:v>1.5</c:v>
                </c:pt>
                <c:pt idx="193">
                  <c:v>1.5</c:v>
                </c:pt>
                <c:pt idx="194">
                  <c:v>1.5</c:v>
                </c:pt>
                <c:pt idx="195">
                  <c:v>1.5</c:v>
                </c:pt>
                <c:pt idx="196">
                  <c:v>1.5</c:v>
                </c:pt>
                <c:pt idx="197">
                  <c:v>1.5</c:v>
                </c:pt>
                <c:pt idx="198">
                  <c:v>1.5</c:v>
                </c:pt>
                <c:pt idx="199">
                  <c:v>1.5</c:v>
                </c:pt>
                <c:pt idx="200">
                  <c:v>1.5</c:v>
                </c:pt>
                <c:pt idx="201">
                  <c:v>1.5</c:v>
                </c:pt>
                <c:pt idx="202">
                  <c:v>1.5</c:v>
                </c:pt>
                <c:pt idx="203">
                  <c:v>1.5</c:v>
                </c:pt>
                <c:pt idx="204">
                  <c:v>1.5</c:v>
                </c:pt>
                <c:pt idx="205">
                  <c:v>1.5</c:v>
                </c:pt>
                <c:pt idx="208">
                  <c:v>1.5</c:v>
                </c:pt>
                <c:pt idx="209">
                  <c:v>1.5</c:v>
                </c:pt>
                <c:pt idx="213">
                  <c:v>1.5</c:v>
                </c:pt>
                <c:pt idx="214">
                  <c:v>1.5</c:v>
                </c:pt>
                <c:pt idx="219">
                  <c:v>1.5</c:v>
                </c:pt>
                <c:pt idx="220">
                  <c:v>1.5</c:v>
                </c:pt>
                <c:pt idx="223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A355-48AD-B8D9-9D74FD6AAD3F}"/>
            </c:ext>
          </c:extLst>
        </c:ser>
        <c:ser>
          <c:idx val="6"/>
          <c:order val="6"/>
          <c:tx>
            <c:v>Rx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cav1ncav2nT2CPRtaper_long!$B$197:$B$350</c:f>
              <c:numCache>
                <c:formatCode>General</c:formatCode>
                <c:ptCount val="154"/>
                <c:pt idx="0">
                  <c:v>2.6782400000000002</c:v>
                </c:pt>
                <c:pt idx="1">
                  <c:v>2.6768239999999999</c:v>
                </c:pt>
                <c:pt idx="2">
                  <c:v>2.78803</c:v>
                </c:pt>
                <c:pt idx="3">
                  <c:v>2.85595</c:v>
                </c:pt>
                <c:pt idx="4">
                  <c:v>2.85595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4.0156400000000003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4.1553399999999998</c:v>
                </c:pt>
                <c:pt idx="14">
                  <c:v>4.1661599999999996</c:v>
                </c:pt>
                <c:pt idx="15">
                  <c:v>4.16892</c:v>
                </c:pt>
                <c:pt idx="16">
                  <c:v>4.33033</c:v>
                </c:pt>
                <c:pt idx="17">
                  <c:v>4.3416399999999999</c:v>
                </c:pt>
                <c:pt idx="18">
                  <c:v>4.3991800000000003</c:v>
                </c:pt>
                <c:pt idx="19">
                  <c:v>4.4081799999999998</c:v>
                </c:pt>
                <c:pt idx="20">
                  <c:v>4.5168600000000003</c:v>
                </c:pt>
                <c:pt idx="21">
                  <c:v>4.5353899999999996</c:v>
                </c:pt>
                <c:pt idx="22">
                  <c:v>4.6265700000000001</c:v>
                </c:pt>
                <c:pt idx="23">
                  <c:v>4.6319600000000003</c:v>
                </c:pt>
                <c:pt idx="24">
                  <c:v>4.6432900000000004</c:v>
                </c:pt>
                <c:pt idx="25">
                  <c:v>4.6995100000000001</c:v>
                </c:pt>
                <c:pt idx="26">
                  <c:v>4.7081400000000002</c:v>
                </c:pt>
                <c:pt idx="27">
                  <c:v>4.7302900000000001</c:v>
                </c:pt>
                <c:pt idx="28">
                  <c:v>4.7703899999999999</c:v>
                </c:pt>
                <c:pt idx="29">
                  <c:v>4.8490700000000002</c:v>
                </c:pt>
                <c:pt idx="30">
                  <c:v>4.8608500000000001</c:v>
                </c:pt>
                <c:pt idx="31">
                  <c:v>4.9400700000000004</c:v>
                </c:pt>
                <c:pt idx="32">
                  <c:v>4.9696800000000003</c:v>
                </c:pt>
                <c:pt idx="34">
                  <c:v>5.0515699999999999</c:v>
                </c:pt>
                <c:pt idx="35">
                  <c:v>5.0763100000000003</c:v>
                </c:pt>
                <c:pt idx="36">
                  <c:v>5.12303</c:v>
                </c:pt>
                <c:pt idx="37">
                  <c:v>5.1642000000000001</c:v>
                </c:pt>
                <c:pt idx="38">
                  <c:v>5.2946200000000001</c:v>
                </c:pt>
                <c:pt idx="39">
                  <c:v>5.3336300000000003</c:v>
                </c:pt>
                <c:pt idx="40">
                  <c:v>5.3656100000000002</c:v>
                </c:pt>
                <c:pt idx="41">
                  <c:v>5.3941400000000002</c:v>
                </c:pt>
                <c:pt idx="42">
                  <c:v>5.4727300000000003</c:v>
                </c:pt>
                <c:pt idx="43">
                  <c:v>5.5210499999999998</c:v>
                </c:pt>
                <c:pt idx="44">
                  <c:v>5.5925200000000004</c:v>
                </c:pt>
                <c:pt idx="45">
                  <c:v>5.6296499999999998</c:v>
                </c:pt>
                <c:pt idx="46">
                  <c:v>5.6581999999999999</c:v>
                </c:pt>
                <c:pt idx="47">
                  <c:v>5.7007399999999997</c:v>
                </c:pt>
                <c:pt idx="48">
                  <c:v>5.7234499999999997</c:v>
                </c:pt>
                <c:pt idx="49">
                  <c:v>5.7913600000000001</c:v>
                </c:pt>
                <c:pt idx="50">
                  <c:v>5.86233</c:v>
                </c:pt>
                <c:pt idx="51">
                  <c:v>5.8780200000000002</c:v>
                </c:pt>
                <c:pt idx="52">
                  <c:v>5.9102800000000002</c:v>
                </c:pt>
                <c:pt idx="53">
                  <c:v>5.9657799999999996</c:v>
                </c:pt>
                <c:pt idx="54">
                  <c:v>6.0583600000000004</c:v>
                </c:pt>
                <c:pt idx="55">
                  <c:v>6.1394599999999997</c:v>
                </c:pt>
                <c:pt idx="56">
                  <c:v>6.1448499999999999</c:v>
                </c:pt>
                <c:pt idx="57">
                  <c:v>6.1462300000000001</c:v>
                </c:pt>
                <c:pt idx="58">
                  <c:v>6.2295999999999996</c:v>
                </c:pt>
                <c:pt idx="59">
                  <c:v>6.2302299999999997</c:v>
                </c:pt>
                <c:pt idx="60">
                  <c:v>6.2391300000000003</c:v>
                </c:pt>
                <c:pt idx="61">
                  <c:v>6.2494699999999996</c:v>
                </c:pt>
                <c:pt idx="62">
                  <c:v>6.25284</c:v>
                </c:pt>
                <c:pt idx="63">
                  <c:v>6.2528800000000002</c:v>
                </c:pt>
                <c:pt idx="64">
                  <c:v>6.2535600000000002</c:v>
                </c:pt>
                <c:pt idx="65">
                  <c:v>6.3073699999999997</c:v>
                </c:pt>
                <c:pt idx="66">
                  <c:v>6.4311800000000003</c:v>
                </c:pt>
                <c:pt idx="67">
                  <c:v>6.4346800000000002</c:v>
                </c:pt>
                <c:pt idx="68">
                  <c:v>6.4679599999999997</c:v>
                </c:pt>
                <c:pt idx="69">
                  <c:v>6.4816200000000004</c:v>
                </c:pt>
                <c:pt idx="70">
                  <c:v>6.6094999999999997</c:v>
                </c:pt>
                <c:pt idx="71">
                  <c:v>6.6100700000000003</c:v>
                </c:pt>
                <c:pt idx="72">
                  <c:v>6.7793999999999999</c:v>
                </c:pt>
                <c:pt idx="73">
                  <c:v>6.68093</c:v>
                </c:pt>
                <c:pt idx="74">
                  <c:v>6.9312899999999997</c:v>
                </c:pt>
              </c:numCache>
            </c:numRef>
          </c:xVal>
          <c:yVal>
            <c:numRef>
              <c:f>cav1ncav2nT2CPRtaper_long!$M$197:$M$350</c:f>
              <c:numCache>
                <c:formatCode>0.00E+00</c:formatCode>
                <c:ptCount val="154"/>
                <c:pt idx="0">
                  <c:v>1.8632425487069085E-6</c:v>
                </c:pt>
                <c:pt idx="1">
                  <c:v>3.7070840789954521E-5</c:v>
                </c:pt>
                <c:pt idx="2">
                  <c:v>1.1584276803970322E-5</c:v>
                </c:pt>
                <c:pt idx="3">
                  <c:v>4.2478773335414476E-4</c:v>
                </c:pt>
                <c:pt idx="4">
                  <c:v>2.7339173557720841E-4</c:v>
                </c:pt>
                <c:pt idx="5">
                  <c:v>1.1535103765037084E-3</c:v>
                </c:pt>
                <c:pt idx="6">
                  <c:v>1.6497790494077489E-2</c:v>
                </c:pt>
                <c:pt idx="7">
                  <c:v>1.1770843487129568E-5</c:v>
                </c:pt>
                <c:pt idx="8">
                  <c:v>3.0386078972968836E-4</c:v>
                </c:pt>
                <c:pt idx="9">
                  <c:v>8.8963332358018668E-6</c:v>
                </c:pt>
                <c:pt idx="10">
                  <c:v>3.8877942652291505E-5</c:v>
                </c:pt>
                <c:pt idx="11">
                  <c:v>6.799510282792208E-4</c:v>
                </c:pt>
                <c:pt idx="12">
                  <c:v>3.3592727610032942E-4</c:v>
                </c:pt>
                <c:pt idx="13">
                  <c:v>1.1902397382513159E-7</c:v>
                </c:pt>
                <c:pt idx="14">
                  <c:v>2.7264035102610908E-6</c:v>
                </c:pt>
                <c:pt idx="15">
                  <c:v>5.0034930592102308E-4</c:v>
                </c:pt>
                <c:pt idx="16">
                  <c:v>3.3278701704629639E-5</c:v>
                </c:pt>
                <c:pt idx="17">
                  <c:v>2.924384778707273E-5</c:v>
                </c:pt>
                <c:pt idx="18">
                  <c:v>8.5321198234891187E-8</c:v>
                </c:pt>
                <c:pt idx="19">
                  <c:v>1.7666808925309051E-5</c:v>
                </c:pt>
                <c:pt idx="20">
                  <c:v>1.116730579795126E-5</c:v>
                </c:pt>
                <c:pt idx="21">
                  <c:v>1.0134188361553294E-5</c:v>
                </c:pt>
                <c:pt idx="22">
                  <c:v>9.3085006086073048E-7</c:v>
                </c:pt>
                <c:pt idx="23">
                  <c:v>1.9831354350247719E-6</c:v>
                </c:pt>
                <c:pt idx="24">
                  <c:v>5.2854707009304706E-7</c:v>
                </c:pt>
                <c:pt idx="25">
                  <c:v>1.1994677538165998E-7</c:v>
                </c:pt>
                <c:pt idx="26">
                  <c:v>3.4895254688790784E-9</c:v>
                </c:pt>
                <c:pt idx="27">
                  <c:v>1.0783023902796432E-5</c:v>
                </c:pt>
                <c:pt idx="28">
                  <c:v>1.5870340612069588E-5</c:v>
                </c:pt>
                <c:pt idx="29">
                  <c:v>9.4553153444694896E-10</c:v>
                </c:pt>
                <c:pt idx="30">
                  <c:v>2.3283562612001532E-8</c:v>
                </c:pt>
                <c:pt idx="31">
                  <c:v>2.00659036690331E-7</c:v>
                </c:pt>
                <c:pt idx="32">
                  <c:v>1.0267112549679124E-6</c:v>
                </c:pt>
                <c:pt idx="33">
                  <c:v>0</c:v>
                </c:pt>
                <c:pt idx="34">
                  <c:v>9.8446119771052026E-9</c:v>
                </c:pt>
                <c:pt idx="35">
                  <c:v>5.0599131170464346E-7</c:v>
                </c:pt>
                <c:pt idx="36">
                  <c:v>3.1664815162150112E-6</c:v>
                </c:pt>
                <c:pt idx="37">
                  <c:v>3.1665841648749984E-9</c:v>
                </c:pt>
                <c:pt idx="38">
                  <c:v>2.0524031409012871E-5</c:v>
                </c:pt>
                <c:pt idx="39">
                  <c:v>4.4959758668704317E-7</c:v>
                </c:pt>
                <c:pt idx="40">
                  <c:v>4.5398537741499904E-7</c:v>
                </c:pt>
                <c:pt idx="41">
                  <c:v>2.1594888379211563E-6</c:v>
                </c:pt>
                <c:pt idx="42">
                  <c:v>1.0335263280710774E-5</c:v>
                </c:pt>
                <c:pt idx="43">
                  <c:v>3.2055850929037765E-8</c:v>
                </c:pt>
                <c:pt idx="44">
                  <c:v>7.4547379234358399E-7</c:v>
                </c:pt>
                <c:pt idx="45">
                  <c:v>1.2628946808775752E-10</c:v>
                </c:pt>
                <c:pt idx="46">
                  <c:v>3.6275027843770003E-7</c:v>
                </c:pt>
                <c:pt idx="47">
                  <c:v>8.2847561992173803E-7</c:v>
                </c:pt>
                <c:pt idx="48">
                  <c:v>1.1172350420419408E-6</c:v>
                </c:pt>
                <c:pt idx="49">
                  <c:v>2.3982574942150982E-8</c:v>
                </c:pt>
                <c:pt idx="50">
                  <c:v>3.1654601975680439E-9</c:v>
                </c:pt>
                <c:pt idx="51">
                  <c:v>1.0668536064248401E-7</c:v>
                </c:pt>
                <c:pt idx="52">
                  <c:v>2.9229271787069741E-6</c:v>
                </c:pt>
                <c:pt idx="53">
                  <c:v>8.0120266964761163E-7</c:v>
                </c:pt>
                <c:pt idx="54">
                  <c:v>2.3195831739844388E-7</c:v>
                </c:pt>
                <c:pt idx="55">
                  <c:v>3.3474392387903929E-6</c:v>
                </c:pt>
                <c:pt idx="56">
                  <c:v>6.2905664419284822E-7</c:v>
                </c:pt>
                <c:pt idx="57">
                  <c:v>9.2252036026591754E-7</c:v>
                </c:pt>
                <c:pt idx="58">
                  <c:v>1.2639656934161672E-6</c:v>
                </c:pt>
                <c:pt idx="59">
                  <c:v>6.2595065337287099E-6</c:v>
                </c:pt>
                <c:pt idx="60">
                  <c:v>4.8667032112410065E-7</c:v>
                </c:pt>
                <c:pt idx="61">
                  <c:v>9.2056701243277444E-7</c:v>
                </c:pt>
                <c:pt idx="62">
                  <c:v>6.6695901366950288E-4</c:v>
                </c:pt>
                <c:pt idx="63">
                  <c:v>2.0604274050782071E-7</c:v>
                </c:pt>
                <c:pt idx="64">
                  <c:v>3.1523035802143896E-7</c:v>
                </c:pt>
                <c:pt idx="65">
                  <c:v>4.4042880875542543E-7</c:v>
                </c:pt>
                <c:pt idx="66">
                  <c:v>3.1462478407054712E-6</c:v>
                </c:pt>
                <c:pt idx="67">
                  <c:v>2.4044104107704341E-6</c:v>
                </c:pt>
                <c:pt idx="68">
                  <c:v>8.3290011307268431E-7</c:v>
                </c:pt>
                <c:pt idx="69">
                  <c:v>4.1449276811335093E-8</c:v>
                </c:pt>
                <c:pt idx="70">
                  <c:v>1.4722050507887687E-6</c:v>
                </c:pt>
                <c:pt idx="71">
                  <c:v>7.059203084494421E-7</c:v>
                </c:pt>
                <c:pt idx="72">
                  <c:v>2.2482873250559434E-6</c:v>
                </c:pt>
                <c:pt idx="73">
                  <c:v>3.5517630485269946E-7</c:v>
                </c:pt>
                <c:pt idx="74">
                  <c:v>2.8069638471890347E-6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A355-48AD-B8D9-9D74FD6AAD3F}"/>
            </c:ext>
          </c:extLst>
        </c:ser>
        <c:ser>
          <c:idx val="7"/>
          <c:order val="7"/>
          <c:tx>
            <c:v>Ry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cav1ncav2nT2CPRtaper_long!$B$197:$B$350</c:f>
              <c:numCache>
                <c:formatCode>General</c:formatCode>
                <c:ptCount val="154"/>
                <c:pt idx="0">
                  <c:v>2.6782400000000002</c:v>
                </c:pt>
                <c:pt idx="1">
                  <c:v>2.6768239999999999</c:v>
                </c:pt>
                <c:pt idx="2">
                  <c:v>2.78803</c:v>
                </c:pt>
                <c:pt idx="3">
                  <c:v>2.85595</c:v>
                </c:pt>
                <c:pt idx="4">
                  <c:v>2.85595</c:v>
                </c:pt>
                <c:pt idx="5">
                  <c:v>2.9986000000000002</c:v>
                </c:pt>
                <c:pt idx="6">
                  <c:v>2.9986100000000002</c:v>
                </c:pt>
                <c:pt idx="7">
                  <c:v>3.03491</c:v>
                </c:pt>
                <c:pt idx="8">
                  <c:v>3.2482899999999999</c:v>
                </c:pt>
                <c:pt idx="9">
                  <c:v>4.0127899999999999</c:v>
                </c:pt>
                <c:pt idx="10">
                  <c:v>4.0156400000000003</c:v>
                </c:pt>
                <c:pt idx="11">
                  <c:v>4.0487799999999998</c:v>
                </c:pt>
                <c:pt idx="12">
                  <c:v>4.0487799999999998</c:v>
                </c:pt>
                <c:pt idx="13">
                  <c:v>4.1553399999999998</c:v>
                </c:pt>
                <c:pt idx="14">
                  <c:v>4.1661599999999996</c:v>
                </c:pt>
                <c:pt idx="15">
                  <c:v>4.16892</c:v>
                </c:pt>
                <c:pt idx="16">
                  <c:v>4.33033</c:v>
                </c:pt>
                <c:pt idx="17">
                  <c:v>4.3416399999999999</c:v>
                </c:pt>
                <c:pt idx="18">
                  <c:v>4.3991800000000003</c:v>
                </c:pt>
                <c:pt idx="19">
                  <c:v>4.4081799999999998</c:v>
                </c:pt>
                <c:pt idx="20">
                  <c:v>4.5168600000000003</c:v>
                </c:pt>
                <c:pt idx="21">
                  <c:v>4.5353899999999996</c:v>
                </c:pt>
                <c:pt idx="22">
                  <c:v>4.6265700000000001</c:v>
                </c:pt>
                <c:pt idx="23">
                  <c:v>4.6319600000000003</c:v>
                </c:pt>
                <c:pt idx="24">
                  <c:v>4.6432900000000004</c:v>
                </c:pt>
                <c:pt idx="25">
                  <c:v>4.6995100000000001</c:v>
                </c:pt>
                <c:pt idx="26">
                  <c:v>4.7081400000000002</c:v>
                </c:pt>
                <c:pt idx="27">
                  <c:v>4.7302900000000001</c:v>
                </c:pt>
                <c:pt idx="28">
                  <c:v>4.7703899999999999</c:v>
                </c:pt>
                <c:pt idx="29">
                  <c:v>4.8490700000000002</c:v>
                </c:pt>
                <c:pt idx="30">
                  <c:v>4.8608500000000001</c:v>
                </c:pt>
                <c:pt idx="31">
                  <c:v>4.9400700000000004</c:v>
                </c:pt>
                <c:pt idx="32">
                  <c:v>4.9696800000000003</c:v>
                </c:pt>
                <c:pt idx="34">
                  <c:v>5.0515699999999999</c:v>
                </c:pt>
                <c:pt idx="35">
                  <c:v>5.0763100000000003</c:v>
                </c:pt>
                <c:pt idx="36">
                  <c:v>5.12303</c:v>
                </c:pt>
                <c:pt idx="37">
                  <c:v>5.1642000000000001</c:v>
                </c:pt>
                <c:pt idx="38">
                  <c:v>5.2946200000000001</c:v>
                </c:pt>
                <c:pt idx="39">
                  <c:v>5.3336300000000003</c:v>
                </c:pt>
                <c:pt idx="40">
                  <c:v>5.3656100000000002</c:v>
                </c:pt>
                <c:pt idx="41">
                  <c:v>5.3941400000000002</c:v>
                </c:pt>
                <c:pt idx="42">
                  <c:v>5.4727300000000003</c:v>
                </c:pt>
                <c:pt idx="43">
                  <c:v>5.5210499999999998</c:v>
                </c:pt>
                <c:pt idx="44">
                  <c:v>5.5925200000000004</c:v>
                </c:pt>
                <c:pt idx="45">
                  <c:v>5.6296499999999998</c:v>
                </c:pt>
                <c:pt idx="46">
                  <c:v>5.6581999999999999</c:v>
                </c:pt>
                <c:pt idx="47">
                  <c:v>5.7007399999999997</c:v>
                </c:pt>
                <c:pt idx="48">
                  <c:v>5.7234499999999997</c:v>
                </c:pt>
                <c:pt idx="49">
                  <c:v>5.7913600000000001</c:v>
                </c:pt>
                <c:pt idx="50">
                  <c:v>5.86233</c:v>
                </c:pt>
                <c:pt idx="51">
                  <c:v>5.8780200000000002</c:v>
                </c:pt>
                <c:pt idx="52">
                  <c:v>5.9102800000000002</c:v>
                </c:pt>
                <c:pt idx="53">
                  <c:v>5.9657799999999996</c:v>
                </c:pt>
                <c:pt idx="54">
                  <c:v>6.0583600000000004</c:v>
                </c:pt>
                <c:pt idx="55">
                  <c:v>6.1394599999999997</c:v>
                </c:pt>
                <c:pt idx="56">
                  <c:v>6.1448499999999999</c:v>
                </c:pt>
                <c:pt idx="57">
                  <c:v>6.1462300000000001</c:v>
                </c:pt>
                <c:pt idx="58">
                  <c:v>6.2295999999999996</c:v>
                </c:pt>
                <c:pt idx="59">
                  <c:v>6.2302299999999997</c:v>
                </c:pt>
                <c:pt idx="60">
                  <c:v>6.2391300000000003</c:v>
                </c:pt>
                <c:pt idx="61">
                  <c:v>6.2494699999999996</c:v>
                </c:pt>
                <c:pt idx="62">
                  <c:v>6.25284</c:v>
                </c:pt>
                <c:pt idx="63">
                  <c:v>6.2528800000000002</c:v>
                </c:pt>
                <c:pt idx="64">
                  <c:v>6.2535600000000002</c:v>
                </c:pt>
                <c:pt idx="65">
                  <c:v>6.3073699999999997</c:v>
                </c:pt>
                <c:pt idx="66">
                  <c:v>6.4311800000000003</c:v>
                </c:pt>
                <c:pt idx="67">
                  <c:v>6.4346800000000002</c:v>
                </c:pt>
                <c:pt idx="68">
                  <c:v>6.4679599999999997</c:v>
                </c:pt>
                <c:pt idx="69">
                  <c:v>6.4816200000000004</c:v>
                </c:pt>
                <c:pt idx="70">
                  <c:v>6.6094999999999997</c:v>
                </c:pt>
                <c:pt idx="71">
                  <c:v>6.6100700000000003</c:v>
                </c:pt>
                <c:pt idx="72">
                  <c:v>6.7793999999999999</c:v>
                </c:pt>
                <c:pt idx="73">
                  <c:v>6.68093</c:v>
                </c:pt>
                <c:pt idx="74">
                  <c:v>6.9312899999999997</c:v>
                </c:pt>
              </c:numCache>
            </c:numRef>
          </c:xVal>
          <c:yVal>
            <c:numRef>
              <c:f>cav1ncav2nT2CPRtaper_long!$N$197:$N$350</c:f>
              <c:numCache>
                <c:formatCode>0.00E+00</c:formatCode>
                <c:ptCount val="154"/>
                <c:pt idx="0">
                  <c:v>2.269714251211441</c:v>
                </c:pt>
                <c:pt idx="1">
                  <c:v>0.14176779218257571</c:v>
                </c:pt>
                <c:pt idx="2">
                  <c:v>1.0119197821679657</c:v>
                </c:pt>
                <c:pt idx="3">
                  <c:v>24.570223047590776</c:v>
                </c:pt>
                <c:pt idx="4">
                  <c:v>3.0603552489986008</c:v>
                </c:pt>
                <c:pt idx="5">
                  <c:v>7004.7136634145254</c:v>
                </c:pt>
                <c:pt idx="6">
                  <c:v>6988.4202538474356</c:v>
                </c:pt>
                <c:pt idx="7">
                  <c:v>8.2606891227129129</c:v>
                </c:pt>
                <c:pt idx="8">
                  <c:v>11860.531798856267</c:v>
                </c:pt>
                <c:pt idx="9">
                  <c:v>3.8291503526775617</c:v>
                </c:pt>
                <c:pt idx="10">
                  <c:v>3.1709755403955642E-3</c:v>
                </c:pt>
                <c:pt idx="11">
                  <c:v>3.4856324208732592</c:v>
                </c:pt>
                <c:pt idx="12">
                  <c:v>0.98136476244309823</c:v>
                </c:pt>
                <c:pt idx="13">
                  <c:v>0.11319939638262516</c:v>
                </c:pt>
                <c:pt idx="14">
                  <c:v>5.3214686454431588</c:v>
                </c:pt>
                <c:pt idx="15">
                  <c:v>50.551855887299247</c:v>
                </c:pt>
                <c:pt idx="16">
                  <c:v>0.29090056846664497</c:v>
                </c:pt>
                <c:pt idx="17">
                  <c:v>6.3126946214587615E-2</c:v>
                </c:pt>
                <c:pt idx="18">
                  <c:v>0.33694255338653906</c:v>
                </c:pt>
                <c:pt idx="19">
                  <c:v>4.3993818304200971</c:v>
                </c:pt>
                <c:pt idx="20">
                  <c:v>9.709070834741108E-3</c:v>
                </c:pt>
                <c:pt idx="21">
                  <c:v>1.3403281381409197E-2</c:v>
                </c:pt>
                <c:pt idx="22">
                  <c:v>1.0818136647904214E-2</c:v>
                </c:pt>
                <c:pt idx="23">
                  <c:v>1.7484348976028675E-2</c:v>
                </c:pt>
                <c:pt idx="24">
                  <c:v>0.96149927920077083</c:v>
                </c:pt>
                <c:pt idx="25">
                  <c:v>2.4096770099061839E-2</c:v>
                </c:pt>
                <c:pt idx="26">
                  <c:v>0.15790102746677825</c:v>
                </c:pt>
                <c:pt idx="27">
                  <c:v>7.6279714334474419E-2</c:v>
                </c:pt>
                <c:pt idx="28">
                  <c:v>1.8835588463272066</c:v>
                </c:pt>
                <c:pt idx="29">
                  <c:v>7.1062419942205163E-2</c:v>
                </c:pt>
                <c:pt idx="30">
                  <c:v>4.9331383798943883E-2</c:v>
                </c:pt>
                <c:pt idx="31">
                  <c:v>4.0654697335956322E-2</c:v>
                </c:pt>
                <c:pt idx="32">
                  <c:v>0.42940688369540342</c:v>
                </c:pt>
                <c:pt idx="33">
                  <c:v>0</c:v>
                </c:pt>
                <c:pt idx="34">
                  <c:v>1.6205745870003951E-2</c:v>
                </c:pt>
                <c:pt idx="35">
                  <c:v>5.0061795264229325E-2</c:v>
                </c:pt>
                <c:pt idx="36">
                  <c:v>7.995075857608086E-2</c:v>
                </c:pt>
                <c:pt idx="37">
                  <c:v>0.36852488125700422</c:v>
                </c:pt>
                <c:pt idx="38">
                  <c:v>0.63538770455420668</c:v>
                </c:pt>
                <c:pt idx="39">
                  <c:v>5.5286942214415971E-5</c:v>
                </c:pt>
                <c:pt idx="40">
                  <c:v>0.14661494975533576</c:v>
                </c:pt>
                <c:pt idx="41">
                  <c:v>1.0182643096959191E-2</c:v>
                </c:pt>
                <c:pt idx="42">
                  <c:v>9.6217409203269752E-2</c:v>
                </c:pt>
                <c:pt idx="43">
                  <c:v>0.25390762514369924</c:v>
                </c:pt>
                <c:pt idx="44">
                  <c:v>1.0708942010164361E-2</c:v>
                </c:pt>
                <c:pt idx="45">
                  <c:v>1.882997017433146E-3</c:v>
                </c:pt>
                <c:pt idx="46">
                  <c:v>1.7724434416334214</c:v>
                </c:pt>
                <c:pt idx="47">
                  <c:v>0.15159953183984581</c:v>
                </c:pt>
                <c:pt idx="48">
                  <c:v>1.1536200913038433E-2</c:v>
                </c:pt>
                <c:pt idx="49">
                  <c:v>0.12747159328682056</c:v>
                </c:pt>
                <c:pt idx="50">
                  <c:v>8.0225155271698035E-3</c:v>
                </c:pt>
                <c:pt idx="51">
                  <c:v>5.9741913723319488E-2</c:v>
                </c:pt>
                <c:pt idx="52">
                  <c:v>9.2932443191506202</c:v>
                </c:pt>
                <c:pt idx="53">
                  <c:v>0.18603018846527933</c:v>
                </c:pt>
                <c:pt idx="54">
                  <c:v>2.8786813488527897E-2</c:v>
                </c:pt>
                <c:pt idx="55">
                  <c:v>0.60626088687276791</c:v>
                </c:pt>
                <c:pt idx="56">
                  <c:v>2.6659833829783257E-2</c:v>
                </c:pt>
                <c:pt idx="57">
                  <c:v>8.6760843405961298E-5</c:v>
                </c:pt>
                <c:pt idx="58">
                  <c:v>9.0357003025677205E-4</c:v>
                </c:pt>
                <c:pt idx="59">
                  <c:v>1.6194897776861863E-2</c:v>
                </c:pt>
                <c:pt idx="60">
                  <c:v>0.10451057965247325</c:v>
                </c:pt>
                <c:pt idx="61">
                  <c:v>0.35128605605249152</c:v>
                </c:pt>
                <c:pt idx="62">
                  <c:v>0.55382925692049856</c:v>
                </c:pt>
                <c:pt idx="63">
                  <c:v>0.66243336572514377</c:v>
                </c:pt>
                <c:pt idx="64">
                  <c:v>1.2149734085720849</c:v>
                </c:pt>
                <c:pt idx="65">
                  <c:v>1.7311729357210742E-2</c:v>
                </c:pt>
                <c:pt idx="66">
                  <c:v>2.8170695572648157E-2</c:v>
                </c:pt>
                <c:pt idx="67">
                  <c:v>1.0300143556555637E-7</c:v>
                </c:pt>
                <c:pt idx="68">
                  <c:v>0.20903761374433955</c:v>
                </c:pt>
                <c:pt idx="69">
                  <c:v>5.219722854152523E-4</c:v>
                </c:pt>
                <c:pt idx="70">
                  <c:v>1.0649408498229037E-2</c:v>
                </c:pt>
                <c:pt idx="71">
                  <c:v>0.15063445285896859</c:v>
                </c:pt>
                <c:pt idx="72">
                  <c:v>5.4438867252759079E-2</c:v>
                </c:pt>
                <c:pt idx="73">
                  <c:v>0.21430008919986701</c:v>
                </c:pt>
                <c:pt idx="74">
                  <c:v>3.8229069431571637E-2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A355-48AD-B8D9-9D74FD6AAD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88784"/>
        <c:axId val="1751880464"/>
      </c:scatterChart>
      <c:valAx>
        <c:axId val="1867630112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14720"/>
        <c:crosses val="autoZero"/>
        <c:crossBetween val="midCat"/>
      </c:valAx>
      <c:valAx>
        <c:axId val="1867614720"/>
        <c:scaling>
          <c:logBase val="10"/>
          <c:orientation val="minMax"/>
          <c:max val="1000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Rz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*GHz]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30112"/>
        <c:crosses val="autoZero"/>
        <c:crossBetween val="midCat"/>
        <c:majorUnit val="100"/>
      </c:valAx>
      <c:valAx>
        <c:axId val="1751880464"/>
        <c:scaling>
          <c:logBase val="10"/>
          <c:orientation val="minMax"/>
          <c:max val="1000000"/>
          <c:min val="1.0000000000000002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Rx, Ry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/m]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8784"/>
        <c:crosses val="max"/>
        <c:crossBetween val="midCat"/>
        <c:majorUnit val="100"/>
      </c:valAx>
      <c:valAx>
        <c:axId val="1751888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1880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47161500171193"/>
          <c:y val="6.3018509939286607E-2"/>
          <c:w val="0.84124425518185886"/>
          <c:h val="0.64807297335945502"/>
        </c:manualLayout>
      </c:layout>
      <c:scatterChart>
        <c:scatterStyle val="lineMarker"/>
        <c:varyColors val="0"/>
        <c:ser>
          <c:idx val="0"/>
          <c:order val="0"/>
          <c:tx>
            <c:strRef>
              <c:f>'cav11'!$D$1</c:f>
              <c:strCache>
                <c:ptCount val="1"/>
                <c:pt idx="0">
                  <c:v>Vy(x)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'cav11'!$A$2:$A$22</c:f>
              <c:numCache>
                <c:formatCode>General</c:formatCode>
                <c:ptCount val="21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</c:numCache>
            </c:numRef>
          </c:xVal>
          <c:yVal>
            <c:numRef>
              <c:f>'cav11'!$D$2:$D$22</c:f>
              <c:numCache>
                <c:formatCode>0.00E+00</c:formatCode>
                <c:ptCount val="21"/>
                <c:pt idx="0" formatCode="General">
                  <c:v>4.1465699999999996</c:v>
                </c:pt>
                <c:pt idx="1">
                  <c:v>4.1468600000000002</c:v>
                </c:pt>
                <c:pt idx="2" formatCode="General">
                  <c:v>4.1459109999999999</c:v>
                </c:pt>
                <c:pt idx="3" formatCode="General">
                  <c:v>4.14377</c:v>
                </c:pt>
                <c:pt idx="4" formatCode="General">
                  <c:v>4.1405500000000002</c:v>
                </c:pt>
                <c:pt idx="5" formatCode="General">
                  <c:v>4.1362500000000004</c:v>
                </c:pt>
                <c:pt idx="6" formatCode="General">
                  <c:v>4.1302700000000003</c:v>
                </c:pt>
                <c:pt idx="7" formatCode="General">
                  <c:v>4.1210800000000001</c:v>
                </c:pt>
                <c:pt idx="8" formatCode="General">
                  <c:v>4.1079800000000004</c:v>
                </c:pt>
                <c:pt idx="9" formatCode="General">
                  <c:v>4.0929900000000004</c:v>
                </c:pt>
                <c:pt idx="10" formatCode="General">
                  <c:v>4.0764500000000004</c:v>
                </c:pt>
                <c:pt idx="11" formatCode="General">
                  <c:v>4.0582000000000003</c:v>
                </c:pt>
                <c:pt idx="12" formatCode="General">
                  <c:v>4.0392900000000003</c:v>
                </c:pt>
                <c:pt idx="13" formatCode="General">
                  <c:v>4.0187799999999996</c:v>
                </c:pt>
                <c:pt idx="14" formatCode="General">
                  <c:v>3.99701</c:v>
                </c:pt>
                <c:pt idx="15" formatCode="General">
                  <c:v>3.9794900000000002</c:v>
                </c:pt>
                <c:pt idx="16" formatCode="General">
                  <c:v>3.9495300000000002</c:v>
                </c:pt>
                <c:pt idx="17" formatCode="General">
                  <c:v>3.9237700000000002</c:v>
                </c:pt>
                <c:pt idx="18" formatCode="General">
                  <c:v>3.8966400000000001</c:v>
                </c:pt>
                <c:pt idx="19" formatCode="General">
                  <c:v>3.86816</c:v>
                </c:pt>
                <c:pt idx="20" formatCode="General">
                  <c:v>3.8374799999999998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B7D-4AB5-9968-2AD7336A9D1F}"/>
            </c:ext>
          </c:extLst>
        </c:ser>
        <c:ser>
          <c:idx val="1"/>
          <c:order val="1"/>
          <c:tx>
            <c:strRef>
              <c:f>'cav11'!$E$1</c:f>
              <c:strCache>
                <c:ptCount val="1"/>
                <c:pt idx="0">
                  <c:v>Vy(y)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'cav11'!$A$2:$A$22</c:f>
              <c:numCache>
                <c:formatCode>General</c:formatCode>
                <c:ptCount val="21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</c:numCache>
            </c:numRef>
          </c:xVal>
          <c:yVal>
            <c:numRef>
              <c:f>'cav11'!$E$2:$E$22</c:f>
              <c:numCache>
                <c:formatCode>General</c:formatCode>
                <c:ptCount val="21"/>
                <c:pt idx="0">
                  <c:v>4.1465699999999996</c:v>
                </c:pt>
                <c:pt idx="1">
                  <c:v>4.1534300000000002</c:v>
                </c:pt>
                <c:pt idx="2">
                  <c:v>4.16</c:v>
                </c:pt>
                <c:pt idx="3">
                  <c:v>4.1663899999999998</c:v>
                </c:pt>
                <c:pt idx="4">
                  <c:v>4.17258</c:v>
                </c:pt>
                <c:pt idx="5">
                  <c:v>4.1783999999999999</c:v>
                </c:pt>
                <c:pt idx="6">
                  <c:v>4.1841999999999997</c:v>
                </c:pt>
                <c:pt idx="7">
                  <c:v>4.1905299999999999</c:v>
                </c:pt>
                <c:pt idx="8">
                  <c:v>4.2021600000000001</c:v>
                </c:pt>
                <c:pt idx="9">
                  <c:v>4.2147500000000004</c:v>
                </c:pt>
                <c:pt idx="10">
                  <c:v>4.2278000000000002</c:v>
                </c:pt>
                <c:pt idx="11">
                  <c:v>4.2415099999999999</c:v>
                </c:pt>
                <c:pt idx="12">
                  <c:v>4.2560200000000004</c:v>
                </c:pt>
                <c:pt idx="13">
                  <c:v>4.2708000000000004</c:v>
                </c:pt>
                <c:pt idx="14">
                  <c:v>4.28728</c:v>
                </c:pt>
                <c:pt idx="15">
                  <c:v>4.3078099999999999</c:v>
                </c:pt>
                <c:pt idx="16">
                  <c:v>4.3286600000000002</c:v>
                </c:pt>
                <c:pt idx="17">
                  <c:v>4.3476400000000002</c:v>
                </c:pt>
                <c:pt idx="18">
                  <c:v>4.3647499999999999</c:v>
                </c:pt>
                <c:pt idx="19">
                  <c:v>4.3793699999999998</c:v>
                </c:pt>
                <c:pt idx="20">
                  <c:v>4.3935700000000004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B7D-4AB5-9968-2AD7336A9D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2867552"/>
        <c:axId val="282867968"/>
      </c:scatterChart>
      <c:valAx>
        <c:axId val="282867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Offset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867968"/>
        <c:crosses val="autoZero"/>
        <c:crossBetween val="midCat"/>
      </c:valAx>
      <c:valAx>
        <c:axId val="28286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smtClean="0"/>
                  <a:t>Def.</a:t>
                </a:r>
                <a:r>
                  <a:rPr lang="en-GB" baseline="0" dirty="0" smtClean="0"/>
                  <a:t> V[</a:t>
                </a:r>
                <a:r>
                  <a:rPr lang="en-GB" dirty="0" smtClean="0"/>
                  <a:t>MV]</a:t>
                </a:r>
                <a:endParaRPr lang="en-GB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8675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31055185039264"/>
          <c:y val="6.8840115505533817E-2"/>
          <c:w val="0.77237265414721379"/>
          <c:h val="0.57175485625868505"/>
        </c:manualLayout>
      </c:layout>
      <c:scatterChart>
        <c:scatterStyle val="lineMarker"/>
        <c:varyColors val="0"/>
        <c:ser>
          <c:idx val="0"/>
          <c:order val="0"/>
          <c:tx>
            <c:strRef>
              <c:f>'cav11'!$B$1</c:f>
              <c:strCache>
                <c:ptCount val="1"/>
                <c:pt idx="0">
                  <c:v>Vx(x)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'cav11'!$A$2:$A$22</c:f>
              <c:numCache>
                <c:formatCode>General</c:formatCode>
                <c:ptCount val="21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</c:numCache>
            </c:numRef>
          </c:xVal>
          <c:yVal>
            <c:numRef>
              <c:f>'cav11'!$B$2:$B$22</c:f>
              <c:numCache>
                <c:formatCode>General</c:formatCode>
                <c:ptCount val="21"/>
                <c:pt idx="0">
                  <c:v>88.650999999999996</c:v>
                </c:pt>
                <c:pt idx="1">
                  <c:v>104.28400000000001</c:v>
                </c:pt>
                <c:pt idx="2">
                  <c:v>217.07300000000001</c:v>
                </c:pt>
                <c:pt idx="3">
                  <c:v>347.416</c:v>
                </c:pt>
                <c:pt idx="4">
                  <c:v>378.685</c:v>
                </c:pt>
                <c:pt idx="5">
                  <c:v>314.52</c:v>
                </c:pt>
                <c:pt idx="6">
                  <c:v>227.84899999999999</c:v>
                </c:pt>
                <c:pt idx="7">
                  <c:v>1.22878</c:v>
                </c:pt>
                <c:pt idx="8">
                  <c:v>448.971</c:v>
                </c:pt>
                <c:pt idx="9">
                  <c:v>8.3488000000000007</c:v>
                </c:pt>
                <c:pt idx="10">
                  <c:v>1145.9000000000001</c:v>
                </c:pt>
                <c:pt idx="11">
                  <c:v>1375.08</c:v>
                </c:pt>
                <c:pt idx="12">
                  <c:v>1515.25</c:v>
                </c:pt>
                <c:pt idx="13">
                  <c:v>1572.21</c:v>
                </c:pt>
                <c:pt idx="14">
                  <c:v>1444.7</c:v>
                </c:pt>
                <c:pt idx="15">
                  <c:v>1337.5</c:v>
                </c:pt>
                <c:pt idx="16">
                  <c:v>1337.5</c:v>
                </c:pt>
                <c:pt idx="17">
                  <c:v>1184.82</c:v>
                </c:pt>
                <c:pt idx="18">
                  <c:v>972.74</c:v>
                </c:pt>
                <c:pt idx="19">
                  <c:v>716.1</c:v>
                </c:pt>
                <c:pt idx="20">
                  <c:v>464.428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E96-4301-BD87-1260E7134989}"/>
            </c:ext>
          </c:extLst>
        </c:ser>
        <c:ser>
          <c:idx val="1"/>
          <c:order val="1"/>
          <c:tx>
            <c:strRef>
              <c:f>'cav11'!$C$1</c:f>
              <c:strCache>
                <c:ptCount val="1"/>
                <c:pt idx="0">
                  <c:v>Vx(y)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'cav11'!$A$2:$A$22</c:f>
              <c:numCache>
                <c:formatCode>General</c:formatCode>
                <c:ptCount val="21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</c:numCache>
            </c:numRef>
          </c:xVal>
          <c:yVal>
            <c:numRef>
              <c:f>'cav11'!$C$2:$C$22</c:f>
              <c:numCache>
                <c:formatCode>0.00E+00</c:formatCode>
                <c:ptCount val="21"/>
                <c:pt idx="0" formatCode="General">
                  <c:v>88.650999999999996</c:v>
                </c:pt>
                <c:pt idx="1">
                  <c:v>65500</c:v>
                </c:pt>
                <c:pt idx="2">
                  <c:v>131000</c:v>
                </c:pt>
                <c:pt idx="3">
                  <c:v>197000</c:v>
                </c:pt>
                <c:pt idx="4">
                  <c:v>262300</c:v>
                </c:pt>
                <c:pt idx="5">
                  <c:v>327000</c:v>
                </c:pt>
                <c:pt idx="6">
                  <c:v>393760</c:v>
                </c:pt>
                <c:pt idx="7">
                  <c:v>459655</c:v>
                </c:pt>
                <c:pt idx="8">
                  <c:v>526226</c:v>
                </c:pt>
                <c:pt idx="9">
                  <c:v>593157</c:v>
                </c:pt>
                <c:pt idx="10">
                  <c:v>660352</c:v>
                </c:pt>
                <c:pt idx="11">
                  <c:v>728000</c:v>
                </c:pt>
                <c:pt idx="12">
                  <c:v>795000</c:v>
                </c:pt>
                <c:pt idx="13">
                  <c:v>862000</c:v>
                </c:pt>
                <c:pt idx="14">
                  <c:v>930000</c:v>
                </c:pt>
                <c:pt idx="15">
                  <c:v>997000</c:v>
                </c:pt>
                <c:pt idx="16">
                  <c:v>1060000</c:v>
                </c:pt>
                <c:pt idx="17">
                  <c:v>1130000</c:v>
                </c:pt>
                <c:pt idx="18">
                  <c:v>1200000</c:v>
                </c:pt>
                <c:pt idx="19">
                  <c:v>1270000</c:v>
                </c:pt>
                <c:pt idx="20">
                  <c:v>1340000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E96-4301-BD87-1260E71349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2867552"/>
        <c:axId val="282861728"/>
      </c:scatterChart>
      <c:valAx>
        <c:axId val="282867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Offset[mm]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861728"/>
        <c:crosses val="autoZero"/>
        <c:crossBetween val="midCat"/>
      </c:valAx>
      <c:valAx>
        <c:axId val="282861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err="1" smtClean="0"/>
                  <a:t>Acc.V</a:t>
                </a:r>
                <a:r>
                  <a:rPr lang="en-GB" baseline="0" dirty="0" smtClean="0"/>
                  <a:t> [</a:t>
                </a:r>
                <a:r>
                  <a:rPr lang="en-GB" dirty="0" smtClean="0"/>
                  <a:t>V]</a:t>
                </a:r>
                <a:endParaRPr lang="en-GB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867552"/>
        <c:crosses val="autoZero"/>
        <c:crossBetween val="midCat"/>
        <c:majorUnit val="50000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'cav11'!$F$1</c:f>
              <c:strCache>
                <c:ptCount val="1"/>
                <c:pt idx="0">
                  <c:v>R/Qy_LM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'cav11'!$A$2:$A$22</c:f>
              <c:numCache>
                <c:formatCode>General</c:formatCode>
                <c:ptCount val="21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</c:numCache>
            </c:numRef>
          </c:xVal>
          <c:yVal>
            <c:numRef>
              <c:f>'cav11'!$F$2:$F$22</c:f>
              <c:numCache>
                <c:formatCode>General</c:formatCode>
                <c:ptCount val="21"/>
                <c:pt idx="0">
                  <c:v>912.173</c:v>
                </c:pt>
                <c:pt idx="1">
                  <c:v>912.173</c:v>
                </c:pt>
                <c:pt idx="2">
                  <c:v>912.173</c:v>
                </c:pt>
                <c:pt idx="3">
                  <c:v>912.173</c:v>
                </c:pt>
                <c:pt idx="4">
                  <c:v>912.173</c:v>
                </c:pt>
                <c:pt idx="5">
                  <c:v>912.173</c:v>
                </c:pt>
                <c:pt idx="6">
                  <c:v>912.173</c:v>
                </c:pt>
                <c:pt idx="7">
                  <c:v>912.173</c:v>
                </c:pt>
                <c:pt idx="8">
                  <c:v>912.173</c:v>
                </c:pt>
                <c:pt idx="9">
                  <c:v>912.173</c:v>
                </c:pt>
                <c:pt idx="10">
                  <c:v>912.173</c:v>
                </c:pt>
                <c:pt idx="11">
                  <c:v>912.173</c:v>
                </c:pt>
                <c:pt idx="12">
                  <c:v>912.173</c:v>
                </c:pt>
                <c:pt idx="13">
                  <c:v>912.173</c:v>
                </c:pt>
                <c:pt idx="14">
                  <c:v>912.173</c:v>
                </c:pt>
                <c:pt idx="15">
                  <c:v>912.173</c:v>
                </c:pt>
                <c:pt idx="16">
                  <c:v>912.173</c:v>
                </c:pt>
                <c:pt idx="17">
                  <c:v>912.173</c:v>
                </c:pt>
                <c:pt idx="18">
                  <c:v>912.173</c:v>
                </c:pt>
                <c:pt idx="19">
                  <c:v>912.173</c:v>
                </c:pt>
                <c:pt idx="20">
                  <c:v>912.173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180-4DB4-959F-3E12A6AD25D3}"/>
            </c:ext>
          </c:extLst>
        </c:ser>
        <c:ser>
          <c:idx val="1"/>
          <c:order val="1"/>
          <c:tx>
            <c:strRef>
              <c:f>'cav11'!$G$1</c:f>
              <c:strCache>
                <c:ptCount val="1"/>
                <c:pt idx="0">
                  <c:v>R/Qy_PW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'cav11'!$A$2:$A$22</c:f>
              <c:numCache>
                <c:formatCode>General</c:formatCode>
                <c:ptCount val="21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</c:numCache>
            </c:numRef>
          </c:xVal>
          <c:yVal>
            <c:numRef>
              <c:f>'cav11'!$G$2:$G$22</c:f>
              <c:numCache>
                <c:formatCode>General</c:formatCode>
                <c:ptCount val="21"/>
                <c:pt idx="0">
                  <c:v>919.13499999999999</c:v>
                </c:pt>
                <c:pt idx="1">
                  <c:v>919.13499999999999</c:v>
                </c:pt>
                <c:pt idx="2">
                  <c:v>920.803</c:v>
                </c:pt>
                <c:pt idx="3">
                  <c:v>921.96699999999998</c:v>
                </c:pt>
                <c:pt idx="4">
                  <c:v>922.66399999999999</c:v>
                </c:pt>
                <c:pt idx="5">
                  <c:v>923.14700000000005</c:v>
                </c:pt>
                <c:pt idx="6">
                  <c:v>924.20699999999999</c:v>
                </c:pt>
                <c:pt idx="7">
                  <c:v>925.46199999999999</c:v>
                </c:pt>
                <c:pt idx="8">
                  <c:v>928.70299999999997</c:v>
                </c:pt>
                <c:pt idx="9">
                  <c:v>932.35599999999999</c:v>
                </c:pt>
                <c:pt idx="10">
                  <c:v>936.03499999999997</c:v>
                </c:pt>
                <c:pt idx="11">
                  <c:v>939.18100000000004</c:v>
                </c:pt>
                <c:pt idx="12">
                  <c:v>941.46799999999996</c:v>
                </c:pt>
                <c:pt idx="13">
                  <c:v>943.83299999999997</c:v>
                </c:pt>
                <c:pt idx="14">
                  <c:v>946.61199999999997</c:v>
                </c:pt>
                <c:pt idx="15">
                  <c:v>947.66499999999996</c:v>
                </c:pt>
                <c:pt idx="16">
                  <c:v>949.73099999999999</c:v>
                </c:pt>
                <c:pt idx="17">
                  <c:v>951.66800000000001</c:v>
                </c:pt>
                <c:pt idx="18">
                  <c:v>954.05700000000002</c:v>
                </c:pt>
                <c:pt idx="19">
                  <c:v>957.14599999999996</c:v>
                </c:pt>
                <c:pt idx="20">
                  <c:v>959.3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180-4DB4-959F-3E12A6AD25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2854240"/>
        <c:axId val="282859232"/>
      </c:scatterChart>
      <c:valAx>
        <c:axId val="282854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offset [nmm]</a:t>
                </a:r>
              </a:p>
            </c:rich>
          </c:tx>
          <c:layout>
            <c:manualLayout>
              <c:xMode val="edge"/>
              <c:yMode val="edge"/>
              <c:x val="0.49456124234470689"/>
              <c:y val="0.772777048702245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859232"/>
        <c:crosses val="autoZero"/>
        <c:crossBetween val="midCat"/>
      </c:valAx>
      <c:valAx>
        <c:axId val="282859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smtClean="0"/>
                  <a:t>R/</a:t>
                </a:r>
                <a:r>
                  <a:rPr lang="en-GB" dirty="0" err="1" smtClean="0"/>
                  <a:t>Qy</a:t>
                </a:r>
                <a:r>
                  <a:rPr lang="en-GB" dirty="0" smtClean="0"/>
                  <a:t>[</a:t>
                </a:r>
                <a:r>
                  <a:rPr lang="el-GR" dirty="0"/>
                  <a:t>Ω</a:t>
                </a:r>
                <a:r>
                  <a:rPr lang="it-IT" dirty="0"/>
                  <a:t>]</a:t>
                </a:r>
                <a:endParaRPr lang="en-GB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8542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PerfH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'cav2'!$B$2:$B$13</c:f>
              <c:numCache>
                <c:formatCode>General</c:formatCode>
                <c:ptCount val="12"/>
                <c:pt idx="0">
                  <c:v>2.5</c:v>
                </c:pt>
                <c:pt idx="1">
                  <c:v>4.73698</c:v>
                </c:pt>
                <c:pt idx="2">
                  <c:v>4.7946600000000004</c:v>
                </c:pt>
                <c:pt idx="3">
                  <c:v>4.8676700000000004</c:v>
                </c:pt>
                <c:pt idx="4">
                  <c:v>5.4626200000000003</c:v>
                </c:pt>
                <c:pt idx="5">
                  <c:v>5.5841399999999997</c:v>
                </c:pt>
              </c:numCache>
            </c:numRef>
          </c:xVal>
          <c:yVal>
            <c:numRef>
              <c:f>'cav2'!$C$2:$C$13</c:f>
              <c:numCache>
                <c:formatCode>0.00E+00</c:formatCode>
                <c:ptCount val="12"/>
                <c:pt idx="1">
                  <c:v>234.06100000000001</c:v>
                </c:pt>
                <c:pt idx="2">
                  <c:v>237.32</c:v>
                </c:pt>
                <c:pt idx="3">
                  <c:v>1752.9</c:v>
                </c:pt>
                <c:pt idx="4">
                  <c:v>555.077</c:v>
                </c:pt>
                <c:pt idx="5">
                  <c:v>1652.38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4DE-4A53-824A-756D4CD1C3B9}"/>
            </c:ext>
          </c:extLst>
        </c:ser>
        <c:ser>
          <c:idx val="1"/>
          <c:order val="1"/>
          <c:tx>
            <c:v>PerfE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'cav2'!$B$15:$B$30</c:f>
              <c:numCache>
                <c:formatCode>General</c:formatCode>
                <c:ptCount val="16"/>
                <c:pt idx="2">
                  <c:v>2.78809</c:v>
                </c:pt>
                <c:pt idx="3">
                  <c:v>3.0350299999999999</c:v>
                </c:pt>
                <c:pt idx="4">
                  <c:v>3.2484299999999999</c:v>
                </c:pt>
                <c:pt idx="5">
                  <c:v>3.9593099999999999</c:v>
                </c:pt>
                <c:pt idx="6">
                  <c:v>6.2730600000000001</c:v>
                </c:pt>
                <c:pt idx="7">
                  <c:v>6.4348099999999997</c:v>
                </c:pt>
                <c:pt idx="8">
                  <c:v>6.4818800000000003</c:v>
                </c:pt>
                <c:pt idx="9">
                  <c:v>7.5</c:v>
                </c:pt>
              </c:numCache>
            </c:numRef>
          </c:xVal>
          <c:yVal>
            <c:numRef>
              <c:f>'cav2'!$C$15:$C$30</c:f>
              <c:numCache>
                <c:formatCode>General</c:formatCode>
                <c:ptCount val="16"/>
                <c:pt idx="2" formatCode="0.00E+00">
                  <c:v>6764.44</c:v>
                </c:pt>
                <c:pt idx="3" formatCode="0.00E+00">
                  <c:v>18931.2</c:v>
                </c:pt>
                <c:pt idx="4" formatCode="0.00E+00">
                  <c:v>324152</c:v>
                </c:pt>
                <c:pt idx="5" formatCode="0.00E+00">
                  <c:v>739.53099999999995</c:v>
                </c:pt>
                <c:pt idx="6" formatCode="0.00E+00">
                  <c:v>149.97399999999999</c:v>
                </c:pt>
                <c:pt idx="7" formatCode="0.00E+00">
                  <c:v>364.40499999999997</c:v>
                </c:pt>
                <c:pt idx="8" formatCode="0.00E+00">
                  <c:v>5720.06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4DE-4A53-824A-756D4CD1C3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2862560"/>
        <c:axId val="282849664"/>
      </c:scatterChart>
      <c:valAx>
        <c:axId val="282862560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849664"/>
        <c:crosses val="autoZero"/>
        <c:crossBetween val="midCat"/>
      </c:valAx>
      <c:valAx>
        <c:axId val="28284966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Q_ext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8625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'cav2'!$D$1</c:f>
              <c:strCache>
                <c:ptCount val="1"/>
                <c:pt idx="0">
                  <c:v>R/Qx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'cav2'!$B$2:$B$13</c:f>
              <c:numCache>
                <c:formatCode>General</c:formatCode>
                <c:ptCount val="12"/>
                <c:pt idx="0">
                  <c:v>2.5</c:v>
                </c:pt>
                <c:pt idx="1">
                  <c:v>4.73698</c:v>
                </c:pt>
                <c:pt idx="2">
                  <c:v>4.7946600000000004</c:v>
                </c:pt>
                <c:pt idx="3">
                  <c:v>4.8676700000000004</c:v>
                </c:pt>
                <c:pt idx="4">
                  <c:v>5.4626200000000003</c:v>
                </c:pt>
                <c:pt idx="5">
                  <c:v>5.5841399999999997</c:v>
                </c:pt>
              </c:numCache>
            </c:numRef>
          </c:xVal>
          <c:yVal>
            <c:numRef>
              <c:f>'cav2'!$D$2:$D$13</c:f>
              <c:numCache>
                <c:formatCode>General</c:formatCode>
                <c:ptCount val="12"/>
                <c:pt idx="1">
                  <c:v>0.1676</c:v>
                </c:pt>
                <c:pt idx="2" formatCode="0.00E+00">
                  <c:v>2.3746</c:v>
                </c:pt>
                <c:pt idx="3">
                  <c:v>0.30020000000000002</c:v>
                </c:pt>
                <c:pt idx="4" formatCode="0.00E+00">
                  <c:v>1.8535999999999999</c:v>
                </c:pt>
                <c:pt idx="5">
                  <c:v>4.15E-4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D9F-415A-9B17-1FBE98CC4FF2}"/>
            </c:ext>
          </c:extLst>
        </c:ser>
        <c:ser>
          <c:idx val="1"/>
          <c:order val="1"/>
          <c:tx>
            <c:strRef>
              <c:f>'cav2'!$E$1</c:f>
              <c:strCache>
                <c:ptCount val="1"/>
                <c:pt idx="0">
                  <c:v>R/Qy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'cav2'!$B$2:$B$13</c:f>
              <c:numCache>
                <c:formatCode>General</c:formatCode>
                <c:ptCount val="12"/>
                <c:pt idx="0">
                  <c:v>2.5</c:v>
                </c:pt>
                <c:pt idx="1">
                  <c:v>4.73698</c:v>
                </c:pt>
                <c:pt idx="2">
                  <c:v>4.7946600000000004</c:v>
                </c:pt>
                <c:pt idx="3">
                  <c:v>4.8676700000000004</c:v>
                </c:pt>
                <c:pt idx="4">
                  <c:v>5.4626200000000003</c:v>
                </c:pt>
                <c:pt idx="5">
                  <c:v>5.5841399999999997</c:v>
                </c:pt>
              </c:numCache>
            </c:numRef>
          </c:xVal>
          <c:yVal>
            <c:numRef>
              <c:f>'cav2'!$E$2:$E$13</c:f>
              <c:numCache>
                <c:formatCode>0.00E+00</c:formatCode>
                <c:ptCount val="12"/>
                <c:pt idx="1">
                  <c:v>1.3699999999999999E-5</c:v>
                </c:pt>
                <c:pt idx="2">
                  <c:v>0.83984999999999999</c:v>
                </c:pt>
                <c:pt idx="3">
                  <c:v>4.6269999999999999E-2</c:v>
                </c:pt>
                <c:pt idx="4">
                  <c:v>2.8567999999999998</c:v>
                </c:pt>
                <c:pt idx="5">
                  <c:v>4.2008999999999998E-2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D9F-415A-9B17-1FBE98CC4FF2}"/>
            </c:ext>
          </c:extLst>
        </c:ser>
        <c:ser>
          <c:idx val="2"/>
          <c:order val="2"/>
          <c:tx>
            <c:strRef>
              <c:f>'cav2'!$F$1</c:f>
              <c:strCache>
                <c:ptCount val="1"/>
                <c:pt idx="0">
                  <c:v>R/Qz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'cav2'!$B$2:$B$13</c:f>
              <c:numCache>
                <c:formatCode>General</c:formatCode>
                <c:ptCount val="12"/>
                <c:pt idx="0">
                  <c:v>2.5</c:v>
                </c:pt>
                <c:pt idx="1">
                  <c:v>4.73698</c:v>
                </c:pt>
                <c:pt idx="2">
                  <c:v>4.7946600000000004</c:v>
                </c:pt>
                <c:pt idx="3">
                  <c:v>4.8676700000000004</c:v>
                </c:pt>
                <c:pt idx="4">
                  <c:v>5.4626200000000003</c:v>
                </c:pt>
                <c:pt idx="5">
                  <c:v>5.5841399999999997</c:v>
                </c:pt>
              </c:numCache>
            </c:numRef>
          </c:xVal>
          <c:yVal>
            <c:numRef>
              <c:f>'cav2'!$F$2:$F$13</c:f>
              <c:numCache>
                <c:formatCode>0.00E+00</c:formatCode>
                <c:ptCount val="12"/>
                <c:pt idx="1">
                  <c:v>0.10699</c:v>
                </c:pt>
                <c:pt idx="2">
                  <c:v>73.309299999999993</c:v>
                </c:pt>
                <c:pt idx="3">
                  <c:v>14.907299999999999</c:v>
                </c:pt>
                <c:pt idx="4">
                  <c:v>98.710099999999997</c:v>
                </c:pt>
                <c:pt idx="5">
                  <c:v>35.830584600000002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D9F-415A-9B17-1FBE98CC4FF2}"/>
            </c:ext>
          </c:extLst>
        </c:ser>
        <c:ser>
          <c:idx val="3"/>
          <c:order val="3"/>
          <c:tx>
            <c:v>R/Qx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>
                    <a:alpha val="93000"/>
                  </a:schemeClr>
                </a:solidFill>
              </a:ln>
              <a:effectLst/>
            </c:spPr>
          </c:marker>
          <c:xVal>
            <c:numRef>
              <c:f>'cav2'!$B$15:$B$30</c:f>
              <c:numCache>
                <c:formatCode>General</c:formatCode>
                <c:ptCount val="16"/>
                <c:pt idx="2">
                  <c:v>2.78809</c:v>
                </c:pt>
                <c:pt idx="3">
                  <c:v>3.0350299999999999</c:v>
                </c:pt>
                <c:pt idx="4">
                  <c:v>3.2484299999999999</c:v>
                </c:pt>
                <c:pt idx="5">
                  <c:v>3.9593099999999999</c:v>
                </c:pt>
                <c:pt idx="6">
                  <c:v>6.2730600000000001</c:v>
                </c:pt>
                <c:pt idx="7">
                  <c:v>6.4348099999999997</c:v>
                </c:pt>
                <c:pt idx="8">
                  <c:v>6.4818800000000003</c:v>
                </c:pt>
                <c:pt idx="9">
                  <c:v>7.5</c:v>
                </c:pt>
              </c:numCache>
            </c:numRef>
          </c:xVal>
          <c:yVal>
            <c:numRef>
              <c:f>'cav2'!$D$15:$D$30</c:f>
              <c:numCache>
                <c:formatCode>General</c:formatCode>
                <c:ptCount val="16"/>
                <c:pt idx="2" formatCode="0.00E+00">
                  <c:v>4.2400000000000001E-5</c:v>
                </c:pt>
                <c:pt idx="3">
                  <c:v>2.72E-4</c:v>
                </c:pt>
                <c:pt idx="4" formatCode="0.00E+00">
                  <c:v>1.3499999999999999E-5</c:v>
                </c:pt>
                <c:pt idx="5" formatCode="0.00E+00">
                  <c:v>6.9399999999999999E-8</c:v>
                </c:pt>
                <c:pt idx="6" formatCode="0.00E+00">
                  <c:v>3.9299999999999996E-6</c:v>
                </c:pt>
                <c:pt idx="7" formatCode="0.00E+00">
                  <c:v>2.9499999999999999E-5</c:v>
                </c:pt>
                <c:pt idx="8" formatCode="0.00E+00">
                  <c:v>4.3100000000000002E-6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D9F-415A-9B17-1FBE98CC4FF2}"/>
            </c:ext>
          </c:extLst>
        </c:ser>
        <c:ser>
          <c:idx val="4"/>
          <c:order val="4"/>
          <c:tx>
            <c:v>R/Qy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'cav2'!$B$15:$B$30</c:f>
              <c:numCache>
                <c:formatCode>General</c:formatCode>
                <c:ptCount val="16"/>
                <c:pt idx="2">
                  <c:v>2.78809</c:v>
                </c:pt>
                <c:pt idx="3">
                  <c:v>3.0350299999999999</c:v>
                </c:pt>
                <c:pt idx="4">
                  <c:v>3.2484299999999999</c:v>
                </c:pt>
                <c:pt idx="5">
                  <c:v>3.9593099999999999</c:v>
                </c:pt>
                <c:pt idx="6">
                  <c:v>6.2730600000000001</c:v>
                </c:pt>
                <c:pt idx="7">
                  <c:v>6.4348099999999997</c:v>
                </c:pt>
                <c:pt idx="8">
                  <c:v>6.4818800000000003</c:v>
                </c:pt>
                <c:pt idx="9">
                  <c:v>7.5</c:v>
                </c:pt>
              </c:numCache>
            </c:numRef>
          </c:xVal>
          <c:yVal>
            <c:numRef>
              <c:f>'cav2'!$E$15:$E$30</c:f>
              <c:numCache>
                <c:formatCode>General</c:formatCode>
                <c:ptCount val="16"/>
                <c:pt idx="2" formatCode="0.00E+00">
                  <c:v>2.74</c:v>
                </c:pt>
                <c:pt idx="3" formatCode="0.00E+00">
                  <c:v>7.25</c:v>
                </c:pt>
                <c:pt idx="4" formatCode="0.00E+00">
                  <c:v>590.12800000000004</c:v>
                </c:pt>
                <c:pt idx="5" formatCode="0.00E+00">
                  <c:v>0.1298</c:v>
                </c:pt>
                <c:pt idx="6" formatCode="0.00E+00">
                  <c:v>3.3890000000000003E-2</c:v>
                </c:pt>
                <c:pt idx="7" formatCode="0.00E+00">
                  <c:v>8.2059999999999998E-3</c:v>
                </c:pt>
                <c:pt idx="8" formatCode="0.00E+00">
                  <c:v>1.369E-3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D9F-415A-9B17-1FBE98CC4FF2}"/>
            </c:ext>
          </c:extLst>
        </c:ser>
        <c:ser>
          <c:idx val="5"/>
          <c:order val="5"/>
          <c:tx>
            <c:v>R/Qz PMC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'cav2'!$B$15:$B$30</c:f>
              <c:numCache>
                <c:formatCode>General</c:formatCode>
                <c:ptCount val="16"/>
                <c:pt idx="2">
                  <c:v>2.78809</c:v>
                </c:pt>
                <c:pt idx="3">
                  <c:v>3.0350299999999999</c:v>
                </c:pt>
                <c:pt idx="4">
                  <c:v>3.2484299999999999</c:v>
                </c:pt>
                <c:pt idx="5">
                  <c:v>3.9593099999999999</c:v>
                </c:pt>
                <c:pt idx="6">
                  <c:v>6.2730600000000001</c:v>
                </c:pt>
                <c:pt idx="7">
                  <c:v>6.4348099999999997</c:v>
                </c:pt>
                <c:pt idx="8">
                  <c:v>6.4818800000000003</c:v>
                </c:pt>
                <c:pt idx="9">
                  <c:v>7.5</c:v>
                </c:pt>
              </c:numCache>
            </c:numRef>
          </c:xVal>
          <c:yVal>
            <c:numRef>
              <c:f>'cav2'!$F$15:$F$30</c:f>
              <c:numCache>
                <c:formatCode>General</c:formatCode>
                <c:ptCount val="16"/>
                <c:pt idx="2" formatCode="0.00E+00">
                  <c:v>1.55E-6</c:v>
                </c:pt>
                <c:pt idx="3" formatCode="0.00E+00">
                  <c:v>4.3900000000000003E-6</c:v>
                </c:pt>
                <c:pt idx="4" formatCode="0.00E+00">
                  <c:v>9.8100000000000001E-7</c:v>
                </c:pt>
                <c:pt idx="5" formatCode="0.00E+00">
                  <c:v>1.9500000000000001E-9</c:v>
                </c:pt>
                <c:pt idx="6" formatCode="0.00E+00">
                  <c:v>1.9500000000000001E-7</c:v>
                </c:pt>
                <c:pt idx="7" formatCode="0.00E+00">
                  <c:v>2.9900000000000002E-7</c:v>
                </c:pt>
                <c:pt idx="8" formatCode="0.00E+00">
                  <c:v>1.84E-6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D9F-415A-9B17-1FBE98CC4F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5438080"/>
        <c:axId val="2135428512"/>
      </c:scatterChart>
      <c:valAx>
        <c:axId val="2135438080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428512"/>
        <c:crosses val="autoZero"/>
        <c:crossBetween val="midCat"/>
      </c:valAx>
      <c:valAx>
        <c:axId val="2135428512"/>
        <c:scaling>
          <c:logBase val="10"/>
          <c:orientation val="minMax"/>
          <c:max val="10000"/>
          <c:min val="1.0000000000000003E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438080"/>
        <c:crosses val="autoZero"/>
        <c:crossBetween val="midCat"/>
        <c:majorUnit val="100"/>
        <c:minorUnit val="5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 sz="1400" b="0" i="0" baseline="0">
                <a:effectLst/>
              </a:rPr>
              <a:t>σ</a:t>
            </a:r>
            <a:r>
              <a:rPr lang="en-US" sz="1400" b="0" i="0" baseline="0">
                <a:effectLst/>
              </a:rPr>
              <a:t>=4,5mm/15ps</a:t>
            </a:r>
            <a:endParaRPr lang="en-GB" sz="140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2"/>
          <c:order val="2"/>
          <c:tx>
            <c:strRef>
              <c:f>'cav2'!$O$1</c:f>
              <c:strCache>
                <c:ptCount val="1"/>
                <c:pt idx="0">
                  <c:v>Rz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'cav2'!$B$3:$B$15</c:f>
              <c:numCache>
                <c:formatCode>General</c:formatCode>
                <c:ptCount val="13"/>
                <c:pt idx="0">
                  <c:v>4.73698</c:v>
                </c:pt>
                <c:pt idx="1">
                  <c:v>4.7946600000000004</c:v>
                </c:pt>
                <c:pt idx="2">
                  <c:v>4.8676700000000004</c:v>
                </c:pt>
                <c:pt idx="3">
                  <c:v>5.4626200000000003</c:v>
                </c:pt>
                <c:pt idx="4">
                  <c:v>5.5841399999999997</c:v>
                </c:pt>
              </c:numCache>
            </c:numRef>
          </c:xVal>
          <c:yVal>
            <c:numRef>
              <c:f>'cav2'!$O$3:$O$15</c:f>
              <c:numCache>
                <c:formatCode>0.00E+00</c:formatCode>
                <c:ptCount val="13"/>
                <c:pt idx="0">
                  <c:v>9.7187703303330019E-5</c:v>
                </c:pt>
                <c:pt idx="1">
                  <c:v>6.8009229740066401E-2</c:v>
                </c:pt>
                <c:pt idx="2">
                  <c:v>0.10305581410769526</c:v>
                </c:pt>
                <c:pt idx="3">
                  <c:v>0.22961576795359431</c:v>
                </c:pt>
                <c:pt idx="4">
                  <c:v>0.25062676730287536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4AB-4F99-A8D5-C43F2682F244}"/>
            </c:ext>
          </c:extLst>
        </c:ser>
        <c:ser>
          <c:idx val="5"/>
          <c:order val="5"/>
          <c:tx>
            <c:strRef>
              <c:f>'cav2'!$R$1</c:f>
              <c:strCache>
                <c:ptCount val="1"/>
                <c:pt idx="0">
                  <c:v>Rz PL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'cav2'!$B$2:$B$150</c:f>
              <c:numCache>
                <c:formatCode>General</c:formatCode>
                <c:ptCount val="149"/>
                <c:pt idx="0">
                  <c:v>2.5</c:v>
                </c:pt>
                <c:pt idx="1">
                  <c:v>4.73698</c:v>
                </c:pt>
                <c:pt idx="2">
                  <c:v>4.7946600000000004</c:v>
                </c:pt>
                <c:pt idx="3">
                  <c:v>4.8676700000000004</c:v>
                </c:pt>
                <c:pt idx="4">
                  <c:v>5.4626200000000003</c:v>
                </c:pt>
                <c:pt idx="5">
                  <c:v>5.5841399999999997</c:v>
                </c:pt>
                <c:pt idx="15">
                  <c:v>2.78809</c:v>
                </c:pt>
                <c:pt idx="16">
                  <c:v>3.0350299999999999</c:v>
                </c:pt>
                <c:pt idx="17">
                  <c:v>3.2484299999999999</c:v>
                </c:pt>
                <c:pt idx="18">
                  <c:v>3.9593099999999999</c:v>
                </c:pt>
                <c:pt idx="19">
                  <c:v>6.2730600000000001</c:v>
                </c:pt>
                <c:pt idx="20">
                  <c:v>6.4348099999999997</c:v>
                </c:pt>
                <c:pt idx="21">
                  <c:v>6.4818800000000003</c:v>
                </c:pt>
                <c:pt idx="22">
                  <c:v>7.5</c:v>
                </c:pt>
              </c:numCache>
            </c:numRef>
          </c:xVal>
          <c:yVal>
            <c:numRef>
              <c:f>'cav2'!$R$2:$R$150</c:f>
              <c:numCache>
                <c:formatCode>General</c:formatCode>
                <c:ptCount val="149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  <c:pt idx="96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4AB-4F99-A8D5-C43F2682F244}"/>
            </c:ext>
          </c:extLst>
        </c:ser>
        <c:ser>
          <c:idx val="8"/>
          <c:order val="8"/>
          <c:tx>
            <c:v>Rz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'cav2'!$B$15:$B$30</c:f>
              <c:numCache>
                <c:formatCode>General</c:formatCode>
                <c:ptCount val="16"/>
                <c:pt idx="2">
                  <c:v>2.78809</c:v>
                </c:pt>
                <c:pt idx="3">
                  <c:v>3.0350299999999999</c:v>
                </c:pt>
                <c:pt idx="4">
                  <c:v>3.2484299999999999</c:v>
                </c:pt>
                <c:pt idx="5">
                  <c:v>3.9593099999999999</c:v>
                </c:pt>
                <c:pt idx="6">
                  <c:v>6.2730600000000001</c:v>
                </c:pt>
                <c:pt idx="7">
                  <c:v>6.4348099999999997</c:v>
                </c:pt>
                <c:pt idx="8">
                  <c:v>6.4818800000000003</c:v>
                </c:pt>
                <c:pt idx="9">
                  <c:v>7.5</c:v>
                </c:pt>
              </c:numCache>
            </c:numRef>
          </c:xVal>
          <c:yVal>
            <c:numRef>
              <c:f>'cav2'!$O$15:$O$30</c:f>
              <c:numCache>
                <c:formatCode>0.00E+00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2.7282417085241858E-8</c:v>
                </c:pt>
                <c:pt idx="3">
                  <c:v>2.3241864300375478E-7</c:v>
                </c:pt>
                <c:pt idx="4">
                  <c:v>9.4055415063510621E-7</c:v>
                </c:pt>
                <c:pt idx="5">
                  <c:v>4.9674892473791459E-12</c:v>
                </c:pt>
                <c:pt idx="6">
                  <c:v>1.2933773370604006E-10</c:v>
                </c:pt>
                <c:pt idx="7">
                  <c:v>4.8535220026332298E-10</c:v>
                </c:pt>
                <c:pt idx="8">
                  <c:v>4.6972072829719397E-8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4AB-4F99-A8D5-C43F2682F2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7630112"/>
        <c:axId val="1867614720"/>
      </c:scatterChart>
      <c:scatterChart>
        <c:scatterStyle val="lineMarker"/>
        <c:varyColors val="0"/>
        <c:ser>
          <c:idx val="0"/>
          <c:order val="0"/>
          <c:tx>
            <c:strRef>
              <c:f>'cav2'!$M$1</c:f>
              <c:strCache>
                <c:ptCount val="1"/>
                <c:pt idx="0">
                  <c:v>Rx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'cav2'!$B$3:$B$15</c:f>
              <c:numCache>
                <c:formatCode>General</c:formatCode>
                <c:ptCount val="13"/>
                <c:pt idx="0">
                  <c:v>4.73698</c:v>
                </c:pt>
                <c:pt idx="1">
                  <c:v>4.7946600000000004</c:v>
                </c:pt>
                <c:pt idx="2">
                  <c:v>4.8676700000000004</c:v>
                </c:pt>
                <c:pt idx="3">
                  <c:v>5.4626200000000003</c:v>
                </c:pt>
                <c:pt idx="4">
                  <c:v>5.5841399999999997</c:v>
                </c:pt>
              </c:numCache>
            </c:numRef>
          </c:xVal>
          <c:yVal>
            <c:numRef>
              <c:f>'cav2'!$M$3:$M$15</c:f>
              <c:numCache>
                <c:formatCode>0.00E+00</c:formatCode>
                <c:ptCount val="13"/>
                <c:pt idx="0">
                  <c:v>3.1886052704346336E-3</c:v>
                </c:pt>
                <c:pt idx="1">
                  <c:v>4.6137903952582646E-2</c:v>
                </c:pt>
                <c:pt idx="2">
                  <c:v>4.3465312712938103E-2</c:v>
                </c:pt>
                <c:pt idx="3">
                  <c:v>9.0305614197208284E-2</c:v>
                </c:pt>
                <c:pt idx="4">
                  <c:v>6.0796736678594183E-5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4AB-4F99-A8D5-C43F2682F244}"/>
            </c:ext>
          </c:extLst>
        </c:ser>
        <c:ser>
          <c:idx val="1"/>
          <c:order val="1"/>
          <c:tx>
            <c:strRef>
              <c:f>'cav2'!$N$1</c:f>
              <c:strCache>
                <c:ptCount val="1"/>
                <c:pt idx="0">
                  <c:v>Ry PMC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'cav2'!$B$3:$B$15</c:f>
              <c:numCache>
                <c:formatCode>General</c:formatCode>
                <c:ptCount val="13"/>
                <c:pt idx="0">
                  <c:v>4.73698</c:v>
                </c:pt>
                <c:pt idx="1">
                  <c:v>4.7946600000000004</c:v>
                </c:pt>
                <c:pt idx="2">
                  <c:v>4.8676700000000004</c:v>
                </c:pt>
                <c:pt idx="3">
                  <c:v>5.4626200000000003</c:v>
                </c:pt>
                <c:pt idx="4">
                  <c:v>5.5841399999999997</c:v>
                </c:pt>
              </c:numCache>
            </c:numRef>
          </c:xVal>
          <c:yVal>
            <c:numRef>
              <c:f>'cav2'!$N$3:$N$15</c:f>
              <c:numCache>
                <c:formatCode>0.00E+00</c:formatCode>
                <c:ptCount val="13"/>
                <c:pt idx="0">
                  <c:v>2.606437482395852E-7</c:v>
                </c:pt>
                <c:pt idx="1">
                  <c:v>1.631808247055358E-2</c:v>
                </c:pt>
                <c:pt idx="2">
                  <c:v>6.6993338415311313E-3</c:v>
                </c:pt>
                <c:pt idx="3">
                  <c:v>0.13918055601995283</c:v>
                </c:pt>
                <c:pt idx="4">
                  <c:v>6.1542412316411155E-3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4AB-4F99-A8D5-C43F2682F244}"/>
            </c:ext>
          </c:extLst>
        </c:ser>
        <c:ser>
          <c:idx val="3"/>
          <c:order val="3"/>
          <c:tx>
            <c:strRef>
              <c:f>'cav2'!$P$1</c:f>
              <c:strCache>
                <c:ptCount val="1"/>
                <c:pt idx="0">
                  <c:v>Rx PL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'cav2'!$B$2:$B$150</c:f>
              <c:numCache>
                <c:formatCode>General</c:formatCode>
                <c:ptCount val="149"/>
                <c:pt idx="0">
                  <c:v>2.5</c:v>
                </c:pt>
                <c:pt idx="1">
                  <c:v>4.73698</c:v>
                </c:pt>
                <c:pt idx="2">
                  <c:v>4.7946600000000004</c:v>
                </c:pt>
                <c:pt idx="3">
                  <c:v>4.8676700000000004</c:v>
                </c:pt>
                <c:pt idx="4">
                  <c:v>5.4626200000000003</c:v>
                </c:pt>
                <c:pt idx="5">
                  <c:v>5.5841399999999997</c:v>
                </c:pt>
                <c:pt idx="15">
                  <c:v>2.78809</c:v>
                </c:pt>
                <c:pt idx="16">
                  <c:v>3.0350299999999999</c:v>
                </c:pt>
                <c:pt idx="17">
                  <c:v>3.2484299999999999</c:v>
                </c:pt>
                <c:pt idx="18">
                  <c:v>3.9593099999999999</c:v>
                </c:pt>
                <c:pt idx="19">
                  <c:v>6.2730600000000001</c:v>
                </c:pt>
                <c:pt idx="20">
                  <c:v>6.4348099999999997</c:v>
                </c:pt>
                <c:pt idx="21">
                  <c:v>6.4818800000000003</c:v>
                </c:pt>
                <c:pt idx="22">
                  <c:v>7.5</c:v>
                </c:pt>
              </c:numCache>
            </c:numRef>
          </c:xVal>
          <c:yVal>
            <c:numRef>
              <c:f>'cav2'!$P$2:$P$150</c:f>
              <c:numCache>
                <c:formatCode>General</c:formatCode>
                <c:ptCount val="149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1">
                  <c:v>4.5</c:v>
                </c:pt>
                <c:pt idx="12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6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6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4">
                  <c:v>4.5</c:v>
                </c:pt>
                <c:pt idx="45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1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59">
                  <c:v>4.5</c:v>
                </c:pt>
                <c:pt idx="60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0">
                  <c:v>4.5</c:v>
                </c:pt>
                <c:pt idx="71">
                  <c:v>4.5</c:v>
                </c:pt>
                <c:pt idx="72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6">
                  <c:v>4.5</c:v>
                </c:pt>
                <c:pt idx="77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4">
                  <c:v>4.5</c:v>
                </c:pt>
                <c:pt idx="95">
                  <c:v>4.5</c:v>
                </c:pt>
                <c:pt idx="96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0">
                  <c:v>4.5</c:v>
                </c:pt>
                <c:pt idx="101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3">
                  <c:v>4.5</c:v>
                </c:pt>
                <c:pt idx="114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4.5</c:v>
                </c:pt>
                <c:pt idx="119">
                  <c:v>4.5</c:v>
                </c:pt>
                <c:pt idx="120">
                  <c:v>4.5</c:v>
                </c:pt>
                <c:pt idx="121">
                  <c:v>4.5</c:v>
                </c:pt>
                <c:pt idx="122">
                  <c:v>4.5</c:v>
                </c:pt>
                <c:pt idx="123">
                  <c:v>4.5</c:v>
                </c:pt>
                <c:pt idx="124">
                  <c:v>4.5</c:v>
                </c:pt>
                <c:pt idx="125">
                  <c:v>4.5</c:v>
                </c:pt>
                <c:pt idx="126">
                  <c:v>4.5</c:v>
                </c:pt>
                <c:pt idx="127">
                  <c:v>4.5</c:v>
                </c:pt>
                <c:pt idx="128">
                  <c:v>4.5</c:v>
                </c:pt>
                <c:pt idx="129">
                  <c:v>4.5</c:v>
                </c:pt>
                <c:pt idx="130">
                  <c:v>4.5</c:v>
                </c:pt>
                <c:pt idx="131">
                  <c:v>4.5</c:v>
                </c:pt>
                <c:pt idx="132">
                  <c:v>4.5</c:v>
                </c:pt>
                <c:pt idx="133">
                  <c:v>4.5</c:v>
                </c:pt>
                <c:pt idx="134">
                  <c:v>4.5</c:v>
                </c:pt>
                <c:pt idx="135">
                  <c:v>4.5</c:v>
                </c:pt>
                <c:pt idx="136">
                  <c:v>4.5</c:v>
                </c:pt>
                <c:pt idx="137">
                  <c:v>4.5</c:v>
                </c:pt>
                <c:pt idx="138">
                  <c:v>4.5</c:v>
                </c:pt>
                <c:pt idx="139">
                  <c:v>4.5</c:v>
                </c:pt>
                <c:pt idx="140">
                  <c:v>4.5</c:v>
                </c:pt>
                <c:pt idx="141">
                  <c:v>4.5</c:v>
                </c:pt>
                <c:pt idx="142">
                  <c:v>4.5</c:v>
                </c:pt>
                <c:pt idx="143">
                  <c:v>4.5</c:v>
                </c:pt>
                <c:pt idx="144">
                  <c:v>4.5</c:v>
                </c:pt>
                <c:pt idx="145">
                  <c:v>4.5</c:v>
                </c:pt>
                <c:pt idx="146">
                  <c:v>4.5</c:v>
                </c:pt>
                <c:pt idx="147">
                  <c:v>4.5</c:v>
                </c:pt>
                <c:pt idx="148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4AB-4F99-A8D5-C43F2682F244}"/>
            </c:ext>
          </c:extLst>
        </c:ser>
        <c:ser>
          <c:idx val="4"/>
          <c:order val="4"/>
          <c:tx>
            <c:strRef>
              <c:f>'cav2'!$Q$1</c:f>
              <c:strCache>
                <c:ptCount val="1"/>
                <c:pt idx="0">
                  <c:v>Ry PL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'cav2'!$B$2:$B$150</c:f>
              <c:numCache>
                <c:formatCode>General</c:formatCode>
                <c:ptCount val="149"/>
                <c:pt idx="0">
                  <c:v>2.5</c:v>
                </c:pt>
                <c:pt idx="1">
                  <c:v>4.73698</c:v>
                </c:pt>
                <c:pt idx="2">
                  <c:v>4.7946600000000004</c:v>
                </c:pt>
                <c:pt idx="3">
                  <c:v>4.8676700000000004</c:v>
                </c:pt>
                <c:pt idx="4">
                  <c:v>5.4626200000000003</c:v>
                </c:pt>
                <c:pt idx="5">
                  <c:v>5.5841399999999997</c:v>
                </c:pt>
                <c:pt idx="15">
                  <c:v>2.78809</c:v>
                </c:pt>
                <c:pt idx="16">
                  <c:v>3.0350299999999999</c:v>
                </c:pt>
                <c:pt idx="17">
                  <c:v>3.2484299999999999</c:v>
                </c:pt>
                <c:pt idx="18">
                  <c:v>3.9593099999999999</c:v>
                </c:pt>
                <c:pt idx="19">
                  <c:v>6.2730600000000001</c:v>
                </c:pt>
                <c:pt idx="20">
                  <c:v>6.4348099999999997</c:v>
                </c:pt>
                <c:pt idx="21">
                  <c:v>6.4818800000000003</c:v>
                </c:pt>
                <c:pt idx="22">
                  <c:v>7.5</c:v>
                </c:pt>
              </c:numCache>
            </c:numRef>
          </c:xVal>
          <c:yVal>
            <c:numRef>
              <c:f>'cav2'!$Q$2:$Q$150</c:f>
              <c:numCache>
                <c:formatCode>General</c:formatCode>
                <c:ptCount val="149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1.5</c:v>
                </c:pt>
                <c:pt idx="9">
                  <c:v>1.5</c:v>
                </c:pt>
                <c:pt idx="10">
                  <c:v>1.5</c:v>
                </c:pt>
                <c:pt idx="11">
                  <c:v>1.5</c:v>
                </c:pt>
                <c:pt idx="12">
                  <c:v>1.5</c:v>
                </c:pt>
                <c:pt idx="13">
                  <c:v>1.5</c:v>
                </c:pt>
                <c:pt idx="14">
                  <c:v>1.5</c:v>
                </c:pt>
                <c:pt idx="15">
                  <c:v>1.5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19">
                  <c:v>1.5</c:v>
                </c:pt>
                <c:pt idx="20">
                  <c:v>1.5</c:v>
                </c:pt>
                <c:pt idx="21">
                  <c:v>1.5</c:v>
                </c:pt>
                <c:pt idx="22">
                  <c:v>1.5</c:v>
                </c:pt>
                <c:pt idx="23">
                  <c:v>1.5</c:v>
                </c:pt>
                <c:pt idx="24">
                  <c:v>1.5</c:v>
                </c:pt>
                <c:pt idx="25">
                  <c:v>1.5</c:v>
                </c:pt>
                <c:pt idx="26">
                  <c:v>1.5</c:v>
                </c:pt>
                <c:pt idx="27">
                  <c:v>1.5</c:v>
                </c:pt>
                <c:pt idx="28">
                  <c:v>1.5</c:v>
                </c:pt>
                <c:pt idx="29">
                  <c:v>1.5</c:v>
                </c:pt>
                <c:pt idx="30">
                  <c:v>1.5</c:v>
                </c:pt>
                <c:pt idx="31">
                  <c:v>1.5</c:v>
                </c:pt>
                <c:pt idx="32">
                  <c:v>1.5</c:v>
                </c:pt>
                <c:pt idx="33">
                  <c:v>1.5</c:v>
                </c:pt>
                <c:pt idx="34">
                  <c:v>1.5</c:v>
                </c:pt>
                <c:pt idx="35">
                  <c:v>1.5</c:v>
                </c:pt>
                <c:pt idx="36">
                  <c:v>1.5</c:v>
                </c:pt>
                <c:pt idx="37">
                  <c:v>1.5</c:v>
                </c:pt>
                <c:pt idx="38">
                  <c:v>1.5</c:v>
                </c:pt>
                <c:pt idx="39">
                  <c:v>1.5</c:v>
                </c:pt>
                <c:pt idx="40">
                  <c:v>1.5</c:v>
                </c:pt>
                <c:pt idx="41">
                  <c:v>1.5</c:v>
                </c:pt>
                <c:pt idx="42">
                  <c:v>1.5</c:v>
                </c:pt>
                <c:pt idx="43">
                  <c:v>1.5</c:v>
                </c:pt>
                <c:pt idx="44">
                  <c:v>1.5</c:v>
                </c:pt>
                <c:pt idx="45">
                  <c:v>1.5</c:v>
                </c:pt>
                <c:pt idx="46">
                  <c:v>1.5</c:v>
                </c:pt>
                <c:pt idx="47">
                  <c:v>1.5</c:v>
                </c:pt>
                <c:pt idx="48">
                  <c:v>1.5</c:v>
                </c:pt>
                <c:pt idx="49">
                  <c:v>1.5</c:v>
                </c:pt>
                <c:pt idx="50">
                  <c:v>1.5</c:v>
                </c:pt>
                <c:pt idx="51">
                  <c:v>1.5</c:v>
                </c:pt>
                <c:pt idx="52">
                  <c:v>1.5</c:v>
                </c:pt>
                <c:pt idx="53">
                  <c:v>1.5</c:v>
                </c:pt>
                <c:pt idx="54">
                  <c:v>1.5</c:v>
                </c:pt>
                <c:pt idx="55">
                  <c:v>1.5</c:v>
                </c:pt>
                <c:pt idx="56">
                  <c:v>1.5</c:v>
                </c:pt>
                <c:pt idx="57">
                  <c:v>1.5</c:v>
                </c:pt>
                <c:pt idx="58">
                  <c:v>1.5</c:v>
                </c:pt>
                <c:pt idx="59">
                  <c:v>1.5</c:v>
                </c:pt>
                <c:pt idx="60">
                  <c:v>1.5</c:v>
                </c:pt>
                <c:pt idx="61">
                  <c:v>1.5</c:v>
                </c:pt>
                <c:pt idx="62">
                  <c:v>1.5</c:v>
                </c:pt>
                <c:pt idx="63">
                  <c:v>1.5</c:v>
                </c:pt>
                <c:pt idx="64">
                  <c:v>1.5</c:v>
                </c:pt>
                <c:pt idx="65">
                  <c:v>1.5</c:v>
                </c:pt>
                <c:pt idx="66">
                  <c:v>1.5</c:v>
                </c:pt>
                <c:pt idx="67">
                  <c:v>1.5</c:v>
                </c:pt>
                <c:pt idx="68">
                  <c:v>1.5</c:v>
                </c:pt>
                <c:pt idx="69">
                  <c:v>1.5</c:v>
                </c:pt>
                <c:pt idx="70">
                  <c:v>1.5</c:v>
                </c:pt>
                <c:pt idx="71">
                  <c:v>1.5</c:v>
                </c:pt>
                <c:pt idx="72">
                  <c:v>1.5</c:v>
                </c:pt>
                <c:pt idx="73">
                  <c:v>1.5</c:v>
                </c:pt>
                <c:pt idx="74">
                  <c:v>1.5</c:v>
                </c:pt>
                <c:pt idx="75">
                  <c:v>1.5</c:v>
                </c:pt>
                <c:pt idx="76">
                  <c:v>1.5</c:v>
                </c:pt>
                <c:pt idx="77">
                  <c:v>1.5</c:v>
                </c:pt>
                <c:pt idx="78">
                  <c:v>1.5</c:v>
                </c:pt>
                <c:pt idx="79">
                  <c:v>1.5</c:v>
                </c:pt>
                <c:pt idx="80">
                  <c:v>1.5</c:v>
                </c:pt>
                <c:pt idx="81">
                  <c:v>1.5</c:v>
                </c:pt>
                <c:pt idx="82">
                  <c:v>1.5</c:v>
                </c:pt>
                <c:pt idx="83">
                  <c:v>1.5</c:v>
                </c:pt>
                <c:pt idx="84">
                  <c:v>1.5</c:v>
                </c:pt>
                <c:pt idx="85">
                  <c:v>1.5</c:v>
                </c:pt>
                <c:pt idx="86">
                  <c:v>1.5</c:v>
                </c:pt>
                <c:pt idx="87">
                  <c:v>1.5</c:v>
                </c:pt>
                <c:pt idx="88">
                  <c:v>1.5</c:v>
                </c:pt>
                <c:pt idx="89">
                  <c:v>1.5</c:v>
                </c:pt>
                <c:pt idx="90">
                  <c:v>1.5</c:v>
                </c:pt>
                <c:pt idx="91">
                  <c:v>1.5</c:v>
                </c:pt>
                <c:pt idx="92">
                  <c:v>1.5</c:v>
                </c:pt>
                <c:pt idx="93">
                  <c:v>1.5</c:v>
                </c:pt>
                <c:pt idx="94">
                  <c:v>1.5</c:v>
                </c:pt>
                <c:pt idx="95">
                  <c:v>1.5</c:v>
                </c:pt>
                <c:pt idx="96">
                  <c:v>1.5</c:v>
                </c:pt>
                <c:pt idx="97">
                  <c:v>1.5</c:v>
                </c:pt>
                <c:pt idx="98">
                  <c:v>1.5</c:v>
                </c:pt>
                <c:pt idx="99">
                  <c:v>1.5</c:v>
                </c:pt>
                <c:pt idx="100">
                  <c:v>1.5</c:v>
                </c:pt>
                <c:pt idx="101">
                  <c:v>1.5</c:v>
                </c:pt>
                <c:pt idx="102">
                  <c:v>1.5</c:v>
                </c:pt>
                <c:pt idx="103">
                  <c:v>1.5</c:v>
                </c:pt>
                <c:pt idx="104">
                  <c:v>1.5</c:v>
                </c:pt>
                <c:pt idx="105">
                  <c:v>1.5</c:v>
                </c:pt>
                <c:pt idx="106">
                  <c:v>1.5</c:v>
                </c:pt>
                <c:pt idx="107">
                  <c:v>1.5</c:v>
                </c:pt>
                <c:pt idx="108">
                  <c:v>1.5</c:v>
                </c:pt>
                <c:pt idx="109">
                  <c:v>1.5</c:v>
                </c:pt>
                <c:pt idx="110">
                  <c:v>1.5</c:v>
                </c:pt>
                <c:pt idx="111">
                  <c:v>1.5</c:v>
                </c:pt>
                <c:pt idx="112">
                  <c:v>1.5</c:v>
                </c:pt>
                <c:pt idx="113">
                  <c:v>1.5</c:v>
                </c:pt>
                <c:pt idx="114">
                  <c:v>1.5</c:v>
                </c:pt>
                <c:pt idx="115">
                  <c:v>1.5</c:v>
                </c:pt>
                <c:pt idx="116">
                  <c:v>1.5</c:v>
                </c:pt>
                <c:pt idx="117">
                  <c:v>1.5</c:v>
                </c:pt>
                <c:pt idx="118">
                  <c:v>1.5</c:v>
                </c:pt>
                <c:pt idx="119">
                  <c:v>1.5</c:v>
                </c:pt>
                <c:pt idx="120">
                  <c:v>1.5</c:v>
                </c:pt>
                <c:pt idx="121">
                  <c:v>1.5</c:v>
                </c:pt>
                <c:pt idx="122">
                  <c:v>1.5</c:v>
                </c:pt>
                <c:pt idx="123">
                  <c:v>1.5</c:v>
                </c:pt>
                <c:pt idx="124">
                  <c:v>1.5</c:v>
                </c:pt>
                <c:pt idx="125">
                  <c:v>1.5</c:v>
                </c:pt>
                <c:pt idx="126">
                  <c:v>1.5</c:v>
                </c:pt>
                <c:pt idx="127">
                  <c:v>1.5</c:v>
                </c:pt>
                <c:pt idx="128">
                  <c:v>1.5</c:v>
                </c:pt>
                <c:pt idx="129">
                  <c:v>1.5</c:v>
                </c:pt>
                <c:pt idx="130">
                  <c:v>1.5</c:v>
                </c:pt>
                <c:pt idx="131">
                  <c:v>1.5</c:v>
                </c:pt>
                <c:pt idx="132">
                  <c:v>1.5</c:v>
                </c:pt>
                <c:pt idx="133">
                  <c:v>1.5</c:v>
                </c:pt>
                <c:pt idx="134">
                  <c:v>1.5</c:v>
                </c:pt>
                <c:pt idx="135">
                  <c:v>1.5</c:v>
                </c:pt>
                <c:pt idx="136">
                  <c:v>1.5</c:v>
                </c:pt>
                <c:pt idx="137">
                  <c:v>1.5</c:v>
                </c:pt>
                <c:pt idx="138">
                  <c:v>1.5</c:v>
                </c:pt>
                <c:pt idx="139">
                  <c:v>1.5</c:v>
                </c:pt>
                <c:pt idx="140">
                  <c:v>1.5</c:v>
                </c:pt>
                <c:pt idx="141">
                  <c:v>1.5</c:v>
                </c:pt>
                <c:pt idx="142">
                  <c:v>1.5</c:v>
                </c:pt>
                <c:pt idx="143">
                  <c:v>1.5</c:v>
                </c:pt>
                <c:pt idx="144">
                  <c:v>1.5</c:v>
                </c:pt>
                <c:pt idx="145">
                  <c:v>1.5</c:v>
                </c:pt>
                <c:pt idx="146">
                  <c:v>1.5</c:v>
                </c:pt>
                <c:pt idx="147">
                  <c:v>1.5</c:v>
                </c:pt>
                <c:pt idx="148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C4AB-4F99-A8D5-C43F2682F244}"/>
            </c:ext>
          </c:extLst>
        </c:ser>
        <c:ser>
          <c:idx val="6"/>
          <c:order val="6"/>
          <c:tx>
            <c:v>Rx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'cav2'!$B$15:$B$30</c:f>
              <c:numCache>
                <c:formatCode>General</c:formatCode>
                <c:ptCount val="16"/>
                <c:pt idx="2">
                  <c:v>2.78809</c:v>
                </c:pt>
                <c:pt idx="3">
                  <c:v>3.0350299999999999</c:v>
                </c:pt>
                <c:pt idx="4">
                  <c:v>3.2484299999999999</c:v>
                </c:pt>
                <c:pt idx="5">
                  <c:v>3.9593099999999999</c:v>
                </c:pt>
                <c:pt idx="6">
                  <c:v>6.2730600000000001</c:v>
                </c:pt>
                <c:pt idx="7">
                  <c:v>6.4348099999999997</c:v>
                </c:pt>
                <c:pt idx="8">
                  <c:v>6.4818800000000003</c:v>
                </c:pt>
                <c:pt idx="9">
                  <c:v>7.5</c:v>
                </c:pt>
              </c:numCache>
            </c:numRef>
          </c:xVal>
          <c:yVal>
            <c:numRef>
              <c:f>'cav2'!$M$15:$M$30</c:f>
              <c:numCache>
                <c:formatCode>0.00E+00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1.5630598804713731E-5</c:v>
                </c:pt>
                <c:pt idx="3">
                  <c:v>3.016018204793775E-4</c:v>
                </c:pt>
                <c:pt idx="4">
                  <c:v>2.7108605595767315E-4</c:v>
                </c:pt>
                <c:pt idx="5">
                  <c:v>3.7027160485773385E-9</c:v>
                </c:pt>
                <c:pt idx="6">
                  <c:v>5.4593608307295519E-8</c:v>
                </c:pt>
                <c:pt idx="7">
                  <c:v>1.0029203511516496E-6</c:v>
                </c:pt>
                <c:pt idx="8">
                  <c:v>2.304399574528628E-6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C4AB-4F99-A8D5-C43F2682F244}"/>
            </c:ext>
          </c:extLst>
        </c:ser>
        <c:ser>
          <c:idx val="7"/>
          <c:order val="7"/>
          <c:tx>
            <c:v>Ry PEC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'cav2'!$B$15:$B$30</c:f>
              <c:numCache>
                <c:formatCode>General</c:formatCode>
                <c:ptCount val="16"/>
                <c:pt idx="2">
                  <c:v>2.78809</c:v>
                </c:pt>
                <c:pt idx="3">
                  <c:v>3.0350299999999999</c:v>
                </c:pt>
                <c:pt idx="4">
                  <c:v>3.2484299999999999</c:v>
                </c:pt>
                <c:pt idx="5">
                  <c:v>3.9593099999999999</c:v>
                </c:pt>
                <c:pt idx="6">
                  <c:v>6.2730600000000001</c:v>
                </c:pt>
                <c:pt idx="7">
                  <c:v>6.4348099999999997</c:v>
                </c:pt>
                <c:pt idx="8">
                  <c:v>6.4818800000000003</c:v>
                </c:pt>
                <c:pt idx="9">
                  <c:v>7.5</c:v>
                </c:pt>
              </c:numCache>
            </c:numRef>
          </c:xVal>
          <c:yVal>
            <c:numRef>
              <c:f>'cav2'!$N$15:$N$30</c:f>
              <c:numCache>
                <c:formatCode>0.00E+00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1.0100905831348026</c:v>
                </c:pt>
                <c:pt idx="3">
                  <c:v>8.039019112042233</c:v>
                </c:pt>
                <c:pt idx="4">
                  <c:v>11850.03496519924</c:v>
                </c:pt>
                <c:pt idx="5">
                  <c:v>6.9252527824976732E-3</c:v>
                </c:pt>
                <c:pt idx="6">
                  <c:v>4.70783049754261E-4</c:v>
                </c:pt>
                <c:pt idx="7">
                  <c:v>2.7898184412035373E-4</c:v>
                </c:pt>
                <c:pt idx="8">
                  <c:v>7.3195429641060119E-4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C4AB-4F99-A8D5-C43F2682F2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888784"/>
        <c:axId val="1751880464"/>
      </c:scatterChart>
      <c:valAx>
        <c:axId val="1867630112"/>
        <c:scaling>
          <c:orientation val="minMax"/>
          <c:max val="7.5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 [GHz]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14720"/>
        <c:crosses val="autoZero"/>
        <c:crossBetween val="midCat"/>
      </c:valAx>
      <c:valAx>
        <c:axId val="1867614720"/>
        <c:scaling>
          <c:logBase val="10"/>
          <c:orientation val="minMax"/>
          <c:max val="100000"/>
          <c:min val="1.0000000000000002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Rz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*GHz]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630112"/>
        <c:crosses val="autoZero"/>
        <c:crossBetween val="midCat"/>
      </c:valAx>
      <c:valAx>
        <c:axId val="1751880464"/>
        <c:scaling>
          <c:logBase val="10"/>
          <c:orientation val="minMax"/>
          <c:max val="100000"/>
          <c:min val="1.0000000000000002E-3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baseline="0">
                    <a:effectLst/>
                  </a:rPr>
                  <a:t>Rx, Ry [M</a:t>
                </a:r>
                <a:r>
                  <a:rPr lang="el-GR" sz="1000" b="0" i="0" baseline="0">
                    <a:effectLst/>
                  </a:rPr>
                  <a:t>Ω</a:t>
                </a:r>
                <a:r>
                  <a:rPr lang="en-US" sz="1000" b="0" i="0" baseline="0">
                    <a:effectLst/>
                  </a:rPr>
                  <a:t>/m]</a:t>
                </a:r>
                <a:endParaRPr lang="en-GB" sz="1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888784"/>
        <c:crosses val="max"/>
        <c:crossBetween val="midCat"/>
      </c:valAx>
      <c:valAx>
        <c:axId val="1751888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1880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278887" cy="339741"/>
          </a:xfrm>
          <a:prstGeom prst="rect">
            <a:avLst/>
          </a:prstGeom>
        </p:spPr>
        <p:txBody>
          <a:bodyPr vert="horz" lIns="83786" tIns="41893" rIns="83786" bIns="41893" rtlCol="0"/>
          <a:lstStyle>
            <a:lvl1pPr algn="l" defTabSz="411617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1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590844" y="3"/>
            <a:ext cx="4280353" cy="339741"/>
          </a:xfrm>
          <a:prstGeom prst="rect">
            <a:avLst/>
          </a:prstGeom>
        </p:spPr>
        <p:txBody>
          <a:bodyPr vert="horz" wrap="square" lIns="83786" tIns="41893" rIns="83786" bIns="41893" numCol="1" anchor="t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100">
                <a:cs typeface="+mn-cs"/>
              </a:defRPr>
            </a:lvl1pPr>
          </a:lstStyle>
          <a:p>
            <a:pPr>
              <a:defRPr/>
            </a:pPr>
            <a:fld id="{E5810400-3852-428E-9121-21B6751ABD18}" type="datetimeFigureOut">
              <a:rPr lang="it-IT" altLang="it-IT"/>
              <a:pPr>
                <a:defRPr/>
              </a:pPr>
              <a:t>29/09/2025</a:t>
            </a:fld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590844" y="6456509"/>
            <a:ext cx="4280353" cy="339741"/>
          </a:xfrm>
          <a:prstGeom prst="rect">
            <a:avLst/>
          </a:prstGeom>
        </p:spPr>
        <p:txBody>
          <a:bodyPr vert="horz" wrap="square" lIns="83786" tIns="41893" rIns="83786" bIns="41893" numCol="1" anchor="b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100" smtClean="0"/>
            </a:lvl1pPr>
          </a:lstStyle>
          <a:p>
            <a:pPr>
              <a:defRPr/>
            </a:pPr>
            <a:fld id="{610F4A91-E563-45A9-9E9B-9D6674A97A5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2"/>
          </p:nvPr>
        </p:nvSpPr>
        <p:spPr>
          <a:xfrm>
            <a:off x="2" y="6456507"/>
            <a:ext cx="4278887" cy="341168"/>
          </a:xfrm>
          <a:prstGeom prst="rect">
            <a:avLst/>
          </a:prstGeom>
        </p:spPr>
        <p:txBody>
          <a:bodyPr vert="horz" lIns="83786" tIns="41893" rIns="83786" bIns="41893" rtlCol="0" anchor="b"/>
          <a:lstStyle>
            <a:lvl1pPr algn="l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1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1"/>
          <p:cNvSpPr>
            <a:spLocks noChangeArrowheads="1"/>
          </p:cNvSpPr>
          <p:nvPr/>
        </p:nvSpPr>
        <p:spPr bwMode="auto">
          <a:xfrm>
            <a:off x="1" y="0"/>
            <a:ext cx="9872663" cy="6797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altLang="it-IT"/>
          </a:p>
        </p:txBody>
      </p:sp>
      <p:sp>
        <p:nvSpPr>
          <p:cNvPr id="1024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236913" y="517525"/>
            <a:ext cx="3392487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86535" y="3228970"/>
            <a:ext cx="7895198" cy="305766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1" y="3"/>
            <a:ext cx="4283285" cy="33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altLang="it-IT"/>
          </a:p>
        </p:txBody>
      </p: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5587912" y="3"/>
            <a:ext cx="4283285" cy="33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altLang="it-IT"/>
          </a:p>
        </p:txBody>
      </p:sp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1" y="6457934"/>
            <a:ext cx="4283285" cy="33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alt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5587912" y="6457934"/>
            <a:ext cx="4280353" cy="33831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3000"/>
              </a:lnSpc>
              <a:buSzPct val="10000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3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AA1E53E-7C38-4C09-9F10-0E5CF6778850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55114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1pPr>
    <a:lvl2pPr marL="742950" indent="-28575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2pPr>
    <a:lvl3pPr marL="11430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3pPr>
    <a:lvl4pPr marL="16002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4pPr>
    <a:lvl5pPr marL="20574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 b="1" dirty="0">
                <a:latin typeface="Times New Roman" panose="02020603050405020304" pitchFamily="18" charset="0"/>
              </a:rPr>
              <a:t>Slide 1: Company Logo Full Page</a:t>
            </a:r>
          </a:p>
          <a:p>
            <a:endParaRPr lang="en-US" altLang="it-IT" dirty="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>
                <a:latin typeface="Times New Roman" panose="02020603050405020304" pitchFamily="18" charset="0"/>
              </a:rPr>
              <a:t>Before you start</a:t>
            </a:r>
            <a:r>
              <a:rPr lang="en-GB" altLang="it-IT" dirty="0">
                <a:latin typeface="Times New Roman" panose="02020603050405020304" pitchFamily="18" charset="0"/>
              </a:rPr>
              <a:t> editing the slides of your talk change to the </a:t>
            </a:r>
            <a:r>
              <a:rPr lang="en-GB" altLang="it-IT" b="1" dirty="0">
                <a:latin typeface="Times New Roman" panose="02020603050405020304" pitchFamily="18" charset="0"/>
              </a:rPr>
              <a:t>Master Slide view</a:t>
            </a:r>
            <a:r>
              <a:rPr lang="en-GB" altLang="it-IT" dirty="0"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altLang="it-IT" dirty="0">
                <a:latin typeface="Times New Roman" panose="02020603050405020304" pitchFamily="18" charset="0"/>
              </a:rPr>
              <a:t>Microsoft Office :Menu: </a:t>
            </a:r>
            <a:r>
              <a:rPr lang="en-US" altLang="it-IT" i="1" dirty="0">
                <a:latin typeface="Times New Roman" panose="02020603050405020304" pitchFamily="18" charset="0"/>
              </a:rPr>
              <a:t>View</a:t>
            </a:r>
            <a:r>
              <a:rPr lang="en-US" altLang="it-IT" dirty="0">
                <a:latin typeface="Times New Roman" panose="02020603050405020304" pitchFamily="18" charset="0"/>
              </a:rPr>
              <a:t> &gt; </a:t>
            </a:r>
            <a:r>
              <a:rPr lang="en-US" altLang="it-IT" i="1" dirty="0">
                <a:latin typeface="Times New Roman" panose="02020603050405020304" pitchFamily="18" charset="0"/>
              </a:rPr>
              <a:t>Slide Master;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altLang="it-IT" dirty="0">
                <a:latin typeface="Times New Roman" panose="02020603050405020304" pitchFamily="18" charset="0"/>
              </a:rPr>
              <a:t>Macintosh – </a:t>
            </a:r>
            <a:r>
              <a:rPr lang="en-US" altLang="it-IT" i="1" dirty="0">
                <a:latin typeface="Times New Roman" panose="02020603050405020304" pitchFamily="18" charset="0"/>
              </a:rPr>
              <a:t>View &gt; Master &gt; Slide Master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Edit the following items: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Times New Roman" panose="02020603050405020304" pitchFamily="18" charset="0"/>
              <a:buAutoNum type="arabicPeriod"/>
            </a:pPr>
            <a:r>
              <a:rPr lang="de-DE" altLang="it-IT" b="1">
                <a:latin typeface="Times New Roman" panose="02020603050405020304" pitchFamily="18" charset="0"/>
                <a:sym typeface="Wingdings" panose="05000000000000000000" pitchFamily="2" charset="2"/>
              </a:rPr>
              <a:t>O</a:t>
            </a: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n the Slide Master (first master slide) – lower area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a) On the left Delete the text and write the title of the event/Conference, Location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b) On the right delete the text and write the name and surname of the speaker and the date (day, month , year)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b="1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Close Master 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b="1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altLang="it-IT" dirty="0">
              <a:latin typeface="Times New Roman" panose="02020603050405020304" pitchFamily="18" charset="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F23798-A817-4A1C-B005-03D36B64B84E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it-IT" altLang="it-IT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22168-E4EC-E2D8-897D-242BE7946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2CC59C87-14B6-68F0-35FF-08EA45DB1C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F4B94074-377E-EE1A-B0FA-CD956F0A7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dirty="0">
                <a:latin typeface="Times New Roman" panose="02020603050405020304" pitchFamily="18" charset="0"/>
              </a:rPr>
              <a:t> </a:t>
            </a:r>
            <a:br>
              <a:rPr lang="de-DE" altLang="it-IT" dirty="0">
                <a:latin typeface="Times New Roman" panose="02020603050405020304" pitchFamily="18" charset="0"/>
              </a:rPr>
            </a:br>
            <a:r>
              <a:rPr lang="de-DE" altLang="it-IT" dirty="0">
                <a:latin typeface="Times New Roman" panose="02020603050405020304" pitchFamily="18" charset="0"/>
              </a:rPr>
              <a:t>3. </a:t>
            </a:r>
            <a:r>
              <a:rPr lang="en-GB" altLang="it-IT" dirty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13F29275-9F52-EFB2-A9F5-113455B6314F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E3AAD6-F549-435C-B2FF-EE2BD8704528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1962451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17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4145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78761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19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3135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2030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21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7784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22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2834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23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5369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24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2853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22168-E4EC-E2D8-897D-242BE7946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2CC59C87-14B6-68F0-35FF-08EA45DB1C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F4B94074-377E-EE1A-B0FA-CD956F0A7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dirty="0">
                <a:latin typeface="Times New Roman" panose="02020603050405020304" pitchFamily="18" charset="0"/>
              </a:rPr>
              <a:t> </a:t>
            </a:r>
            <a:br>
              <a:rPr lang="de-DE" altLang="it-IT" dirty="0">
                <a:latin typeface="Times New Roman" panose="02020603050405020304" pitchFamily="18" charset="0"/>
              </a:rPr>
            </a:br>
            <a:r>
              <a:rPr lang="de-DE" altLang="it-IT" dirty="0">
                <a:latin typeface="Times New Roman" panose="02020603050405020304" pitchFamily="18" charset="0"/>
              </a:rPr>
              <a:t>3. </a:t>
            </a:r>
            <a:r>
              <a:rPr lang="en-GB" altLang="it-IT" dirty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13F29275-9F52-EFB2-A9F5-113455B6314F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E3AAD6-F549-435C-B2FF-EE2BD8704528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13040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>
                <a:latin typeface="Times New Roman" panose="02020603050405020304" pitchFamily="18" charset="0"/>
              </a:rPr>
              <a:t>Slide 2: Title of the Presentation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b="1" dirty="0">
              <a:latin typeface="Times New Roman" panose="02020603050405020304" pitchFamily="18" charset="0"/>
            </a:endParaRP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>
                <a:latin typeface="Times New Roman" panose="02020603050405020304" pitchFamily="18" charset="0"/>
              </a:rPr>
              <a:t>Before you start</a:t>
            </a:r>
            <a:r>
              <a:rPr lang="en-GB" altLang="it-IT" dirty="0">
                <a:latin typeface="Times New Roman" panose="02020603050405020304" pitchFamily="18" charset="0"/>
              </a:rPr>
              <a:t> editing the slides of your talk change to the </a:t>
            </a:r>
            <a:r>
              <a:rPr lang="en-GB" altLang="it-IT" b="1" dirty="0">
                <a:latin typeface="Times New Roman" panose="02020603050405020304" pitchFamily="18" charset="0"/>
              </a:rPr>
              <a:t>Master Slide view</a:t>
            </a:r>
            <a:r>
              <a:rPr lang="en-GB" altLang="it-IT" dirty="0">
                <a:latin typeface="Times New Roman" panose="02020603050405020304" pitchFamily="18" charset="0"/>
              </a:rPr>
              <a:t>: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altLang="it-IT" dirty="0">
                <a:latin typeface="Times New Roman" panose="02020603050405020304" pitchFamily="18" charset="0"/>
              </a:rPr>
              <a:t>Microsoft Office :Menu: </a:t>
            </a:r>
            <a:r>
              <a:rPr lang="en-US" altLang="it-IT" i="1" dirty="0">
                <a:latin typeface="Times New Roman" panose="02020603050405020304" pitchFamily="18" charset="0"/>
              </a:rPr>
              <a:t>View</a:t>
            </a:r>
            <a:r>
              <a:rPr lang="en-US" altLang="it-IT" dirty="0">
                <a:latin typeface="Times New Roman" panose="02020603050405020304" pitchFamily="18" charset="0"/>
              </a:rPr>
              <a:t> &gt; </a:t>
            </a:r>
            <a:r>
              <a:rPr lang="en-US" altLang="it-IT" i="1" dirty="0">
                <a:latin typeface="Times New Roman" panose="02020603050405020304" pitchFamily="18" charset="0"/>
              </a:rPr>
              <a:t>Slide Master;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altLang="it-IT" dirty="0">
                <a:latin typeface="Times New Roman" panose="02020603050405020304" pitchFamily="18" charset="0"/>
              </a:rPr>
              <a:t>Macintosh – </a:t>
            </a:r>
            <a:r>
              <a:rPr lang="en-US" altLang="it-IT" i="1" dirty="0">
                <a:latin typeface="Times New Roman" panose="02020603050405020304" pitchFamily="18" charset="0"/>
              </a:rPr>
              <a:t>View &gt; Master &gt; Slide Master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Edit the following items: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Times New Roman" panose="02020603050405020304" pitchFamily="18" charset="0"/>
              <a:buAutoNum type="arabicPeriod"/>
            </a:pPr>
            <a:r>
              <a:rPr lang="de-DE" altLang="it-IT" b="1">
                <a:latin typeface="Times New Roman" panose="02020603050405020304" pitchFamily="18" charset="0"/>
                <a:sym typeface="Wingdings" panose="05000000000000000000" pitchFamily="2" charset="2"/>
              </a:rPr>
              <a:t>O</a:t>
            </a: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n the Slide Master (first master slide) – lower area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a) On the left Delete the text and write the title of the event/Conference, Location 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b) On the right delete the text and write the name and surname of the speaker and the date (day, month , year)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b="1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Close Master View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b="1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To start adding slides </a:t>
            </a: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insert a new slide and </a:t>
            </a: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select a Layout: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  <a:endParaRPr lang="en-GB" altLang="it-IT" dirty="0">
              <a:latin typeface="Times New Roman" panose="02020603050405020304" pitchFamily="18" charset="0"/>
            </a:endParaRPr>
          </a:p>
          <a:p>
            <a:pPr marL="209466" indent="-209466">
              <a:spcBef>
                <a:spcPct val="0"/>
              </a:spcBef>
              <a:spcAft>
                <a:spcPct val="20000"/>
              </a:spcAft>
            </a:pPr>
            <a:endParaRPr lang="en-GB" altLang="it-IT" b="1" dirty="0">
              <a:latin typeface="Calibri" panose="020F0502020204030204" pitchFamily="34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4BBCCA4-58E1-4994-9F18-D465581D766C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it-IT" altLang="it-IT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22168-E4EC-E2D8-897D-242BE7946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2CC59C87-14B6-68F0-35FF-08EA45DB1C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F4B94074-377E-EE1A-B0FA-CD956F0A7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dirty="0">
                <a:latin typeface="Times New Roman" panose="02020603050405020304" pitchFamily="18" charset="0"/>
              </a:rPr>
              <a:t> </a:t>
            </a:r>
            <a:br>
              <a:rPr lang="de-DE" altLang="it-IT" dirty="0">
                <a:latin typeface="Times New Roman" panose="02020603050405020304" pitchFamily="18" charset="0"/>
              </a:rPr>
            </a:br>
            <a:r>
              <a:rPr lang="de-DE" altLang="it-IT" dirty="0">
                <a:latin typeface="Times New Roman" panose="02020603050405020304" pitchFamily="18" charset="0"/>
              </a:rPr>
              <a:t>3. </a:t>
            </a:r>
            <a:r>
              <a:rPr lang="en-GB" altLang="it-IT" dirty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13F29275-9F52-EFB2-A9F5-113455B6314F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E3AAD6-F549-435C-B2FF-EE2BD8704528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32579555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22168-E4EC-E2D8-897D-242BE7946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2CC59C87-14B6-68F0-35FF-08EA45DB1C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F4B94074-377E-EE1A-B0FA-CD956F0A7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dirty="0">
                <a:latin typeface="Times New Roman" panose="02020603050405020304" pitchFamily="18" charset="0"/>
              </a:rPr>
              <a:t> </a:t>
            </a:r>
            <a:br>
              <a:rPr lang="de-DE" altLang="it-IT" dirty="0">
                <a:latin typeface="Times New Roman" panose="02020603050405020304" pitchFamily="18" charset="0"/>
              </a:rPr>
            </a:br>
            <a:r>
              <a:rPr lang="de-DE" altLang="it-IT" dirty="0">
                <a:latin typeface="Times New Roman" panose="02020603050405020304" pitchFamily="18" charset="0"/>
              </a:rPr>
              <a:t>3. </a:t>
            </a:r>
            <a:r>
              <a:rPr lang="en-GB" altLang="it-IT" dirty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13F29275-9F52-EFB2-A9F5-113455B6314F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E3AAD6-F549-435C-B2FF-EE2BD8704528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645519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22168-E4EC-E2D8-897D-242BE7946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2CC59C87-14B6-68F0-35FF-08EA45DB1C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F4B94074-377E-EE1A-B0FA-CD956F0A7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dirty="0">
                <a:latin typeface="Times New Roman" panose="02020603050405020304" pitchFamily="18" charset="0"/>
              </a:rPr>
              <a:t> </a:t>
            </a:r>
            <a:br>
              <a:rPr lang="de-DE" altLang="it-IT" dirty="0">
                <a:latin typeface="Times New Roman" panose="02020603050405020304" pitchFamily="18" charset="0"/>
              </a:rPr>
            </a:br>
            <a:r>
              <a:rPr lang="de-DE" altLang="it-IT" dirty="0">
                <a:latin typeface="Times New Roman" panose="02020603050405020304" pitchFamily="18" charset="0"/>
              </a:rPr>
              <a:t>3. </a:t>
            </a:r>
            <a:r>
              <a:rPr lang="en-GB" altLang="it-IT" dirty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13F29275-9F52-EFB2-A9F5-113455B6314F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E3AAD6-F549-435C-B2FF-EE2BD8704528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2815772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22168-E4EC-E2D8-897D-242BE7946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2CC59C87-14B6-68F0-35FF-08EA45DB1C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F4B94074-377E-EE1A-B0FA-CD956F0A7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dirty="0">
                <a:latin typeface="Times New Roman" panose="02020603050405020304" pitchFamily="18" charset="0"/>
              </a:rPr>
              <a:t> </a:t>
            </a:r>
            <a:br>
              <a:rPr lang="de-DE" altLang="it-IT" dirty="0">
                <a:latin typeface="Times New Roman" panose="02020603050405020304" pitchFamily="18" charset="0"/>
              </a:rPr>
            </a:br>
            <a:r>
              <a:rPr lang="de-DE" altLang="it-IT" dirty="0">
                <a:latin typeface="Times New Roman" panose="02020603050405020304" pitchFamily="18" charset="0"/>
              </a:rPr>
              <a:t>3. </a:t>
            </a:r>
            <a:r>
              <a:rPr lang="en-GB" altLang="it-IT" dirty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13F29275-9F52-EFB2-A9F5-113455B6314F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E3AAD6-F549-435C-B2FF-EE2BD8704528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31790901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22168-E4EC-E2D8-897D-242BE7946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2CC59C87-14B6-68F0-35FF-08EA45DB1C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F4B94074-377E-EE1A-B0FA-CD956F0A7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dirty="0">
                <a:latin typeface="Times New Roman" panose="02020603050405020304" pitchFamily="18" charset="0"/>
              </a:rPr>
              <a:t> </a:t>
            </a:r>
            <a:br>
              <a:rPr lang="de-DE" altLang="it-IT" dirty="0">
                <a:latin typeface="Times New Roman" panose="02020603050405020304" pitchFamily="18" charset="0"/>
              </a:rPr>
            </a:br>
            <a:r>
              <a:rPr lang="de-DE" altLang="it-IT" dirty="0">
                <a:latin typeface="Times New Roman" panose="02020603050405020304" pitchFamily="18" charset="0"/>
              </a:rPr>
              <a:t>3. </a:t>
            </a:r>
            <a:r>
              <a:rPr lang="en-GB" altLang="it-IT" dirty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13F29275-9F52-EFB2-A9F5-113455B6314F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E3AAD6-F549-435C-B2FF-EE2BD8704528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4167719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22168-E4EC-E2D8-897D-242BE7946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2CC59C87-14B6-68F0-35FF-08EA45DB1C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F4B94074-377E-EE1A-B0FA-CD956F0A7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dirty="0">
                <a:latin typeface="Times New Roman" panose="02020603050405020304" pitchFamily="18" charset="0"/>
              </a:rPr>
              <a:t> </a:t>
            </a:r>
            <a:br>
              <a:rPr lang="de-DE" altLang="it-IT" dirty="0">
                <a:latin typeface="Times New Roman" panose="02020603050405020304" pitchFamily="18" charset="0"/>
              </a:rPr>
            </a:br>
            <a:r>
              <a:rPr lang="de-DE" altLang="it-IT" dirty="0">
                <a:latin typeface="Times New Roman" panose="02020603050405020304" pitchFamily="18" charset="0"/>
              </a:rPr>
              <a:t>3. </a:t>
            </a:r>
            <a:r>
              <a:rPr lang="en-GB" altLang="it-IT" dirty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13F29275-9F52-EFB2-A9F5-113455B6314F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E3AAD6-F549-435C-B2FF-EE2BD8704528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36938700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22168-E4EC-E2D8-897D-242BE7946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2CC59C87-14B6-68F0-35FF-08EA45DB1C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F4B94074-377E-EE1A-B0FA-CD956F0A7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dirty="0">
                <a:latin typeface="Times New Roman" panose="02020603050405020304" pitchFamily="18" charset="0"/>
              </a:rPr>
              <a:t> </a:t>
            </a:r>
            <a:br>
              <a:rPr lang="de-DE" altLang="it-IT" dirty="0">
                <a:latin typeface="Times New Roman" panose="02020603050405020304" pitchFamily="18" charset="0"/>
              </a:rPr>
            </a:br>
            <a:r>
              <a:rPr lang="de-DE" altLang="it-IT" dirty="0">
                <a:latin typeface="Times New Roman" panose="02020603050405020304" pitchFamily="18" charset="0"/>
              </a:rPr>
              <a:t>3. </a:t>
            </a:r>
            <a:r>
              <a:rPr lang="en-GB" altLang="it-IT" dirty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13F29275-9F52-EFB2-A9F5-113455B6314F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E3AAD6-F549-435C-B2FF-EE2BD8704528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32237446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>
                <a:latin typeface="Times New Roman" panose="02020603050405020304" pitchFamily="18" charset="0"/>
              </a:rPr>
              <a:t> </a:t>
            </a:r>
            <a:br>
              <a:rPr lang="de-DE" altLang="it-IT">
                <a:latin typeface="Times New Roman" panose="02020603050405020304" pitchFamily="18" charset="0"/>
              </a:rPr>
            </a:br>
            <a:r>
              <a:rPr lang="de-DE" altLang="it-IT">
                <a:latin typeface="Times New Roman" panose="02020603050405020304" pitchFamily="18" charset="0"/>
              </a:rPr>
              <a:t>3. </a:t>
            </a:r>
            <a:r>
              <a:rPr lang="en-GB" altLang="it-IT" dirty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BB079D-A347-4C1A-A893-A9BEAC69142D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23301674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 b="1" dirty="0">
                <a:latin typeface="Times New Roman" panose="02020603050405020304" pitchFamily="18" charset="0"/>
              </a:rPr>
              <a:t>Last Slide 1: Thanks to the audience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DF828DC-ACB1-430E-91F4-08BFA45FC571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it-IT" altLang="it-IT" sz="13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 b="1" dirty="0">
                <a:latin typeface="Times New Roman" panose="02020603050405020304" pitchFamily="18" charset="0"/>
              </a:rPr>
              <a:t>Last Slide 2: Aerial Photo of Elettra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7811A3-20B8-4BBD-A6FF-335240CE90FF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it-IT" altLang="it-IT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BD6AF2E1-612E-AC4B-939D-C474431A12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55988" y="576263"/>
            <a:ext cx="3773487" cy="2830512"/>
          </a:xfrm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D3BBCC0F-5A27-8447-94C5-76B49D573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2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200" dirty="0">
              <a:latin typeface="Times New Roman" panose="02020603050405020304" pitchFamily="18" charset="0"/>
            </a:endParaRPr>
          </a:p>
          <a:p>
            <a:r>
              <a:rPr lang="en-GB" altLang="it-IT" sz="12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200" dirty="0">
                <a:latin typeface="Times New Roman" panose="02020603050405020304" pitchFamily="18" charset="0"/>
              </a:rPr>
              <a:t>“</a:t>
            </a:r>
            <a:r>
              <a:rPr lang="en-GB" altLang="it-IT" sz="1200" dirty="0">
                <a:latin typeface="Times New Roman" panose="02020603050405020304" pitchFamily="18" charset="0"/>
              </a:rPr>
              <a:t>New Slide</a:t>
            </a:r>
            <a:r>
              <a:rPr lang="en-GB" altLang="en-US" sz="1200" dirty="0">
                <a:latin typeface="Times New Roman" panose="02020603050405020304" pitchFamily="18" charset="0"/>
              </a:rPr>
              <a:t>”</a:t>
            </a:r>
            <a:r>
              <a:rPr lang="en-GB" altLang="it-IT" sz="12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2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>
                <a:latin typeface="Times New Roman" panose="02020603050405020304" pitchFamily="18" charset="0"/>
                <a:sym typeface="Wingdings" pitchFamily="2" charset="2"/>
              </a:rPr>
              <a:t>slide</a:t>
            </a:r>
            <a:r>
              <a:rPr lang="en-GB" altLang="it-IT" b="1" dirty="0">
                <a:latin typeface="Times New Roman" panose="02020603050405020304" pitchFamily="18" charset="0"/>
                <a:sym typeface="Wingdings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>
              <a:latin typeface="Times New Roman" panose="02020603050405020304" pitchFamily="18" charset="0"/>
              <a:sym typeface="Wingdings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 b="1" dirty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dirty="0">
                <a:latin typeface="Times New Roman" panose="02020603050405020304" pitchFamily="18" charset="0"/>
              </a:rPr>
              <a:t> </a:t>
            </a:r>
            <a:br>
              <a:rPr lang="de-DE" altLang="it-IT" dirty="0">
                <a:latin typeface="Times New Roman" panose="02020603050405020304" pitchFamily="18" charset="0"/>
              </a:rPr>
            </a:br>
            <a:r>
              <a:rPr lang="de-DE" altLang="it-IT" dirty="0">
                <a:latin typeface="Times New Roman" panose="02020603050405020304" pitchFamily="18" charset="0"/>
              </a:rPr>
              <a:t>3. </a:t>
            </a:r>
            <a:r>
              <a:rPr lang="en-GB" altLang="it-IT" dirty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718BEBB0-6A08-0A40-9924-BBFA20D589D9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8548" algn="l"/>
                <a:tab pos="978828" algn="l"/>
                <a:tab pos="1469108" algn="l"/>
                <a:tab pos="1959389" algn="l"/>
                <a:tab pos="2449668" algn="l"/>
                <a:tab pos="2939949" algn="l"/>
                <a:tab pos="3430229" algn="l"/>
                <a:tab pos="3920509" algn="l"/>
                <a:tab pos="4410789" algn="l"/>
                <a:tab pos="4901070" algn="l"/>
                <a:tab pos="5391349" algn="l"/>
                <a:tab pos="5881630" algn="l"/>
                <a:tab pos="6371910" algn="l"/>
                <a:tab pos="6862190" algn="l"/>
                <a:tab pos="7352470" algn="l"/>
                <a:tab pos="7842751" algn="l"/>
                <a:tab pos="8333030" algn="l"/>
                <a:tab pos="8823311" algn="l"/>
                <a:tab pos="9313591" algn="l"/>
                <a:tab pos="980387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10781" indent="-311839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8548" algn="l"/>
                <a:tab pos="978828" algn="l"/>
                <a:tab pos="1469108" algn="l"/>
                <a:tab pos="1959389" algn="l"/>
                <a:tab pos="2449668" algn="l"/>
                <a:tab pos="2939949" algn="l"/>
                <a:tab pos="3430229" algn="l"/>
                <a:tab pos="3920509" algn="l"/>
                <a:tab pos="4410789" algn="l"/>
                <a:tab pos="4901070" algn="l"/>
                <a:tab pos="5391349" algn="l"/>
                <a:tab pos="5881630" algn="l"/>
                <a:tab pos="6371910" algn="l"/>
                <a:tab pos="6862190" algn="l"/>
                <a:tab pos="7352470" algn="l"/>
                <a:tab pos="7842751" algn="l"/>
                <a:tab pos="8333030" algn="l"/>
                <a:tab pos="8823311" algn="l"/>
                <a:tab pos="9313591" algn="l"/>
                <a:tab pos="980387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47356" indent="-249471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8548" algn="l"/>
                <a:tab pos="978828" algn="l"/>
                <a:tab pos="1469108" algn="l"/>
                <a:tab pos="1959389" algn="l"/>
                <a:tab pos="2449668" algn="l"/>
                <a:tab pos="2939949" algn="l"/>
                <a:tab pos="3430229" algn="l"/>
                <a:tab pos="3920509" algn="l"/>
                <a:tab pos="4410789" algn="l"/>
                <a:tab pos="4901070" algn="l"/>
                <a:tab pos="5391349" algn="l"/>
                <a:tab pos="5881630" algn="l"/>
                <a:tab pos="6371910" algn="l"/>
                <a:tab pos="6862190" algn="l"/>
                <a:tab pos="7352470" algn="l"/>
                <a:tab pos="7842751" algn="l"/>
                <a:tab pos="8333030" algn="l"/>
                <a:tab pos="8823311" algn="l"/>
                <a:tab pos="9313591" algn="l"/>
                <a:tab pos="980387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46298" indent="-249471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8548" algn="l"/>
                <a:tab pos="978828" algn="l"/>
                <a:tab pos="1469108" algn="l"/>
                <a:tab pos="1959389" algn="l"/>
                <a:tab pos="2449668" algn="l"/>
                <a:tab pos="2939949" algn="l"/>
                <a:tab pos="3430229" algn="l"/>
                <a:tab pos="3920509" algn="l"/>
                <a:tab pos="4410789" algn="l"/>
                <a:tab pos="4901070" algn="l"/>
                <a:tab pos="5391349" algn="l"/>
                <a:tab pos="5881630" algn="l"/>
                <a:tab pos="6371910" algn="l"/>
                <a:tab pos="6862190" algn="l"/>
                <a:tab pos="7352470" algn="l"/>
                <a:tab pos="7842751" algn="l"/>
                <a:tab pos="8333030" algn="l"/>
                <a:tab pos="8823311" algn="l"/>
                <a:tab pos="9313591" algn="l"/>
                <a:tab pos="980387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45241" indent="-249471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8548" algn="l"/>
                <a:tab pos="978828" algn="l"/>
                <a:tab pos="1469108" algn="l"/>
                <a:tab pos="1959389" algn="l"/>
                <a:tab pos="2449668" algn="l"/>
                <a:tab pos="2939949" algn="l"/>
                <a:tab pos="3430229" algn="l"/>
                <a:tab pos="3920509" algn="l"/>
                <a:tab pos="4410789" algn="l"/>
                <a:tab pos="4901070" algn="l"/>
                <a:tab pos="5391349" algn="l"/>
                <a:tab pos="5881630" algn="l"/>
                <a:tab pos="6371910" algn="l"/>
                <a:tab pos="6862190" algn="l"/>
                <a:tab pos="7352470" algn="l"/>
                <a:tab pos="7842751" algn="l"/>
                <a:tab pos="8333030" algn="l"/>
                <a:tab pos="8823311" algn="l"/>
                <a:tab pos="9313591" algn="l"/>
                <a:tab pos="980387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44183" indent="-249471" defTabSz="48854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8548" algn="l"/>
                <a:tab pos="978828" algn="l"/>
                <a:tab pos="1469108" algn="l"/>
                <a:tab pos="1959389" algn="l"/>
                <a:tab pos="2449668" algn="l"/>
                <a:tab pos="2939949" algn="l"/>
                <a:tab pos="3430229" algn="l"/>
                <a:tab pos="3920509" algn="l"/>
                <a:tab pos="4410789" algn="l"/>
                <a:tab pos="4901070" algn="l"/>
                <a:tab pos="5391349" algn="l"/>
                <a:tab pos="5881630" algn="l"/>
                <a:tab pos="6371910" algn="l"/>
                <a:tab pos="6862190" algn="l"/>
                <a:tab pos="7352470" algn="l"/>
                <a:tab pos="7842751" algn="l"/>
                <a:tab pos="8333030" algn="l"/>
                <a:tab pos="8823311" algn="l"/>
                <a:tab pos="9313591" algn="l"/>
                <a:tab pos="980387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43125" indent="-249471" defTabSz="48854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8548" algn="l"/>
                <a:tab pos="978828" algn="l"/>
                <a:tab pos="1469108" algn="l"/>
                <a:tab pos="1959389" algn="l"/>
                <a:tab pos="2449668" algn="l"/>
                <a:tab pos="2939949" algn="l"/>
                <a:tab pos="3430229" algn="l"/>
                <a:tab pos="3920509" algn="l"/>
                <a:tab pos="4410789" algn="l"/>
                <a:tab pos="4901070" algn="l"/>
                <a:tab pos="5391349" algn="l"/>
                <a:tab pos="5881630" algn="l"/>
                <a:tab pos="6371910" algn="l"/>
                <a:tab pos="6862190" algn="l"/>
                <a:tab pos="7352470" algn="l"/>
                <a:tab pos="7842751" algn="l"/>
                <a:tab pos="8333030" algn="l"/>
                <a:tab pos="8823311" algn="l"/>
                <a:tab pos="9313591" algn="l"/>
                <a:tab pos="980387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42068" indent="-249471" defTabSz="48854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8548" algn="l"/>
                <a:tab pos="978828" algn="l"/>
                <a:tab pos="1469108" algn="l"/>
                <a:tab pos="1959389" algn="l"/>
                <a:tab pos="2449668" algn="l"/>
                <a:tab pos="2939949" algn="l"/>
                <a:tab pos="3430229" algn="l"/>
                <a:tab pos="3920509" algn="l"/>
                <a:tab pos="4410789" algn="l"/>
                <a:tab pos="4901070" algn="l"/>
                <a:tab pos="5391349" algn="l"/>
                <a:tab pos="5881630" algn="l"/>
                <a:tab pos="6371910" algn="l"/>
                <a:tab pos="6862190" algn="l"/>
                <a:tab pos="7352470" algn="l"/>
                <a:tab pos="7842751" algn="l"/>
                <a:tab pos="8333030" algn="l"/>
                <a:tab pos="8823311" algn="l"/>
                <a:tab pos="9313591" algn="l"/>
                <a:tab pos="980387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41010" indent="-249471" defTabSz="48854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8548" algn="l"/>
                <a:tab pos="978828" algn="l"/>
                <a:tab pos="1469108" algn="l"/>
                <a:tab pos="1959389" algn="l"/>
                <a:tab pos="2449668" algn="l"/>
                <a:tab pos="2939949" algn="l"/>
                <a:tab pos="3430229" algn="l"/>
                <a:tab pos="3920509" algn="l"/>
                <a:tab pos="4410789" algn="l"/>
                <a:tab pos="4901070" algn="l"/>
                <a:tab pos="5391349" algn="l"/>
                <a:tab pos="5881630" algn="l"/>
                <a:tab pos="6371910" algn="l"/>
                <a:tab pos="6862190" algn="l"/>
                <a:tab pos="7352470" algn="l"/>
                <a:tab pos="7842751" algn="l"/>
                <a:tab pos="8333030" algn="l"/>
                <a:tab pos="8823311" algn="l"/>
                <a:tab pos="9313591" algn="l"/>
                <a:tab pos="980387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D4C966-74DF-9B48-8CD6-9713BB3E0538}" type="slidenum">
              <a:rPr lang="it-IT" altLang="it-IT" sz="150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it-IT" altLang="it-IT" sz="1500" dirty="0"/>
          </a:p>
        </p:txBody>
      </p:sp>
    </p:spTree>
    <p:extLst>
      <p:ext uri="{BB962C8B-B14F-4D97-AF65-F5344CB8AC3E}">
        <p14:creationId xmlns:p14="http://schemas.microsoft.com/office/powerpoint/2010/main" val="35002385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100" b="1">
                <a:latin typeface="Times New Roman" pitchFamily="18" charset="0"/>
              </a:rPr>
              <a:t>Slide 3 – (..) : Content of the presentation</a:t>
            </a:r>
          </a:p>
          <a:p>
            <a:endParaRPr lang="en-GB" altLang="it-IT" sz="1100">
              <a:latin typeface="Times New Roman" pitchFamily="18" charset="0"/>
            </a:endParaRPr>
          </a:p>
          <a:p>
            <a:r>
              <a:rPr lang="en-GB" altLang="it-IT" sz="1100">
                <a:latin typeface="Times New Roman" pitchFamily="18" charset="0"/>
              </a:rPr>
              <a:t>Insert a new slide: Home &gt; </a:t>
            </a:r>
            <a:r>
              <a:rPr lang="en-GB" altLang="en-US" sz="1100">
                <a:latin typeface="Times New Roman" pitchFamily="18" charset="0"/>
              </a:rPr>
              <a:t>“</a:t>
            </a:r>
            <a:r>
              <a:rPr lang="en-GB" altLang="it-IT" sz="1100">
                <a:latin typeface="Times New Roman" pitchFamily="18" charset="0"/>
              </a:rPr>
              <a:t>New Slide</a:t>
            </a:r>
            <a:r>
              <a:rPr lang="en-GB" altLang="en-US" sz="1100">
                <a:latin typeface="Times New Roman" pitchFamily="18" charset="0"/>
              </a:rPr>
              <a:t>”</a:t>
            </a:r>
            <a:r>
              <a:rPr lang="en-GB" altLang="it-IT" sz="1100">
                <a:latin typeface="Times New Roman" pitchFamily="18" charset="0"/>
              </a:rPr>
              <a:t> and choose a</a:t>
            </a:r>
            <a:r>
              <a:rPr lang="en-GB" altLang="it-IT" sz="1100" b="1">
                <a:latin typeface="Times New Roman" pitchFamily="18" charset="0"/>
              </a:rPr>
              <a:t> </a:t>
            </a:r>
            <a:r>
              <a:rPr lang="en-GB" altLang="it-IT">
                <a:latin typeface="Times New Roman" pitchFamily="18" charset="0"/>
                <a:sym typeface="Wingdings" pitchFamily="2" charset="2"/>
              </a:rPr>
              <a:t>slide</a:t>
            </a:r>
            <a:r>
              <a:rPr lang="en-GB" altLang="it-IT" b="1">
                <a:latin typeface="Times New Roman" pitchFamily="18" charset="0"/>
                <a:sym typeface="Wingdings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GB" altLang="it-IT">
                <a:latin typeface="Times New Roman" pitchFamily="18" charset="0"/>
                <a:sym typeface="Wingdings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GB" altLang="it-IT">
                <a:latin typeface="Times New Roman" pitchFamily="18" charset="0"/>
                <a:sym typeface="Wingdings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GB" altLang="it-IT">
                <a:latin typeface="Times New Roman" pitchFamily="18" charset="0"/>
                <a:sym typeface="Wingdings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GB" altLang="it-IT">
                <a:latin typeface="Times New Roman" pitchFamily="18" charset="0"/>
                <a:sym typeface="Wingdings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GB" altLang="it-IT">
                <a:latin typeface="Times New Roman" pitchFamily="18" charset="0"/>
                <a:sym typeface="Wingdings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GB" altLang="it-IT">
                <a:latin typeface="Times New Roman" pitchFamily="18" charset="0"/>
                <a:sym typeface="Wingdings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</a:pPr>
            <a:endParaRPr lang="en-GB" altLang="it-IT">
              <a:latin typeface="Times New Roman" pitchFamily="18" charset="0"/>
              <a:sym typeface="Wingdings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 b="1">
                <a:latin typeface="Times New Roman" pitchFamily="18" charset="0"/>
              </a:rPr>
              <a:t>If you want Copy &amp; paste </a:t>
            </a:r>
            <a:r>
              <a:rPr lang="en-GB" altLang="it-IT">
                <a:latin typeface="Times New Roman" pitchFamily="18" charset="0"/>
              </a:rPr>
              <a:t>an element from the Clip Board to the particular slide: </a:t>
            </a:r>
            <a:br>
              <a:rPr lang="en-GB" altLang="it-IT">
                <a:latin typeface="Times New Roman" pitchFamily="18" charset="0"/>
              </a:rPr>
            </a:br>
            <a:r>
              <a:rPr lang="en-GB" altLang="it-IT">
                <a:latin typeface="Times New Roman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itchFamily="18" charset="0"/>
              </a:rPr>
              <a:t>2. Position the mouse pointer on the box frame: Copy!</a:t>
            </a:r>
            <a:r>
              <a:rPr lang="de-DE" altLang="it-IT">
                <a:latin typeface="Times New Roman" pitchFamily="18" charset="0"/>
              </a:rPr>
              <a:t> </a:t>
            </a:r>
            <a:br>
              <a:rPr lang="de-DE" altLang="it-IT">
                <a:latin typeface="Times New Roman" pitchFamily="18" charset="0"/>
              </a:rPr>
            </a:br>
            <a:r>
              <a:rPr lang="de-DE" altLang="it-IT">
                <a:latin typeface="Times New Roman" pitchFamily="18" charset="0"/>
              </a:rPr>
              <a:t>3. </a:t>
            </a:r>
            <a:r>
              <a:rPr lang="en-GB" altLang="it-IT">
                <a:latin typeface="Times New Roman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itchFamily="18" charset="0"/>
              </a:rPr>
              <a:t>How you intend to use the elements is your choice. </a:t>
            </a:r>
            <a:br>
              <a:rPr lang="en-GB" altLang="it-IT">
                <a:latin typeface="Times New Roman" pitchFamily="18" charset="0"/>
              </a:rPr>
            </a:br>
            <a:r>
              <a:rPr lang="en-GB" altLang="it-IT">
                <a:latin typeface="Times New Roman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itchFamily="18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3619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3619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3619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3619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D733525-6113-43A6-A70C-8E1D2EC0B9EF}" type="slidenum">
              <a:rPr lang="it-IT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6786396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43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41995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44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7265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45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06532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46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94767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47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39632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48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69669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49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908772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50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12449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51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6756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>
                <a:latin typeface="Times New Roman" panose="02020603050405020304" pitchFamily="18" charset="0"/>
              </a:rPr>
              <a:t> </a:t>
            </a:r>
            <a:br>
              <a:rPr lang="de-DE" altLang="it-IT">
                <a:latin typeface="Times New Roman" panose="02020603050405020304" pitchFamily="18" charset="0"/>
              </a:rPr>
            </a:br>
            <a:r>
              <a:rPr lang="de-DE" altLang="it-IT">
                <a:latin typeface="Times New Roman" panose="02020603050405020304" pitchFamily="18" charset="0"/>
              </a:rPr>
              <a:t>3. </a:t>
            </a:r>
            <a:r>
              <a:rPr lang="en-GB" altLang="it-IT" dirty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E3AAD6-F549-435C-B2FF-EE2BD8704528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it-IT" altLang="it-IT" sz="13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52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5377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dirty="0">
                <a:latin typeface="Times New Roman" panose="02020603050405020304" pitchFamily="18" charset="0"/>
              </a:rPr>
              <a:t> </a:t>
            </a:r>
            <a:br>
              <a:rPr lang="de-DE" altLang="it-IT" dirty="0">
                <a:latin typeface="Times New Roman" panose="02020603050405020304" pitchFamily="18" charset="0"/>
              </a:rPr>
            </a:br>
            <a:r>
              <a:rPr lang="de-DE" altLang="it-IT" dirty="0">
                <a:latin typeface="Times New Roman" panose="02020603050405020304" pitchFamily="18" charset="0"/>
              </a:rPr>
              <a:t>3. </a:t>
            </a:r>
            <a:r>
              <a:rPr lang="en-GB" altLang="it-IT" dirty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E3AAD6-F549-435C-B2FF-EE2BD8704528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2483807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100" b="1">
                <a:latin typeface="Times New Roman" pitchFamily="18" charset="0"/>
              </a:rPr>
              <a:t>Slide 3 – (..) : Content of the presentation</a:t>
            </a:r>
          </a:p>
          <a:p>
            <a:endParaRPr lang="en-GB" altLang="it-IT" sz="1100">
              <a:latin typeface="Times New Roman" pitchFamily="18" charset="0"/>
            </a:endParaRPr>
          </a:p>
          <a:p>
            <a:r>
              <a:rPr lang="en-GB" altLang="it-IT" sz="1100">
                <a:latin typeface="Times New Roman" pitchFamily="18" charset="0"/>
              </a:rPr>
              <a:t>Insert a new slide: Home &gt; </a:t>
            </a:r>
            <a:r>
              <a:rPr lang="en-GB" altLang="en-US" sz="1100">
                <a:latin typeface="Times New Roman" pitchFamily="18" charset="0"/>
              </a:rPr>
              <a:t>“</a:t>
            </a:r>
            <a:r>
              <a:rPr lang="en-GB" altLang="it-IT" sz="1100">
                <a:latin typeface="Times New Roman" pitchFamily="18" charset="0"/>
              </a:rPr>
              <a:t>New Slide</a:t>
            </a:r>
            <a:r>
              <a:rPr lang="en-GB" altLang="en-US" sz="1100">
                <a:latin typeface="Times New Roman" pitchFamily="18" charset="0"/>
              </a:rPr>
              <a:t>”</a:t>
            </a:r>
            <a:r>
              <a:rPr lang="en-GB" altLang="it-IT" sz="1100">
                <a:latin typeface="Times New Roman" pitchFamily="18" charset="0"/>
              </a:rPr>
              <a:t> and choose a</a:t>
            </a:r>
            <a:r>
              <a:rPr lang="en-GB" altLang="it-IT" sz="1100" b="1">
                <a:latin typeface="Times New Roman" pitchFamily="18" charset="0"/>
              </a:rPr>
              <a:t> </a:t>
            </a:r>
            <a:r>
              <a:rPr lang="en-GB" altLang="it-IT">
                <a:latin typeface="Times New Roman" pitchFamily="18" charset="0"/>
                <a:sym typeface="Wingdings" pitchFamily="2" charset="2"/>
              </a:rPr>
              <a:t>slide</a:t>
            </a:r>
            <a:r>
              <a:rPr lang="en-GB" altLang="it-IT" b="1">
                <a:latin typeface="Times New Roman" pitchFamily="18" charset="0"/>
                <a:sym typeface="Wingdings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GB" altLang="it-IT">
                <a:latin typeface="Times New Roman" pitchFamily="18" charset="0"/>
                <a:sym typeface="Wingdings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GB" altLang="it-IT">
                <a:latin typeface="Times New Roman" pitchFamily="18" charset="0"/>
                <a:sym typeface="Wingdings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GB" altLang="it-IT">
                <a:latin typeface="Times New Roman" pitchFamily="18" charset="0"/>
                <a:sym typeface="Wingdings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GB" altLang="it-IT">
                <a:latin typeface="Times New Roman" pitchFamily="18" charset="0"/>
                <a:sym typeface="Wingdings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GB" altLang="it-IT">
                <a:latin typeface="Times New Roman" pitchFamily="18" charset="0"/>
                <a:sym typeface="Wingdings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GB" altLang="it-IT">
                <a:latin typeface="Times New Roman" pitchFamily="18" charset="0"/>
                <a:sym typeface="Wingdings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</a:pPr>
            <a:endParaRPr lang="en-GB" altLang="it-IT">
              <a:latin typeface="Times New Roman" pitchFamily="18" charset="0"/>
              <a:sym typeface="Wingdings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 b="1">
                <a:latin typeface="Times New Roman" pitchFamily="18" charset="0"/>
              </a:rPr>
              <a:t>If you want Copy &amp; paste </a:t>
            </a:r>
            <a:r>
              <a:rPr lang="en-GB" altLang="it-IT">
                <a:latin typeface="Times New Roman" pitchFamily="18" charset="0"/>
              </a:rPr>
              <a:t>an element from the Clip Board to the particular slide: </a:t>
            </a:r>
            <a:br>
              <a:rPr lang="en-GB" altLang="it-IT">
                <a:latin typeface="Times New Roman" pitchFamily="18" charset="0"/>
              </a:rPr>
            </a:br>
            <a:r>
              <a:rPr lang="en-GB" altLang="it-IT">
                <a:latin typeface="Times New Roman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itchFamily="18" charset="0"/>
              </a:rPr>
              <a:t>2. Position the mouse pointer on the box frame: Copy!</a:t>
            </a:r>
            <a:r>
              <a:rPr lang="de-DE" altLang="it-IT">
                <a:latin typeface="Times New Roman" pitchFamily="18" charset="0"/>
              </a:rPr>
              <a:t> </a:t>
            </a:r>
            <a:br>
              <a:rPr lang="de-DE" altLang="it-IT">
                <a:latin typeface="Times New Roman" pitchFamily="18" charset="0"/>
              </a:rPr>
            </a:br>
            <a:r>
              <a:rPr lang="de-DE" altLang="it-IT">
                <a:latin typeface="Times New Roman" pitchFamily="18" charset="0"/>
              </a:rPr>
              <a:t>3. </a:t>
            </a:r>
            <a:r>
              <a:rPr lang="en-GB" altLang="it-IT">
                <a:latin typeface="Times New Roman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itchFamily="18" charset="0"/>
              </a:rPr>
              <a:t>How you intend to use the elements is your choice. </a:t>
            </a:r>
            <a:br>
              <a:rPr lang="en-GB" altLang="it-IT">
                <a:latin typeface="Times New Roman" pitchFamily="18" charset="0"/>
              </a:rPr>
            </a:br>
            <a:r>
              <a:rPr lang="en-GB" altLang="it-IT">
                <a:latin typeface="Times New Roman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itchFamily="18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3619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3619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3619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3619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D733525-6113-43A6-A70C-8E1D2EC0B9EF}" type="slidenum">
              <a:rPr lang="it-IT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1807828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F62D5-3869-42A8-52FC-F9BF4AA22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14E9BB60-5E04-FBA4-3AE8-7CE300B9AA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208F248C-98A9-B6F3-0E98-ED15D51AB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dirty="0">
                <a:latin typeface="Times New Roman" panose="02020603050405020304" pitchFamily="18" charset="0"/>
              </a:rPr>
              <a:t> </a:t>
            </a:r>
            <a:br>
              <a:rPr lang="de-DE" altLang="it-IT" dirty="0">
                <a:latin typeface="Times New Roman" panose="02020603050405020304" pitchFamily="18" charset="0"/>
              </a:rPr>
            </a:br>
            <a:r>
              <a:rPr lang="de-DE" altLang="it-IT" dirty="0">
                <a:latin typeface="Times New Roman" panose="02020603050405020304" pitchFamily="18" charset="0"/>
              </a:rPr>
              <a:t>3. </a:t>
            </a:r>
            <a:r>
              <a:rPr lang="en-GB" altLang="it-IT" dirty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538049E7-9875-110A-0A5C-9910B57A1A3B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E3AAD6-F549-435C-B2FF-EE2BD8704528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1547476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EB682-3997-6A6C-A894-A12985B51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D8270810-AA2D-BEF4-EB44-18410E5381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9936BBA2-1BD5-557C-0368-31FC6724E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dirty="0">
                <a:latin typeface="Times New Roman" panose="02020603050405020304" pitchFamily="18" charset="0"/>
              </a:rPr>
              <a:t> </a:t>
            </a:r>
            <a:br>
              <a:rPr lang="de-DE" altLang="it-IT" dirty="0">
                <a:latin typeface="Times New Roman" panose="02020603050405020304" pitchFamily="18" charset="0"/>
              </a:rPr>
            </a:br>
            <a:r>
              <a:rPr lang="de-DE" altLang="it-IT" dirty="0">
                <a:latin typeface="Times New Roman" panose="02020603050405020304" pitchFamily="18" charset="0"/>
              </a:rPr>
              <a:t>3. </a:t>
            </a:r>
            <a:r>
              <a:rPr lang="en-GB" altLang="it-IT" dirty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E1C1D5A1-D8DE-FEE2-6DCA-C65B9741370D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E3AAD6-F549-435C-B2FF-EE2BD8704528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258187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22168-E4EC-E2D8-897D-242BE7946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2CC59C87-14B6-68F0-35FF-08EA45DB1C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F4B94074-377E-EE1A-B0FA-CD956F0A7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dirty="0">
                <a:latin typeface="Times New Roman" panose="02020603050405020304" pitchFamily="18" charset="0"/>
              </a:rPr>
              <a:t> </a:t>
            </a:r>
            <a:br>
              <a:rPr lang="de-DE" altLang="it-IT" dirty="0">
                <a:latin typeface="Times New Roman" panose="02020603050405020304" pitchFamily="18" charset="0"/>
              </a:rPr>
            </a:br>
            <a:r>
              <a:rPr lang="de-DE" altLang="it-IT" dirty="0">
                <a:latin typeface="Times New Roman" panose="02020603050405020304" pitchFamily="18" charset="0"/>
              </a:rPr>
              <a:t>3. </a:t>
            </a:r>
            <a:r>
              <a:rPr lang="en-GB" altLang="it-IT" dirty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13F29275-9F52-EFB2-A9F5-113455B6314F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E3AAD6-F549-435C-B2FF-EE2BD8704528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208395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-schermata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68665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19832" y="2483693"/>
            <a:ext cx="8569325" cy="1620837"/>
          </a:xfrm>
          <a:prstGeom prst="rect">
            <a:avLst/>
          </a:prstGeom>
        </p:spPr>
        <p:txBody>
          <a:bodyPr anchor="ctr" anchorCtr="0"/>
          <a:lstStyle>
            <a:lvl1pPr>
              <a:defRPr sz="3600" baseline="0"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1651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r Text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07950"/>
            <a:ext cx="27622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52080" y="179438"/>
            <a:ext cx="6696744" cy="936104"/>
          </a:xfrm>
          <a:prstGeom prst="rect">
            <a:avLst/>
          </a:prstGeom>
        </p:spPr>
        <p:txBody>
          <a:bodyPr anchor="ctr"/>
          <a:lstStyle>
            <a:lvl1pPr algn="l">
              <a:defRPr sz="2800" baseline="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400" b="0"/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200"/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2000" i="1" baseline="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45929701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07950"/>
            <a:ext cx="27622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952080" y="179438"/>
            <a:ext cx="6696744" cy="936104"/>
          </a:xfrm>
          <a:prstGeom prst="rect">
            <a:avLst/>
          </a:prstGeom>
        </p:spPr>
        <p:txBody>
          <a:bodyPr anchor="ctr"/>
          <a:lstStyle>
            <a:lvl1pPr algn="l">
              <a:defRPr sz="28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4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643652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Pictures, graphs, visuals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07950"/>
            <a:ext cx="27622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952080" y="179438"/>
            <a:ext cx="6696744" cy="936104"/>
          </a:xfrm>
          <a:prstGeom prst="rect">
            <a:avLst/>
          </a:prstGeom>
        </p:spPr>
        <p:txBody>
          <a:bodyPr anchor="ctr"/>
          <a:lstStyle>
            <a:lvl1pPr algn="l">
              <a:defRPr sz="28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030659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r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07950"/>
            <a:ext cx="27622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51508" y="179437"/>
            <a:ext cx="6697316" cy="1021779"/>
          </a:xfrm>
          <a:prstGeom prst="rect">
            <a:avLst/>
          </a:prstGeom>
        </p:spPr>
        <p:txBody>
          <a:bodyPr anchor="ctr"/>
          <a:lstStyle>
            <a:lvl1pPr algn="l">
              <a:defRPr sz="28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Arial" panose="020B0604020202020204" pitchFamily="34" charset="0"/>
              <a:buChar char="−"/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Arial" panose="020B0604020202020204" pitchFamily="34" charset="0"/>
              <a:buChar char="−"/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</p:spTree>
    <p:extLst>
      <p:ext uri="{BB962C8B-B14F-4D97-AF65-F5344CB8AC3E}">
        <p14:creationId xmlns:p14="http://schemas.microsoft.com/office/powerpoint/2010/main" val="322987877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: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0" y="3275013"/>
            <a:ext cx="10080625" cy="612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1" tIns="76672" rIns="89991" bIns="4499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49216" eaLnBrk="1">
              <a:lnSpc>
                <a:spcPct val="93000"/>
              </a:lnSpc>
              <a:buSzPct val="100000"/>
              <a:defRPr/>
            </a:pPr>
            <a:r>
              <a:rPr lang="it-IT" sz="3300" dirty="0" err="1"/>
              <a:t>Thank</a:t>
            </a:r>
            <a:r>
              <a:rPr lang="it-IT" sz="3300" dirty="0"/>
              <a:t> </a:t>
            </a:r>
            <a:r>
              <a:rPr lang="it-IT" sz="3300" dirty="0" err="1"/>
              <a:t>you</a:t>
            </a:r>
            <a:r>
              <a:rPr lang="it-IT" sz="3300" dirty="0"/>
              <a:t>!</a:t>
            </a:r>
          </a:p>
          <a:p>
            <a:pPr algn="ctr" defTabSz="449216" eaLnBrk="1">
              <a:lnSpc>
                <a:spcPct val="93000"/>
              </a:lnSpc>
              <a:buSzPct val="100000"/>
              <a:defRPr/>
            </a:pPr>
            <a:endParaRPr lang="it-IT" sz="3300" dirty="0"/>
          </a:p>
        </p:txBody>
      </p:sp>
    </p:spTree>
    <p:extLst>
      <p:ext uri="{BB962C8B-B14F-4D97-AF65-F5344CB8AC3E}">
        <p14:creationId xmlns:p14="http://schemas.microsoft.com/office/powerpoint/2010/main" val="98328945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_Videata finale+ww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83960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2" descr="PPT-sfondo ok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0080625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" descr="PPT_EST logo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82" y="295947"/>
            <a:ext cx="1695095" cy="84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 userDrawn="1"/>
        </p:nvSpPr>
        <p:spPr bwMode="auto">
          <a:xfrm>
            <a:off x="6136642" y="7172877"/>
            <a:ext cx="3313112" cy="31432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91" tIns="56514" rIns="89991" bIns="44996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93000"/>
              </a:lnSpc>
              <a:buSzPct val="100000"/>
              <a:defRPr/>
            </a:pPr>
            <a:r>
              <a:rPr lang="en-GB" altLang="it-IT" sz="1100" dirty="0" smtClean="0">
                <a:solidFill>
                  <a:srgbClr val="000000"/>
                </a:solidFill>
              </a:rPr>
              <a:t>nuaman.shafqat@elettra.eu</a:t>
            </a:r>
            <a:endParaRPr lang="it-IT" altLang="it-IT" sz="1100" dirty="0">
              <a:solidFill>
                <a:srgbClr val="000000"/>
              </a:solidFill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9720263" y="7222057"/>
            <a:ext cx="212725" cy="2301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47675" rtl="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200" kern="120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1363" indent="-28416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1413" indent="-22701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47675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25FC19E9-5986-4BDF-AAEC-AAC47FAC42C5}" type="slidenum">
              <a:rPr lang="it-IT" altLang="it-IT" smtClean="0"/>
              <a:pPr>
                <a:defRPr/>
              </a:pPr>
              <a:t>‹#›</a:t>
            </a:fld>
            <a:endParaRPr lang="it-IT" altLang="it-IT" dirty="0"/>
          </a:p>
        </p:txBody>
      </p:sp>
      <p:sp>
        <p:nvSpPr>
          <p:cNvPr id="12" name="Text Box 7"/>
          <p:cNvSpPr txBox="1">
            <a:spLocks noChangeArrowheads="1"/>
          </p:cNvSpPr>
          <p:nvPr userDrawn="1"/>
        </p:nvSpPr>
        <p:spPr bwMode="auto">
          <a:xfrm>
            <a:off x="935856" y="7223899"/>
            <a:ext cx="1798984" cy="35718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91" tIns="56514" rIns="89991" bIns="44996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>
              <a:lnSpc>
                <a:spcPct val="93000"/>
              </a:lnSpc>
              <a:buSzPct val="100000"/>
              <a:defRPr/>
            </a:pPr>
            <a:r>
              <a:rPr lang="it-IT" altLang="en-US" sz="1100" dirty="0" smtClean="0">
                <a:solidFill>
                  <a:srgbClr val="000000"/>
                </a:solidFill>
              </a:rPr>
              <a:t>6-8</a:t>
            </a:r>
            <a:r>
              <a:rPr lang="it-IT" altLang="en-US" sz="1100" baseline="0" dirty="0" smtClean="0">
                <a:solidFill>
                  <a:srgbClr val="000000"/>
                </a:solidFill>
              </a:rPr>
              <a:t> Oct </a:t>
            </a:r>
            <a:r>
              <a:rPr lang="it-IT" altLang="en-US" sz="1100" dirty="0" smtClean="0">
                <a:solidFill>
                  <a:srgbClr val="000000"/>
                </a:solidFill>
              </a:rPr>
              <a:t>2025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A534CBCC-DD29-420C-A4A2-8C3352B05B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82" y="7060165"/>
            <a:ext cx="4603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University of Nova Gorica, Slovenia | Application, Courses, Fee, Ranking |  Standyou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715" y="295947"/>
            <a:ext cx="738626" cy="75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/>
          <a:srcRect l="63425" b="64000"/>
          <a:stretch/>
        </p:blipFill>
        <p:spPr>
          <a:xfrm>
            <a:off x="812936" y="38100"/>
            <a:ext cx="1281566" cy="3600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</p:sldLayoutIdLst>
  <p:transition spd="med">
    <p:fade/>
  </p:transition>
  <p:hf hdr="0" ftr="0" dt="0"/>
  <p:txStyles>
    <p:titleStyle>
      <a:lvl1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MS PGothic" charset="0"/>
        </a:defRPr>
      </a:lvl1pPr>
      <a:lvl2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2pPr>
      <a:lvl3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3pPr>
      <a:lvl4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4pPr>
      <a:lvl5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5pPr>
      <a:lvl6pPr marL="2514340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6pPr>
      <a:lvl7pPr marL="2971492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7pPr>
      <a:lvl8pPr marL="3428645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8pPr>
      <a:lvl9pPr marL="3885797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47675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1pPr>
      <a:lvl2pPr marL="741363" indent="-284163" algn="l" defTabSz="447675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2pPr>
      <a:lvl3pPr marL="1141413" indent="-227013" algn="l" defTabSz="447675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3pPr>
      <a:lvl4pPr marL="1598613" indent="-227013" algn="l" defTabSz="447675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4pPr>
      <a:lvl5pPr marL="2055813" indent="-227013" algn="l" defTabSz="447675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5pPr>
      <a:lvl6pPr marL="2514340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492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8645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5797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1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2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210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280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10" Type="http://schemas.openxmlformats.org/officeDocument/2006/relationships/image" Target="../media/image260.png"/><Relationship Id="rId4" Type="http://schemas.openxmlformats.org/officeDocument/2006/relationships/chart" Target="../charts/chart1.xml"/><Relationship Id="rId9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image" Target="../media/image2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64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4.xml"/><Relationship Id="rId5" Type="http://schemas.openxmlformats.org/officeDocument/2006/relationships/image" Target="../media/image250.png"/><Relationship Id="rId4" Type="http://schemas.openxmlformats.org/officeDocument/2006/relationships/image" Target="../media/image4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7.xml"/><Relationship Id="rId5" Type="http://schemas.openxmlformats.org/officeDocument/2006/relationships/image" Target="../media/image250.png"/><Relationship Id="rId4" Type="http://schemas.openxmlformats.org/officeDocument/2006/relationships/image" Target="../media/image4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9.xml"/><Relationship Id="rId4" Type="http://schemas.openxmlformats.org/officeDocument/2006/relationships/image" Target="../media/image2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62.pn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0.png"/><Relationship Id="rId11" Type="http://schemas.openxmlformats.org/officeDocument/2006/relationships/image" Target="../media/image620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320.png"/><Relationship Id="rId4" Type="http://schemas.openxmlformats.org/officeDocument/2006/relationships/image" Target="../media/image3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320.png"/><Relationship Id="rId4" Type="http://schemas.openxmlformats.org/officeDocument/2006/relationships/image" Target="../media/image3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320.png"/><Relationship Id="rId4" Type="http://schemas.openxmlformats.org/officeDocument/2006/relationships/image" Target="../media/image3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320.png"/><Relationship Id="rId4" Type="http://schemas.openxmlformats.org/officeDocument/2006/relationships/image" Target="../media/image3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320.png"/><Relationship Id="rId4" Type="http://schemas.openxmlformats.org/officeDocument/2006/relationships/image" Target="../media/image3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7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0.png"/><Relationship Id="rId5" Type="http://schemas.openxmlformats.org/officeDocument/2006/relationships/image" Target="../media/image67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emf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0.png"/><Relationship Id="rId7" Type="http://schemas.openxmlformats.org/officeDocument/2006/relationships/image" Target="../media/image1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105.pn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0.png"/><Relationship Id="rId5" Type="http://schemas.openxmlformats.org/officeDocument/2006/relationships/image" Target="../media/image511.pn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7" Type="http://schemas.openxmlformats.org/officeDocument/2006/relationships/chart" Target="../charts/chart2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2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7" Type="http://schemas.openxmlformats.org/officeDocument/2006/relationships/chart" Target="../charts/chart2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image" Target="../media/image25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107.png"/><Relationship Id="rId7" Type="http://schemas.openxmlformats.org/officeDocument/2006/relationships/image" Target="../media/image6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0.png"/><Relationship Id="rId5" Type="http://schemas.openxmlformats.org/officeDocument/2006/relationships/image" Target="../media/image64.png"/><Relationship Id="rId10" Type="http://schemas.openxmlformats.org/officeDocument/2006/relationships/image" Target="../media/image53.png"/><Relationship Id="rId4" Type="http://schemas.openxmlformats.org/officeDocument/2006/relationships/image" Target="../media/image62.png"/><Relationship Id="rId9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3" Type="http://schemas.openxmlformats.org/officeDocument/2006/relationships/image" Target="../media/image450.png"/><Relationship Id="rId7" Type="http://schemas.openxmlformats.org/officeDocument/2006/relationships/chart" Target="../charts/chart2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27.xml"/><Relationship Id="rId5" Type="http://schemas.openxmlformats.org/officeDocument/2006/relationships/chart" Target="../charts/chart26.xml"/><Relationship Id="rId4" Type="http://schemas.openxmlformats.org/officeDocument/2006/relationships/image" Target="../media/image2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31.xml"/><Relationship Id="rId5" Type="http://schemas.openxmlformats.org/officeDocument/2006/relationships/chart" Target="../charts/chart30.xml"/><Relationship Id="rId4" Type="http://schemas.openxmlformats.org/officeDocument/2006/relationships/image" Target="../media/image2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2.xml"/><Relationship Id="rId4" Type="http://schemas.openxmlformats.org/officeDocument/2006/relationships/image" Target="../media/image2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34.xml"/><Relationship Id="rId5" Type="http://schemas.openxmlformats.org/officeDocument/2006/relationships/image" Target="../media/image250.png"/><Relationship Id="rId4" Type="http://schemas.openxmlformats.org/officeDocument/2006/relationships/image" Target="../media/image4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0.png"/><Relationship Id="rId5" Type="http://schemas.openxmlformats.org/officeDocument/2006/relationships/image" Target="../media/image450.png"/><Relationship Id="rId4" Type="http://schemas.openxmlformats.org/officeDocument/2006/relationships/chart" Target="../charts/chart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0.png"/><Relationship Id="rId5" Type="http://schemas.openxmlformats.org/officeDocument/2006/relationships/image" Target="../media/image450.png"/><Relationship Id="rId4" Type="http://schemas.openxmlformats.org/officeDocument/2006/relationships/chart" Target="../charts/char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5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1077" y="1691605"/>
            <a:ext cx="9835475" cy="229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981CEE-5574-382D-CDAE-F6370A768D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4" t="-1" r="37535" b="61035"/>
          <a:stretch/>
        </p:blipFill>
        <p:spPr>
          <a:xfrm>
            <a:off x="3728675" y="1389380"/>
            <a:ext cx="2520280" cy="1057473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 smtClean="0"/>
              <a:t>Explanation </a:t>
            </a:r>
            <a:r>
              <a:rPr lang="it-IT" altLang="it-IT" sz="3200" b="1" cap="small" dirty="0"/>
              <a:t>of The Model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Proposed </a:t>
            </a:r>
            <a:r>
              <a:rPr lang="it-IT" altLang="it-IT" sz="3200" b="1" cap="small" dirty="0" smtClean="0"/>
              <a:t>Configuration</a:t>
            </a:r>
            <a:endParaRPr lang="it-IT" altLang="it-IT" sz="3200" b="1" cap="small" dirty="0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2BCC9465-E7DA-8F5F-15E1-9754DD7194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255830"/>
              </p:ext>
            </p:extLst>
          </p:nvPr>
        </p:nvGraphicFramePr>
        <p:xfrm>
          <a:off x="84537" y="4782742"/>
          <a:ext cx="3456384" cy="15087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0455785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16791122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87853761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732117971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Available space = 2.5 m</a:t>
                      </a:r>
                      <a:endParaRPr lang="en-GB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903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 [GHz]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D.V. [MV]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% change in D.V. @ 5.0 mm offset </a:t>
                      </a:r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235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Cav. 1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 f1: 3.0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V1: </a:t>
                      </a:r>
                      <a:r>
                        <a:rPr lang="en-US" sz="1000" dirty="0" smtClean="0"/>
                        <a:t>1,5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≤10 %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999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Cav. 2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f2: 3.25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V2: 1.2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≤10 %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823403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3B151991-3144-5C84-C0AE-F9E9D862E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640965"/>
              </p:ext>
            </p:extLst>
          </p:nvPr>
        </p:nvGraphicFramePr>
        <p:xfrm>
          <a:off x="3691592" y="4784395"/>
          <a:ext cx="3072176" cy="14833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45473">
                  <a:extLst>
                    <a:ext uri="{9D8B030D-6E8A-4147-A177-3AD203B41FA5}">
                      <a16:colId xmlns:a16="http://schemas.microsoft.com/office/drawing/2014/main" val="274029204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447120830"/>
                    </a:ext>
                  </a:extLst>
                </a:gridCol>
                <a:gridCol w="918591">
                  <a:extLst>
                    <a:ext uri="{9D8B030D-6E8A-4147-A177-3AD203B41FA5}">
                      <a16:colId xmlns:a16="http://schemas.microsoft.com/office/drawing/2014/main" val="3471912243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Shunt impedances HOMs below cutoff</a:t>
                      </a:r>
                      <a:endParaRPr lang="en-GB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172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Vertical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&lt;1.5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(M</a:t>
                      </a:r>
                      <a:r>
                        <a:rPr lang="el-GR" sz="1000" dirty="0"/>
                        <a:t>Ω</a:t>
                      </a:r>
                      <a:r>
                        <a:rPr lang="en-US" sz="1000" dirty="0"/>
                        <a:t>/m)</a:t>
                      </a:r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747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Horizontal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&lt;</a:t>
                      </a:r>
                      <a:r>
                        <a:rPr lang="en-US" sz="1000" dirty="0" smtClean="0"/>
                        <a:t>4.5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(M</a:t>
                      </a:r>
                      <a:r>
                        <a:rPr lang="el-GR" sz="1000" dirty="0"/>
                        <a:t>Ω</a:t>
                      </a:r>
                      <a:r>
                        <a:rPr lang="en-US" sz="1000" dirty="0"/>
                        <a:t>/m)</a:t>
                      </a:r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413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Longitudinal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&lt;5,0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(M</a:t>
                      </a:r>
                      <a:r>
                        <a:rPr lang="el-GR" sz="1000" dirty="0"/>
                        <a:t>Ω</a:t>
                      </a:r>
                      <a:r>
                        <a:rPr lang="en-US" sz="1000" dirty="0"/>
                        <a:t>*GHz)</a:t>
                      </a:r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529358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1DC98970-8BA8-A82C-9691-6B70933323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647115"/>
              </p:ext>
            </p:extLst>
          </p:nvPr>
        </p:nvGraphicFramePr>
        <p:xfrm>
          <a:off x="6914440" y="4784395"/>
          <a:ext cx="3072177" cy="14833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451017">
                  <a:extLst>
                    <a:ext uri="{9D8B030D-6E8A-4147-A177-3AD203B41FA5}">
                      <a16:colId xmlns:a16="http://schemas.microsoft.com/office/drawing/2014/main" val="2740292042"/>
                    </a:ext>
                  </a:extLst>
                </a:gridCol>
                <a:gridCol w="810580">
                  <a:extLst>
                    <a:ext uri="{9D8B030D-6E8A-4147-A177-3AD203B41FA5}">
                      <a16:colId xmlns:a16="http://schemas.microsoft.com/office/drawing/2014/main" val="3447120830"/>
                    </a:ext>
                  </a:extLst>
                </a:gridCol>
                <a:gridCol w="810580">
                  <a:extLst>
                    <a:ext uri="{9D8B030D-6E8A-4147-A177-3AD203B41FA5}">
                      <a16:colId xmlns:a16="http://schemas.microsoft.com/office/drawing/2014/main" val="229406274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Short range </a:t>
                      </a:r>
                      <a:r>
                        <a:rPr lang="en-US" sz="1000" dirty="0" err="1"/>
                        <a:t>wakefields</a:t>
                      </a:r>
                      <a:endParaRPr lang="en-GB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172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Loss factor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(V/</a:t>
                      </a:r>
                      <a:r>
                        <a:rPr lang="en-US" sz="1000" dirty="0" err="1"/>
                        <a:t>pC</a:t>
                      </a:r>
                      <a:r>
                        <a:rPr lang="en-US" sz="1000" dirty="0"/>
                        <a:t>)</a:t>
                      </a:r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747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Horizontal kick factor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1.3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(V/</a:t>
                      </a:r>
                      <a:r>
                        <a:rPr lang="en-US" sz="1000" dirty="0" err="1"/>
                        <a:t>pC</a:t>
                      </a:r>
                      <a:r>
                        <a:rPr lang="en-US" sz="1000" dirty="0"/>
                        <a:t>/mm)</a:t>
                      </a:r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413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Vertical kick factor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1.3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(V/</a:t>
                      </a:r>
                      <a:r>
                        <a:rPr lang="en-US" sz="1000" dirty="0" err="1"/>
                        <a:t>pC</a:t>
                      </a:r>
                      <a:r>
                        <a:rPr lang="en-US" sz="1000" dirty="0"/>
                        <a:t>/mm)</a:t>
                      </a:r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52935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74" y="1070441"/>
            <a:ext cx="9630226" cy="36719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00" y="3403355"/>
            <a:ext cx="2090076" cy="3905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791" y="4883993"/>
            <a:ext cx="6667200" cy="2081441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Geometry</a:t>
            </a:r>
            <a:endParaRPr lang="it-IT" altLang="it-IT" sz="3200" b="1" cap="small" dirty="0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8B026A6-F7F6-4445-9100-59F5A060200E}"/>
              </a:ext>
            </a:extLst>
          </p:cNvPr>
          <p:cNvCxnSpPr/>
          <p:nvPr/>
        </p:nvCxnSpPr>
        <p:spPr bwMode="auto">
          <a:xfrm>
            <a:off x="9045802" y="5003973"/>
            <a:ext cx="715671" cy="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56B86CD-EF89-E47C-6302-844AA38C3DB1}"/>
              </a:ext>
            </a:extLst>
          </p:cNvPr>
          <p:cNvCxnSpPr>
            <a:cxnSpLocks/>
          </p:cNvCxnSpPr>
          <p:nvPr/>
        </p:nvCxnSpPr>
        <p:spPr bwMode="auto">
          <a:xfrm>
            <a:off x="8330979" y="5623596"/>
            <a:ext cx="0" cy="6045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5175B3B-269C-4570-91B1-028F12DB4E8D}"/>
              </a:ext>
            </a:extLst>
          </p:cNvPr>
          <p:cNvSpPr txBox="1"/>
          <p:nvPr/>
        </p:nvSpPr>
        <p:spPr>
          <a:xfrm>
            <a:off x="7964777" y="5801605"/>
            <a:ext cx="701785" cy="230832"/>
          </a:xfrm>
          <a:prstGeom prst="rec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C00000"/>
                </a:solidFill>
              </a:rPr>
              <a:t>Stub_dist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F73E6C7-F784-529B-45ED-2463B4E8F754}"/>
              </a:ext>
            </a:extLst>
          </p:cNvPr>
          <p:cNvCxnSpPr/>
          <p:nvPr/>
        </p:nvCxnSpPr>
        <p:spPr bwMode="auto">
          <a:xfrm>
            <a:off x="1799952" y="1126332"/>
            <a:ext cx="6705027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008B130-3252-4A11-BBA6-8838258EEDDF}"/>
              </a:ext>
            </a:extLst>
          </p:cNvPr>
          <p:cNvSpPr txBox="1"/>
          <p:nvPr/>
        </p:nvSpPr>
        <p:spPr>
          <a:xfrm>
            <a:off x="4699480" y="1081046"/>
            <a:ext cx="554214" cy="215444"/>
          </a:xfrm>
          <a:prstGeom prst="rec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WG_l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AF0A6A9-3FDE-534D-8DE3-9822AEDA2544}"/>
              </a:ext>
            </a:extLst>
          </p:cNvPr>
          <p:cNvCxnSpPr/>
          <p:nvPr/>
        </p:nvCxnSpPr>
        <p:spPr bwMode="auto">
          <a:xfrm>
            <a:off x="4023368" y="3201954"/>
            <a:ext cx="13284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E66C2F7-DACA-4877-AEBD-8E145A343FE7}"/>
              </a:ext>
            </a:extLst>
          </p:cNvPr>
          <p:cNvSpPr txBox="1"/>
          <p:nvPr/>
        </p:nvSpPr>
        <p:spPr>
          <a:xfrm>
            <a:off x="4327528" y="3094232"/>
            <a:ext cx="720080" cy="215444"/>
          </a:xfrm>
          <a:prstGeom prst="rec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72.136 mm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DA92AD-D41C-7188-AFDC-7B3DECADE60B}"/>
              </a:ext>
            </a:extLst>
          </p:cNvPr>
          <p:cNvCxnSpPr>
            <a:cxnSpLocks/>
          </p:cNvCxnSpPr>
          <p:nvPr/>
        </p:nvCxnSpPr>
        <p:spPr bwMode="auto">
          <a:xfrm>
            <a:off x="6138000" y="5622458"/>
            <a:ext cx="0" cy="6045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580F4FC-B32F-4DE9-BADB-574D4D2EF4A7}"/>
              </a:ext>
            </a:extLst>
          </p:cNvPr>
          <p:cNvSpPr txBox="1"/>
          <p:nvPr/>
        </p:nvSpPr>
        <p:spPr>
          <a:xfrm>
            <a:off x="5838135" y="5801605"/>
            <a:ext cx="710512" cy="230832"/>
          </a:xfrm>
          <a:prstGeom prst="rec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C00000"/>
                </a:solidFill>
              </a:rPr>
              <a:t>Stub_dist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B1743F-6C97-2CB4-0C6A-F8EC7237D0B5}"/>
              </a:ext>
            </a:extLst>
          </p:cNvPr>
          <p:cNvCxnSpPr>
            <a:cxnSpLocks/>
          </p:cNvCxnSpPr>
          <p:nvPr/>
        </p:nvCxnSpPr>
        <p:spPr bwMode="auto">
          <a:xfrm>
            <a:off x="4031757" y="5622458"/>
            <a:ext cx="0" cy="6045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CE076BCE-E1B3-4C4B-B143-96B0AF97B021}"/>
              </a:ext>
            </a:extLst>
          </p:cNvPr>
          <p:cNvSpPr txBox="1"/>
          <p:nvPr/>
        </p:nvSpPr>
        <p:spPr>
          <a:xfrm>
            <a:off x="3692538" y="5801605"/>
            <a:ext cx="678439" cy="230832"/>
          </a:xfrm>
          <a:prstGeom prst="rec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C00000"/>
                </a:solidFill>
              </a:rPr>
              <a:t>Stub_dist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BE3548-7AB6-5AE4-6A7E-D9A5E1E26431}"/>
              </a:ext>
            </a:extLst>
          </p:cNvPr>
          <p:cNvCxnSpPr/>
          <p:nvPr/>
        </p:nvCxnSpPr>
        <p:spPr bwMode="auto">
          <a:xfrm>
            <a:off x="9076029" y="6854183"/>
            <a:ext cx="715671" cy="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72E6672-92C8-A793-FFD4-4C842B5EB317}"/>
              </a:ext>
            </a:extLst>
          </p:cNvPr>
          <p:cNvCxnSpPr>
            <a:cxnSpLocks/>
          </p:cNvCxnSpPr>
          <p:nvPr/>
        </p:nvCxnSpPr>
        <p:spPr bwMode="auto">
          <a:xfrm flipH="1">
            <a:off x="9526991" y="5003973"/>
            <a:ext cx="0" cy="18502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F813F56C-BE04-4176-B3B8-83C7073A89D4}"/>
              </a:ext>
            </a:extLst>
          </p:cNvPr>
          <p:cNvSpPr txBox="1"/>
          <p:nvPr/>
        </p:nvSpPr>
        <p:spPr>
          <a:xfrm rot="16200000">
            <a:off x="9161933" y="5805968"/>
            <a:ext cx="741119" cy="246221"/>
          </a:xfrm>
          <a:prstGeom prst="rec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C00000"/>
                </a:solidFill>
              </a:rPr>
              <a:t>WG_d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036B1127-0B71-8D42-A403-AFEF560A52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4119280"/>
                  </p:ext>
                </p:extLst>
              </p:nvPr>
            </p:nvGraphicFramePr>
            <p:xfrm>
              <a:off x="6509671" y="2384693"/>
              <a:ext cx="2859069" cy="143256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953023">
                      <a:extLst>
                        <a:ext uri="{9D8B030D-6E8A-4147-A177-3AD203B41FA5}">
                          <a16:colId xmlns:a16="http://schemas.microsoft.com/office/drawing/2014/main" val="3294037058"/>
                        </a:ext>
                      </a:extLst>
                    </a:gridCol>
                    <a:gridCol w="889986">
                      <a:extLst>
                        <a:ext uri="{9D8B030D-6E8A-4147-A177-3AD203B41FA5}">
                          <a16:colId xmlns:a16="http://schemas.microsoft.com/office/drawing/2014/main" val="4160673755"/>
                        </a:ext>
                      </a:extLst>
                    </a:gridCol>
                    <a:gridCol w="1016060">
                      <a:extLst>
                        <a:ext uri="{9D8B030D-6E8A-4147-A177-3AD203B41FA5}">
                          <a16:colId xmlns:a16="http://schemas.microsoft.com/office/drawing/2014/main" val="54171589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GB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b="1" i="1" smtClean="0">
                                    <a:latin typeface="Cambria Math" panose="02040503050406030204" pitchFamily="18" charset="0"/>
                                  </a:rPr>
                                  <m:t>𝒄𝒂𝒗</m:t>
                                </m:r>
                                <m:r>
                                  <a:rPr lang="en-US" sz="11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1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sz="1100" b="1" i="1" dirty="0">
                            <a:latin typeface="Cambria Math" panose="02040503050406030204" pitchFamily="18" charset="0"/>
                          </a:endParaRPr>
                        </a:p>
                        <a:p>
                          <a:endParaRPr lang="en-GB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b="1" i="1" smtClean="0">
                                    <a:latin typeface="Cambria Math" panose="02040503050406030204" pitchFamily="18" charset="0"/>
                                  </a:rPr>
                                  <m:t>𝒄𝒂𝒗</m:t>
                                </m:r>
                                <m:r>
                                  <a:rPr lang="en-US" sz="11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1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oMath>
                            </m:oMathPara>
                          </a14:m>
                          <a:endParaRPr lang="en-US" sz="1100" b="1" i="1" dirty="0">
                            <a:latin typeface="Cambria Math" panose="02040503050406030204" pitchFamily="18" charset="0"/>
                          </a:endParaRPr>
                        </a:p>
                        <a:p>
                          <a:endParaRPr lang="en-GB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1643556"/>
                      </a:ext>
                    </a:extLst>
                  </a:tr>
                  <a:tr h="212978"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WG_l</a:t>
                          </a:r>
                          <a:endParaRPr lang="en-GB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 smtClean="0"/>
                            <a:t>400 </a:t>
                          </a:r>
                          <a:r>
                            <a:rPr lang="en-US" sz="1050" dirty="0"/>
                            <a:t>mm</a:t>
                          </a:r>
                          <a:endParaRPr lang="en-GB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 smtClean="0"/>
                            <a:t>400 </a:t>
                          </a:r>
                          <a:r>
                            <a:rPr lang="en-US" sz="1050" dirty="0"/>
                            <a:t>mm</a:t>
                          </a:r>
                          <a:endParaRPr lang="en-GB" sz="105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431948"/>
                      </a:ext>
                    </a:extLst>
                  </a:tr>
                  <a:tr h="249550"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Stub_dist</a:t>
                          </a:r>
                          <a:endParaRPr lang="en-GB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 smtClean="0"/>
                            <a:t>12,50 </a:t>
                          </a:r>
                          <a:r>
                            <a:rPr lang="en-US" sz="1050" dirty="0"/>
                            <a:t>mm</a:t>
                          </a:r>
                          <a:endParaRPr lang="en-GB" sz="1050" dirty="0"/>
                        </a:p>
                      </a:txBody>
                      <a:tcPr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 smtClean="0"/>
                            <a:t>13,95 </a:t>
                          </a:r>
                          <a:r>
                            <a:rPr lang="en-US" sz="1050" dirty="0"/>
                            <a:t>mm</a:t>
                          </a:r>
                          <a:endParaRPr lang="en-GB" sz="1050" dirty="0"/>
                        </a:p>
                      </a:txBody>
                      <a:tcPr>
                        <a:solidFill>
                          <a:srgbClr val="FF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6276672"/>
                      </a:ext>
                    </a:extLst>
                  </a:tr>
                  <a:tr h="142106"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WG_d</a:t>
                          </a:r>
                          <a:endParaRPr lang="en-GB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 smtClean="0"/>
                            <a:t>37,86 </a:t>
                          </a:r>
                          <a:r>
                            <a:rPr lang="en-US" sz="1050" dirty="0"/>
                            <a:t>mm</a:t>
                          </a:r>
                          <a:endParaRPr lang="en-GB" sz="1050" dirty="0"/>
                        </a:p>
                      </a:txBody>
                      <a:tcPr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 smtClean="0"/>
                            <a:t>37,86 </a:t>
                          </a:r>
                          <a:r>
                            <a:rPr lang="en-US" sz="1050" dirty="0"/>
                            <a:t>mm</a:t>
                          </a:r>
                          <a:endParaRPr lang="en-GB" sz="1050" dirty="0"/>
                        </a:p>
                      </a:txBody>
                      <a:tcPr>
                        <a:solidFill>
                          <a:srgbClr val="FF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0240970"/>
                      </a:ext>
                    </a:extLst>
                  </a:tr>
                  <a:tr h="178678"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Coupler_w</a:t>
                          </a:r>
                          <a:endParaRPr lang="en-GB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 smtClean="0"/>
                            <a:t>28,70 </a:t>
                          </a:r>
                          <a:r>
                            <a:rPr lang="en-US" sz="1050" dirty="0"/>
                            <a:t>mm</a:t>
                          </a:r>
                          <a:endParaRPr lang="en-GB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 smtClean="0"/>
                            <a:t>22 </a:t>
                          </a:r>
                          <a:r>
                            <a:rPr lang="en-US" sz="1050" dirty="0"/>
                            <a:t>mm</a:t>
                          </a:r>
                          <a:endParaRPr lang="en-GB" sz="105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05362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036B1127-0B71-8D42-A403-AFEF560A52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4119280"/>
                  </p:ext>
                </p:extLst>
              </p:nvPr>
            </p:nvGraphicFramePr>
            <p:xfrm>
              <a:off x="6509671" y="2384693"/>
              <a:ext cx="2859069" cy="143256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953023">
                      <a:extLst>
                        <a:ext uri="{9D8B030D-6E8A-4147-A177-3AD203B41FA5}">
                          <a16:colId xmlns:a16="http://schemas.microsoft.com/office/drawing/2014/main" val="3294037058"/>
                        </a:ext>
                      </a:extLst>
                    </a:gridCol>
                    <a:gridCol w="889986">
                      <a:extLst>
                        <a:ext uri="{9D8B030D-6E8A-4147-A177-3AD203B41FA5}">
                          <a16:colId xmlns:a16="http://schemas.microsoft.com/office/drawing/2014/main" val="4160673755"/>
                        </a:ext>
                      </a:extLst>
                    </a:gridCol>
                    <a:gridCol w="1016060">
                      <a:extLst>
                        <a:ext uri="{9D8B030D-6E8A-4147-A177-3AD203B41FA5}">
                          <a16:colId xmlns:a16="http://schemas.microsoft.com/office/drawing/2014/main" val="541715891"/>
                        </a:ext>
                      </a:extLst>
                    </a:gridCol>
                  </a:tblGrid>
                  <a:tr h="426720">
                    <a:tc>
                      <a:txBody>
                        <a:bodyPr/>
                        <a:lstStyle/>
                        <a:p>
                          <a:endParaRPr lang="en-GB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8219" t="-1429" r="-116438" b="-24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82036" t="-1429" r="-1796" b="-24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1643556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WG_l</a:t>
                          </a:r>
                          <a:endParaRPr lang="en-GB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 smtClean="0"/>
                            <a:t>400 </a:t>
                          </a:r>
                          <a:r>
                            <a:rPr lang="en-US" sz="1050" dirty="0"/>
                            <a:t>mm</a:t>
                          </a:r>
                          <a:endParaRPr lang="en-GB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 smtClean="0"/>
                            <a:t>400 </a:t>
                          </a:r>
                          <a:r>
                            <a:rPr lang="en-US" sz="1050" dirty="0"/>
                            <a:t>mm</a:t>
                          </a:r>
                          <a:endParaRPr lang="en-GB" sz="105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431948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Stub_dist</a:t>
                          </a:r>
                          <a:endParaRPr lang="en-GB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 smtClean="0"/>
                            <a:t>12,50 </a:t>
                          </a:r>
                          <a:r>
                            <a:rPr lang="en-US" sz="1050" dirty="0"/>
                            <a:t>mm</a:t>
                          </a:r>
                          <a:endParaRPr lang="en-GB" sz="1050" dirty="0"/>
                        </a:p>
                      </a:txBody>
                      <a:tcPr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 smtClean="0"/>
                            <a:t>13,95 </a:t>
                          </a:r>
                          <a:r>
                            <a:rPr lang="en-US" sz="1050" dirty="0"/>
                            <a:t>mm</a:t>
                          </a:r>
                          <a:endParaRPr lang="en-GB" sz="1050" dirty="0"/>
                        </a:p>
                      </a:txBody>
                      <a:tcPr>
                        <a:solidFill>
                          <a:srgbClr val="FF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6276672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WG_d</a:t>
                          </a:r>
                          <a:endParaRPr lang="en-GB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 smtClean="0"/>
                            <a:t>37,86 </a:t>
                          </a:r>
                          <a:r>
                            <a:rPr lang="en-US" sz="1050" dirty="0"/>
                            <a:t>mm</a:t>
                          </a:r>
                          <a:endParaRPr lang="en-GB" sz="1050" dirty="0"/>
                        </a:p>
                      </a:txBody>
                      <a:tcPr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 smtClean="0"/>
                            <a:t>37,86 </a:t>
                          </a:r>
                          <a:r>
                            <a:rPr lang="en-US" sz="1050" dirty="0"/>
                            <a:t>mm</a:t>
                          </a:r>
                          <a:endParaRPr lang="en-GB" sz="1050" dirty="0"/>
                        </a:p>
                      </a:txBody>
                      <a:tcPr>
                        <a:solidFill>
                          <a:srgbClr val="FF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0240970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Coupler_w</a:t>
                          </a:r>
                          <a:endParaRPr lang="en-GB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 smtClean="0"/>
                            <a:t>28,70 </a:t>
                          </a:r>
                          <a:r>
                            <a:rPr lang="en-US" sz="1050" dirty="0"/>
                            <a:t>mm</a:t>
                          </a:r>
                          <a:endParaRPr lang="en-GB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 smtClean="0"/>
                            <a:t>22 </a:t>
                          </a:r>
                          <a:r>
                            <a:rPr lang="en-US" sz="1050" dirty="0"/>
                            <a:t>mm</a:t>
                          </a:r>
                          <a:endParaRPr lang="en-GB" sz="105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053623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3636" y="2400054"/>
            <a:ext cx="1619350" cy="1392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EBA2AE-8AA7-2888-6247-5A7290471BB2}"/>
              </a:ext>
            </a:extLst>
          </p:cNvPr>
          <p:cNvSpPr txBox="1"/>
          <p:nvPr/>
        </p:nvSpPr>
        <p:spPr>
          <a:xfrm rot="20068147">
            <a:off x="2632375" y="2370551"/>
            <a:ext cx="710512" cy="215444"/>
          </a:xfrm>
          <a:prstGeom prst="rec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Stub shape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726D545-DB7E-F330-EA88-F8E231D4AC72}"/>
              </a:ext>
            </a:extLst>
          </p:cNvPr>
          <p:cNvCxnSpPr/>
          <p:nvPr/>
        </p:nvCxnSpPr>
        <p:spPr bwMode="auto">
          <a:xfrm>
            <a:off x="996600" y="7193756"/>
            <a:ext cx="65110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A3CB726-93BE-F457-85D6-F5DD20E7D4A4}"/>
              </a:ext>
            </a:extLst>
          </p:cNvPr>
          <p:cNvSpPr txBox="1"/>
          <p:nvPr/>
        </p:nvSpPr>
        <p:spPr>
          <a:xfrm rot="16200000">
            <a:off x="1058280" y="7086034"/>
            <a:ext cx="527748" cy="215444"/>
          </a:xfrm>
          <a:prstGeom prst="rec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18 mm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254B7D3-0BCE-FDE0-39FE-15D51F25EA01}"/>
              </a:ext>
            </a:extLst>
          </p:cNvPr>
          <p:cNvCxnSpPr>
            <a:cxnSpLocks/>
          </p:cNvCxnSpPr>
          <p:nvPr/>
        </p:nvCxnSpPr>
        <p:spPr bwMode="auto">
          <a:xfrm flipH="1">
            <a:off x="275438" y="3563813"/>
            <a:ext cx="0" cy="17922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AA92B84-B078-5CE7-1FF3-645AA2012574}"/>
              </a:ext>
            </a:extLst>
          </p:cNvPr>
          <p:cNvSpPr txBox="1"/>
          <p:nvPr/>
        </p:nvSpPr>
        <p:spPr>
          <a:xfrm rot="16200000">
            <a:off x="-48194" y="4291565"/>
            <a:ext cx="647265" cy="215444"/>
          </a:xfrm>
          <a:prstGeom prst="rec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 smtClean="0">
                <a:solidFill>
                  <a:srgbClr val="C00000"/>
                </a:solidFill>
              </a:rPr>
              <a:t>WG_d</a:t>
            </a:r>
            <a:endParaRPr lang="en-US" sz="800" dirty="0">
              <a:solidFill>
                <a:srgbClr val="C00000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F8DFD98-630B-EF4D-998A-691FA4CBF093}"/>
              </a:ext>
            </a:extLst>
          </p:cNvPr>
          <p:cNvCxnSpPr/>
          <p:nvPr/>
        </p:nvCxnSpPr>
        <p:spPr bwMode="auto">
          <a:xfrm flipH="1">
            <a:off x="247493" y="3563813"/>
            <a:ext cx="995191" cy="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C06D953-61C8-7B72-B42C-CC7B79BFA9F1}"/>
              </a:ext>
            </a:extLst>
          </p:cNvPr>
          <p:cNvCxnSpPr/>
          <p:nvPr/>
        </p:nvCxnSpPr>
        <p:spPr bwMode="auto">
          <a:xfrm flipH="1">
            <a:off x="247493" y="5356102"/>
            <a:ext cx="995191" cy="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052546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256383" y="4177531"/>
            <a:ext cx="4680000" cy="1720800"/>
          </a:xfrm>
          <a:prstGeom prst="rect">
            <a:avLst/>
          </a:prstGeom>
        </p:spPr>
      </p:pic>
      <p:pic>
        <p:nvPicPr>
          <p:cNvPr id="22" name="Picture 2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267046" y="5943666"/>
            <a:ext cx="4680000" cy="1497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383" y="2742596"/>
            <a:ext cx="4680000" cy="138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046" y="1155065"/>
            <a:ext cx="4680000" cy="14993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23" y="4180308"/>
            <a:ext cx="4680000" cy="17215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65" y="5948777"/>
            <a:ext cx="4680000" cy="1497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23" y="2743639"/>
            <a:ext cx="4680000" cy="13898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23" y="1151153"/>
            <a:ext cx="4680000" cy="150327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880072" y="189707"/>
            <a:ext cx="6696075" cy="936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aseline="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3200" b="1" kern="0" cap="small" dirty="0"/>
              <a:t>QMiR Elettra</a:t>
            </a:r>
          </a:p>
          <a:p>
            <a:pPr eaLnBrk="1" hangingPunct="1">
              <a:defRPr/>
            </a:pPr>
            <a:r>
              <a:rPr lang="it-IT" altLang="it-IT" sz="3200" b="1" kern="0" cap="small" dirty="0"/>
              <a:t>Fundamental </a:t>
            </a:r>
            <a:r>
              <a:rPr lang="it-IT" altLang="it-IT" sz="3200" b="1" kern="0" cap="small" dirty="0" smtClean="0"/>
              <a:t>Mode</a:t>
            </a:r>
            <a:endParaRPr lang="it-IT" altLang="it-IT" sz="3200" b="1" kern="0" cap="small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F6EC99-C688-605A-8866-63A202391014}"/>
              </a:ext>
            </a:extLst>
          </p:cNvPr>
          <p:cNvSpPr txBox="1"/>
          <p:nvPr/>
        </p:nvSpPr>
        <p:spPr>
          <a:xfrm>
            <a:off x="68187" y="2385911"/>
            <a:ext cx="119092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 field (side view)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69249" y="576587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9" y="576587"/>
                <a:ext cx="1457114" cy="553998"/>
              </a:xfrm>
              <a:prstGeom prst="rect">
                <a:avLst/>
              </a:prstGeom>
              <a:blipFill>
                <a:blip r:embed="rId11"/>
                <a:stretch>
                  <a:fillRect b="-10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B92B3672-4F3E-189C-64A3-9CFC526BB367}"/>
              </a:ext>
            </a:extLst>
          </p:cNvPr>
          <p:cNvSpPr txBox="1"/>
          <p:nvPr/>
        </p:nvSpPr>
        <p:spPr>
          <a:xfrm>
            <a:off x="73238" y="3997118"/>
            <a:ext cx="119092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 field (top view)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FAE10B-9F73-C4DB-80AE-F2509F5017FC}"/>
              </a:ext>
            </a:extLst>
          </p:cNvPr>
          <p:cNvSpPr txBox="1"/>
          <p:nvPr/>
        </p:nvSpPr>
        <p:spPr>
          <a:xfrm>
            <a:off x="85223" y="5553221"/>
            <a:ext cx="117389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 </a:t>
            </a:r>
            <a:r>
              <a:rPr lang="en-US" sz="1000" dirty="0" smtClean="0">
                <a:solidFill>
                  <a:schemeClr val="tx1"/>
                </a:solidFill>
              </a:rPr>
              <a:t>field </a:t>
            </a:r>
            <a:r>
              <a:rPr lang="en-US" sz="1000" dirty="0">
                <a:solidFill>
                  <a:schemeClr val="tx1"/>
                </a:solidFill>
              </a:rPr>
              <a:t>(contour)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680A90-41E0-06F1-7832-FEA63CD466DE}"/>
              </a:ext>
            </a:extLst>
          </p:cNvPr>
          <p:cNvSpPr txBox="1"/>
          <p:nvPr/>
        </p:nvSpPr>
        <p:spPr>
          <a:xfrm>
            <a:off x="85223" y="6986312"/>
            <a:ext cx="117389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 </a:t>
            </a:r>
            <a:r>
              <a:rPr lang="en-US" sz="1000" dirty="0" smtClean="0">
                <a:solidFill>
                  <a:schemeClr val="tx1"/>
                </a:solidFill>
              </a:rPr>
              <a:t>field </a:t>
            </a:r>
            <a:r>
              <a:rPr lang="en-US" sz="1000" dirty="0">
                <a:solidFill>
                  <a:schemeClr val="tx1"/>
                </a:solidFill>
              </a:rPr>
              <a:t>(contour)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504C3F-FE22-8949-5E6A-6020CCC14863}"/>
                  </a:ext>
                </a:extLst>
              </p:cNvPr>
              <p:cNvSpPr txBox="1"/>
              <p:nvPr/>
            </p:nvSpPr>
            <p:spPr>
              <a:xfrm>
                <a:off x="8480331" y="573035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</m:t>
                      </m:r>
                      <m:r>
                        <a:rPr lang="en-US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3.24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835 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504C3F-FE22-8949-5E6A-6020CCC14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331" y="573035"/>
                <a:ext cx="1457114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3731E1CE-E267-3AE8-4016-77B911A780D0}"/>
              </a:ext>
            </a:extLst>
          </p:cNvPr>
          <p:cNvSpPr txBox="1"/>
          <p:nvPr/>
        </p:nvSpPr>
        <p:spPr>
          <a:xfrm>
            <a:off x="5267046" y="2391769"/>
            <a:ext cx="119092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 field (side view)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8AD0B7-9E6B-6736-A4A1-8D0F9736A745}"/>
              </a:ext>
            </a:extLst>
          </p:cNvPr>
          <p:cNvSpPr txBox="1"/>
          <p:nvPr/>
        </p:nvSpPr>
        <p:spPr>
          <a:xfrm>
            <a:off x="5256383" y="3997118"/>
            <a:ext cx="119092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 field (top view)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5C65FB-F520-B68C-FCB2-7454131E8083}"/>
              </a:ext>
            </a:extLst>
          </p:cNvPr>
          <p:cNvSpPr txBox="1"/>
          <p:nvPr/>
        </p:nvSpPr>
        <p:spPr>
          <a:xfrm>
            <a:off x="5279604" y="5645452"/>
            <a:ext cx="118249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 field </a:t>
            </a:r>
            <a:r>
              <a:rPr lang="en-US" sz="1000" dirty="0" smtClean="0">
                <a:solidFill>
                  <a:schemeClr val="tx1"/>
                </a:solidFill>
              </a:rPr>
              <a:t>(</a:t>
            </a:r>
            <a:r>
              <a:rPr lang="en-US" sz="1000" dirty="0">
                <a:solidFill>
                  <a:schemeClr val="tx1"/>
                </a:solidFill>
              </a:rPr>
              <a:t>contour)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B9E885-CAC9-EE09-A692-2E9A7384FEFE}"/>
              </a:ext>
            </a:extLst>
          </p:cNvPr>
          <p:cNvSpPr txBox="1"/>
          <p:nvPr/>
        </p:nvSpPr>
        <p:spPr>
          <a:xfrm>
            <a:off x="5275484" y="6986312"/>
            <a:ext cx="118249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 </a:t>
            </a:r>
            <a:r>
              <a:rPr lang="en-US" sz="1000" dirty="0" smtClean="0">
                <a:solidFill>
                  <a:schemeClr val="tx1"/>
                </a:solidFill>
              </a:rPr>
              <a:t>field </a:t>
            </a:r>
            <a:r>
              <a:rPr lang="en-US" sz="1000" dirty="0">
                <a:solidFill>
                  <a:schemeClr val="tx1"/>
                </a:solidFill>
              </a:rPr>
              <a:t>(contour)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3231702-642F-7B76-C171-C005D5447E41}"/>
              </a:ext>
            </a:extLst>
          </p:cNvPr>
          <p:cNvCxnSpPr/>
          <p:nvPr/>
        </p:nvCxnSpPr>
        <p:spPr bwMode="auto">
          <a:xfrm>
            <a:off x="5001364" y="1255370"/>
            <a:ext cx="0" cy="6122092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621810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80816-D48A-D844-F91B-AF93FAFCD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1" y="1805997"/>
            <a:ext cx="4537498" cy="1980000"/>
          </a:xfrm>
          <a:prstGeom prst="rect">
            <a:avLst/>
          </a:prstGeom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8AA4F173-202D-6B32-153A-CCDED5BFCB4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Geometry cav1 n cav2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2304DDDF-EA61-A28C-E6FA-F3CCD32027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5056095"/>
                  </p:ext>
                </p:extLst>
              </p:nvPr>
            </p:nvGraphicFramePr>
            <p:xfrm>
              <a:off x="3168104" y="4385336"/>
              <a:ext cx="4038865" cy="1920235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1235971">
                      <a:extLst>
                        <a:ext uri="{9D8B030D-6E8A-4147-A177-3AD203B41FA5}">
                          <a16:colId xmlns:a16="http://schemas.microsoft.com/office/drawing/2014/main" val="3294037058"/>
                        </a:ext>
                      </a:extLst>
                    </a:gridCol>
                    <a:gridCol w="976066">
                      <a:extLst>
                        <a:ext uri="{9D8B030D-6E8A-4147-A177-3AD203B41FA5}">
                          <a16:colId xmlns:a16="http://schemas.microsoft.com/office/drawing/2014/main" val="3840486619"/>
                        </a:ext>
                      </a:extLst>
                    </a:gridCol>
                    <a:gridCol w="970875">
                      <a:extLst>
                        <a:ext uri="{9D8B030D-6E8A-4147-A177-3AD203B41FA5}">
                          <a16:colId xmlns:a16="http://schemas.microsoft.com/office/drawing/2014/main" val="623621189"/>
                        </a:ext>
                      </a:extLst>
                    </a:gridCol>
                    <a:gridCol w="855953">
                      <a:extLst>
                        <a:ext uri="{9D8B030D-6E8A-4147-A177-3AD203B41FA5}">
                          <a16:colId xmlns:a16="http://schemas.microsoft.com/office/drawing/2014/main" val="2476834273"/>
                        </a:ext>
                      </a:extLst>
                    </a:gridCol>
                  </a:tblGrid>
                  <a:tr h="121499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Version </a:t>
                          </a:r>
                          <a:r>
                            <a:rPr lang="en-US" sz="900" dirty="0" smtClean="0"/>
                            <a:t>F</a:t>
                          </a:r>
                          <a:endParaRPr lang="en-US" sz="900" dirty="0"/>
                        </a:p>
                        <a:p>
                          <a:pPr algn="ctr"/>
                          <a:r>
                            <a:rPr lang="en-US" sz="900" dirty="0"/>
                            <a:t>@ 3.0 GHz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Version </a:t>
                          </a:r>
                          <a:r>
                            <a:rPr lang="en-US" sz="900" dirty="0" smtClean="0"/>
                            <a:t>F</a:t>
                          </a:r>
                          <a:endParaRPr lang="en-US" sz="900" dirty="0"/>
                        </a:p>
                        <a:p>
                          <a:pPr algn="ctr"/>
                          <a:r>
                            <a:rPr lang="en-US" sz="900" dirty="0"/>
                            <a:t>@ 3.25 GHz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1643556"/>
                      </a:ext>
                    </a:extLst>
                  </a:tr>
                  <a:tr h="212978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900" b="1" i="1" smtClean="0">
                                    <a:latin typeface="Cambria Math" panose="02040503050406030204" pitchFamily="18" charset="0"/>
                                  </a:rPr>
                                  <m:t>𝒄𝒂𝒗</m:t>
                                </m:r>
                                <m:r>
                                  <a:rPr lang="en-US" sz="9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9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sz="900" b="1" i="1" dirty="0"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900" b="1" i="1" smtClean="0">
                                    <a:latin typeface="Cambria Math" panose="02040503050406030204" pitchFamily="18" charset="0"/>
                                  </a:rPr>
                                  <m:t>@ </m:t>
                                </m:r>
                                <m:r>
                                  <a:rPr lang="en-US" sz="900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sz="9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900" b="1" i="1" smtClean="0">
                                    <a:latin typeface="Cambria Math" panose="02040503050406030204" pitchFamily="18" charset="0"/>
                                  </a:rPr>
                                  <m:t>𝒔𝒕𝒖𝒃𝒔</m:t>
                                </m:r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900" b="1" i="1" smtClean="0">
                                    <a:latin typeface="Cambria Math" panose="02040503050406030204" pitchFamily="18" charset="0"/>
                                  </a:rPr>
                                  <m:t>𝒄𝒂𝒗</m:t>
                                </m:r>
                                <m:r>
                                  <a:rPr lang="en-US" sz="9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9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oMath>
                            </m:oMathPara>
                          </a14:m>
                          <a:endParaRPr lang="en-US" sz="900" b="1" i="1" dirty="0"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900" b="1" i="1" smtClean="0">
                                    <a:latin typeface="Cambria Math" panose="02040503050406030204" pitchFamily="18" charset="0"/>
                                  </a:rPr>
                                  <m:t>@ </m:t>
                                </m:r>
                                <m:r>
                                  <a:rPr lang="en-US" sz="900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sz="9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900" b="1" i="1" smtClean="0">
                                    <a:latin typeface="Cambria Math" panose="02040503050406030204" pitchFamily="18" charset="0"/>
                                  </a:rPr>
                                  <m:t>𝒔𝒕𝒖𝒃𝒔</m:t>
                                </m:r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8144900"/>
                      </a:ext>
                    </a:extLst>
                  </a:tr>
                  <a:tr h="21297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GB" sz="9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9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  <m:r>
                                      <a:rPr lang="en-US" sz="900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959,30</a:t>
                          </a:r>
                          <a:endParaRPr lang="en-GB" sz="900" dirty="0"/>
                        </a:p>
                      </a:txBody>
                      <a:tcPr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587,75</a:t>
                          </a:r>
                          <a:endParaRPr lang="en-GB" sz="900" dirty="0"/>
                        </a:p>
                      </a:txBody>
                      <a:tcPr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900" dirty="0"/>
                            <a:t>Ω</a:t>
                          </a:r>
                          <a:endParaRPr lang="en-GB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431948"/>
                      </a:ext>
                    </a:extLst>
                  </a:tr>
                  <a:tr h="24955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9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900" b="0" smtClean="0">
                                        <a:latin typeface="Cambria Math" panose="02040503050406030204" pitchFamily="18" charset="0"/>
                                      </a:rPr>
                                      <m:t>E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smtClean="0">
                                        <a:latin typeface="Cambria Math" panose="02040503050406030204" pitchFamily="18" charset="0"/>
                                      </a:rPr>
                                      <m:t>peak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22,97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41,13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MV/m</a:t>
                          </a:r>
                          <a:endParaRPr lang="en-GB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6276672"/>
                      </a:ext>
                    </a:extLst>
                  </a:tr>
                  <a:tr h="14210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9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smtClean="0">
                                        <a:latin typeface="Cambria Math" panose="02040503050406030204" pitchFamily="18" charset="0"/>
                                      </a:rPr>
                                      <m:t>peak</m:t>
                                    </m:r>
                                  </m:sub>
                                </m:sSub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49,09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85,56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err="1"/>
                            <a:t>mT</a:t>
                          </a:r>
                          <a:endParaRPr lang="en-GB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0240970"/>
                      </a:ext>
                    </a:extLst>
                  </a:tr>
                  <a:tr h="1786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Dy variation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5.94%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5,98%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3699460"/>
                      </a:ext>
                    </a:extLst>
                  </a:tr>
                  <a:tr h="1786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G factor 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103,87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112,56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05362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2304DDDF-EA61-A28C-E6FA-F3CCD32027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5056095"/>
                  </p:ext>
                </p:extLst>
              </p:nvPr>
            </p:nvGraphicFramePr>
            <p:xfrm>
              <a:off x="3168104" y="4385336"/>
              <a:ext cx="4038865" cy="1920235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1235971">
                      <a:extLst>
                        <a:ext uri="{9D8B030D-6E8A-4147-A177-3AD203B41FA5}">
                          <a16:colId xmlns:a16="http://schemas.microsoft.com/office/drawing/2014/main" val="3294037058"/>
                        </a:ext>
                      </a:extLst>
                    </a:gridCol>
                    <a:gridCol w="976066">
                      <a:extLst>
                        <a:ext uri="{9D8B030D-6E8A-4147-A177-3AD203B41FA5}">
                          <a16:colId xmlns:a16="http://schemas.microsoft.com/office/drawing/2014/main" val="3840486619"/>
                        </a:ext>
                      </a:extLst>
                    </a:gridCol>
                    <a:gridCol w="970875">
                      <a:extLst>
                        <a:ext uri="{9D8B030D-6E8A-4147-A177-3AD203B41FA5}">
                          <a16:colId xmlns:a16="http://schemas.microsoft.com/office/drawing/2014/main" val="623621189"/>
                        </a:ext>
                      </a:extLst>
                    </a:gridCol>
                    <a:gridCol w="855953">
                      <a:extLst>
                        <a:ext uri="{9D8B030D-6E8A-4147-A177-3AD203B41FA5}">
                          <a16:colId xmlns:a16="http://schemas.microsoft.com/office/drawing/2014/main" val="247683427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Version </a:t>
                          </a:r>
                          <a:r>
                            <a:rPr lang="en-US" sz="900" dirty="0" smtClean="0"/>
                            <a:t>F</a:t>
                          </a:r>
                          <a:endParaRPr lang="en-US" sz="900" dirty="0"/>
                        </a:p>
                        <a:p>
                          <a:pPr algn="ctr"/>
                          <a:r>
                            <a:rPr lang="en-US" sz="900" dirty="0"/>
                            <a:t>@ 3.0 GHz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Version </a:t>
                          </a:r>
                          <a:r>
                            <a:rPr lang="en-US" sz="900" dirty="0" smtClean="0"/>
                            <a:t>F</a:t>
                          </a:r>
                          <a:endParaRPr lang="en-US" sz="900" dirty="0"/>
                        </a:p>
                        <a:p>
                          <a:pPr algn="ctr"/>
                          <a:r>
                            <a:rPr lang="en-US" sz="900" dirty="0"/>
                            <a:t>@ 3.25 GHz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164355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6708" t="-101667" r="-188199" b="-3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29560" t="-101667" r="-90566" b="-3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8144900"/>
                      </a:ext>
                    </a:extLst>
                  </a:tr>
                  <a:tr h="24117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3" t="-302500" r="-228571" b="-39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959,30</a:t>
                          </a:r>
                          <a:endParaRPr lang="en-GB" sz="900" dirty="0"/>
                        </a:p>
                      </a:txBody>
                      <a:tcPr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587,75</a:t>
                          </a:r>
                          <a:endParaRPr lang="en-GB" sz="900" dirty="0"/>
                        </a:p>
                      </a:txBody>
                      <a:tcPr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900" dirty="0"/>
                            <a:t>Ω</a:t>
                          </a:r>
                          <a:endParaRPr lang="en-GB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431948"/>
                      </a:ext>
                    </a:extLst>
                  </a:tr>
                  <a:tr h="2495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3" t="-392683" r="-228571" b="-2878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22,97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41,13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MV/m</a:t>
                          </a:r>
                          <a:endParaRPr lang="en-GB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6276672"/>
                      </a:ext>
                    </a:extLst>
                  </a:tr>
                  <a:tr h="2407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3" t="-505000" r="-228571" b="-1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49,09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85,56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err="1"/>
                            <a:t>mT</a:t>
                          </a:r>
                          <a:endParaRPr lang="en-GB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0240970"/>
                      </a:ext>
                    </a:extLst>
                  </a:tr>
                  <a:tr h="228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Dy variation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5.94%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5,98%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3699460"/>
                      </a:ext>
                    </a:extLst>
                  </a:tr>
                  <a:tr h="228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G factor 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103,87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 smtClean="0"/>
                            <a:t>112,56</a:t>
                          </a:r>
                          <a:endParaRPr lang="en-GB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053623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94B2428-E137-7E85-B3C1-AE34B7F94145}"/>
              </a:ext>
            </a:extLst>
          </p:cNvPr>
          <p:cNvSpPr txBox="1"/>
          <p:nvPr/>
        </p:nvSpPr>
        <p:spPr>
          <a:xfrm>
            <a:off x="3195075" y="6372125"/>
            <a:ext cx="4032447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err="1" smtClean="0">
                <a:solidFill>
                  <a:schemeClr val="tx1"/>
                </a:solidFill>
                <a:latin typeface="Cambria Math" panose="02040503050406030204" pitchFamily="18" charset="0"/>
              </a:rPr>
              <a:t>E_peak</a:t>
            </a:r>
            <a:r>
              <a:rPr lang="en-GB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 &amp; </a:t>
            </a:r>
            <a:r>
              <a:rPr lang="en-GB" sz="1000" i="1" dirty="0" err="1" smtClean="0">
                <a:solidFill>
                  <a:schemeClr val="tx1"/>
                </a:solidFill>
                <a:latin typeface="Cambria Math" panose="02040503050406030204" pitchFamily="18" charset="0"/>
              </a:rPr>
              <a:t>B_peak</a:t>
            </a:r>
            <a:r>
              <a:rPr lang="en-GB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 are scaled for 0,75 MV for Cav.1 &amp; 1,2 MV for Cav.2</a:t>
            </a:r>
            <a:endParaRPr lang="en-US" sz="1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76448" y="1185445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8" y="1185445"/>
                <a:ext cx="1457114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504C3F-FE22-8949-5E6A-6020CCC14863}"/>
                  </a:ext>
                </a:extLst>
              </p:cNvPr>
              <p:cNvSpPr txBox="1"/>
              <p:nvPr/>
            </p:nvSpPr>
            <p:spPr>
              <a:xfrm>
                <a:off x="8484546" y="1185445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</m:t>
                      </m:r>
                      <m:r>
                        <a:rPr lang="en-US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3.24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835 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504C3F-FE22-8949-5E6A-6020CCC14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546" y="1185445"/>
                <a:ext cx="1457114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6406" y="1805997"/>
            <a:ext cx="4775294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292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7385C-FB0E-F50A-9E1D-332F49CAC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6A4AE30C-AAAF-317F-5B74-9A85E3ED21A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Geometry cav1 n cav2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143768" y="107317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68" y="107317"/>
                <a:ext cx="1457114" cy="553998"/>
              </a:xfrm>
              <a:prstGeom prst="rect">
                <a:avLst/>
              </a:prstGeom>
              <a:blipFill>
                <a:blip r:embed="rId3"/>
                <a:stretch>
                  <a:fillRect b="-10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3231702-642F-7B76-C171-C005D5447E41}"/>
              </a:ext>
            </a:extLst>
          </p:cNvPr>
          <p:cNvCxnSpPr/>
          <p:nvPr/>
        </p:nvCxnSpPr>
        <p:spPr bwMode="auto">
          <a:xfrm>
            <a:off x="5001364" y="1255370"/>
            <a:ext cx="0" cy="6122092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951302"/>
              </p:ext>
            </p:extLst>
          </p:nvPr>
        </p:nvGraphicFramePr>
        <p:xfrm>
          <a:off x="5286961" y="1207626"/>
          <a:ext cx="4572000" cy="2135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0098942"/>
              </p:ext>
            </p:extLst>
          </p:nvPr>
        </p:nvGraphicFramePr>
        <p:xfrm>
          <a:off x="5286961" y="3343141"/>
          <a:ext cx="4572000" cy="2029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1683295"/>
              </p:ext>
            </p:extLst>
          </p:nvPr>
        </p:nvGraphicFramePr>
        <p:xfrm>
          <a:off x="5287874" y="5372481"/>
          <a:ext cx="4572000" cy="2129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894575"/>
              </p:ext>
            </p:extLst>
          </p:nvPr>
        </p:nvGraphicFramePr>
        <p:xfrm>
          <a:off x="215776" y="1126332"/>
          <a:ext cx="4860032" cy="2216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3991234"/>
              </p:ext>
            </p:extLst>
          </p:nvPr>
        </p:nvGraphicFramePr>
        <p:xfrm>
          <a:off x="214863" y="3343141"/>
          <a:ext cx="4855537" cy="2029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7038982"/>
              </p:ext>
            </p:extLst>
          </p:nvPr>
        </p:nvGraphicFramePr>
        <p:xfrm>
          <a:off x="214863" y="5372481"/>
          <a:ext cx="4860945" cy="1936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6504C3F-FE22-8949-5E6A-6020CCC14863}"/>
                  </a:ext>
                </a:extLst>
              </p:cNvPr>
              <p:cNvSpPr txBox="1"/>
              <p:nvPr/>
            </p:nvSpPr>
            <p:spPr>
              <a:xfrm>
                <a:off x="8479048" y="104021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</m:t>
                      </m:r>
                      <m:r>
                        <a:rPr lang="en-US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3.24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835 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6504C3F-FE22-8949-5E6A-6020CCC14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9048" y="104021"/>
                <a:ext cx="1457114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56775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44269-514E-550D-DE05-F71C44A7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0" y="1126332"/>
            <a:ext cx="9955014" cy="6335009"/>
          </a:xfrm>
          <a:prstGeom prst="rect">
            <a:avLst/>
          </a:prstGeom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Geometry (Cav.1)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8244806" y="189707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806" y="189707"/>
                <a:ext cx="145711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 bwMode="auto">
          <a:xfrm>
            <a:off x="9701920" y="6948189"/>
            <a:ext cx="234936" cy="288032"/>
          </a:xfrm>
          <a:prstGeom prst="rect">
            <a:avLst/>
          </a:prstGeom>
          <a:noFill/>
          <a:ln w="12700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2596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44269-514E-550D-DE05-F71C44A7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Geometry (Cav.2)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8244806" y="189707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806" y="189707"/>
                <a:ext cx="1457114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3156814"/>
              </p:ext>
            </p:extLst>
          </p:nvPr>
        </p:nvGraphicFramePr>
        <p:xfrm>
          <a:off x="5220000" y="1321200"/>
          <a:ext cx="4572000" cy="332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5997622"/>
              </p:ext>
            </p:extLst>
          </p:nvPr>
        </p:nvGraphicFramePr>
        <p:xfrm>
          <a:off x="176400" y="1339200"/>
          <a:ext cx="4608000" cy="33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2528798"/>
              </p:ext>
            </p:extLst>
          </p:nvPr>
        </p:nvGraphicFramePr>
        <p:xfrm>
          <a:off x="176400" y="4499916"/>
          <a:ext cx="9760456" cy="2774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56737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55" r="22224"/>
          <a:stretch/>
        </p:blipFill>
        <p:spPr>
          <a:xfrm>
            <a:off x="287784" y="3449764"/>
            <a:ext cx="9540837" cy="3570161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/>
          <a:srcRect l="76988" b="46906"/>
          <a:stretch/>
        </p:blipFill>
        <p:spPr>
          <a:xfrm>
            <a:off x="7920632" y="3570087"/>
            <a:ext cx="1739809" cy="1200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835" y="1191880"/>
            <a:ext cx="8703606" cy="225788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3 cav System</a:t>
            </a:r>
            <a:endParaRPr lang="it-IT" altLang="it-IT" sz="3200" b="1" cap="small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956835" y="1691605"/>
            <a:ext cx="869199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4689685" y="1568494"/>
                <a:ext cx="737034" cy="246221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250 </m:t>
                    </m:r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sz="1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685" y="1568494"/>
                <a:ext cx="737034" cy="246221"/>
              </a:xfrm>
              <a:prstGeom prst="rect">
                <a:avLst/>
              </a:prstGeom>
              <a:blipFill>
                <a:blip r:embed="rId5"/>
                <a:stretch>
                  <a:fillRect b="-930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4574273" y="4216213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273" y="4216213"/>
                <a:ext cx="1457114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2850244" y="5153650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244" y="5153650"/>
                <a:ext cx="1457114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6552480" y="5153650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480" y="5153650"/>
                <a:ext cx="1457114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2598216" y="1951491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7505538" y="1945110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4922663" y="2467407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cav2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238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3 cav System (HOMs)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5597954"/>
              </p:ext>
            </p:extLst>
          </p:nvPr>
        </p:nvGraphicFramePr>
        <p:xfrm>
          <a:off x="71760" y="1272955"/>
          <a:ext cx="4583502" cy="2938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8580861"/>
              </p:ext>
            </p:extLst>
          </p:nvPr>
        </p:nvGraphicFramePr>
        <p:xfrm>
          <a:off x="4616812" y="1321090"/>
          <a:ext cx="5320938" cy="2794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0059019"/>
              </p:ext>
            </p:extLst>
          </p:nvPr>
        </p:nvGraphicFramePr>
        <p:xfrm>
          <a:off x="143768" y="3999773"/>
          <a:ext cx="9721080" cy="3525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170364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5" y="1223285"/>
            <a:ext cx="9835475" cy="2290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75" y="4248754"/>
            <a:ext cx="9849375" cy="297128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3 cav System + CPR Tapers</a:t>
            </a:r>
            <a:endParaRPr lang="it-IT" altLang="it-IT" sz="3200" b="1" cap="small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90826" y="1691605"/>
            <a:ext cx="9547115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4554146" y="1578224"/>
                <a:ext cx="737034" cy="246221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it-IT" sz="1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50 </m:t>
                    </m:r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sz="1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146" y="1578224"/>
                <a:ext cx="737034" cy="246221"/>
              </a:xfrm>
              <a:prstGeom prst="rect">
                <a:avLst/>
              </a:prstGeom>
              <a:blipFill>
                <a:blip r:embed="rId5"/>
                <a:stretch>
                  <a:fillRect b="-95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 rot="19300731">
                <a:off x="4406314" y="346154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300731">
                <a:off x="4406314" y="3461544"/>
                <a:ext cx="1457114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 rot="19383859">
                <a:off x="2492569" y="3428431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383859">
                <a:off x="2492569" y="3428431"/>
                <a:ext cx="1457114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 rot="19352517">
                <a:off x="6450018" y="3437602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352517">
                <a:off x="6450018" y="3437602"/>
                <a:ext cx="1457114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2448024" y="1880135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7128544" y="1875192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4922663" y="2467407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cav2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279" y="858595"/>
            <a:ext cx="2435383" cy="7387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5586" y="863772"/>
            <a:ext cx="2882355" cy="7666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292997" y="704876"/>
            <a:ext cx="109863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Eliptical Profile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8568704" y="704876"/>
            <a:ext cx="1269237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RhombiodalProfile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6018" y="4390341"/>
            <a:ext cx="1557269" cy="103817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1490983" y="2227618"/>
            <a:ext cx="504056" cy="24622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PEC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3240112" y="2219314"/>
            <a:ext cx="504056" cy="24622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PEC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3873570" y="2219314"/>
            <a:ext cx="504056" cy="24622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PEC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5693087" y="2214739"/>
            <a:ext cx="504056" cy="24622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PEC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6272202" y="2214738"/>
            <a:ext cx="504056" cy="24622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PEC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8106555" y="2200422"/>
            <a:ext cx="504056" cy="24622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PEC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 rot="1270692">
            <a:off x="292997" y="1956396"/>
            <a:ext cx="641496" cy="24622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 rot="1270692">
            <a:off x="8663760" y="1892610"/>
            <a:ext cx="641496" cy="24622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 rot="1270692">
            <a:off x="5650358" y="1813227"/>
            <a:ext cx="641496" cy="24622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 rot="1270692">
            <a:off x="3233173" y="1846639"/>
            <a:ext cx="641496" cy="24622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32" y="2511009"/>
            <a:ext cx="760416" cy="1752871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 bwMode="auto">
          <a:xfrm flipH="1">
            <a:off x="762126" y="3387444"/>
            <a:ext cx="0" cy="977198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194400" y="3373034"/>
            <a:ext cx="21376" cy="1004543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215776" y="4283893"/>
            <a:ext cx="52222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 flipH="1" flipV="1">
            <a:off x="411797" y="2538715"/>
            <a:ext cx="791962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 flipH="1" flipV="1">
            <a:off x="339685" y="4236774"/>
            <a:ext cx="791962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270183" y="4207563"/>
            <a:ext cx="411684" cy="200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700" dirty="0" smtClean="0">
                <a:solidFill>
                  <a:schemeClr val="tx1"/>
                </a:solidFill>
              </a:rPr>
              <a:t>9mm</a:t>
            </a:r>
            <a:endParaRPr lang="en-GB" sz="700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957307" y="2523960"/>
            <a:ext cx="0" cy="170083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8" name="TextBox 47"/>
          <p:cNvSpPr txBox="1"/>
          <p:nvPr/>
        </p:nvSpPr>
        <p:spPr>
          <a:xfrm rot="16200000">
            <a:off x="728676" y="3281835"/>
            <a:ext cx="452282" cy="200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700" dirty="0" smtClean="0">
                <a:solidFill>
                  <a:schemeClr val="tx1"/>
                </a:solidFill>
              </a:rPr>
              <a:t>27mm</a:t>
            </a:r>
            <a:endParaRPr lang="en-GB" sz="700" dirty="0">
              <a:solidFill>
                <a:schemeClr val="tx1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8456568" y="2832705"/>
            <a:ext cx="1743004" cy="1099613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 bwMode="auto">
          <a:xfrm flipH="1" flipV="1">
            <a:off x="8568830" y="2556000"/>
            <a:ext cx="791962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 flipH="1" flipV="1">
            <a:off x="8568830" y="4232490"/>
            <a:ext cx="791962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8712720" y="2533618"/>
            <a:ext cx="0" cy="170083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3" name="TextBox 52"/>
          <p:cNvSpPr txBox="1"/>
          <p:nvPr/>
        </p:nvSpPr>
        <p:spPr>
          <a:xfrm rot="16200000">
            <a:off x="8475514" y="3261475"/>
            <a:ext cx="452282" cy="200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700" dirty="0" smtClean="0">
                <a:solidFill>
                  <a:schemeClr val="tx1"/>
                </a:solidFill>
              </a:rPr>
              <a:t>27mm</a:t>
            </a:r>
            <a:endParaRPr lang="en-GB" sz="700" dirty="0">
              <a:solidFill>
                <a:schemeClr val="tx1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 bwMode="auto">
          <a:xfrm flipH="1">
            <a:off x="9858314" y="3347682"/>
            <a:ext cx="0" cy="977198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>
            <a:off x="8834297" y="3320337"/>
            <a:ext cx="21376" cy="1004543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7" name="Straight Arrow Connector 56"/>
          <p:cNvCxnSpPr/>
          <p:nvPr/>
        </p:nvCxnSpPr>
        <p:spPr bwMode="auto">
          <a:xfrm flipV="1">
            <a:off x="8855673" y="4283893"/>
            <a:ext cx="982268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6" name="TextBox 55"/>
          <p:cNvSpPr txBox="1"/>
          <p:nvPr/>
        </p:nvSpPr>
        <p:spPr>
          <a:xfrm>
            <a:off x="9105418" y="4207562"/>
            <a:ext cx="453919" cy="200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700" dirty="0" smtClean="0">
                <a:solidFill>
                  <a:schemeClr val="tx1"/>
                </a:solidFill>
              </a:rPr>
              <a:t>17mm</a:t>
            </a:r>
            <a:endParaRPr lang="en-GB" sz="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268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ctrTitle"/>
          </p:nvPr>
        </p:nvSpPr>
        <p:spPr bwMode="auto">
          <a:xfrm>
            <a:off x="400642" y="1475581"/>
            <a:ext cx="9292655" cy="16557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en-GB" dirty="0" smtClean="0"/>
              <a:t>QMiR </a:t>
            </a:r>
            <a:r>
              <a:rPr lang="en-GB" dirty="0"/>
              <a:t>Cavities </a:t>
            </a:r>
            <a:br>
              <a:rPr lang="en-GB" dirty="0"/>
            </a:br>
            <a:r>
              <a:rPr lang="en-GB" dirty="0"/>
              <a:t>RF Analysis</a:t>
            </a:r>
            <a:endParaRPr lang="en-US" altLang="it-IT" sz="2800" cap="small" dirty="0">
              <a:latin typeface="+mn-lt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792000" y="7077600"/>
            <a:ext cx="212725" cy="2301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/>
            <a:fld id="{CAE551E5-E69D-4693-95FF-047BF17C3D87}" type="slidenum">
              <a:rPr lang="it-IT" altLang="it-IT" sz="1300">
                <a:solidFill>
                  <a:srgbClr val="000000"/>
                </a:solidFill>
              </a:rPr>
              <a:pPr eaLnBrk="1"/>
              <a:t>2</a:t>
            </a:fld>
            <a:endParaRPr lang="it-IT" altLang="it-IT" sz="1300" dirty="0">
              <a:solidFill>
                <a:srgbClr val="000000"/>
              </a:solidFill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2778717" y="3275781"/>
            <a:ext cx="4536504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it-IT" altLang="en-US" sz="1800" b="1" u="sng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Nuaman Shafqat </a:t>
            </a:r>
          </a:p>
          <a:p>
            <a:pPr algn="ctr">
              <a:spcAft>
                <a:spcPts val="1200"/>
              </a:spcAft>
            </a:pPr>
            <a:r>
              <a:rPr lang="it-IT" altLang="en-US" sz="1800" b="1" u="sng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On behalf of </a:t>
            </a:r>
          </a:p>
          <a:p>
            <a:pPr algn="ctr">
              <a:spcAft>
                <a:spcPts val="1200"/>
              </a:spcAft>
            </a:pPr>
            <a:r>
              <a:rPr lang="it-IT" altLang="en-US" sz="1800" b="1" u="sng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Elettra team</a:t>
            </a:r>
            <a:endParaRPr lang="it-IT" altLang="en-US" sz="1800" b="1" u="sng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it-IT" altLang="en-US" sz="1800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Elettra </a:t>
            </a:r>
            <a:r>
              <a:rPr lang="it-IT" altLang="en-US" sz="1800" i="1" dirty="0">
                <a:solidFill>
                  <a:schemeClr val="tx1"/>
                </a:solidFill>
                <a:cs typeface="Times New Roman" panose="02020603050405020304" pitchFamily="18" charset="0"/>
              </a:rPr>
              <a:t>Sincrotrone Trieste</a:t>
            </a:r>
            <a:r>
              <a:rPr lang="it-IT" altLang="en-US" sz="18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endParaRPr lang="en-US" altLang="en-US" sz="1800" i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68" y="4643933"/>
            <a:ext cx="9806405" cy="27988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276" y="5681709"/>
            <a:ext cx="8289716" cy="15624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346" y="4011728"/>
            <a:ext cx="7496326" cy="1638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064" y="2483693"/>
            <a:ext cx="5907959" cy="1478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27" y="1269052"/>
            <a:ext cx="9728712" cy="117759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3 cav System + CPR Tapers</a:t>
            </a:r>
            <a:endParaRPr lang="it-IT" altLang="it-IT" sz="3200" b="1" cap="small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015976" y="1331565"/>
            <a:ext cx="792177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5603841" y="1208502"/>
            <a:ext cx="737034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450 mm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2463708" y="1886450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cav1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468" y="2603871"/>
            <a:ext cx="879845" cy="4734405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 bwMode="auto">
          <a:xfrm flipV="1">
            <a:off x="2015976" y="1203238"/>
            <a:ext cx="0" cy="1243405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4680272" y="1451562"/>
            <a:ext cx="0" cy="995081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2029301" y="2339677"/>
            <a:ext cx="2650971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2979607" y="2156063"/>
            <a:ext cx="737034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>
                <a:solidFill>
                  <a:schemeClr val="tx1"/>
                </a:solidFill>
                <a:latin typeface="Cambria Math" panose="02040503050406030204" pitchFamily="18" charset="0"/>
              </a:rPr>
              <a:t>1</a:t>
            </a:r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50 mm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4723322" y="3694844"/>
            <a:ext cx="2007747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tapers (150 mm)+2 rings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4682763" y="6979700"/>
            <a:ext cx="2174155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tapers (450 mm)+2 rings</a:t>
            </a:r>
          </a:p>
        </p:txBody>
      </p:sp>
      <p:cxnSp>
        <p:nvCxnSpPr>
          <p:cNvPr id="47" name="Straight Connector 46"/>
          <p:cNvCxnSpPr/>
          <p:nvPr/>
        </p:nvCxnSpPr>
        <p:spPr bwMode="auto">
          <a:xfrm flipV="1">
            <a:off x="3528144" y="2915741"/>
            <a:ext cx="0" cy="3672408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 flipH="1" flipV="1">
            <a:off x="7920632" y="2915741"/>
            <a:ext cx="0" cy="3672408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4688985" y="5394776"/>
            <a:ext cx="2174155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tapers (350 mm)+2 rings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7920632" y="2480760"/>
            <a:ext cx="770257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1350 mm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8690889" y="4021131"/>
            <a:ext cx="770257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1750 mm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9023030" y="5699123"/>
            <a:ext cx="770257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1950 mm</a:t>
            </a:r>
          </a:p>
        </p:txBody>
      </p:sp>
    </p:spTree>
    <p:extLst>
      <p:ext uri="{BB962C8B-B14F-4D97-AF65-F5344CB8AC3E}">
        <p14:creationId xmlns:p14="http://schemas.microsoft.com/office/powerpoint/2010/main" val="34594033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5AB5FE0-94F0-48A1-B78B-8F711B4C91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2486212"/>
              </p:ext>
            </p:extLst>
          </p:nvPr>
        </p:nvGraphicFramePr>
        <p:xfrm>
          <a:off x="127750" y="5292005"/>
          <a:ext cx="981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3 cav System + Tapers + CR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444913"/>
              </p:ext>
            </p:extLst>
          </p:nvPr>
        </p:nvGraphicFramePr>
        <p:xfrm>
          <a:off x="143768" y="1043533"/>
          <a:ext cx="981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935856" y="1054085"/>
            <a:ext cx="2088232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tapers (150 mm)+2 rings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919606" y="5292005"/>
            <a:ext cx="2088232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tapers (450 mm)+2 rings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A5AB5FE0-94F0-48A1-B78B-8F711B4C91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9020240"/>
              </p:ext>
            </p:extLst>
          </p:nvPr>
        </p:nvGraphicFramePr>
        <p:xfrm>
          <a:off x="143768" y="3028226"/>
          <a:ext cx="981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935097" y="3161888"/>
            <a:ext cx="2088232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tapers (350 mm)+2 rings</a:t>
            </a:r>
          </a:p>
        </p:txBody>
      </p:sp>
    </p:spTree>
    <p:extLst>
      <p:ext uri="{BB962C8B-B14F-4D97-AF65-F5344CB8AC3E}">
        <p14:creationId xmlns:p14="http://schemas.microsoft.com/office/powerpoint/2010/main" val="10010390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BDE008D-C728-4D68-8BEC-5A68CF5FB6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0552422"/>
              </p:ext>
            </p:extLst>
          </p:nvPr>
        </p:nvGraphicFramePr>
        <p:xfrm>
          <a:off x="129600" y="3211181"/>
          <a:ext cx="981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3 cav System: R/Q Comparison 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00000000-0008-0000-06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8017532"/>
              </p:ext>
            </p:extLst>
          </p:nvPr>
        </p:nvGraphicFramePr>
        <p:xfrm>
          <a:off x="127750" y="5219997"/>
          <a:ext cx="981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00000000-0008-0000-06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0404898"/>
              </p:ext>
            </p:extLst>
          </p:nvPr>
        </p:nvGraphicFramePr>
        <p:xfrm>
          <a:off x="129600" y="1126332"/>
          <a:ext cx="981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1007864" y="3205997"/>
            <a:ext cx="2088000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 Copper tapers (350 mm)+2 rings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1007864" y="1165032"/>
            <a:ext cx="2088232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tapers (150 mm)+2 rings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1007864" y="5219997"/>
            <a:ext cx="2088232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tapers (450 mm)+2 rings</a:t>
            </a:r>
          </a:p>
        </p:txBody>
      </p:sp>
    </p:spTree>
    <p:extLst>
      <p:ext uri="{BB962C8B-B14F-4D97-AF65-F5344CB8AC3E}">
        <p14:creationId xmlns:p14="http://schemas.microsoft.com/office/powerpoint/2010/main" val="39628745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3 cav System: QL Comparison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215776" y="1331565"/>
          <a:ext cx="9721974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14469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79" y="1496722"/>
            <a:ext cx="9550348" cy="208275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3 cav System + Tapers</a:t>
            </a:r>
            <a:endParaRPr lang="it-IT" altLang="it-IT" sz="3200" b="1" cap="small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90826" y="1691605"/>
            <a:ext cx="9547115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4554146" y="1578224"/>
                <a:ext cx="737034" cy="246221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it-IT" sz="1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50 </m:t>
                    </m:r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sz="1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146" y="1578224"/>
                <a:ext cx="737034" cy="246221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 rot="19300731">
                <a:off x="4362531" y="3520973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300731">
                <a:off x="4362531" y="3520973"/>
                <a:ext cx="1457114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 rot="19383859">
                <a:off x="2648243" y="3644739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383859">
                <a:off x="2648243" y="3644739"/>
                <a:ext cx="1457114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 rot="19352517">
                <a:off x="6074815" y="3659678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352517">
                <a:off x="6074815" y="3659678"/>
                <a:ext cx="1457114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2375974" y="2155349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7128544" y="2107734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4752325" y="2820592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cav2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79" y="698992"/>
            <a:ext cx="2435383" cy="7387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5586" y="704169"/>
            <a:ext cx="2882355" cy="7666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292997" y="545273"/>
            <a:ext cx="109863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Eliptical Profile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8568704" y="545273"/>
            <a:ext cx="1269237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RhombiodalProfile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 rot="2084182">
            <a:off x="3079368" y="1869283"/>
            <a:ext cx="913970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ring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 rot="2084182">
            <a:off x="5406297" y="1853178"/>
            <a:ext cx="913970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ring</a:t>
            </a:r>
            <a:endParaRPr lang="en-US" sz="1000" dirty="0">
              <a:solidFill>
                <a:schemeClr val="tx1"/>
              </a:solidFill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2BCC9465-E7DA-8F5F-15E1-9754DD7194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64014" y="4599653"/>
          <a:ext cx="3580470" cy="25958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37428">
                  <a:extLst>
                    <a:ext uri="{9D8B030D-6E8A-4147-A177-3AD203B41FA5}">
                      <a16:colId xmlns:a16="http://schemas.microsoft.com/office/drawing/2014/main" val="2004557850"/>
                    </a:ext>
                  </a:extLst>
                </a:gridCol>
                <a:gridCol w="815792">
                  <a:extLst>
                    <a:ext uri="{9D8B030D-6E8A-4147-A177-3AD203B41FA5}">
                      <a16:colId xmlns:a16="http://schemas.microsoft.com/office/drawing/2014/main" val="2167911227"/>
                    </a:ext>
                  </a:extLst>
                </a:gridCol>
                <a:gridCol w="895117">
                  <a:extLst>
                    <a:ext uri="{9D8B030D-6E8A-4147-A177-3AD203B41FA5}">
                      <a16:colId xmlns:a16="http://schemas.microsoft.com/office/drawing/2014/main" val="1878537619"/>
                    </a:ext>
                  </a:extLst>
                </a:gridCol>
                <a:gridCol w="1132133">
                  <a:extLst>
                    <a:ext uri="{9D8B030D-6E8A-4147-A177-3AD203B41FA5}">
                      <a16:colId xmlns:a16="http://schemas.microsoft.com/office/drawing/2014/main" val="2732117971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it-IT" sz="1000" dirty="0" smtClean="0"/>
                        <a:t>Quality factor Q</a:t>
                      </a:r>
                      <a:endParaRPr lang="en-GB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903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Freq CST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Q  CST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Freq</a:t>
                      </a:r>
                      <a:r>
                        <a:rPr lang="en-US" sz="1000" dirty="0" smtClean="0"/>
                        <a:t> HFSS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Q HFSS</a:t>
                      </a:r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235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4,00339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 </a:t>
                      </a:r>
                      <a:r>
                        <a:rPr lang="en-US" sz="1000" dirty="0" smtClean="0"/>
                        <a:t>6,45 E05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4,00347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5,45 E05</a:t>
                      </a:r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999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4,00341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6,45 E05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4,00349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5,46 E05</a:t>
                      </a:r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823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4,01279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2,33</a:t>
                      </a:r>
                      <a:r>
                        <a:rPr lang="it-IT" sz="1000" baseline="0" dirty="0" smtClean="0"/>
                        <a:t> E05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4,01318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2,08 E05</a:t>
                      </a:r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024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4,01345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5,14 E05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4,01384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3,87 E05</a:t>
                      </a:r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112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4,04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3,84</a:t>
                      </a:r>
                      <a:r>
                        <a:rPr lang="it-IT" sz="1000" baseline="0" dirty="0" smtClean="0"/>
                        <a:t> E08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4,03997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6,54 E08</a:t>
                      </a:r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0473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292996" y="4745704"/>
                <a:ext cx="4099244" cy="2246769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Setup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𝐹𝑆𝑆</m:t>
                    </m:r>
                  </m:oMath>
                </a14:m>
                <a:endParaRPr lang="it-IT" sz="1000" b="0" dirty="0" smtClean="0">
                  <a:solidFill>
                    <a:schemeClr val="tx1"/>
                  </a:solidFill>
                </a:endParaRPr>
              </a:p>
              <a:p>
                <a:pPr marL="912813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𝐷𝑒𝑓𝑎𝑢𝑙𝑡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𝑃𝑀𝐿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𝐵𝑜𝑢𝑛𝑑𝑎𝑟𝑦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𝑜𝑛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𝑎𝑙𝑙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𝑝𝑜𝑟𝑡𝑠</m:t>
                    </m:r>
                  </m:oMath>
                </a14:m>
                <a:endParaRPr lang="it-IT" sz="1000" dirty="0">
                  <a:solidFill>
                    <a:schemeClr val="tx1"/>
                  </a:solidFill>
                </a:endParaRPr>
              </a:p>
              <a:p>
                <a:pPr marL="912813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𝐹𝑢𝑙𝑙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𝑚𝑜𝑑𝑒𝑙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𝑠𝑖𝑚𝑢𝑙𝑎𝑡𝑖𝑜𝑛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𝑛𝑜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𝑠𝑦𝑚𝑚𝑒𝑡𝑟𝑦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𝑝𝑙𝑎𝑛𝑒𝑠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𝑎𝑟𝑒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𝑢𝑠𝑒𝑑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it-IT" sz="1000" dirty="0">
                  <a:solidFill>
                    <a:schemeClr val="tx1"/>
                  </a:solidFill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it-IT" sz="1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it-IT" sz="1000" b="0" dirty="0" smtClean="0">
                  <a:solidFill>
                    <a:schemeClr val="tx1"/>
                  </a:solidFill>
                </a:endParaRPr>
              </a:p>
              <a:p>
                <a:pPr marL="912813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𝐸𝑖𝑔𝑒𝑛</m:t>
                    </m:r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𝑠𝑜𝑙𝑣𝑒𝑟</m:t>
                    </m:r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𝑡𝑦𝑝𝑒</m:t>
                    </m:r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𝐺𝑒𝑛𝑟𝑎𝑙</m:t>
                    </m:r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it-IT" sz="1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𝐿𝑜𝑠𝑠𝑦</m:t>
                        </m:r>
                      </m:e>
                    </m:d>
                  </m:oMath>
                </a14:m>
                <a:endParaRPr lang="it-IT" sz="1000" b="0" dirty="0" smtClean="0">
                  <a:solidFill>
                    <a:schemeClr val="tx1"/>
                  </a:solidFill>
                </a:endParaRPr>
              </a:p>
              <a:p>
                <a:pPr marL="912813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𝐹𝑢𝑙𝑙</m:t>
                    </m:r>
                    <m:r>
                      <a:rPr lang="it-IT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𝑚𝑜𝑑𝑒𝑙</m:t>
                    </m:r>
                    <m:r>
                      <a:rPr lang="it-IT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𝑠𝑖𝑚𝑢𝑙𝑎𝑡𝑖𝑜𝑛</m:t>
                    </m:r>
                    <m:r>
                      <a:rPr lang="it-IT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𝑛𝑜</m:t>
                    </m:r>
                    <m:r>
                      <a:rPr lang="it-IT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𝑠𝑦𝑚𝑚𝑒𝑡𝑟𝑦</m:t>
                    </m:r>
                    <m:r>
                      <a:rPr lang="it-IT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𝑝𝑙𝑎𝑛𝑒𝑠</m:t>
                    </m:r>
                    <m:r>
                      <a:rPr lang="it-IT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𝑎𝑟𝑒</m:t>
                    </m:r>
                    <m:r>
                      <a:rPr lang="it-IT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𝑢𝑠𝑒𝑑</m:t>
                    </m:r>
                    <m:r>
                      <a:rPr lang="it-IT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it-IT" sz="1000" dirty="0" smtClean="0">
                  <a:solidFill>
                    <a:schemeClr val="tx1"/>
                  </a:solidFill>
                </a:endParaRPr>
              </a:p>
              <a:p>
                <a:pPr marL="912813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𝑄𝑙𝑜𝑠𝑠𝑦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𝐶𝑆𝑇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𝑚𝑎𝑡𝑐h𝑒𝑑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𝑤𝑖𝑡h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𝐻𝐹𝑆𝑆</m:t>
                    </m:r>
                    <m:r>
                      <a:rPr lang="it-IT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it-IT" sz="1000" dirty="0">
                  <a:solidFill>
                    <a:schemeClr val="tx1"/>
                  </a:solidFill>
                </a:endParaRPr>
              </a:p>
              <a:p>
                <a:pPr marL="912813" lvl="1" indent="-171450">
                  <a:buFont typeface="Arial" panose="020B0604020202020204" pitchFamily="34" charset="0"/>
                  <a:buChar char="•"/>
                </a:pPr>
                <a:endParaRPr lang="it-IT" sz="1000" dirty="0">
                  <a:solidFill>
                    <a:schemeClr val="tx1"/>
                  </a:solidFill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𝑅𝑒𝑚𝑎𝑟𝑘𝑠</m:t>
                    </m:r>
                  </m:oMath>
                </a14:m>
                <a:endParaRPr lang="it-IT" sz="1000" dirty="0" smtClean="0">
                  <a:solidFill>
                    <a:schemeClr val="tx1"/>
                  </a:solidFill>
                </a:endParaRPr>
              </a:p>
              <a:p>
                <a:pPr marL="912813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𝐼𝑛𝑡𝑟𝑜𝑑𝑢𝑐𝑡𝑖𝑜𝑛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𝑠𝑦𝑚𝑚𝑒𝑡𝑟𝑦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𝑝𝑙𝑎𝑛𝑒𝑠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𝑐𝑟𝑒𝑎𝑡𝑒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𝑠𝑜𝑚𝑒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𝑛𝑜𝑛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000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912813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𝑠𝑡𝑎𝑛𝑑𝑎𝑟𝑑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𝑚𝑜𝑑𝑒𝑠</m:t>
                    </m:r>
                    <m:r>
                      <a:rPr lang="it-IT" sz="1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it-IT" sz="1000" dirty="0">
                  <a:solidFill>
                    <a:schemeClr val="tx1"/>
                  </a:solidFill>
                </a:endParaRPr>
              </a:p>
              <a:p>
                <a:pPr marL="912813" lvl="1" indent="-171450">
                  <a:buFont typeface="Arial" panose="020B0604020202020204" pitchFamily="34" charset="0"/>
                  <a:buChar char="•"/>
                </a:pPr>
                <a:endParaRPr lang="it-IT" sz="1000" dirty="0">
                  <a:solidFill>
                    <a:schemeClr val="tx1"/>
                  </a:solidFill>
                </a:endParaRPr>
              </a:p>
              <a:p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96" y="4745704"/>
                <a:ext cx="4099244" cy="224676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8880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44269-514E-550D-DE05-F71C44A7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Wakefields (Cav.1)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71760" y="91081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0" y="91081"/>
                <a:ext cx="1457114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33" y="1187549"/>
            <a:ext cx="9306887" cy="2808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33" y="4083034"/>
            <a:ext cx="9306887" cy="2831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2560" y="91081"/>
            <a:ext cx="2625658" cy="9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075" y="2041309"/>
            <a:ext cx="1311088" cy="145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8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44269-514E-550D-DE05-F71C44A7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71760" y="91081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0" y="91081"/>
                <a:ext cx="1457114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43" y="3785754"/>
            <a:ext cx="9703299" cy="3372023"/>
          </a:xfrm>
          <a:prstGeom prst="rect">
            <a:avLst/>
          </a:prstGeom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Wakefields (Cav.2)</a:t>
            </a:r>
            <a:endParaRPr lang="it-IT" altLang="it-IT" sz="3200" b="1" cap="smal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15" y="1334933"/>
            <a:ext cx="9633445" cy="2508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4472" y="91081"/>
            <a:ext cx="3232316" cy="10351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075" y="2041309"/>
            <a:ext cx="1311088" cy="145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17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44269-514E-550D-DE05-F71C44A7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074" y="124677"/>
            <a:ext cx="1311088" cy="1450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71760" y="91081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0" y="91081"/>
                <a:ext cx="145711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66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WakeImpedance from Wakefields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71760" y="761512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0" y="761512"/>
                <a:ext cx="1457114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8" y="1391159"/>
            <a:ext cx="3324689" cy="1076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04" y="2701684"/>
            <a:ext cx="9904913" cy="381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911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44269-514E-550D-DE05-F71C44A7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074" y="124677"/>
            <a:ext cx="1311088" cy="1450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71760" y="91081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0" y="91081"/>
                <a:ext cx="145711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66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WakeImpedance from Wakefields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71760" y="761512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0" y="761512"/>
                <a:ext cx="1457114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26" y="2483693"/>
            <a:ext cx="9923619" cy="38668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98" y="1391159"/>
            <a:ext cx="3324689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61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44269-514E-550D-DE05-F71C44A7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074" y="124677"/>
            <a:ext cx="1311088" cy="1450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71760" y="91081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0" y="91081"/>
                <a:ext cx="145711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66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WakeImpedance from Wakefields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71760" y="761512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0" y="761512"/>
                <a:ext cx="1457114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8" y="1391159"/>
            <a:ext cx="3324689" cy="1076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7" y="2732461"/>
            <a:ext cx="9791025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62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9BB4CA-FBDC-42F7-BC88-32E1C7E31581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9720263" y="7038975"/>
            <a:ext cx="212725" cy="2301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3</a:t>
            </a:fld>
            <a:endParaRPr lang="it-IT" altLang="it-IT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DF7F1D7-B27A-4490-897B-C099C5765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4878" r="6686" b="17010"/>
          <a:stretch/>
        </p:blipFill>
        <p:spPr bwMode="auto">
          <a:xfrm>
            <a:off x="791840" y="1628847"/>
            <a:ext cx="9048995" cy="508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BF0DB7D-898B-4F40-A3CF-FB6096E68CCB}"/>
              </a:ext>
            </a:extLst>
          </p:cNvPr>
          <p:cNvSpPr>
            <a:spLocks noChangeArrowheads="1"/>
          </p:cNvSpPr>
          <p:nvPr/>
        </p:nvSpPr>
        <p:spPr bwMode="auto">
          <a:xfrm rot="21435294">
            <a:off x="4915503" y="4235472"/>
            <a:ext cx="2090192" cy="852150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altLang="en-US" sz="3589"/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703DF221-89D2-481B-B3C7-6B9F859855F3}"/>
              </a:ext>
            </a:extLst>
          </p:cNvPr>
          <p:cNvSpPr>
            <a:spLocks noChangeArrowheads="1"/>
          </p:cNvSpPr>
          <p:nvPr/>
        </p:nvSpPr>
        <p:spPr bwMode="auto">
          <a:xfrm rot="20602391">
            <a:off x="3724372" y="4883272"/>
            <a:ext cx="5073015" cy="699771"/>
          </a:xfrm>
          <a:prstGeom prst="roundRect">
            <a:avLst>
              <a:gd name="adj" fmla="val 23648"/>
            </a:avLst>
          </a:prstGeom>
          <a:noFill/>
          <a:ln w="31750" algn="ctr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altLang="en-US" sz="3589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CFC3BDEF-18AA-4FBD-9697-44EAF0148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60" y="4948840"/>
            <a:ext cx="2532151" cy="17531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863DC8-C050-4A3D-A7F6-C2B0E0FB8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83" y="1626693"/>
            <a:ext cx="2381515" cy="24075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BE45A8-56B5-497E-87D8-012240EB53E5}"/>
              </a:ext>
            </a:extLst>
          </p:cNvPr>
          <p:cNvSpPr txBox="1"/>
          <p:nvPr/>
        </p:nvSpPr>
        <p:spPr>
          <a:xfrm>
            <a:off x="4057326" y="3380528"/>
            <a:ext cx="2938583" cy="56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43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ELETTRA, 2-2.4 GeV </a:t>
            </a:r>
            <a:r>
              <a:rPr lang="en-US" sz="1543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SRLS</a:t>
            </a:r>
            <a:r>
              <a:rPr lang="en-US" sz="1543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en-US" sz="1543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operation since 1994</a:t>
            </a:r>
            <a:endParaRPr lang="it-IT" sz="1543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7B917C-8230-40B4-833F-B506852D6A24}"/>
              </a:ext>
            </a:extLst>
          </p:cNvPr>
          <p:cNvSpPr txBox="1"/>
          <p:nvPr/>
        </p:nvSpPr>
        <p:spPr>
          <a:xfrm>
            <a:off x="6447983" y="5309719"/>
            <a:ext cx="2389647" cy="56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43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FERMI, 1.5 GeV </a:t>
            </a:r>
            <a:r>
              <a:rPr lang="en-US" sz="1543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</a:t>
            </a:r>
            <a:r>
              <a:rPr lang="en-US" sz="1543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en-US" sz="1543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operation since 2010</a:t>
            </a:r>
            <a:endParaRPr lang="it-IT" sz="1543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7F6246-4A54-46A8-824E-3CFC928510B1}"/>
              </a:ext>
            </a:extLst>
          </p:cNvPr>
          <p:cNvSpPr/>
          <p:nvPr/>
        </p:nvSpPr>
        <p:spPr>
          <a:xfrm>
            <a:off x="2983227" y="1547589"/>
            <a:ext cx="6984886" cy="65229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5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1213" dirty="0" err="1">
                <a:solidFill>
                  <a:srgbClr val="002060"/>
                </a:solidFill>
              </a:rPr>
              <a:t>Elettra</a:t>
            </a:r>
            <a:r>
              <a:rPr lang="en-GB" sz="1213" dirty="0">
                <a:solidFill>
                  <a:srgbClr val="002060"/>
                </a:solidFill>
              </a:rPr>
              <a:t> </a:t>
            </a:r>
            <a:r>
              <a:rPr lang="en-GB" sz="1213" dirty="0" err="1">
                <a:solidFill>
                  <a:srgbClr val="002060"/>
                </a:solidFill>
              </a:rPr>
              <a:t>Sincrotrone</a:t>
            </a:r>
            <a:r>
              <a:rPr lang="en-GB" sz="1213" dirty="0">
                <a:solidFill>
                  <a:srgbClr val="002060"/>
                </a:solidFill>
              </a:rPr>
              <a:t> Trieste is an international multidisciplinary research centre of excellence, open to the international research community, featuring a 2.0/2.4 GeV, third-generation synchrotron light source (</a:t>
            </a:r>
            <a:r>
              <a:rPr lang="en-GB" sz="1213" b="1" dirty="0" err="1">
                <a:solidFill>
                  <a:srgbClr val="FF0000"/>
                </a:solidFill>
              </a:rPr>
              <a:t>Elettra</a:t>
            </a:r>
            <a:r>
              <a:rPr lang="en-GB" sz="1213" dirty="0">
                <a:solidFill>
                  <a:srgbClr val="002060"/>
                </a:solidFill>
              </a:rPr>
              <a:t>), a free-electron laser light source (</a:t>
            </a:r>
            <a:r>
              <a:rPr lang="en-GB" sz="1213" b="1" dirty="0">
                <a:solidFill>
                  <a:srgbClr val="FF0000"/>
                </a:solidFill>
              </a:rPr>
              <a:t>FERMI</a:t>
            </a:r>
            <a:r>
              <a:rPr lang="en-GB" sz="1213" dirty="0">
                <a:solidFill>
                  <a:srgbClr val="002060"/>
                </a:solidFill>
              </a:rPr>
              <a:t>) and a variety of support laboratories.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AF737B-A10F-455A-A592-727E38441231}"/>
              </a:ext>
            </a:extLst>
          </p:cNvPr>
          <p:cNvGrpSpPr/>
          <p:nvPr/>
        </p:nvGrpSpPr>
        <p:grpSpPr>
          <a:xfrm>
            <a:off x="4320232" y="3034569"/>
            <a:ext cx="3502090" cy="302857"/>
            <a:chOff x="3922958" y="1862703"/>
            <a:chExt cx="3176699" cy="274717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EA34A121-D337-4AFB-928B-4260A2B961B1}"/>
                </a:ext>
              </a:extLst>
            </p:cNvPr>
            <p:cNvSpPr/>
            <p:nvPr/>
          </p:nvSpPr>
          <p:spPr bwMode="auto">
            <a:xfrm>
              <a:off x="3922958" y="1879117"/>
              <a:ext cx="430794" cy="258303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806" tIns="50403" rIns="100806" bIns="50403" numCol="1" rtlCol="0" anchor="t" anchorCtr="0" compatLnSpc="1">
              <a:prstTxWarp prst="textNoShape">
                <a:avLst/>
              </a:prstTxWarp>
            </a:bodyPr>
            <a:lstStyle/>
            <a:p>
              <a:pPr defTabSz="49526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GB" sz="2646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039EEC-16A1-4F37-B171-06E765FC1F62}"/>
                </a:ext>
              </a:extLst>
            </p:cNvPr>
            <p:cNvSpPr txBox="1"/>
            <p:nvPr/>
          </p:nvSpPr>
          <p:spPr>
            <a:xfrm>
              <a:off x="4389756" y="1862703"/>
              <a:ext cx="2709901" cy="26842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GB" sz="1323" dirty="0">
                  <a:solidFill>
                    <a:srgbClr val="FF0000"/>
                  </a:solidFill>
                </a:rPr>
                <a:t>Shut down in July for </a:t>
              </a:r>
              <a:r>
                <a:rPr lang="en-GB" sz="1323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major upgrade</a:t>
              </a: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 bwMode="auto">
          <a:xfrm>
            <a:off x="2880072" y="189707"/>
            <a:ext cx="6696075" cy="936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3200" b="1" kern="0" cap="small" dirty="0" smtClean="0"/>
              <a:t>Elettra Sincrotrone Trieste</a:t>
            </a:r>
            <a:endParaRPr lang="it-IT" altLang="it-IT" sz="3200" b="1" kern="0" cap="small" dirty="0"/>
          </a:p>
        </p:txBody>
      </p:sp>
    </p:spTree>
    <p:extLst>
      <p:ext uri="{BB962C8B-B14F-4D97-AF65-F5344CB8AC3E}">
        <p14:creationId xmlns:p14="http://schemas.microsoft.com/office/powerpoint/2010/main" val="6644409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44269-514E-550D-DE05-F71C44A7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074" y="124677"/>
            <a:ext cx="1311088" cy="1450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71760" y="91081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0" y="91081"/>
                <a:ext cx="145711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66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WakeImpedance from Wakefields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71760" y="761512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0" y="761512"/>
                <a:ext cx="1457114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" y="1559502"/>
            <a:ext cx="9508541" cy="555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27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44269-514E-550D-DE05-F71C44A7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074" y="124677"/>
            <a:ext cx="1311088" cy="1450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71760" y="91081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0" y="91081"/>
                <a:ext cx="145711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66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WakeImpedance from Wakefields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71760" y="761512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0" y="761512"/>
                <a:ext cx="1457114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88" y="2671223"/>
            <a:ext cx="9995376" cy="39301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0" y="1397306"/>
            <a:ext cx="3477110" cy="1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8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44269-514E-550D-DE05-F71C44A7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0" y="1397306"/>
            <a:ext cx="3477110" cy="1162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2" y="3021161"/>
            <a:ext cx="9935969" cy="4057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074" y="124677"/>
            <a:ext cx="1311088" cy="1450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71760" y="91081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0" y="91081"/>
                <a:ext cx="1457114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66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WakeImpedance from Wakefields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71760" y="761512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0" y="761512"/>
                <a:ext cx="1457114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2203" y="1191362"/>
            <a:ext cx="4520741" cy="1899230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 bwMode="auto">
          <a:xfrm>
            <a:off x="3744168" y="3172388"/>
            <a:ext cx="1656184" cy="3775801"/>
          </a:xfrm>
          <a:prstGeom prst="wedgeRectCallout">
            <a:avLst>
              <a:gd name="adj1" fmla="val -15903"/>
              <a:gd name="adj2" fmla="val -55560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3843703" y="1274195"/>
            <a:ext cx="1457114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Zoomed (4,25-6,0 GHz)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2294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91CDADA-669D-43EE-AD4D-D7063F9EF3A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E69F77E0-18BB-4E35-8007-5F4F6BDAA812}" type="slidenum">
              <a:rPr lang="it-IT" altLang="it-IT" smtClean="0"/>
              <a:pPr>
                <a:defRPr/>
              </a:pPr>
              <a:t>33</a:t>
            </a:fld>
            <a:endParaRPr lang="it-IT" alt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9FCA471C-6F68-462C-B8E9-31679237405B}"/>
                  </a:ext>
                </a:extLst>
              </p:cNvPr>
              <p:cNvSpPr txBox="1"/>
              <p:nvPr/>
            </p:nvSpPr>
            <p:spPr>
              <a:xfrm>
                <a:off x="210413" y="1559633"/>
                <a:ext cx="9448103" cy="122995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Below the critical temperature or </a:t>
                </a:r>
                <a14:m>
                  <m:oMath xmlns:m="http://schemas.openxmlformats.org/officeDocument/2006/math"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/2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the critical temperature, the BCS contribution to the surface resistance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𝑠𝑓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dominates. The product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</m:t>
                        </m:r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𝑠𝑓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results a characteristic of the geometry of the cavity, and only dependent from the operational temperature of the device.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9FCA471C-6F68-462C-B8E9-316792374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13" y="1559633"/>
                <a:ext cx="9448103" cy="1229952"/>
              </a:xfrm>
              <a:prstGeom prst="rect">
                <a:avLst/>
              </a:prstGeom>
              <a:blipFill>
                <a:blip r:embed="rId2"/>
                <a:stretch>
                  <a:fillRect l="-387" b="-19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6E43F57D-F4DF-4FD0-97B9-1074FC2A4D8D}"/>
                  </a:ext>
                </a:extLst>
              </p:cNvPr>
              <p:cNvSpPr/>
              <p:nvPr/>
            </p:nvSpPr>
            <p:spPr>
              <a:xfrm>
                <a:off x="233529" y="3154720"/>
                <a:ext cx="3929474" cy="645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𝐺</m:t>
                      </m:r>
                      <m:r>
                        <a:rPr lang="en-US" sz="16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𝑠𝑓</m:t>
                          </m:r>
                        </m:sub>
                      </m:sSub>
                      <m:r>
                        <a:rPr lang="en-US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p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𝜆</m:t>
                          </m:r>
                        </m:e>
                        <m:sub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</m:sub>
                        <m:sup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bSup>
                      <m:sSubSup>
                        <m:sSubSup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𝜎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e>
                      </m:d>
                      <m:func>
                        <m:func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𝛥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6E43F57D-F4DF-4FD0-97B9-1074FC2A4D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29" y="3154720"/>
                <a:ext cx="3929474" cy="6455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43C900AD-CE27-4243-85EB-3B542AA2D174}"/>
                  </a:ext>
                </a:extLst>
              </p:cNvPr>
              <p:cNvSpPr/>
              <p:nvPr/>
            </p:nvSpPr>
            <p:spPr>
              <a:xfrm>
                <a:off x="210413" y="4259621"/>
                <a:ext cx="4102662" cy="6505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𝑠𝑓</m:t>
                          </m:r>
                        </m:sub>
                      </m:sSub>
                      <m:r>
                        <a:rPr lang="en-US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Ω</m:t>
                      </m:r>
                      <m:r>
                        <a:rPr lang="en-US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]≈</m:t>
                      </m:r>
                      <m:r>
                        <a:rPr lang="en-US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𝛼</m:t>
                      </m:r>
                      <m:r>
                        <a:rPr lang="en-US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−4</m:t>
                          </m:r>
                        </m:sup>
                      </m:sSup>
                      <m:f>
                        <m:f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f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GHz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den>
                      </m:f>
                      <m:r>
                        <a:rPr lang="en-US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17.67</m:t>
                                  </m:r>
                                </m:num>
                                <m:den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43C900AD-CE27-4243-85EB-3B542AA2D1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13" y="4259621"/>
                <a:ext cx="4102662" cy="6505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5DD31005-F3F2-4D7F-88C6-A706EE78029E}"/>
                  </a:ext>
                </a:extLst>
              </p:cNvPr>
              <p:cNvSpPr/>
              <p:nvPr/>
            </p:nvSpPr>
            <p:spPr>
              <a:xfrm>
                <a:off x="444964" y="5580037"/>
                <a:ext cx="1556067" cy="560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𝑡h</m:t>
                          </m:r>
                        </m:sub>
                      </m:sSub>
                      <m:r>
                        <a:rPr lang="en-US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𝑠𝑓</m:t>
                              </m:r>
                            </m:sub>
                          </m:sSub>
                        </m:num>
                        <m:den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𝐺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5DD31005-F3F2-4D7F-88C6-A706EE780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64" y="5580037"/>
                <a:ext cx="1556067" cy="5604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Parentesi graffa chiusa 15">
            <a:extLst>
              <a:ext uri="{FF2B5EF4-FFF2-40B4-BE49-F238E27FC236}">
                <a16:creationId xmlns:a16="http://schemas.microsoft.com/office/drawing/2014/main" id="{FD626D67-A85E-4A27-BEDE-3E8AC456DF8D}"/>
              </a:ext>
            </a:extLst>
          </p:cNvPr>
          <p:cNvSpPr/>
          <p:nvPr/>
        </p:nvSpPr>
        <p:spPr>
          <a:xfrm>
            <a:off x="4313075" y="3090030"/>
            <a:ext cx="217570" cy="342611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702038A5-C2F4-4BEE-8953-2AA6BFECE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264" y="4216404"/>
            <a:ext cx="5385955" cy="15751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 txBox="1">
            <a:spLocks/>
          </p:cNvSpPr>
          <p:nvPr/>
        </p:nvSpPr>
        <p:spPr bwMode="auto">
          <a:xfrm>
            <a:off x="2952080" y="245403"/>
            <a:ext cx="6840760" cy="936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aseline="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3200" b="1" kern="0" cap="small" dirty="0" smtClean="0"/>
              <a:t>Q</a:t>
            </a:r>
            <a:r>
              <a:rPr lang="it-IT" altLang="it-IT" sz="3200" b="1" kern="0" cap="small" baseline="-25000" dirty="0" smtClean="0"/>
              <a:t>0</a:t>
            </a:r>
            <a:r>
              <a:rPr lang="it-IT" altLang="it-IT" sz="3200" b="1" kern="0" cap="small" dirty="0" smtClean="0"/>
              <a:t>, R</a:t>
            </a:r>
            <a:r>
              <a:rPr lang="it-IT" altLang="it-IT" sz="3200" b="1" kern="0" cap="small" baseline="-25000" dirty="0" smtClean="0"/>
              <a:t>SF</a:t>
            </a:r>
            <a:r>
              <a:rPr lang="it-IT" altLang="it-IT" sz="3200" b="1" kern="0" cap="small" dirty="0" smtClean="0"/>
              <a:t> &amp; Dynamic Thermal load for NB cavity @ 4K</a:t>
            </a:r>
            <a:endParaRPr lang="it-IT" altLang="it-IT" sz="3200" b="1" kern="0" cap="small" dirty="0"/>
          </a:p>
        </p:txBody>
      </p:sp>
    </p:spTree>
    <p:extLst>
      <p:ext uri="{BB962C8B-B14F-4D97-AF65-F5344CB8AC3E}">
        <p14:creationId xmlns:p14="http://schemas.microsoft.com/office/powerpoint/2010/main" val="993682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2709631-C930-4E2E-83B5-AD7B0EF2AB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E69F77E0-18BB-4E35-8007-5F4F6BDAA812}" type="slidenum">
              <a:rPr lang="it-IT" altLang="it-IT" smtClean="0"/>
              <a:pPr>
                <a:defRPr/>
              </a:pPr>
              <a:t>34</a:t>
            </a:fld>
            <a:endParaRPr lang="it-IT" alt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32870C6-83AE-4BD5-A04F-DEC06C8F5759}"/>
              </a:ext>
            </a:extLst>
          </p:cNvPr>
          <p:cNvSpPr/>
          <p:nvPr/>
        </p:nvSpPr>
        <p:spPr>
          <a:xfrm>
            <a:off x="647824" y="1603753"/>
            <a:ext cx="897603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versus T at </a:t>
            </a:r>
            <a:r>
              <a:rPr lang="en-US" sz="16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GHz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calculations based on BCS theory for Nb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Sn  compared to measurement of a Nb3Sn cavity. 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843791A-148D-4420-85F6-ACDE29DE8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7749"/>
            <a:ext cx="4206447" cy="31096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BAE3966F-1EF8-44EA-A25B-C4D7AC52492C}"/>
                  </a:ext>
                </a:extLst>
              </p:cNvPr>
              <p:cNvSpPr/>
              <p:nvPr/>
            </p:nvSpPr>
            <p:spPr>
              <a:xfrm>
                <a:off x="4752280" y="2634882"/>
                <a:ext cx="4698105" cy="11546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Scaling the BCS part </a:t>
                </a:r>
                <a14:m>
                  <m:oMath xmlns:m="http://schemas.openxmlformats.org/officeDocument/2006/math"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∝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from 1.3 </a:t>
                </a:r>
                <a14:m>
                  <m:oMath xmlns:m="http://schemas.openxmlformats.org/officeDocument/2006/math"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⇒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3.0  and 3,25 GHz and adding the reported ~5 </a:t>
                </a:r>
                <a:r>
                  <a:rPr lang="en-US" sz="16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nΩ</a:t>
                </a:r>
                <a:r>
                  <a:rPr lang="en-US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residual </a:t>
                </a:r>
                <a:r>
                  <a:rPr lang="en-US" sz="16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resistence</a:t>
                </a:r>
                <a:endParaRPr lang="en-US" sz="16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BAE3966F-1EF8-44EA-A25B-C4D7AC5249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280" y="2634882"/>
                <a:ext cx="4698105" cy="1154675"/>
              </a:xfrm>
              <a:prstGeom prst="rect">
                <a:avLst/>
              </a:prstGeom>
              <a:blipFill>
                <a:blip r:embed="rId3"/>
                <a:stretch>
                  <a:fillRect l="-779" r="-649" b="-57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CA15DEF1-4943-4563-B3B0-3617492FE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560" y="4211885"/>
            <a:ext cx="5659543" cy="16551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 txBox="1">
            <a:spLocks/>
          </p:cNvSpPr>
          <p:nvPr/>
        </p:nvSpPr>
        <p:spPr bwMode="auto">
          <a:xfrm>
            <a:off x="2952000" y="244800"/>
            <a:ext cx="6840760" cy="936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aseline="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3200" b="1" kern="0" cap="small" dirty="0" smtClean="0"/>
              <a:t>Q</a:t>
            </a:r>
            <a:r>
              <a:rPr lang="it-IT" altLang="it-IT" sz="3200" b="1" kern="0" cap="small" baseline="-25000" dirty="0" smtClean="0"/>
              <a:t>0</a:t>
            </a:r>
            <a:r>
              <a:rPr lang="it-IT" altLang="it-IT" sz="3200" b="1" kern="0" cap="small" dirty="0" smtClean="0"/>
              <a:t>, R</a:t>
            </a:r>
            <a:r>
              <a:rPr lang="it-IT" altLang="it-IT" sz="3200" b="1" kern="0" cap="small" baseline="-25000" dirty="0" smtClean="0"/>
              <a:t>SF</a:t>
            </a:r>
            <a:r>
              <a:rPr lang="it-IT" altLang="it-IT" sz="3200" b="1" kern="0" cap="small" dirty="0" smtClean="0"/>
              <a:t> &amp; Dynamic Thermal load for NB</a:t>
            </a:r>
            <a:r>
              <a:rPr lang="it-IT" altLang="it-IT" sz="3200" b="1" kern="0" cap="small" baseline="-25000" dirty="0" smtClean="0"/>
              <a:t>3</a:t>
            </a:r>
            <a:r>
              <a:rPr lang="it-IT" altLang="it-IT" sz="3200" b="1" kern="0" cap="small" dirty="0" smtClean="0"/>
              <a:t>Sn cavity @ 4K</a:t>
            </a:r>
            <a:endParaRPr lang="it-IT" altLang="it-IT" sz="3200" b="1" kern="0" cap="small" dirty="0"/>
          </a:p>
        </p:txBody>
      </p:sp>
    </p:spTree>
    <p:extLst>
      <p:ext uri="{BB962C8B-B14F-4D97-AF65-F5344CB8AC3E}">
        <p14:creationId xmlns:p14="http://schemas.microsoft.com/office/powerpoint/2010/main" val="4035528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9178EE-9A73-4BA0-9BD8-326DE76613B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E69F77E0-18BB-4E35-8007-5F4F6BDAA812}" type="slidenum">
              <a:rPr lang="it-IT" altLang="it-IT" smtClean="0"/>
              <a:pPr>
                <a:defRPr/>
              </a:pPr>
              <a:t>35</a:t>
            </a:fld>
            <a:endParaRPr lang="it-IT" alt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F9D4F67-CBFD-4E37-9DA8-615C04C62DB7}"/>
              </a:ext>
            </a:extLst>
          </p:cNvPr>
          <p:cNvSpPr/>
          <p:nvPr/>
        </p:nvSpPr>
        <p:spPr>
          <a:xfrm>
            <a:off x="215776" y="1259557"/>
            <a:ext cx="964907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static thermal load depends only on the cryomodule cryogenic design and not on the cavity material.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below a rough </a:t>
            </a:r>
            <a:r>
              <a:rPr lang="en-GB" sz="1600" dirty="0">
                <a:solidFill>
                  <a:schemeClr val="tx1"/>
                </a:solidFill>
                <a:cs typeface="Arial" panose="020B0604020202020204" pitchFamily="34" charset="0"/>
              </a:rPr>
              <a:t>estimation of the thermal budget @ 4K and @ thermal screen stage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68DF181-AD19-4550-8A0B-ADCE9741F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143" y="2407808"/>
            <a:ext cx="5843433" cy="45773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 txBox="1">
            <a:spLocks/>
          </p:cNvSpPr>
          <p:nvPr/>
        </p:nvSpPr>
        <p:spPr bwMode="auto">
          <a:xfrm>
            <a:off x="2952080" y="245403"/>
            <a:ext cx="6840760" cy="936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aseline="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3200" b="1" kern="0" cap="small" dirty="0" smtClean="0"/>
              <a:t>Static Thermal Load</a:t>
            </a:r>
            <a:endParaRPr lang="it-IT" altLang="it-IT" sz="3200" b="1" kern="0" cap="small" dirty="0"/>
          </a:p>
        </p:txBody>
      </p:sp>
    </p:spTree>
    <p:extLst>
      <p:ext uri="{BB962C8B-B14F-4D97-AF65-F5344CB8AC3E}">
        <p14:creationId xmlns:p14="http://schemas.microsoft.com/office/powerpoint/2010/main" val="3974360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49BEE5-2774-44B1-BA6C-203F457DD6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E69F77E0-18BB-4E35-8007-5F4F6BDAA812}" type="slidenum">
              <a:rPr lang="it-IT" altLang="it-IT" smtClean="0"/>
              <a:pPr>
                <a:defRPr/>
              </a:pPr>
              <a:t>36</a:t>
            </a:fld>
            <a:endParaRPr lang="it-IT" alt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70895F1-202D-4558-94B1-B211C6F28413}"/>
              </a:ext>
            </a:extLst>
          </p:cNvPr>
          <p:cNvSpPr/>
          <p:nvPr/>
        </p:nvSpPr>
        <p:spPr>
          <a:xfrm>
            <a:off x="71760" y="5663703"/>
            <a:ext cx="990606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current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Elettra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liquefaction plant, which will also supply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Elettra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2.0, does not have sufficient power to supply liquid helium to the pure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cavities, so it would be necessary to install a dedicated plant. The Nb3Sn cavity solution requires more time from a research and development point of view for the construction of the cavities themselves, but would have less impact on the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Elettra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2.0 facility. In the long term, the cryogen-free Nb3Sn solution is more sustainable, also due to the uncertainty of the He market.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1505" y="1193081"/>
            <a:ext cx="4471773" cy="4320000"/>
            <a:chOff x="241505" y="1193081"/>
            <a:chExt cx="4471773" cy="432000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1C0DBA2-8913-9855-C113-B8524D45C17E}"/>
                    </a:ext>
                  </a:extLst>
                </p:cNvPr>
                <p:cNvSpPr txBox="1"/>
                <p:nvPr/>
              </p:nvSpPr>
              <p:spPr>
                <a:xfrm>
                  <a:off x="241505" y="1193081"/>
                  <a:ext cx="4471773" cy="432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i="1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a:t>Pure </a:t>
                  </a:r>
                  <a:r>
                    <a:rPr lang="en-US" sz="1800" b="1" i="1" dirty="0" err="1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a:t>Nb</a:t>
                  </a:r>
                  <a:r>
                    <a:rPr lang="en-US" sz="1800" b="1" i="1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a:t> cavities </a:t>
                  </a:r>
                  <a:endParaRPr lang="en-US" sz="1800" b="1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it-IT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𝑵𝒐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𝑝𝑜𝑠𝑠𝑖𝑏𝑖𝑙𝑖𝑡𝑦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𝑢𝑠𝑒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𝑐𝑟𝑦𝑜𝑐𝑜𝑜𝑙𝑒𝑟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𝑠𝑦𝑠𝑡𝑒𝑚</m:t>
                      </m:r>
                    </m:oMath>
                  </a14:m>
                  <a:endParaRPr lang="it-IT" sz="1800" b="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m:rPr>
                          <m:sty m:val="p"/>
                        </m:rPr>
                        <a:rPr lang="it-IT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or</m:t>
                      </m:r>
                      <m:r>
                        <a:rPr lang="it-IT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𝟏𝟖𝟎</m:t>
                      </m:r>
                      <m:r>
                        <a:rPr lang="it-IT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𝐖</m:t>
                      </m:r>
                      <m:r>
                        <a:rPr lang="it-IT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consumption</m:t>
                      </m:r>
                      <m:r>
                        <a:rPr lang="it-IT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@ 4</m:t>
                      </m:r>
                      <m:r>
                        <m:rPr>
                          <m:sty m:val="p"/>
                        </m:rPr>
                        <a:rPr lang="it-IT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it-IT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it-IT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cryo</m:t>
                      </m:r>
                      <m:r>
                        <a:rPr lang="it-IT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plant</m:t>
                      </m:r>
                      <m:r>
                        <a:rPr lang="it-IT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it-IT" sz="1800" b="0" i="0" dirty="0" smtClean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capable</m:t>
                      </m:r>
                      <m:r>
                        <a:rPr lang="it-IT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it-IT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𝟐𝟓𝟎</m:t>
                      </m:r>
                      <m:f>
                        <m:fPr>
                          <m:type m:val="skw"/>
                          <m:ctrlPr>
                            <a:rPr lang="it-IT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𝒍𝒕</m:t>
                          </m:r>
                        </m:num>
                        <m:den>
                          <m:r>
                            <a:rPr lang="it-IT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den>
                      </m:f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𝐿𝐻𝑒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𝑛𝑒𝑒𝑑𝑒𝑑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it-IT" sz="1800" b="0" dirty="0" smtClean="0">
                    <a:solidFill>
                      <a:schemeClr val="tx1"/>
                    </a:solidFill>
                  </a:endParaRP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𝐸𝑙𝑒𝑐𝑡𝑟𝑖𝑐𝑡𝑦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𝑐𝑜𝑛𝑠𝑢𝑚𝑝𝑡𝑖𝑜𝑛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it-IT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𝟑𝟎𝟎</m:t>
                      </m:r>
                      <m:r>
                        <a:rPr lang="it-IT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𝑲𝑾𝒉</m:t>
                      </m:r>
                      <m:r>
                        <a:rPr lang="it-IT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1C0DBA2-8913-9855-C113-B8524D45C1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505" y="1193081"/>
                  <a:ext cx="4471773" cy="4320000"/>
                </a:xfrm>
                <a:prstGeom prst="rect">
                  <a:avLst/>
                </a:prstGeom>
                <a:blipFill>
                  <a:blip r:embed="rId2"/>
                  <a:stretch>
                    <a:fillRect l="-816" t="-845" r="-176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CC2E35CC-9BCF-43F5-9D2B-AAA3625E4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6344"/>
            <a:stretch/>
          </p:blipFill>
          <p:spPr>
            <a:xfrm>
              <a:off x="407121" y="3033023"/>
              <a:ext cx="3958494" cy="2463111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688384" y="1196948"/>
            <a:ext cx="4104456" cy="4320000"/>
            <a:chOff x="5688384" y="1196948"/>
            <a:chExt cx="4104456" cy="432000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1C0DBA2-8913-9855-C113-B8524D45C17E}"/>
                    </a:ext>
                  </a:extLst>
                </p:cNvPr>
                <p:cNvSpPr txBox="1"/>
                <p:nvPr/>
              </p:nvSpPr>
              <p:spPr>
                <a:xfrm>
                  <a:off x="5688384" y="1196948"/>
                  <a:ext cx="4104456" cy="43200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i="1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a:t>Nb3Sn cavities </a:t>
                  </a:r>
                  <a:endParaRPr lang="en-US" sz="1800" b="1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𝑃𝑜𝑠𝑠𝑖𝑏𝑖𝑙𝑖𝑡𝑦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𝑢𝑠𝑒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𝒄𝒓𝒚𝒐𝒄𝒐𝒐𝒍𝒆𝒓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𝑠𝑦𝑠𝑡𝑒𝑚</m:t>
                      </m:r>
                    </m:oMath>
                  </a14:m>
                  <a:endParaRPr lang="it-IT" sz="1800" b="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𝑒𝑣𝑒𝑛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𝑏𝑒𝑙𝑜𝑤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4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it-IT" sz="1800" b="0" dirty="0" smtClean="0">
                    <a:solidFill>
                      <a:schemeClr val="tx1"/>
                    </a:solidFill>
                  </a:endParaRP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𝐸𝑙𝑒𝑐𝑡𝑟𝑖𝑐𝑡𝑦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𝑐𝑜𝑛𝑠𝑢𝑚𝑝𝑡𝑖𝑜𝑛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it-IT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it-IT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𝑲𝑾𝒉</m:t>
                      </m:r>
                      <m:r>
                        <a:rPr lang="it-IT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180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1C0DBA2-8913-9855-C113-B8524D45C1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8384" y="1196948"/>
                  <a:ext cx="4104456" cy="4320000"/>
                </a:xfrm>
                <a:prstGeom prst="rect">
                  <a:avLst/>
                </a:prstGeom>
                <a:blipFill>
                  <a:blip r:embed="rId4"/>
                  <a:stretch>
                    <a:fillRect l="-741" t="-703" r="-266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82B900A5-B55D-4783-968A-91CEFA569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1715" y="2373603"/>
              <a:ext cx="2595555" cy="3122531"/>
            </a:xfrm>
            <a:prstGeom prst="rect">
              <a:avLst/>
            </a:prstGeom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BBF123B-830A-43ED-9DE9-5A175EA66A69}"/>
              </a:ext>
            </a:extLst>
          </p:cNvPr>
          <p:cNvSpPr txBox="1"/>
          <p:nvPr/>
        </p:nvSpPr>
        <p:spPr>
          <a:xfrm>
            <a:off x="4898168" y="3240578"/>
            <a:ext cx="588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Vs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 txBox="1">
            <a:spLocks/>
          </p:cNvSpPr>
          <p:nvPr/>
        </p:nvSpPr>
        <p:spPr bwMode="auto">
          <a:xfrm>
            <a:off x="2952080" y="245403"/>
            <a:ext cx="6840760" cy="936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aseline="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3200" b="1" kern="0" cap="small" dirty="0" smtClean="0"/>
              <a:t>Conclusions</a:t>
            </a:r>
            <a:endParaRPr lang="it-IT" altLang="it-IT" sz="3200" b="1" kern="0" cap="small" dirty="0"/>
          </a:p>
        </p:txBody>
      </p:sp>
    </p:spTree>
    <p:extLst>
      <p:ext uri="{BB962C8B-B14F-4D97-AF65-F5344CB8AC3E}">
        <p14:creationId xmlns:p14="http://schemas.microsoft.com/office/powerpoint/2010/main" val="3382138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mburg travel tips - Marriott Bonvoy Traveler EM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5" y="1116013"/>
            <a:ext cx="9931636" cy="61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0" y="179388"/>
            <a:ext cx="6696075" cy="936625"/>
          </a:xfrm>
        </p:spPr>
        <p:txBody>
          <a:bodyPr/>
          <a:lstStyle/>
          <a:p>
            <a:pPr>
              <a:defRPr/>
            </a:pPr>
            <a:r>
              <a:rPr lang="en-US" altLang="it-IT" b="1" cap="small" dirty="0" smtClean="0"/>
              <a:t>Acknowledgements</a:t>
            </a:r>
            <a:endParaRPr lang="en-US" dirty="0"/>
          </a:p>
        </p:txBody>
      </p:sp>
      <p:sp>
        <p:nvSpPr>
          <p:cNvPr id="29704" name="Rectangle 2"/>
          <p:cNvSpPr>
            <a:spLocks noChangeArrowheads="1"/>
          </p:cNvSpPr>
          <p:nvPr/>
        </p:nvSpPr>
        <p:spPr bwMode="auto">
          <a:xfrm>
            <a:off x="186700" y="6158077"/>
            <a:ext cx="9755141" cy="1046440"/>
          </a:xfrm>
          <a:prstGeom prst="rect">
            <a:avLst/>
          </a:prstGeom>
          <a:solidFill>
            <a:schemeClr val="bg1"/>
          </a:solidFill>
          <a:ln>
            <a:solidFill>
              <a:srgbClr val="0068A6"/>
            </a:solidFill>
          </a:ln>
          <a:extLst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SzPct val="80000"/>
              <a:defRPr/>
            </a:pPr>
            <a:r>
              <a:rPr lang="en-US" sz="2000" b="1" i="1" dirty="0">
                <a:solidFill>
                  <a:schemeClr val="tx1"/>
                </a:solidFill>
                <a:cs typeface="Times New Roman" pitchFamily="18" charset="0"/>
              </a:rPr>
              <a:t>Special thanks to...</a:t>
            </a:r>
          </a:p>
          <a:p>
            <a:pPr marL="285750" indent="-285750" algn="just">
              <a:spcBef>
                <a:spcPts val="600"/>
              </a:spcBef>
              <a:buSzPct val="80000"/>
              <a:buFont typeface="Wingdings" pitchFamily="2" charset="2"/>
              <a:buChar char="q"/>
              <a:defRPr/>
            </a:pPr>
            <a:r>
              <a:rPr lang="en-US" sz="1600" b="1" dirty="0" smtClean="0">
                <a:solidFill>
                  <a:schemeClr val="tx1"/>
                </a:solidFill>
                <a:cs typeface="Times New Roman" pitchFamily="18" charset="0"/>
              </a:rPr>
              <a:t>A. </a:t>
            </a:r>
            <a:r>
              <a:rPr lang="en-US" sz="1600" b="1" dirty="0" err="1" smtClean="0">
                <a:solidFill>
                  <a:schemeClr val="tx1"/>
                </a:solidFill>
                <a:cs typeface="Times New Roman" pitchFamily="18" charset="0"/>
              </a:rPr>
              <a:t>Zholents</a:t>
            </a:r>
            <a:r>
              <a:rPr lang="en-US" sz="1600" b="1" dirty="0" smtClean="0">
                <a:solidFill>
                  <a:schemeClr val="tx1"/>
                </a:solidFill>
                <a:cs typeface="Times New Roman" pitchFamily="18" charset="0"/>
              </a:rPr>
              <a:t> – </a:t>
            </a:r>
            <a:r>
              <a:rPr lang="en-US" sz="1600" dirty="0" smtClean="0">
                <a:solidFill>
                  <a:schemeClr val="tx1"/>
                </a:solidFill>
                <a:cs typeface="Times New Roman" pitchFamily="18" charset="0"/>
              </a:rPr>
              <a:t>ANL USA</a:t>
            </a:r>
            <a:endParaRPr lang="en-US" sz="1600" dirty="0">
              <a:solidFill>
                <a:schemeClr val="tx1"/>
              </a:solidFill>
              <a:cs typeface="Times New Roman" pitchFamily="18" charset="0"/>
            </a:endParaRPr>
          </a:p>
          <a:p>
            <a:pPr marL="285750" indent="-285750" algn="just">
              <a:spcBef>
                <a:spcPts val="600"/>
              </a:spcBef>
              <a:buSzPct val="80000"/>
              <a:buFont typeface="Wingdings" pitchFamily="2" charset="2"/>
              <a:buChar char="q"/>
              <a:defRPr/>
            </a:pPr>
            <a:r>
              <a:rPr lang="en-US" sz="1600" b="1" dirty="0" smtClean="0">
                <a:solidFill>
                  <a:schemeClr val="tx1"/>
                </a:solidFill>
                <a:cs typeface="Times New Roman" pitchFamily="18" charset="0"/>
              </a:rPr>
              <a:t>A. </a:t>
            </a:r>
            <a:r>
              <a:rPr lang="en-US" sz="1600" b="1" dirty="0" err="1" smtClean="0">
                <a:solidFill>
                  <a:schemeClr val="tx1"/>
                </a:solidFill>
                <a:cs typeface="Times New Roman" pitchFamily="18" charset="0"/>
              </a:rPr>
              <a:t>Lunin</a:t>
            </a:r>
            <a:r>
              <a:rPr lang="en-US" sz="1600" b="1" dirty="0" smtClean="0">
                <a:solidFill>
                  <a:schemeClr val="tx1"/>
                </a:solidFill>
                <a:cs typeface="Times New Roman" pitchFamily="18" charset="0"/>
              </a:rPr>
              <a:t>, T. </a:t>
            </a:r>
            <a:r>
              <a:rPr lang="en-US" sz="1600" b="1" dirty="0" err="1" smtClean="0">
                <a:solidFill>
                  <a:schemeClr val="tx1"/>
                </a:solidFill>
                <a:cs typeface="Times New Roman" pitchFamily="18" charset="0"/>
              </a:rPr>
              <a:t>Khabiboulline</a:t>
            </a:r>
            <a:r>
              <a:rPr lang="en-US" sz="1600" b="1" dirty="0" smtClean="0">
                <a:solidFill>
                  <a:schemeClr val="tx1"/>
                </a:solidFill>
                <a:cs typeface="Times New Roman" pitchFamily="18" charset="0"/>
              </a:rPr>
              <a:t>, V. </a:t>
            </a:r>
            <a:r>
              <a:rPr lang="en-US" sz="1600" b="1" dirty="0" err="1" smtClean="0">
                <a:solidFill>
                  <a:schemeClr val="tx1"/>
                </a:solidFill>
                <a:cs typeface="Times New Roman" pitchFamily="18" charset="0"/>
              </a:rPr>
              <a:t>Yokovlev</a:t>
            </a:r>
            <a:r>
              <a:rPr lang="en-US" sz="1600" b="1" dirty="0" smtClean="0">
                <a:solidFill>
                  <a:schemeClr val="tx1"/>
                </a:solidFill>
                <a:cs typeface="Times New Roman" pitchFamily="18" charset="0"/>
              </a:rPr>
              <a:t>–</a:t>
            </a:r>
            <a:r>
              <a:rPr lang="en-US" sz="1600" dirty="0" smtClean="0">
                <a:solidFill>
                  <a:schemeClr val="tx1"/>
                </a:solidFill>
                <a:cs typeface="Times New Roman" pitchFamily="18" charset="0"/>
              </a:rPr>
              <a:t> FNAL USA</a:t>
            </a:r>
            <a:endParaRPr lang="en-US" sz="1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7278787" y="1177009"/>
            <a:ext cx="2640013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buSzPct val="80000"/>
              <a:defRPr/>
            </a:pPr>
            <a:r>
              <a:rPr lang="en-US" sz="1800" b="1" i="1" dirty="0" smtClean="0">
                <a:solidFill>
                  <a:schemeClr val="tx1"/>
                </a:solidFill>
                <a:cs typeface="Times New Roman" pitchFamily="18" charset="0"/>
              </a:rPr>
              <a:t>External Collaborator</a:t>
            </a:r>
            <a:endParaRPr lang="en-US" sz="1200" b="1" i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spcBef>
                <a:spcPts val="1200"/>
              </a:spcBef>
              <a:buSzPct val="80000"/>
              <a:defRPr/>
            </a:pPr>
            <a:r>
              <a:rPr lang="en-US" sz="1200" b="1" i="1" dirty="0" smtClean="0">
                <a:solidFill>
                  <a:schemeClr val="tx1"/>
                </a:solidFill>
                <a:cs typeface="Times New Roman" pitchFamily="18" charset="0"/>
              </a:rPr>
              <a:t>RF Group CERN</a:t>
            </a:r>
            <a:endParaRPr lang="en-US" sz="1800" b="1" i="1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89505" y="1592544"/>
            <a:ext cx="1479832" cy="1847850"/>
            <a:chOff x="2400105" y="1811450"/>
            <a:chExt cx="1479832" cy="1847850"/>
          </a:xfrm>
        </p:grpSpPr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>
              <a:off x="2448199" y="1811450"/>
              <a:ext cx="1349118" cy="184785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4" name="Rectangle 18"/>
            <p:cNvSpPr>
              <a:spLocks noChangeArrowheads="1"/>
            </p:cNvSpPr>
            <p:nvPr/>
          </p:nvSpPr>
          <p:spPr bwMode="auto">
            <a:xfrm>
              <a:off x="2400105" y="3317322"/>
              <a:ext cx="1479832" cy="338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600" dirty="0" smtClean="0">
                  <a:solidFill>
                    <a:schemeClr val="tx1"/>
                  </a:solidFill>
                </a:rPr>
                <a:t>A. Fabris</a:t>
              </a:r>
              <a:endParaRPr lang="en-US" alt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1034" name="Picture 10" descr="Elettra - Alessandro Fabris, coordinator of Elettra's participation in ESS  | Facebook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15" r="21804"/>
            <a:stretch/>
          </p:blipFill>
          <p:spPr bwMode="auto">
            <a:xfrm>
              <a:off x="2492875" y="1856746"/>
              <a:ext cx="1259765" cy="1524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 rot="385629">
            <a:off x="3007584" y="4089865"/>
            <a:ext cx="1270781" cy="1980000"/>
            <a:chOff x="2516580" y="3704948"/>
            <a:chExt cx="1270781" cy="1980000"/>
          </a:xfrm>
        </p:grpSpPr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2552301" y="3704948"/>
              <a:ext cx="1235060" cy="19800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9" name="Rectangle 17"/>
            <p:cNvSpPr>
              <a:spLocks noChangeArrowheads="1"/>
            </p:cNvSpPr>
            <p:nvPr/>
          </p:nvSpPr>
          <p:spPr bwMode="auto">
            <a:xfrm>
              <a:off x="2516580" y="5321094"/>
              <a:ext cx="12623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 dirty="0" smtClean="0">
                  <a:solidFill>
                    <a:schemeClr val="tx1"/>
                  </a:solidFill>
                </a:rPr>
                <a:t>K. </a:t>
              </a:r>
              <a:r>
                <a:rPr lang="en-US" altLang="en-US" sz="1400" dirty="0" err="1" smtClean="0">
                  <a:solidFill>
                    <a:schemeClr val="tx1"/>
                  </a:solidFill>
                </a:rPr>
                <a:t>Manukyan</a:t>
              </a:r>
              <a:endParaRPr lang="en-US" alt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1036" name="Picture 12" descr="10th Visit completed: Koryun Manukyan from SESAME spent 4 weeks at SOLEIL |  Open Sesame H202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3" t="43666" r="22592" b="3785"/>
            <a:stretch/>
          </p:blipFill>
          <p:spPr bwMode="auto">
            <a:xfrm>
              <a:off x="2592031" y="3749717"/>
              <a:ext cx="1155600" cy="1544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 rot="21395823">
            <a:off x="4497150" y="4118794"/>
            <a:ext cx="1097799" cy="1980000"/>
            <a:chOff x="4455474" y="3655341"/>
            <a:chExt cx="1097799" cy="1980000"/>
          </a:xfrm>
        </p:grpSpPr>
        <p:sp>
          <p:nvSpPr>
            <p:cNvPr id="40985" name="Rectangle 26"/>
            <p:cNvSpPr>
              <a:spLocks noChangeArrowheads="1"/>
            </p:cNvSpPr>
            <p:nvPr/>
          </p:nvSpPr>
          <p:spPr bwMode="auto">
            <a:xfrm>
              <a:off x="4455474" y="3655341"/>
              <a:ext cx="1097799" cy="19800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0988" name="Rectangle 15"/>
            <p:cNvSpPr>
              <a:spLocks noChangeArrowheads="1"/>
            </p:cNvSpPr>
            <p:nvPr/>
          </p:nvSpPr>
          <p:spPr bwMode="auto">
            <a:xfrm>
              <a:off x="4455475" y="5256304"/>
              <a:ext cx="979385" cy="338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rIns="3600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600" dirty="0" smtClean="0">
                  <a:solidFill>
                    <a:schemeClr val="tx1"/>
                  </a:solidFill>
                </a:rPr>
                <a:t>S. </a:t>
              </a:r>
              <a:r>
                <a:rPr lang="en-US" altLang="en-US" sz="1600" dirty="0" err="1" smtClean="0">
                  <a:solidFill>
                    <a:schemeClr val="tx1"/>
                  </a:solidFill>
                </a:rPr>
                <a:t>Dastan</a:t>
              </a:r>
              <a:endParaRPr lang="en-US" alt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1038" name="Picture 14" descr="Sara Dastan - Accelerator Physicist | LinkedIn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20"/>
            <a:stretch/>
          </p:blipFill>
          <p:spPr bwMode="auto">
            <a:xfrm>
              <a:off x="4509802" y="3698497"/>
              <a:ext cx="984284" cy="1524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011905" y="1574133"/>
            <a:ext cx="1358435" cy="1899831"/>
            <a:chOff x="290978" y="1833563"/>
            <a:chExt cx="1358435" cy="2125046"/>
          </a:xfrm>
        </p:grpSpPr>
        <p:sp>
          <p:nvSpPr>
            <p:cNvPr id="40993" name="Rectangle 16"/>
            <p:cNvSpPr>
              <a:spLocks noChangeArrowheads="1"/>
            </p:cNvSpPr>
            <p:nvPr/>
          </p:nvSpPr>
          <p:spPr bwMode="auto">
            <a:xfrm>
              <a:off x="301625" y="1833563"/>
              <a:ext cx="1347788" cy="20955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0996" name="Rectangle 8"/>
            <p:cNvSpPr>
              <a:spLocks noChangeArrowheads="1"/>
            </p:cNvSpPr>
            <p:nvPr/>
          </p:nvSpPr>
          <p:spPr bwMode="auto">
            <a:xfrm>
              <a:off x="290978" y="3579921"/>
              <a:ext cx="1295229" cy="37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600" dirty="0" smtClean="0">
                  <a:solidFill>
                    <a:schemeClr val="tx1"/>
                  </a:solidFill>
                </a:rPr>
                <a:t>S. Di </a:t>
              </a:r>
              <a:r>
                <a:rPr lang="en-US" altLang="en-US" sz="1600" dirty="0" smtClean="0">
                  <a:solidFill>
                    <a:schemeClr val="tx1"/>
                  </a:solidFill>
                </a:rPr>
                <a:t>M</a:t>
              </a:r>
              <a:r>
                <a:rPr lang="en-US" altLang="en-US" sz="1600" dirty="0" smtClean="0">
                  <a:solidFill>
                    <a:schemeClr val="tx1"/>
                  </a:solidFill>
                </a:rPr>
                <a:t>itri</a:t>
              </a:r>
              <a:endParaRPr lang="en-US" alt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1028" name="Picture 4" descr="https://www.elettra.eu/PEOPLE/uploads/SimoneDimitri/photo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96">
              <a:off x="345923" y="1874326"/>
              <a:ext cx="1251484" cy="177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7899310" y="1924703"/>
            <a:ext cx="1246579" cy="2033813"/>
            <a:chOff x="7198913" y="2447480"/>
            <a:chExt cx="1246579" cy="2033813"/>
          </a:xfrm>
        </p:grpSpPr>
        <p:sp>
          <p:nvSpPr>
            <p:cNvPr id="55" name="Rectangle 27"/>
            <p:cNvSpPr>
              <a:spLocks noChangeArrowheads="1"/>
            </p:cNvSpPr>
            <p:nvPr/>
          </p:nvSpPr>
          <p:spPr bwMode="auto">
            <a:xfrm>
              <a:off x="7198913" y="2447480"/>
              <a:ext cx="1246579" cy="203381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56" name="Rectangle 4"/>
            <p:cNvSpPr>
              <a:spLocks noChangeArrowheads="1"/>
            </p:cNvSpPr>
            <p:nvPr/>
          </p:nvSpPr>
          <p:spPr bwMode="auto">
            <a:xfrm>
              <a:off x="7220927" y="4119802"/>
              <a:ext cx="1156759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6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F. </a:t>
              </a:r>
              <a:r>
                <a:rPr lang="en-US" altLang="en-US" sz="1600" dirty="0" err="1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Gerigk</a:t>
              </a:r>
              <a:endParaRPr lang="en-US" altLang="en-US" sz="1600" dirty="0"/>
            </a:p>
          </p:txBody>
        </p:sp>
        <p:pic>
          <p:nvPicPr>
            <p:cNvPr id="1052" name="Picture 28" descr="iThec | Un site utilisant WordPres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3999" y="2504937"/>
              <a:ext cx="1168470" cy="148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7152667" y="3989152"/>
            <a:ext cx="1246579" cy="2033813"/>
            <a:chOff x="5178507" y="1179204"/>
            <a:chExt cx="1246579" cy="2033813"/>
          </a:xfrm>
        </p:grpSpPr>
        <p:sp>
          <p:nvSpPr>
            <p:cNvPr id="73" name="Rectangle 27"/>
            <p:cNvSpPr>
              <a:spLocks noChangeArrowheads="1"/>
            </p:cNvSpPr>
            <p:nvPr/>
          </p:nvSpPr>
          <p:spPr bwMode="auto">
            <a:xfrm>
              <a:off x="5178507" y="1179204"/>
              <a:ext cx="1246579" cy="203381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74" name="Rectangle 4"/>
            <p:cNvSpPr>
              <a:spLocks noChangeArrowheads="1"/>
            </p:cNvSpPr>
            <p:nvPr/>
          </p:nvSpPr>
          <p:spPr bwMode="auto">
            <a:xfrm>
              <a:off x="5200521" y="2851526"/>
              <a:ext cx="1156759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6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R. </a:t>
              </a:r>
              <a:r>
                <a:rPr lang="en-US" altLang="en-US" sz="1600" dirty="0" err="1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Calaga</a:t>
              </a:r>
              <a:endParaRPr lang="en-US" altLang="en-US" sz="1600" dirty="0"/>
            </a:p>
          </p:txBody>
        </p:sp>
        <p:pic>
          <p:nvPicPr>
            <p:cNvPr id="1048" name="Picture 24" descr="2022 USPAS Early-Career Award to Rama Calaga | High Luminosity LHC Project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22" t="8731" r="35298" b="26348"/>
            <a:stretch/>
          </p:blipFill>
          <p:spPr bwMode="auto">
            <a:xfrm>
              <a:off x="5217875" y="1223349"/>
              <a:ext cx="1167842" cy="1510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8695261" y="3976761"/>
            <a:ext cx="1246579" cy="2033813"/>
            <a:chOff x="8662428" y="1217083"/>
            <a:chExt cx="1246579" cy="2033813"/>
          </a:xfrm>
        </p:grpSpPr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8662428" y="1217083"/>
              <a:ext cx="1246579" cy="203381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76" name="Rectangle 4"/>
            <p:cNvSpPr>
              <a:spLocks noChangeArrowheads="1"/>
            </p:cNvSpPr>
            <p:nvPr/>
          </p:nvSpPr>
          <p:spPr bwMode="auto">
            <a:xfrm>
              <a:off x="8684442" y="2889405"/>
              <a:ext cx="1156759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6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A. </a:t>
              </a:r>
              <a:r>
                <a:rPr lang="en-US" altLang="en-US" sz="1600" dirty="0" err="1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Grudiev</a:t>
              </a:r>
              <a:endParaRPr lang="en-US" altLang="en-US" sz="1600" dirty="0"/>
            </a:p>
          </p:txBody>
        </p:sp>
        <p:pic>
          <p:nvPicPr>
            <p:cNvPr id="1050" name="Picture 26" descr="Sept-29 – EAAC2017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56" t="20578" r="51034" b="13828"/>
            <a:stretch/>
          </p:blipFill>
          <p:spPr bwMode="auto">
            <a:xfrm>
              <a:off x="8761081" y="1263992"/>
              <a:ext cx="1080120" cy="1521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 16"/>
          <p:cNvSpPr/>
          <p:nvPr/>
        </p:nvSpPr>
        <p:spPr bwMode="auto">
          <a:xfrm>
            <a:off x="7121141" y="1161115"/>
            <a:ext cx="2887723" cy="4975698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118798" y="1156568"/>
            <a:ext cx="6912279" cy="4999533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2797949" y="1189890"/>
            <a:ext cx="172167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SzPct val="80000"/>
              <a:defRPr/>
            </a:pPr>
            <a:r>
              <a:rPr lang="en-US" sz="1800" b="1" i="1" dirty="0" smtClean="0">
                <a:solidFill>
                  <a:schemeClr val="tx1"/>
                </a:solidFill>
                <a:cs typeface="Times New Roman" pitchFamily="18" charset="0"/>
              </a:rPr>
              <a:t>Elettra Team</a:t>
            </a:r>
            <a:endParaRPr lang="en-US" sz="1800" b="1" i="1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 rot="385863">
            <a:off x="5790800" y="4031840"/>
            <a:ext cx="1156759" cy="2033813"/>
            <a:chOff x="7338609" y="2447480"/>
            <a:chExt cx="1156759" cy="2033813"/>
          </a:xfrm>
        </p:grpSpPr>
        <p:sp>
          <p:nvSpPr>
            <p:cNvPr id="84" name="Rectangle 27"/>
            <p:cNvSpPr>
              <a:spLocks noChangeArrowheads="1"/>
            </p:cNvSpPr>
            <p:nvPr/>
          </p:nvSpPr>
          <p:spPr bwMode="auto">
            <a:xfrm>
              <a:off x="7348959" y="2447480"/>
              <a:ext cx="1096533" cy="203381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85" name="Rectangle 4"/>
            <p:cNvSpPr>
              <a:spLocks noChangeArrowheads="1"/>
            </p:cNvSpPr>
            <p:nvPr/>
          </p:nvSpPr>
          <p:spPr bwMode="auto">
            <a:xfrm>
              <a:off x="7338609" y="4114476"/>
              <a:ext cx="1156759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6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M. </a:t>
              </a:r>
              <a:r>
                <a:rPr lang="en-US" altLang="en-US" sz="1600" dirty="0" err="1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Zamolo</a:t>
              </a:r>
              <a:endParaRPr lang="en-US" altLang="en-US" sz="1600" dirty="0"/>
            </a:p>
          </p:txBody>
        </p:sp>
        <p:pic>
          <p:nvPicPr>
            <p:cNvPr id="86" name="Picture 3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93"/>
            <a:stretch/>
          </p:blipFill>
          <p:spPr bwMode="auto">
            <a:xfrm>
              <a:off x="7389327" y="2488300"/>
              <a:ext cx="1012752" cy="1579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 rot="21195836">
            <a:off x="1568293" y="4087861"/>
            <a:ext cx="1236952" cy="1981200"/>
            <a:chOff x="874238" y="3760346"/>
            <a:chExt cx="1236952" cy="1981200"/>
          </a:xfrm>
        </p:grpSpPr>
        <p:grpSp>
          <p:nvGrpSpPr>
            <p:cNvPr id="25" name="Group 24"/>
            <p:cNvGrpSpPr/>
            <p:nvPr/>
          </p:nvGrpSpPr>
          <p:grpSpPr>
            <a:xfrm>
              <a:off x="874238" y="3760346"/>
              <a:ext cx="1236952" cy="1981200"/>
              <a:chOff x="874238" y="3760346"/>
              <a:chExt cx="1236952" cy="1981200"/>
            </a:xfrm>
          </p:grpSpPr>
          <p:sp>
            <p:nvSpPr>
              <p:cNvPr id="40989" name="Rectangle 23"/>
              <p:cNvSpPr>
                <a:spLocks noChangeArrowheads="1"/>
              </p:cNvSpPr>
              <p:nvPr/>
            </p:nvSpPr>
            <p:spPr bwMode="auto">
              <a:xfrm>
                <a:off x="874238" y="3760346"/>
                <a:ext cx="1236952" cy="19812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449263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defTabSz="449263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defTabSz="449263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defTabSz="449263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defTabSz="449263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40992" name="Rectangle 12"/>
              <p:cNvSpPr>
                <a:spLocks noChangeArrowheads="1"/>
              </p:cNvSpPr>
              <p:nvPr/>
            </p:nvSpPr>
            <p:spPr bwMode="auto">
              <a:xfrm>
                <a:off x="930810" y="5354787"/>
                <a:ext cx="1180380" cy="338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600" dirty="0">
                    <a:solidFill>
                      <a:schemeClr val="tx1"/>
                    </a:solidFill>
                  </a:rPr>
                  <a:t>M. </a:t>
                </a:r>
                <a:r>
                  <a:rPr lang="en-US" altLang="en-US" sz="1600" dirty="0" err="1" smtClean="0">
                    <a:solidFill>
                      <a:schemeClr val="tx1"/>
                    </a:solidFill>
                  </a:rPr>
                  <a:t>Modica</a:t>
                </a:r>
                <a:endParaRPr lang="en-US" altLang="en-US" sz="16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32" name="Picture 8" descr="Elettra Sincrotrone Triest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389" y="3804972"/>
              <a:ext cx="1144124" cy="1367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 rot="308169">
            <a:off x="275535" y="4057121"/>
            <a:ext cx="1096533" cy="2033813"/>
            <a:chOff x="5106584" y="1431189"/>
            <a:chExt cx="1096533" cy="2033813"/>
          </a:xfrm>
        </p:grpSpPr>
        <p:sp>
          <p:nvSpPr>
            <p:cNvPr id="99" name="Rectangle 27"/>
            <p:cNvSpPr>
              <a:spLocks noChangeArrowheads="1"/>
            </p:cNvSpPr>
            <p:nvPr/>
          </p:nvSpPr>
          <p:spPr bwMode="auto">
            <a:xfrm>
              <a:off x="5106584" y="1431189"/>
              <a:ext cx="1096533" cy="203381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pic>
          <p:nvPicPr>
            <p:cNvPr id="1054" name="Picture 30" descr="Giulio Scrimali - Ingegnere Meccanico per Laboratori di Sincrotrone e  Acceleratori di Particelle | LinkedIn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4" r="10298"/>
            <a:stretch/>
          </p:blipFill>
          <p:spPr bwMode="auto">
            <a:xfrm>
              <a:off x="5150151" y="1468161"/>
              <a:ext cx="1033327" cy="145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Rectangle 15"/>
            <p:cNvSpPr>
              <a:spLocks noChangeArrowheads="1"/>
            </p:cNvSpPr>
            <p:nvPr/>
          </p:nvSpPr>
          <p:spPr bwMode="auto">
            <a:xfrm>
              <a:off x="5165527" y="3059001"/>
              <a:ext cx="97938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rIns="3600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 dirty="0" err="1" smtClean="0">
                  <a:solidFill>
                    <a:schemeClr val="tx1"/>
                  </a:solidFill>
                </a:rPr>
                <a:t>G.Scrimali</a:t>
              </a:r>
              <a:endParaRPr lang="en-US" alt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77349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874352" y="187785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/>
              <a:t>Review Pannel Comments 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E00EAED7-36F5-3192-B881-8E2018D62FB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97864" y="1619597"/>
            <a:ext cx="9072563" cy="517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Verification should be done to make sure the reasonable isolation of operating mode and no-interaction of HOMs.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Multi-pole components should be further studied and optimized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Further optimization of design should be done from </a:t>
            </a:r>
            <a:r>
              <a:rPr lang="en-US" sz="1200" dirty="0" err="1">
                <a:solidFill>
                  <a:schemeClr val="tx1"/>
                </a:solidFill>
              </a:rPr>
              <a:t>wakefields</a:t>
            </a:r>
            <a:r>
              <a:rPr lang="en-US" sz="1200" dirty="0">
                <a:solidFill>
                  <a:schemeClr val="tx1"/>
                </a:solidFill>
              </a:rPr>
              <a:t> point of view.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Additional reduction of both normal and skew sextuple components should be considered by poles (electrodes) shaping.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More complex HOM damping is needed as the number of on-cell waveguides increases.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Further analysis should be preformed to ensure effective damping of SOM as gaps in a bunch pattern will generate sub-harmonic.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Solely relying on R/Q of SOMs may not provide adequate solution to control the parasitic impedance. Fundamental rejection in the waveguide incorporating rejection/notch filters should be investigated.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The HOM resonant RF losses must be carefully analyzed considering the actual geometry of the adjacent sections of the vacuum chamber. 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The cavity slow frequency tuner with a range of about few 100 kHz should be integrated into the CM design.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The procedure for safely parking the cavities be carefully studied. Preliminary assumption is that the system should be warmed up to room temperature when not in use. A proper mechanism of absorbing SOM/HOM power, if necessary, should be analyzed and developed.</a:t>
            </a:r>
          </a:p>
          <a:p>
            <a:pPr marL="0" indent="0">
              <a:buNone/>
            </a:pP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868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C8E3C8-88BB-4E9E-808D-65ADB15A4494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9720263" y="7038975"/>
            <a:ext cx="212725" cy="2301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4</a:t>
            </a:fld>
            <a:endParaRPr lang="it-IT" altLang="it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B9BF0A-BBE8-49BF-8295-8C1D6E2298C6}"/>
              </a:ext>
            </a:extLst>
          </p:cNvPr>
          <p:cNvSpPr txBox="1"/>
          <p:nvPr/>
        </p:nvSpPr>
        <p:spPr>
          <a:xfrm>
            <a:off x="4629070" y="1705613"/>
            <a:ext cx="5303918" cy="906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5011" indent="-315011">
              <a:buFont typeface="Wingdings" panose="05000000000000000000" pitchFamily="2" charset="2"/>
              <a:buChar char="q"/>
            </a:pPr>
            <a:r>
              <a:rPr lang="en-US" sz="1764" dirty="0">
                <a:solidFill>
                  <a:schemeClr val="tx1"/>
                </a:solidFill>
              </a:rPr>
              <a:t>Almost all experimental techniques gain from either a large </a:t>
            </a:r>
            <a:r>
              <a:rPr lang="en-US" sz="1764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6-D photon density</a:t>
            </a:r>
            <a:r>
              <a:rPr lang="en-US" sz="1764" dirty="0">
                <a:solidFill>
                  <a:schemeClr val="tx1"/>
                </a:solidFill>
              </a:rPr>
              <a:t> (</a:t>
            </a:r>
            <a:r>
              <a:rPr lang="en-US" sz="1764" i="1" dirty="0">
                <a:solidFill>
                  <a:schemeClr val="tx1"/>
                </a:solidFill>
              </a:rPr>
              <a:t>brilliance</a:t>
            </a:r>
            <a:r>
              <a:rPr lang="en-US" sz="1764" dirty="0">
                <a:solidFill>
                  <a:schemeClr val="tx1"/>
                </a:solidFill>
              </a:rPr>
              <a:t>) or a large </a:t>
            </a:r>
            <a:r>
              <a:rPr lang="en-US" sz="1764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coherent flux </a:t>
            </a:r>
            <a:r>
              <a:rPr lang="en-US" sz="1764" dirty="0">
                <a:solidFill>
                  <a:schemeClr val="tx1"/>
                </a:solidFill>
              </a:rPr>
              <a:t>(</a:t>
            </a:r>
            <a:r>
              <a:rPr lang="en-US" sz="1764" i="1" dirty="0">
                <a:solidFill>
                  <a:schemeClr val="tx1"/>
                </a:solidFill>
              </a:rPr>
              <a:t>degeneracy parameter</a:t>
            </a:r>
            <a:r>
              <a:rPr lang="en-US" sz="1764" dirty="0">
                <a:solidFill>
                  <a:schemeClr val="tx1"/>
                </a:solidFill>
              </a:rPr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D5C378-EF97-47E9-B935-DB39A579EEDA}"/>
                  </a:ext>
                </a:extLst>
              </p:cNvPr>
              <p:cNvSpPr/>
              <p:nvPr/>
            </p:nvSpPr>
            <p:spPr>
              <a:xfrm>
                <a:off x="7241313" y="2929096"/>
                <a:ext cx="2384371" cy="734688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84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𝐵</m:t>
                      </m:r>
                      <m:r>
                        <a:rPr lang="en-US" sz="1984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1984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en-US" sz="1984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984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1984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984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984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984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𝑑𝑡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sz="1984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1984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r>
                                <a:rPr lang="el-GR" sz="1984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l-GR" sz="1984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den>
                          </m:f>
                        </m:den>
                      </m:f>
                      <m:f>
                        <m:fPr>
                          <m:ctrlPr>
                            <a:rPr lang="el-GR" sz="1984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984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US" sz="1984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sz="1984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984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984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r>
                                        <a:rPr lang="en-US" sz="1984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984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it-IT" sz="1984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D5C378-EF97-47E9-B935-DB39A579EE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1313" y="2929096"/>
                <a:ext cx="2384371" cy="7346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4B88B4-9609-4102-9C45-730D18158C5B}"/>
                  </a:ext>
                </a:extLst>
              </p:cNvPr>
              <p:cNvSpPr/>
              <p:nvPr/>
            </p:nvSpPr>
            <p:spPr>
              <a:xfrm>
                <a:off x="7938063" y="4100348"/>
                <a:ext cx="2063201" cy="62414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19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819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819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sub>
                      </m:sSub>
                      <m:sSub>
                        <m:sSubPr>
                          <m:ctrlPr>
                            <a:rPr lang="en-US" sz="1819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819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p>
                            <m:sSupPr>
                              <m:ctrlPr>
                                <a:rPr lang="en-US" sz="1819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819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819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sz="1819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819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819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1819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sub>
                      </m:sSub>
                      <m:r>
                        <a:rPr lang="en-US" sz="1819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1819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819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sz="1819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4</m:t>
                          </m:r>
                          <m:r>
                            <a:rPr lang="en-US" sz="1819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it-IT" sz="1819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4B88B4-9609-4102-9C45-730D18158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063" y="4100348"/>
                <a:ext cx="2063201" cy="6241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9218755-A51C-4251-A6BC-413F8B04E14A}"/>
              </a:ext>
            </a:extLst>
          </p:cNvPr>
          <p:cNvSpPr txBox="1"/>
          <p:nvPr/>
        </p:nvSpPr>
        <p:spPr>
          <a:xfrm>
            <a:off x="7406499" y="4240503"/>
            <a:ext cx="447558" cy="363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4" dirty="0">
                <a:solidFill>
                  <a:schemeClr val="tx1"/>
                </a:solidFill>
              </a:rPr>
              <a:t>for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E569D04-D3A0-4219-90A0-D3CFF0690652}"/>
                  </a:ext>
                </a:extLst>
              </p:cNvPr>
              <p:cNvSpPr/>
              <p:nvPr/>
            </p:nvSpPr>
            <p:spPr>
              <a:xfrm>
                <a:off x="4774397" y="2929096"/>
                <a:ext cx="1303049" cy="61010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43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543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543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𝑐𝑜h</m:t>
                          </m:r>
                        </m:sub>
                      </m:sSub>
                      <m:r>
                        <a:rPr lang="en-US" sz="1543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984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984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sz="1984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984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1984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GB" sz="1984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8</m:t>
                          </m:r>
                          <m:r>
                            <a:rPr lang="en-US" sz="1984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it-IT" sz="1323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E569D04-D3A0-4219-90A0-D3CFF06906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4397" y="2929096"/>
                <a:ext cx="1303049" cy="6101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0632CC49-81CA-404C-9E9A-5593A65E16F0}"/>
              </a:ext>
            </a:extLst>
          </p:cNvPr>
          <p:cNvSpPr/>
          <p:nvPr/>
        </p:nvSpPr>
        <p:spPr>
          <a:xfrm>
            <a:off x="7854057" y="3714174"/>
            <a:ext cx="1914306" cy="363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764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Diffraction Limit</a:t>
            </a:r>
            <a:endParaRPr lang="en-US" sz="1764" dirty="0"/>
          </a:p>
        </p:txBody>
      </p:sp>
      <p:pic>
        <p:nvPicPr>
          <p:cNvPr id="19" name="Picture 4" descr="X-Ray Free Electron Lasers and Their Applications | SpringerLink">
            <a:extLst>
              <a:ext uri="{FF2B5EF4-FFF2-40B4-BE49-F238E27FC236}">
                <a16:creationId xmlns:a16="http://schemas.microsoft.com/office/drawing/2014/main" id="{5E8C53C5-77FB-470A-B69B-EBE49BC79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2" y="1781405"/>
            <a:ext cx="4532482" cy="495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55E562C-C69E-43D7-985A-FA8ACBCDB129}"/>
              </a:ext>
            </a:extLst>
          </p:cNvPr>
          <p:cNvSpPr/>
          <p:nvPr/>
        </p:nvSpPr>
        <p:spPr bwMode="auto">
          <a:xfrm>
            <a:off x="3055716" y="4752394"/>
            <a:ext cx="1292813" cy="1037264"/>
          </a:xfrm>
          <a:prstGeom prst="roundRect">
            <a:avLst/>
          </a:prstGeom>
          <a:solidFill>
            <a:srgbClr val="00B0F0">
              <a:alpha val="1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06" tIns="50403" rIns="100806" bIns="50403" numCol="1" rtlCol="0" anchor="t" anchorCtr="0" compatLnSpc="1">
            <a:prstTxWarp prst="textNoShape">
              <a:avLst/>
            </a:prstTxWarp>
          </a:bodyPr>
          <a:lstStyle/>
          <a:p>
            <a:pPr defTabSz="495268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2646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E5651A-80A3-4030-A176-0EA1985A1488}"/>
              </a:ext>
            </a:extLst>
          </p:cNvPr>
          <p:cNvSpPr txBox="1"/>
          <p:nvPr/>
        </p:nvSpPr>
        <p:spPr>
          <a:xfrm>
            <a:off x="3318463" y="4530787"/>
            <a:ext cx="566703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3" dirty="0">
                <a:solidFill>
                  <a:schemeClr val="tx1"/>
                </a:solidFill>
              </a:rPr>
              <a:t>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211C346-7B36-4B08-BAF4-639931A98DB3}"/>
                  </a:ext>
                </a:extLst>
              </p:cNvPr>
              <p:cNvSpPr txBox="1"/>
              <p:nvPr/>
            </p:nvSpPr>
            <p:spPr>
              <a:xfrm rot="10800000" flipV="1">
                <a:off x="674202" y="1846822"/>
                <a:ext cx="2102351" cy="567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87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087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3087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𝒄𝒐𝒉</m:t>
                          </m:r>
                        </m:sub>
                      </m:sSub>
                      <m:r>
                        <a:rPr lang="en-US" sz="3087" b="1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</a:rPr>
                        <m:t>≫</m:t>
                      </m:r>
                      <m:r>
                        <a:rPr lang="en-US" sz="3087" b="1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en-US" sz="3087" b="1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</a:rPr>
                        <m:t>𝟏</m:t>
                      </m:r>
                    </m:oMath>
                  </m:oMathPara>
                </a14:m>
                <a:endParaRPr lang="en-US" sz="3087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211C346-7B36-4B08-BAF4-639931A98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674202" y="1846822"/>
                <a:ext cx="2102351" cy="567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180BB-CBAB-49F0-ADDA-D933ED83D169}"/>
                  </a:ext>
                </a:extLst>
              </p:cNvPr>
              <p:cNvSpPr txBox="1"/>
              <p:nvPr/>
            </p:nvSpPr>
            <p:spPr>
              <a:xfrm>
                <a:off x="2250653" y="5478006"/>
                <a:ext cx="2273722" cy="567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87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087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3087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𝒄𝒐𝒉</m:t>
                          </m:r>
                        </m:sub>
                      </m:sSub>
                      <m:r>
                        <a:rPr lang="en-US" sz="3087" b="1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</a:rPr>
                        <m:t>≪</m:t>
                      </m:r>
                      <m:r>
                        <a:rPr lang="en-US" sz="3087" b="1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en-US" sz="3087" b="1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</a:rPr>
                        <m:t>𝟏</m:t>
                      </m:r>
                    </m:oMath>
                  </m:oMathPara>
                </a14:m>
                <a:endParaRPr lang="en-US" sz="3087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180BB-CBAB-49F0-ADDA-D933ED83D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653" y="5478006"/>
                <a:ext cx="2273722" cy="567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CCB206-32D5-49BC-B253-19CC7F14E938}"/>
              </a:ext>
            </a:extLst>
          </p:cNvPr>
          <p:cNvSpPr/>
          <p:nvPr/>
        </p:nvSpPr>
        <p:spPr bwMode="auto">
          <a:xfrm>
            <a:off x="731657" y="1898527"/>
            <a:ext cx="3165100" cy="3723327"/>
          </a:xfrm>
          <a:custGeom>
            <a:avLst/>
            <a:gdLst>
              <a:gd name="connsiteX0" fmla="*/ 0 w 2871020"/>
              <a:gd name="connsiteY0" fmla="*/ 3377380 h 3377380"/>
              <a:gd name="connsiteX1" fmla="*/ 9833 w 2871020"/>
              <a:gd name="connsiteY1" fmla="*/ 4916 h 3377380"/>
              <a:gd name="connsiteX2" fmla="*/ 2871020 w 2871020"/>
              <a:gd name="connsiteY2" fmla="*/ 0 h 3377380"/>
              <a:gd name="connsiteX3" fmla="*/ 0 w 2871020"/>
              <a:gd name="connsiteY3" fmla="*/ 3377380 h 337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1020" h="3377380">
                <a:moveTo>
                  <a:pt x="0" y="3377380"/>
                </a:moveTo>
                <a:cubicBezTo>
                  <a:pt x="3278" y="2253225"/>
                  <a:pt x="6555" y="1129071"/>
                  <a:pt x="9833" y="4916"/>
                </a:cubicBezTo>
                <a:lnTo>
                  <a:pt x="2871020" y="0"/>
                </a:lnTo>
                <a:lnTo>
                  <a:pt x="0" y="3377380"/>
                </a:lnTo>
                <a:close/>
              </a:path>
            </a:pathLst>
          </a:cu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100806" tIns="50403" rIns="100806" bIns="50403" numCol="1" rtlCol="0" anchor="t" anchorCtr="0" compatLnSpc="1">
            <a:prstTxWarp prst="textNoShape">
              <a:avLst/>
            </a:prstTxWarp>
          </a:bodyPr>
          <a:lstStyle/>
          <a:p>
            <a:pPr defTabSz="495268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2646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40F3F75-4925-40CB-A341-61616E01CE1F}"/>
              </a:ext>
            </a:extLst>
          </p:cNvPr>
          <p:cNvSpPr/>
          <p:nvPr/>
        </p:nvSpPr>
        <p:spPr bwMode="auto">
          <a:xfrm rot="10800000">
            <a:off x="736489" y="1949208"/>
            <a:ext cx="3165100" cy="3723327"/>
          </a:xfrm>
          <a:custGeom>
            <a:avLst/>
            <a:gdLst>
              <a:gd name="connsiteX0" fmla="*/ 0 w 2871020"/>
              <a:gd name="connsiteY0" fmla="*/ 3377380 h 3377380"/>
              <a:gd name="connsiteX1" fmla="*/ 9833 w 2871020"/>
              <a:gd name="connsiteY1" fmla="*/ 4916 h 3377380"/>
              <a:gd name="connsiteX2" fmla="*/ 2871020 w 2871020"/>
              <a:gd name="connsiteY2" fmla="*/ 0 h 3377380"/>
              <a:gd name="connsiteX3" fmla="*/ 0 w 2871020"/>
              <a:gd name="connsiteY3" fmla="*/ 3377380 h 337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1020" h="3377380">
                <a:moveTo>
                  <a:pt x="0" y="3377380"/>
                </a:moveTo>
                <a:cubicBezTo>
                  <a:pt x="3278" y="2253225"/>
                  <a:pt x="6555" y="1129071"/>
                  <a:pt x="9833" y="4916"/>
                </a:cubicBezTo>
                <a:lnTo>
                  <a:pt x="2871020" y="0"/>
                </a:lnTo>
                <a:lnTo>
                  <a:pt x="0" y="3377380"/>
                </a:lnTo>
                <a:close/>
              </a:path>
            </a:pathLst>
          </a:cu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100806" tIns="50403" rIns="100806" bIns="50403" numCol="1" rtlCol="0" anchor="t" anchorCtr="0" compatLnSpc="1">
            <a:prstTxWarp prst="textNoShape">
              <a:avLst/>
            </a:prstTxWarp>
          </a:bodyPr>
          <a:lstStyle/>
          <a:p>
            <a:pPr defTabSz="495268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2646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D3F41C-285D-4C2D-ACF8-0C9A9FEA1FC2}"/>
              </a:ext>
            </a:extLst>
          </p:cNvPr>
          <p:cNvSpPr/>
          <p:nvPr/>
        </p:nvSpPr>
        <p:spPr bwMode="auto">
          <a:xfrm>
            <a:off x="1785575" y="3626575"/>
            <a:ext cx="1270141" cy="550181"/>
          </a:xfrm>
          <a:prstGeom prst="ellipse">
            <a:avLst/>
          </a:prstGeom>
          <a:solidFill>
            <a:srgbClr val="CCFFCC">
              <a:alpha val="30196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vert="horz" wrap="square" lIns="100806" tIns="50403" rIns="100806" bIns="50403" numCol="1" rtlCol="0" anchor="t" anchorCtr="0" compatLnSpc="1">
            <a:prstTxWarp prst="textNoShape">
              <a:avLst/>
            </a:prstTxWarp>
          </a:bodyPr>
          <a:lstStyle/>
          <a:p>
            <a:pPr algn="ctr" defTabSz="495268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984" dirty="0">
                <a:solidFill>
                  <a:srgbClr val="00B050"/>
                </a:solidFill>
                <a:latin typeface="Arial" charset="0"/>
                <a:ea typeface="ＭＳ Ｐゴシック" charset="0"/>
                <a:cs typeface="ＭＳ Ｐゴシック" charset="0"/>
              </a:rPr>
              <a:t>4GSR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6F810D5-CF59-4BF1-A135-BCD796404CC1}"/>
                  </a:ext>
                </a:extLst>
              </p:cNvPr>
              <p:cNvSpPr txBox="1"/>
              <p:nvPr/>
            </p:nvSpPr>
            <p:spPr>
              <a:xfrm>
                <a:off x="1944344" y="3203024"/>
                <a:ext cx="2273722" cy="567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87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087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3087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𝒄𝒐𝒉</m:t>
                          </m:r>
                        </m:sub>
                      </m:sSub>
                      <m:r>
                        <a:rPr lang="en-US" sz="3087" b="1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3087" b="1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en-US" sz="3087" b="1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</a:rPr>
                        <m:t>𝟏</m:t>
                      </m:r>
                    </m:oMath>
                  </m:oMathPara>
                </a14:m>
                <a:endParaRPr lang="en-US" sz="3087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6F810D5-CF59-4BF1-A135-BCD796404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344" y="3203024"/>
                <a:ext cx="2273722" cy="5673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4A275F14-D063-4D17-B025-75FD89BA4992}"/>
              </a:ext>
            </a:extLst>
          </p:cNvPr>
          <p:cNvSpPr txBox="1"/>
          <p:nvPr/>
        </p:nvSpPr>
        <p:spPr>
          <a:xfrm>
            <a:off x="6351158" y="3021115"/>
            <a:ext cx="559769" cy="363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4" dirty="0">
                <a:solidFill>
                  <a:schemeClr val="tx1"/>
                </a:solidFill>
              </a:rPr>
              <a:t>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25542D-2476-4C32-AB67-2A4BD89E09A3}"/>
              </a:ext>
            </a:extLst>
          </p:cNvPr>
          <p:cNvSpPr txBox="1"/>
          <p:nvPr/>
        </p:nvSpPr>
        <p:spPr>
          <a:xfrm>
            <a:off x="4560447" y="4923336"/>
            <a:ext cx="5440817" cy="180882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15011" indent="-315011">
              <a:spcAft>
                <a:spcPts val="661"/>
              </a:spcAft>
              <a:buFont typeface="Wingdings" panose="05000000000000000000" pitchFamily="2" charset="2"/>
              <a:buChar char="q"/>
            </a:pPr>
            <a:r>
              <a:rPr lang="en-US" sz="1764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  <a:r>
              <a:rPr lang="en-US" sz="1764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764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 at the sample</a:t>
            </a:r>
            <a:r>
              <a:rPr lang="en-US" sz="1764" dirty="0">
                <a:solidFill>
                  <a:schemeClr val="tx1"/>
                </a:solidFill>
              </a:rPr>
              <a:t>, for any given </a:t>
            </a:r>
            <a:r>
              <a:rPr lang="en-US" sz="1764" dirty="0">
                <a:solidFill>
                  <a:schemeClr val="tx1"/>
                </a:solidFill>
                <a:sym typeface="Symbol" panose="05050102010706020507" pitchFamily="18" charset="2"/>
              </a:rPr>
              <a:t>-range</a:t>
            </a:r>
          </a:p>
          <a:p>
            <a:pPr marL="315011" indent="-315011">
              <a:spcAft>
                <a:spcPts val="661"/>
              </a:spcAft>
              <a:buFont typeface="Wingdings" panose="05000000000000000000" pitchFamily="2" charset="2"/>
              <a:buChar char="q"/>
            </a:pPr>
            <a:r>
              <a:rPr lang="en-US" sz="1764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Higher -harmonics </a:t>
            </a:r>
            <a:r>
              <a:rPr lang="en-US" sz="1764" dirty="0">
                <a:solidFill>
                  <a:schemeClr val="tx1"/>
                </a:solidFill>
                <a:sym typeface="Symbol" panose="05050102010706020507" pitchFamily="18" charset="2"/>
              </a:rPr>
              <a:t>by means of low-gap IDs</a:t>
            </a:r>
          </a:p>
          <a:p>
            <a:pPr marL="315011" indent="-315011">
              <a:spcAft>
                <a:spcPts val="661"/>
              </a:spcAft>
              <a:buFont typeface="Wingdings" panose="05000000000000000000" pitchFamily="2" charset="2"/>
              <a:buChar char="q"/>
            </a:pPr>
            <a:r>
              <a:rPr lang="en-US" sz="1764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Shorter integrated time</a:t>
            </a:r>
            <a:r>
              <a:rPr lang="en-US" sz="1764" dirty="0">
                <a:solidFill>
                  <a:schemeClr val="tx1"/>
                </a:solidFill>
                <a:sym typeface="Symbol" panose="05050102010706020507" pitchFamily="18" charset="2"/>
              </a:rPr>
              <a:t> of measurement</a:t>
            </a:r>
          </a:p>
          <a:p>
            <a:pPr marL="315011" indent="-315011">
              <a:spcAft>
                <a:spcPts val="661"/>
              </a:spcAft>
              <a:buFont typeface="Wingdings" panose="05000000000000000000" pitchFamily="2" charset="2"/>
              <a:buChar char="q"/>
            </a:pPr>
            <a:r>
              <a:rPr lang="en-US" sz="1764" dirty="0">
                <a:solidFill>
                  <a:schemeClr val="tx1"/>
                </a:solidFill>
                <a:sym typeface="Symbol" panose="05050102010706020507" pitchFamily="18" charset="2"/>
              </a:rPr>
              <a:t>Micro- and nano-</a:t>
            </a:r>
            <a:r>
              <a:rPr lang="en-US" sz="1764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focusing</a:t>
            </a:r>
            <a:r>
              <a:rPr lang="en-US" sz="1764" dirty="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</a:p>
          <a:p>
            <a:pPr marL="315011" indent="-315011">
              <a:spcAft>
                <a:spcPts val="661"/>
              </a:spcAft>
              <a:buFont typeface="Wingdings" panose="05000000000000000000" pitchFamily="2" charset="2"/>
              <a:buChar char="q"/>
            </a:pPr>
            <a:r>
              <a:rPr lang="en-US" sz="1764" dirty="0">
                <a:solidFill>
                  <a:schemeClr val="tx1"/>
                </a:solidFill>
                <a:sym typeface="Symbol" panose="05050102010706020507" pitchFamily="18" charset="2"/>
              </a:rPr>
              <a:t>Transverse </a:t>
            </a:r>
            <a:r>
              <a:rPr lang="en-US" sz="1764" dirty="0" err="1">
                <a:solidFill>
                  <a:schemeClr val="tx1"/>
                </a:solidFill>
                <a:sym typeface="Symbol" panose="05050102010706020507" pitchFamily="18" charset="2"/>
              </a:rPr>
              <a:t>x&amp;y</a:t>
            </a:r>
            <a:r>
              <a:rPr lang="en-US" sz="1764" dirty="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en-US" sz="1764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coherence</a:t>
            </a:r>
            <a:r>
              <a:rPr lang="en-US" sz="1764" dirty="0">
                <a:solidFill>
                  <a:schemeClr val="tx1"/>
                </a:solidFill>
                <a:sym typeface="Symbol" panose="05050102010706020507" pitchFamily="18" charset="2"/>
              </a:rPr>
              <a:t> up to 1 keV</a:t>
            </a:r>
            <a:endParaRPr lang="en-US" sz="176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EF0D1C22-21E3-43F3-A1C2-C3FA472FBF5E}"/>
              </a:ext>
            </a:extLst>
          </p:cNvPr>
          <p:cNvSpPr/>
          <p:nvPr/>
        </p:nvSpPr>
        <p:spPr bwMode="auto">
          <a:xfrm rot="2440140">
            <a:off x="3759889" y="3877704"/>
            <a:ext cx="1139785" cy="71598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100806" tIns="50403" rIns="100806" bIns="50403" numCol="1" rtlCol="0" anchor="t" anchorCtr="0" compatLnSpc="1">
            <a:prstTxWarp prst="textNoShape">
              <a:avLst/>
            </a:prstTxWarp>
          </a:bodyPr>
          <a:lstStyle/>
          <a:p>
            <a:pPr defTabSz="495268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2646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2880072" y="189707"/>
            <a:ext cx="6696075" cy="936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3200" b="1" kern="0" cap="small" dirty="0" smtClean="0"/>
              <a:t>Elettra 2,0 </a:t>
            </a:r>
            <a:endParaRPr lang="it-IT" altLang="it-IT" sz="3200" b="1" kern="0" cap="small" dirty="0" smtClean="0"/>
          </a:p>
          <a:p>
            <a:pPr eaLnBrk="1" hangingPunct="1">
              <a:defRPr/>
            </a:pPr>
            <a:r>
              <a:rPr lang="it-IT" altLang="it-IT" sz="3200" b="1" kern="0" cap="small" dirty="0" smtClean="0"/>
              <a:t>Diffraction </a:t>
            </a:r>
            <a:r>
              <a:rPr lang="it-IT" altLang="it-IT" sz="3200" b="1" kern="0" cap="small" dirty="0" smtClean="0"/>
              <a:t>Limit</a:t>
            </a:r>
            <a:endParaRPr lang="it-IT" altLang="it-IT" sz="3200" b="1" kern="0" cap="small" dirty="0"/>
          </a:p>
        </p:txBody>
      </p:sp>
    </p:spTree>
    <p:extLst>
      <p:ext uri="{BB962C8B-B14F-4D97-AF65-F5344CB8AC3E}">
        <p14:creationId xmlns:p14="http://schemas.microsoft.com/office/powerpoint/2010/main" val="42319204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9" grpId="0" animBg="1"/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880072" y="189707"/>
            <a:ext cx="6696075" cy="936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aseline="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3200" b="1" kern="0" cap="small" dirty="0"/>
              <a:t>QMiR Elettra</a:t>
            </a:r>
          </a:p>
          <a:p>
            <a:pPr eaLnBrk="1" hangingPunct="1">
              <a:defRPr/>
            </a:pPr>
            <a:r>
              <a:rPr lang="it-IT" altLang="it-IT" sz="3200" b="1" kern="0" cap="small" dirty="0"/>
              <a:t>Post </a:t>
            </a:r>
            <a:r>
              <a:rPr lang="it-IT" altLang="it-IT" sz="3200" b="1" kern="0" cap="small" dirty="0" smtClean="0"/>
              <a:t>Processing</a:t>
            </a:r>
            <a:endParaRPr lang="it-IT" altLang="it-IT" sz="3200" b="1" kern="0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B7EBF8B1-5B79-C44F-8046-A62F51590B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0563017"/>
                  </p:ext>
                </p:extLst>
              </p:nvPr>
            </p:nvGraphicFramePr>
            <p:xfrm>
              <a:off x="1619930" y="1297541"/>
              <a:ext cx="6840760" cy="5700018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224136">
                      <a:extLst>
                        <a:ext uri="{9D8B030D-6E8A-4147-A177-3AD203B41FA5}">
                          <a16:colId xmlns:a16="http://schemas.microsoft.com/office/drawing/2014/main" val="2797760072"/>
                        </a:ext>
                      </a:extLst>
                    </a:gridCol>
                    <a:gridCol w="3744416">
                      <a:extLst>
                        <a:ext uri="{9D8B030D-6E8A-4147-A177-3AD203B41FA5}">
                          <a16:colId xmlns:a16="http://schemas.microsoft.com/office/drawing/2014/main" val="2238517499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676727645"/>
                        </a:ext>
                      </a:extLst>
                    </a:gridCol>
                    <a:gridCol w="864096">
                      <a:extLst>
                        <a:ext uri="{9D8B030D-6E8A-4147-A177-3AD203B41FA5}">
                          <a16:colId xmlns:a16="http://schemas.microsoft.com/office/drawing/2014/main" val="3980840066"/>
                        </a:ext>
                      </a:extLst>
                    </a:gridCol>
                  </a:tblGrid>
                  <a:tr h="170663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Fundamental mode @ 3.0 GHz</a:t>
                          </a:r>
                          <a:endParaRPr lang="en-GB" sz="8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Symmetric </a:t>
                          </a:r>
                          <a:endParaRPr lang="en-GB" sz="1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units</a:t>
                          </a:r>
                          <a:endParaRPr lang="en-GB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8126605"/>
                      </a:ext>
                    </a:extLst>
                  </a:tr>
                  <a:tr h="24949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/>
                            <a:t>Acc. Voltage</a:t>
                          </a:r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b="0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800" b="0" i="0" smtClean="0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sub>
                                </m:sSub>
                                <m:r>
                                  <a:rPr lang="en-US" sz="800" b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800" b="0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800" b="0" i="0" smtClean="0">
                                            <a:latin typeface="Cambria Math" panose="02040503050406030204" pitchFamily="18" charset="0"/>
                                          </a:rPr>
                                          <m:t>z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sz="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800" b="0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800" b="0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it-IT" sz="800" b="0" i="0" smtClean="0">
                                            <a:latin typeface="Cambria Math" panose="02040503050406030204" pitchFamily="18" charset="0"/>
                                          </a:rPr>
                                          <m:t>k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800" b="0" i="0" smtClean="0">
                                            <a:latin typeface="Cambria Math" panose="02040503050406030204" pitchFamily="18" charset="0"/>
                                          </a:rPr>
                                          <m:t>z</m:t>
                                        </m:r>
                                      </m:sup>
                                    </m:sSup>
                                    <m:r>
                                      <a:rPr lang="en-US" sz="800" b="0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800" b="0" i="0" smtClean="0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800" dirty="0"/>
                        </a:p>
                        <a:p>
                          <a:pPr algn="ctr"/>
                          <a:r>
                            <a:rPr lang="en-US" sz="800" dirty="0"/>
                            <a:t>V</a:t>
                          </a:r>
                          <a:endParaRPr lang="en-GB" sz="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4069026"/>
                      </a:ext>
                    </a:extLst>
                  </a:tr>
                  <a:tr h="292191">
                    <a:tc rowSpan="2">
                      <a:txBody>
                        <a:bodyPr/>
                        <a:lstStyle/>
                        <a:p>
                          <a:pPr algn="l"/>
                          <a:endParaRPr lang="en-US" sz="800" kern="12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endParaRPr lang="en-US" sz="800" kern="12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endParaRPr lang="en-US" sz="800" kern="12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r>
                            <a:rPr lang="en-US" sz="800" kern="1200" dirty="0">
                              <a:solidFill>
                                <a:schemeClr val="tx1"/>
                              </a:solidFill>
                            </a:rPr>
                            <a:t>Deflecting Voltage</a:t>
                          </a:r>
                          <a:endParaRPr lang="en-GB" sz="8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8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800" b="0" i="0" dirty="0" smtClean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r>
                                  <a:rPr lang="en-US" sz="800" b="0" dirty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en-US" sz="8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8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800" b="0" i="0" dirty="0" smtClean="0"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</m:sSub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𝑐𝑜𝑠</m:t>
                                    </m:r>
                                    <m:f>
                                      <m:fPr>
                                        <m:ctrlPr>
                                          <a:rPr lang="en-US" sz="8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num>
                                      <m:den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den>
                                    </m:f>
                                    <m:r>
                                      <m:rPr>
                                        <m:sty m:val="p"/>
                                      </m:rPr>
                                      <a:rPr lang="en-US" sz="800" b="0" i="0" dirty="0" smtClean="0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nary>
                                      <m:naryPr>
                                        <m:limLoc m:val="undOvr"/>
                                        <m:subHide m:val="on"/>
                                        <m:supHide m:val="on"/>
                                        <m:ctrlPr>
                                          <a:rPr lang="en-US" sz="8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/>
                                      <m:sup/>
                                      <m:e>
                                        <m:sSub>
                                          <m:sSubPr>
                                            <m:ctrlPr>
                                              <a:rPr lang="en-US" sz="8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8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800" b="0" i="0" dirty="0" smtClean="0">
                                                <a:latin typeface="Cambria Math" panose="02040503050406030204" pitchFamily="18" charset="0"/>
                                              </a:rPr>
                                              <m:t>y</m:t>
                                            </m:r>
                                          </m:sub>
                                        </m:sSub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𝑠𝑖𝑛</m:t>
                                        </m:r>
                                        <m:f>
                                          <m:fPr>
                                            <m:ctrlPr>
                                              <a:rPr lang="en-US" sz="8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num>
                                          <m:den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den>
                                        </m:f>
                                        <m:r>
                                          <m:rPr>
                                            <m:sty m:val="p"/>
                                          </m:rPr>
                                          <a:rPr lang="en-US" sz="800" b="0" i="0" dirty="0" smtClean="0">
                                            <a:latin typeface="Cambria Math" panose="02040503050406030204" pitchFamily="18" charset="0"/>
                                          </a:rPr>
                                          <m:t>z</m:t>
                                        </m:r>
                                      </m:e>
                                    </m:nary>
                                  </m:e>
                                </m:nary>
                              </m:oMath>
                            </m:oMathPara>
                          </a14:m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GB" sz="800" baseline="0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800" baseline="0" dirty="0"/>
                        </a:p>
                        <a:p>
                          <a:pPr algn="ctr"/>
                          <a:endParaRPr lang="en-US" sz="800" baseline="0" dirty="0"/>
                        </a:p>
                        <a:p>
                          <a:pPr algn="ctr"/>
                          <a:endParaRPr lang="en-US" sz="800" baseline="0" dirty="0"/>
                        </a:p>
                        <a:p>
                          <a:pPr algn="ctr"/>
                          <a:r>
                            <a:rPr lang="en-US" sz="800" baseline="0" dirty="0"/>
                            <a:t>V</a:t>
                          </a:r>
                          <a:endParaRPr lang="en-GB" sz="800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6012927"/>
                      </a:ext>
                    </a:extLst>
                  </a:tr>
                  <a:tr h="384957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8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800" b="0" i="0" dirty="0" smtClean="0"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  <m:r>
                                  <a:rPr lang="en-US" sz="800" b="0" dirty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en-US" sz="8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8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800" b="0" i="0" dirty="0" smtClean="0"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</m:sSub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𝑐𝑜𝑠</m:t>
                                    </m:r>
                                    <m:f>
                                      <m:fPr>
                                        <m:ctrlPr>
                                          <a:rPr lang="en-US" sz="8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num>
                                      <m:den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den>
                                    </m:f>
                                    <m:r>
                                      <m:rPr>
                                        <m:sty m:val="p"/>
                                      </m:rPr>
                                      <a:rPr lang="en-US" sz="800" b="0" i="0" dirty="0" smtClean="0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nary>
                                      <m:naryPr>
                                        <m:limLoc m:val="undOvr"/>
                                        <m:subHide m:val="on"/>
                                        <m:supHide m:val="on"/>
                                        <m:ctrlPr>
                                          <a:rPr lang="en-US" sz="8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/>
                                      <m:sup/>
                                      <m:e>
                                        <m:sSub>
                                          <m:sSubPr>
                                            <m:ctrlPr>
                                              <a:rPr lang="en-US" sz="8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8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800" b="0" i="0" dirty="0" smtClean="0">
                                                <a:latin typeface="Cambria Math" panose="02040503050406030204" pitchFamily="18" charset="0"/>
                                              </a:rPr>
                                              <m:t>x</m:t>
                                            </m:r>
                                          </m:sub>
                                        </m:sSub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𝑠𝑖𝑛</m:t>
                                        </m:r>
                                        <m:f>
                                          <m:fPr>
                                            <m:ctrlPr>
                                              <a:rPr lang="en-US" sz="8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num>
                                          <m:den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den>
                                        </m:f>
                                        <m:r>
                                          <m:rPr>
                                            <m:sty m:val="p"/>
                                          </m:rPr>
                                          <a:rPr lang="en-US" sz="800" b="0" i="0" dirty="0" smtClean="0">
                                            <a:latin typeface="Cambria Math" panose="02040503050406030204" pitchFamily="18" charset="0"/>
                                          </a:rPr>
                                          <m:t>z</m:t>
                                        </m:r>
                                      </m:e>
                                    </m:nary>
                                  </m:e>
                                </m:nary>
                              </m:oMath>
                            </m:oMathPara>
                          </a14:m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GB" sz="800" i="1" baseline="0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7865182"/>
                      </a:ext>
                    </a:extLst>
                  </a:tr>
                  <a:tr h="333707">
                    <a:tc rowSpan="3">
                      <a:txBody>
                        <a:bodyPr/>
                        <a:lstStyle/>
                        <a:p>
                          <a:pPr algn="l"/>
                          <a:endParaRPr lang="en-US" sz="800" kern="12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endParaRPr lang="en-US" sz="800" kern="12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r>
                            <a:rPr lang="en-US" sz="800" kern="1200" dirty="0">
                              <a:solidFill>
                                <a:schemeClr val="tx1"/>
                              </a:solidFill>
                            </a:rPr>
                            <a:t>R  over Q</a:t>
                          </a:r>
                          <a:endParaRPr lang="en-GB" sz="8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8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8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num>
                                          <m:den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800" b="0" dirty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8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8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80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800" b="0" i="1" dirty="0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800" b="0" dirty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800" b="0" dirty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800" b="0" i="0" dirty="0" smtClean="0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sz="800" dirty="0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endParaRPr lang="en-US" sz="800" dirty="0"/>
                        </a:p>
                        <a:p>
                          <a:pPr algn="ctr"/>
                          <a:endParaRPr lang="en-US" sz="800" dirty="0"/>
                        </a:p>
                        <a:p>
                          <a:pPr algn="ctr"/>
                          <a:endParaRPr lang="en-US" sz="800" dirty="0"/>
                        </a:p>
                        <a:p>
                          <a:pPr algn="ctr"/>
                          <a:endParaRPr lang="en-US" sz="800" dirty="0"/>
                        </a:p>
                        <a:p>
                          <a:pPr algn="ctr"/>
                          <a:r>
                            <a:rPr lang="el-GR" sz="800" dirty="0"/>
                            <a:t>Ω</a:t>
                          </a:r>
                          <a:endParaRPr lang="en-GB" sz="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5927131"/>
                      </a:ext>
                    </a:extLst>
                  </a:tr>
                  <a:tr h="391994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8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8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num>
                                          <m:den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800" b="0" dirty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8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8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80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800" i="1" dirty="0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800" b="0" dirty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800" b="0" dirty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800" b="0" i="0" dirty="0" smtClean="0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sz="8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GB" sz="10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4999830"/>
                      </a:ext>
                    </a:extLst>
                  </a:tr>
                  <a:tr h="327790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8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8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num>
                                          <m:den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sz="800" b="0" dirty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8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8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80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800" b="0" i="1" dirty="0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800" b="0" dirty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800" b="0" dirty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800" b="0" i="0" dirty="0" smtClean="0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GB" sz="8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GB" sz="10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0350249"/>
                      </a:ext>
                    </a:extLst>
                  </a:tr>
                  <a:tr h="241967">
                    <a:tc rowSpan="2">
                      <a:txBody>
                        <a:bodyPr/>
                        <a:lstStyle/>
                        <a:p>
                          <a:pPr algn="l"/>
                          <a:endParaRPr lang="en-GB" sz="8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8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PW voltage</a:t>
                          </a:r>
                          <a:endParaRPr lang="en-GB" sz="8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  <m:t>𝑃𝑊</m:t>
                                    </m:r>
                                    <m: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800" b="0" i="1" smtClean="0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num>
                                  <m:den>
                                    <m:r>
                                      <a:rPr lang="en-US" sz="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  <m:r>
                                      <a:rPr lang="en-US" sz="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limLoc m:val="undOvr"/>
                                        <m:subHide m:val="on"/>
                                        <m:supHide m:val="on"/>
                                        <m:ctrlPr>
                                          <a:rPr lang="en-US" sz="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/>
                                      <m:sup/>
                                      <m:e>
                                        <m:sSub>
                                          <m:sSubPr>
                                            <m:ctrlP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  <m: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  <m: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</a:rPr>
                                              <m:t>=0)</m:t>
                                            </m:r>
                                          </m:sub>
                                        </m:sSub>
                                        <m:func>
                                          <m:funcPr>
                                            <m:ctrlP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800" b="0" i="0" smtClean="0">
                                                <a:latin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f>
                                                  <m:fPr>
                                                    <m:ctrlPr>
                                                      <a:rPr lang="en-US" sz="8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r>
                                                      <a:rPr lang="en-US" sz="8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  <m:r>
                                                      <a:rPr lang="en-US" sz="8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𝜋</m:t>
                                                    </m:r>
                                                    <m:r>
                                                      <a:rPr lang="en-US" sz="8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𝑓</m:t>
                                                    </m:r>
                                                  </m:num>
                                                  <m:den>
                                                    <m:r>
                                                      <a:rPr lang="en-US" sz="8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𝑐</m:t>
                                                    </m:r>
                                                  </m:den>
                                                </m:f>
                                                <m: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</m:d>
                                          </m:e>
                                        </m:func>
                                        <m:r>
                                          <a:rPr lang="en-US" sz="8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nary>
                                          <m:naryPr>
                                            <m:limLoc m:val="undOvr"/>
                                            <m:subHide m:val="on"/>
                                            <m:supHide m:val="on"/>
                                            <m:ctrlP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/>
                                          <m:sup/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  <m: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  <m: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=</m:t>
                                                </m:r>
                                                <m: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𝑟</m:t>
                                                </m:r>
                                                <m: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)</m:t>
                                                </m:r>
                                              </m:sub>
                                            </m:sSub>
                                            <m:func>
                                              <m:funcPr>
                                                <m:ctrlP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800" b="0" i="0" smtClean="0">
                                                    <a:latin typeface="Cambria Math" panose="02040503050406030204" pitchFamily="18" charset="0"/>
                                                  </a:rPr>
                                                  <m:t>sin</m:t>
                                                </m:r>
                                              </m:fName>
                                              <m:e>
                                                <m:d>
                                                  <m:dPr>
                                                    <m:ctrlPr>
                                                      <a:rPr lang="en-US" sz="8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f>
                                                      <m:fPr>
                                                        <m:ctrlPr>
                                                          <a:rPr lang="en-US" sz="8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fPr>
                                                      <m:num>
                                                        <m:r>
                                                          <a:rPr lang="en-US" sz="8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2</m:t>
                                                        </m:r>
                                                        <m:r>
                                                          <a:rPr lang="en-US" sz="800" b="0" i="1" smtClean="0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𝜋</m:t>
                                                        </m:r>
                                                        <m:r>
                                                          <a:rPr lang="en-US" sz="800" b="0" i="1" smtClean="0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𝑓</m:t>
                                                        </m:r>
                                                      </m:num>
                                                      <m:den>
                                                        <m:r>
                                                          <a:rPr lang="en-US" sz="8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𝑐</m:t>
                                                        </m:r>
                                                      </m:den>
                                                    </m:f>
                                                    <m:r>
                                                      <a:rPr lang="en-US" sz="8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𝑧</m:t>
                                                    </m:r>
                                                  </m:e>
                                                </m:d>
                                              </m:e>
                                            </m:func>
                                          </m:e>
                                        </m:nary>
                                      </m:e>
                                    </m:nary>
                                  </m:e>
                                </m:d>
                              </m:oMath>
                            </m:oMathPara>
                          </a14:m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sz="800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800" dirty="0"/>
                        </a:p>
                        <a:p>
                          <a:pPr algn="ctr"/>
                          <a:endParaRPr lang="en-GB" sz="800" dirty="0"/>
                        </a:p>
                        <a:p>
                          <a:pPr algn="ctr"/>
                          <a:r>
                            <a:rPr lang="en-GB" sz="800" dirty="0"/>
                            <a:t>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2716015"/>
                      </a:ext>
                    </a:extLst>
                  </a:tr>
                  <a:tr h="241967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  <m:t>𝑃𝑊</m:t>
                                    </m:r>
                                    <m: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800" b="0" i="1" smtClean="0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num>
                                  <m:den>
                                    <m:r>
                                      <a:rPr lang="en-US" sz="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  <m:r>
                                      <a:rPr lang="en-US" sz="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limLoc m:val="undOvr"/>
                                        <m:subHide m:val="on"/>
                                        <m:supHide m:val="on"/>
                                        <m:ctrlPr>
                                          <a:rPr lang="en-US" sz="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/>
                                      <m:sup/>
                                      <m:e>
                                        <m:sSub>
                                          <m:sSubPr>
                                            <m:ctrlP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  <m: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  <m: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</a:rPr>
                                              <m:t>=0)</m:t>
                                            </m:r>
                                          </m:sub>
                                        </m:sSub>
                                        <m:func>
                                          <m:funcPr>
                                            <m:ctrlP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800" b="0" i="0" smtClean="0">
                                                <a:latin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f>
                                                  <m:fPr>
                                                    <m:ctrlPr>
                                                      <a:rPr lang="en-US" sz="8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r>
                                                      <a:rPr lang="en-US" sz="8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  <m:r>
                                                      <a:rPr lang="en-US" sz="8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𝜋</m:t>
                                                    </m:r>
                                                    <m:r>
                                                      <a:rPr lang="en-US" sz="8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𝑓</m:t>
                                                    </m:r>
                                                  </m:num>
                                                  <m:den>
                                                    <m:r>
                                                      <a:rPr lang="en-US" sz="8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𝑐</m:t>
                                                    </m:r>
                                                  </m:den>
                                                </m:f>
                                                <m: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</m:d>
                                          </m:e>
                                        </m:func>
                                        <m:r>
                                          <a:rPr lang="en-US" sz="8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nary>
                                          <m:naryPr>
                                            <m:limLoc m:val="undOvr"/>
                                            <m:subHide m:val="on"/>
                                            <m:supHide m:val="on"/>
                                            <m:ctrlP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/>
                                          <m:sup/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  <m: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  <m: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=</m:t>
                                                </m:r>
                                                <m: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𝑟</m:t>
                                                </m:r>
                                                <m: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)</m:t>
                                                </m:r>
                                              </m:sub>
                                            </m:sSub>
                                            <m:func>
                                              <m:funcPr>
                                                <m:ctrlPr>
                                                  <a:rPr lang="en-US" sz="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800" b="0" i="0" smtClean="0">
                                                    <a:latin typeface="Cambria Math" panose="02040503050406030204" pitchFamily="18" charset="0"/>
                                                  </a:rPr>
                                                  <m:t>sin</m:t>
                                                </m:r>
                                              </m:fName>
                                              <m:e>
                                                <m:d>
                                                  <m:dPr>
                                                    <m:ctrlPr>
                                                      <a:rPr lang="en-US" sz="8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f>
                                                      <m:fPr>
                                                        <m:ctrlPr>
                                                          <a:rPr lang="en-US" sz="8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fPr>
                                                      <m:num>
                                                        <m:r>
                                                          <a:rPr lang="en-US" sz="8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2</m:t>
                                                        </m:r>
                                                        <m:r>
                                                          <a:rPr lang="en-US" sz="800" b="0" i="1" smtClean="0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𝜋</m:t>
                                                        </m:r>
                                                        <m:r>
                                                          <a:rPr lang="en-US" sz="800" b="0" i="1" smtClean="0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𝑓</m:t>
                                                        </m:r>
                                                      </m:num>
                                                      <m:den>
                                                        <m:r>
                                                          <a:rPr lang="en-US" sz="8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𝑐</m:t>
                                                        </m:r>
                                                      </m:den>
                                                    </m:f>
                                                    <m:r>
                                                      <a:rPr lang="en-US" sz="8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𝑧</m:t>
                                                    </m:r>
                                                  </m:e>
                                                </m:d>
                                              </m:e>
                                            </m:func>
                                          </m:e>
                                        </m:nary>
                                      </m:e>
                                    </m:nary>
                                  </m:e>
                                </m:d>
                              </m:oMath>
                            </m:oMathPara>
                          </a14:m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800" i="1" baseline="0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3737668"/>
                      </a:ext>
                    </a:extLst>
                  </a:tr>
                  <a:tr h="209042">
                    <a:tc rowSpan="2">
                      <a:txBody>
                        <a:bodyPr/>
                        <a:lstStyle/>
                        <a:p>
                          <a:pPr algn="l"/>
                          <a:endParaRPr lang="en-US" sz="8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l"/>
                          <a:r>
                            <a:rPr lang="en-US" sz="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PW R over Q</a:t>
                          </a:r>
                          <a:endParaRPr lang="en-GB" sz="8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b="0" i="1" dirty="0" smtClean="0">
                                        <a:latin typeface="Cambria Math" panose="02040503050406030204" pitchFamily="18" charset="0"/>
                                      </a:rPr>
                                      <m:t>𝑃𝑊</m:t>
                                    </m:r>
                                    <m:r>
                                      <a:rPr lang="en-US" sz="8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en-US" sz="8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8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num>
                                          <m:den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a:rPr lang="en-US" sz="800" b="0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800" b="0" dirty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8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8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80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800" i="1" dirty="0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800" b="0" i="0" dirty="0" smtClean="0">
                                                    <a:latin typeface="Cambria Math" panose="02040503050406030204" pitchFamily="18" charset="0"/>
                                                  </a:rPr>
                                                  <m:t>PW</m:t>
                                                </m:r>
                                                <m:r>
                                                  <a:rPr lang="en-US" sz="800" b="0" i="0" dirty="0" smtClean="0">
                                                    <a:latin typeface="Cambria Math" panose="02040503050406030204" pitchFamily="18" charset="0"/>
                                                  </a:rPr>
                                                  <m:t> </m:t>
                                                </m:r>
                                                <m:r>
                                                  <a:rPr lang="en-US" sz="800" b="0" dirty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800" b="0" i="1" dirty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800" b="0" i="0" dirty="0" smtClean="0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sz="800" dirty="0"/>
                        </a:p>
                        <a:p>
                          <a:pPr algn="l"/>
                          <a:endParaRPr lang="en-GB" sz="800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800" dirty="0"/>
                        </a:p>
                        <a:p>
                          <a:pPr marL="0" marR="0" lvl="0" indent="0" algn="ctr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800" dirty="0"/>
                        </a:p>
                        <a:p>
                          <a:pPr marL="0" marR="0" lvl="0" indent="0" algn="ctr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800" dirty="0"/>
                            <a:t>Ω</a:t>
                          </a:r>
                          <a:endParaRPr lang="en-GB" sz="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81212445"/>
                      </a:ext>
                    </a:extLst>
                  </a:tr>
                  <a:tr h="209042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b="0" i="1" dirty="0" smtClean="0">
                                        <a:latin typeface="Cambria Math" panose="02040503050406030204" pitchFamily="18" charset="0"/>
                                      </a:rPr>
                                      <m:t>𝑃𝑊</m:t>
                                    </m:r>
                                    <m:r>
                                      <a:rPr lang="en-US" sz="800" b="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en-US" sz="8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8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num>
                                          <m:den>
                                            <m:r>
                                              <a:rPr lang="en-US" sz="8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a:rPr lang="en-US" sz="800" b="0" i="1" dirty="0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800" b="0" dirty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8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80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80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800" i="1" dirty="0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800" b="0" i="0" dirty="0" smtClean="0">
                                                    <a:latin typeface="Cambria Math" panose="02040503050406030204" pitchFamily="18" charset="0"/>
                                                  </a:rPr>
                                                  <m:t>PW</m:t>
                                                </m:r>
                                                <m:r>
                                                  <a:rPr lang="en-US" sz="800" b="0" i="0" dirty="0" smtClean="0">
                                                    <a:latin typeface="Cambria Math" panose="02040503050406030204" pitchFamily="18" charset="0"/>
                                                  </a:rPr>
                                                  <m:t> </m:t>
                                                </m:r>
                                                <m:r>
                                                  <a:rPr lang="en-US" sz="800" b="0" dirty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𝑉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800" b="0" i="0" dirty="0" smtClean="0">
                                                    <a:latin typeface="Cambria Math" panose="02040503050406030204" pitchFamily="18" charset="0"/>
                                                  </a:rPr>
                                                  <m:t>y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800" b="0" dirty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800" b="0" dirty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800" b="0" i="0" dirty="0" smtClean="0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8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404062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800" b="0" smtClean="0">
                                        <a:latin typeface="Cambria Math" panose="02040503050406030204" pitchFamily="18" charset="0"/>
                                      </a:rPr>
                                      <m:t>E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800" b="0" smtClean="0">
                                        <a:latin typeface="Cambria Math" panose="02040503050406030204" pitchFamily="18" charset="0"/>
                                      </a:rPr>
                                      <m:t>peak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/>
                            <a:t>Peak of E field </a:t>
                          </a:r>
                          <a:endParaRPr lang="en-GB" sz="800" dirty="0"/>
                        </a:p>
                        <a:p>
                          <a:pPr algn="ctr"/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baseline="0" dirty="0"/>
                            <a:t>V/m</a:t>
                          </a:r>
                          <a:endParaRPr lang="en-GB" sz="800" baseline="0" dirty="0"/>
                        </a:p>
                        <a:p>
                          <a:pPr algn="ctr"/>
                          <a:endParaRPr lang="en-GB" sz="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558220"/>
                      </a:ext>
                    </a:extLst>
                  </a:tr>
                  <a:tr h="244195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800" b="0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800" b="0" smtClean="0">
                                        <a:latin typeface="Cambria Math" panose="02040503050406030204" pitchFamily="18" charset="0"/>
                                      </a:rPr>
                                      <m:t>peak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/>
                            <a:t>Peak of H field</a:t>
                          </a:r>
                          <a:endParaRPr lang="en-GB" sz="800" dirty="0"/>
                        </a:p>
                        <a:p>
                          <a:pPr algn="ctr"/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/>
                            <a:t>T</a:t>
                          </a:r>
                          <a:endParaRPr lang="en-GB" sz="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073097"/>
                      </a:ext>
                    </a:extLst>
                  </a:tr>
                  <a:tr h="18222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/>
                            <a:t>Q factor </a:t>
                          </a:r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068613"/>
                      </a:ext>
                    </a:extLst>
                  </a:tr>
                  <a:tr h="373727">
                    <a:tc>
                      <a:txBody>
                        <a:bodyPr/>
                        <a:lstStyle/>
                        <a:p>
                          <a:pPr algn="l"/>
                          <a:endParaRPr lang="en-US" sz="800" dirty="0"/>
                        </a:p>
                        <a:p>
                          <a:pPr algn="l"/>
                          <a:r>
                            <a:rPr lang="en-US" sz="800" dirty="0"/>
                            <a:t>G factor</a:t>
                          </a:r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8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  <m:r>
                                  <a:rPr lang="en-US" sz="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US" sz="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sz="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sz="8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sz="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41374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B7EBF8B1-5B79-C44F-8046-A62F51590B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0563017"/>
                  </p:ext>
                </p:extLst>
              </p:nvPr>
            </p:nvGraphicFramePr>
            <p:xfrm>
              <a:off x="1619930" y="1297541"/>
              <a:ext cx="6840760" cy="5700018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224136">
                      <a:extLst>
                        <a:ext uri="{9D8B030D-6E8A-4147-A177-3AD203B41FA5}">
                          <a16:colId xmlns:a16="http://schemas.microsoft.com/office/drawing/2014/main" val="2797760072"/>
                        </a:ext>
                      </a:extLst>
                    </a:gridCol>
                    <a:gridCol w="3744416">
                      <a:extLst>
                        <a:ext uri="{9D8B030D-6E8A-4147-A177-3AD203B41FA5}">
                          <a16:colId xmlns:a16="http://schemas.microsoft.com/office/drawing/2014/main" val="2238517499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676727645"/>
                        </a:ext>
                      </a:extLst>
                    </a:gridCol>
                    <a:gridCol w="864096">
                      <a:extLst>
                        <a:ext uri="{9D8B030D-6E8A-4147-A177-3AD203B41FA5}">
                          <a16:colId xmlns:a16="http://schemas.microsoft.com/office/drawing/2014/main" val="3980840066"/>
                        </a:ext>
                      </a:extLst>
                    </a:gridCol>
                  </a:tblGrid>
                  <a:tr h="21336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/>
                            <a:t>Fundamental mode @ 3.0 GHz</a:t>
                          </a:r>
                          <a:endParaRPr lang="en-GB" sz="8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Symmetric </a:t>
                          </a:r>
                          <a:endParaRPr lang="en-GB" sz="1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units</a:t>
                          </a:r>
                          <a:endParaRPr lang="en-GB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8126605"/>
                      </a:ext>
                    </a:extLst>
                  </a:tr>
                  <a:tr h="41129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/>
                            <a:t>Acc. Voltage</a:t>
                          </a:r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683" t="-111765" r="-50081" b="-1226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800" dirty="0"/>
                        </a:p>
                        <a:p>
                          <a:pPr algn="ctr"/>
                          <a:r>
                            <a:rPr lang="en-US" sz="800" dirty="0"/>
                            <a:t>V</a:t>
                          </a:r>
                          <a:endParaRPr lang="en-GB" sz="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4069026"/>
                      </a:ext>
                    </a:extLst>
                  </a:tr>
                  <a:tr h="411290">
                    <a:tc rowSpan="2">
                      <a:txBody>
                        <a:bodyPr/>
                        <a:lstStyle/>
                        <a:p>
                          <a:pPr algn="l"/>
                          <a:endParaRPr lang="en-US" sz="800" kern="12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endParaRPr lang="en-US" sz="800" kern="12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endParaRPr lang="en-US" sz="800" kern="12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r>
                            <a:rPr lang="en-US" sz="800" kern="1200" dirty="0">
                              <a:solidFill>
                                <a:schemeClr val="tx1"/>
                              </a:solidFill>
                            </a:rPr>
                            <a:t>Deflecting Voltage</a:t>
                          </a:r>
                          <a:endParaRPr lang="en-GB" sz="8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683" t="-214925" r="-50081" b="-11447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GB" sz="800" baseline="0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800" baseline="0" dirty="0"/>
                        </a:p>
                        <a:p>
                          <a:pPr algn="ctr"/>
                          <a:endParaRPr lang="en-US" sz="800" baseline="0" dirty="0"/>
                        </a:p>
                        <a:p>
                          <a:pPr algn="ctr"/>
                          <a:endParaRPr lang="en-US" sz="800" baseline="0" dirty="0"/>
                        </a:p>
                        <a:p>
                          <a:pPr algn="ctr"/>
                          <a:r>
                            <a:rPr lang="en-US" sz="800" baseline="0" dirty="0"/>
                            <a:t>V</a:t>
                          </a:r>
                          <a:endParaRPr lang="en-GB" sz="800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6012927"/>
                      </a:ext>
                    </a:extLst>
                  </a:tr>
                  <a:tr h="411290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683" t="-310294" r="-50081" b="-1027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GB" sz="800" i="1" baseline="0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7865182"/>
                      </a:ext>
                    </a:extLst>
                  </a:tr>
                  <a:tr h="370777">
                    <a:tc rowSpan="3">
                      <a:txBody>
                        <a:bodyPr/>
                        <a:lstStyle/>
                        <a:p>
                          <a:pPr algn="l"/>
                          <a:endParaRPr lang="en-US" sz="800" kern="12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endParaRPr lang="en-US" sz="800" kern="12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r>
                            <a:rPr lang="en-US" sz="800" kern="1200" dirty="0">
                              <a:solidFill>
                                <a:schemeClr val="tx1"/>
                              </a:solidFill>
                            </a:rPr>
                            <a:t>R  over Q</a:t>
                          </a:r>
                          <a:endParaRPr lang="en-GB" sz="8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683" t="-457377" r="-50081" b="-10459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sz="800" dirty="0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endParaRPr lang="en-US" sz="800" dirty="0"/>
                        </a:p>
                        <a:p>
                          <a:pPr algn="ctr"/>
                          <a:endParaRPr lang="en-US" sz="800" dirty="0"/>
                        </a:p>
                        <a:p>
                          <a:pPr algn="ctr"/>
                          <a:endParaRPr lang="en-US" sz="800" dirty="0"/>
                        </a:p>
                        <a:p>
                          <a:pPr algn="ctr"/>
                          <a:endParaRPr lang="en-US" sz="800" dirty="0"/>
                        </a:p>
                        <a:p>
                          <a:pPr algn="ctr"/>
                          <a:r>
                            <a:rPr lang="el-GR" sz="800" dirty="0"/>
                            <a:t>Ω</a:t>
                          </a:r>
                          <a:endParaRPr lang="en-GB" sz="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5927131"/>
                      </a:ext>
                    </a:extLst>
                  </a:tr>
                  <a:tr h="418084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683" t="-500000" r="-50081" b="-83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sz="8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GB" sz="10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4999830"/>
                      </a:ext>
                    </a:extLst>
                  </a:tr>
                  <a:tr h="370078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683" t="-668852" r="-50081" b="-8344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GB" sz="8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GB" sz="10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0350249"/>
                      </a:ext>
                    </a:extLst>
                  </a:tr>
                  <a:tr h="483934">
                    <a:tc rowSpan="2">
                      <a:txBody>
                        <a:bodyPr/>
                        <a:lstStyle/>
                        <a:p>
                          <a:pPr algn="l"/>
                          <a:endParaRPr lang="en-GB" sz="8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8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PW voltage</a:t>
                          </a:r>
                          <a:endParaRPr lang="en-GB" sz="8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683" t="-593671" r="-50081" b="-544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sz="800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800" dirty="0"/>
                        </a:p>
                        <a:p>
                          <a:pPr algn="ctr"/>
                          <a:endParaRPr lang="en-GB" sz="800" dirty="0"/>
                        </a:p>
                        <a:p>
                          <a:pPr algn="ctr"/>
                          <a:r>
                            <a:rPr lang="en-GB" sz="800" dirty="0"/>
                            <a:t>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2716015"/>
                      </a:ext>
                    </a:extLst>
                  </a:tr>
                  <a:tr h="483934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683" t="-685000" r="-50081" b="-4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800" i="1" baseline="0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3737668"/>
                      </a:ext>
                    </a:extLst>
                  </a:tr>
                  <a:tr h="370777">
                    <a:tc rowSpan="2">
                      <a:txBody>
                        <a:bodyPr/>
                        <a:lstStyle/>
                        <a:p>
                          <a:pPr algn="l"/>
                          <a:endParaRPr lang="en-US" sz="8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l"/>
                          <a:r>
                            <a:rPr lang="en-US" sz="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PW R over Q</a:t>
                          </a:r>
                          <a:endParaRPr lang="en-GB" sz="8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683" t="-1029508" r="-50081" b="-473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sz="800" dirty="0"/>
                        </a:p>
                        <a:p>
                          <a:pPr algn="l"/>
                          <a:endParaRPr lang="en-GB" sz="800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800" dirty="0"/>
                        </a:p>
                        <a:p>
                          <a:pPr marL="0" marR="0" lvl="0" indent="0" algn="ctr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800" dirty="0"/>
                        </a:p>
                        <a:p>
                          <a:pPr marL="0" marR="0" lvl="0" indent="0" algn="ctr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800" dirty="0"/>
                            <a:t>Ω</a:t>
                          </a:r>
                          <a:endParaRPr lang="en-GB" sz="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81212445"/>
                      </a:ext>
                    </a:extLst>
                  </a:tr>
                  <a:tr h="419672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683" t="-998551" r="-50081" b="-3188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8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404062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378182" r="-45920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/>
                            <a:t>Peak of E field </a:t>
                          </a:r>
                          <a:endParaRPr lang="en-GB" sz="800" dirty="0"/>
                        </a:p>
                        <a:p>
                          <a:pPr algn="ctr"/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baseline="0" dirty="0"/>
                            <a:t>V/m</a:t>
                          </a:r>
                          <a:endParaRPr lang="en-GB" sz="800" baseline="0" dirty="0"/>
                        </a:p>
                        <a:p>
                          <a:pPr algn="ctr"/>
                          <a:endParaRPr lang="en-GB" sz="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55822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478182" r="-45920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/>
                            <a:t>Peak of H field</a:t>
                          </a:r>
                          <a:endParaRPr lang="en-GB" sz="800" dirty="0"/>
                        </a:p>
                        <a:p>
                          <a:pPr algn="ctr"/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/>
                            <a:t>T</a:t>
                          </a:r>
                          <a:endParaRPr lang="en-GB" sz="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073097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800" dirty="0"/>
                            <a:t>Q factor </a:t>
                          </a:r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068613"/>
                      </a:ext>
                    </a:extLst>
                  </a:tr>
                  <a:tr h="451612">
                    <a:tc>
                      <a:txBody>
                        <a:bodyPr/>
                        <a:lstStyle/>
                        <a:p>
                          <a:pPr algn="l"/>
                          <a:endParaRPr lang="en-US" sz="800" dirty="0"/>
                        </a:p>
                        <a:p>
                          <a:pPr algn="l"/>
                          <a:r>
                            <a:rPr lang="en-US" sz="800" dirty="0"/>
                            <a:t>G factor</a:t>
                          </a:r>
                          <a:endParaRPr lang="en-GB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683" t="-1220270" r="-50081" b="-13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sz="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413746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956906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9792000" y="7077600"/>
            <a:ext cx="212725" cy="230188"/>
          </a:xfrm>
        </p:spPr>
        <p:txBody>
          <a:bodyPr/>
          <a:lstStyle/>
          <a:p>
            <a:pPr>
              <a:defRPr/>
            </a:pPr>
            <a:fld id="{B9189EFD-10EA-49D1-81F9-4B92CC7DE2F1}" type="slidenum">
              <a:rPr lang="it-IT" altLang="it-IT" smtClean="0"/>
              <a:pPr>
                <a:defRPr/>
              </a:pPr>
              <a:t>42</a:t>
            </a:fld>
            <a:endParaRPr lang="it-IT" altLang="it-IT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2880072" y="189707"/>
            <a:ext cx="6696075" cy="936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3200" b="1" kern="0" cap="small" dirty="0"/>
              <a:t>Literature Survey</a:t>
            </a:r>
          </a:p>
          <a:p>
            <a:pPr eaLnBrk="1" hangingPunct="1">
              <a:defRPr/>
            </a:pPr>
            <a:r>
              <a:rPr lang="it-IT" altLang="it-IT" sz="2400" b="1" kern="0" cap="small" dirty="0"/>
              <a:t>Generation of Short Pulses in SPEAR3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751586" y="3275781"/>
            <a:ext cx="6166470" cy="2886676"/>
            <a:chOff x="268039" y="3275781"/>
            <a:chExt cx="6166470" cy="28866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5816" y="3347789"/>
              <a:ext cx="5858693" cy="235300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4900769" y="3275781"/>
              <a:ext cx="1003639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lang="en-GB" sz="1400" b="1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f1</a:t>
              </a:r>
            </a:p>
            <a:p>
              <a:pPr marL="0" marR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lang="en-GB" sz="1400" b="1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f2</a:t>
              </a:r>
            </a:p>
            <a:p>
              <a:pPr marL="0" marR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f1+f2</a:t>
              </a: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4968304" y="3419797"/>
              <a:ext cx="360000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4968304" y="3605409"/>
              <a:ext cx="360000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4968304" y="3779837"/>
              <a:ext cx="360000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 rot="16200000">
              <a:off x="-442168" y="4310024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tx1"/>
                  </a:solidFill>
                </a:rPr>
                <a:t>Deflecting Voltage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1927" y="5700792"/>
              <a:ext cx="60125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1"/>
                  </a:solidFill>
                </a:rPr>
                <a:t>-0.4            -0.2               0                0.2              0.4              0.6              0.8               1</a:t>
              </a:r>
            </a:p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z = c</a:t>
              </a:r>
              <a:r>
                <a:rPr lang="he-IL" sz="1200" b="1" dirty="0">
                  <a:solidFill>
                    <a:schemeClr val="tx1"/>
                  </a:solidFill>
                </a:rPr>
                <a:t>ז</a:t>
              </a:r>
              <a:r>
                <a:rPr lang="en-GB" sz="1200" b="1" dirty="0">
                  <a:solidFill>
                    <a:schemeClr val="tx1"/>
                  </a:solidFill>
                </a:rPr>
                <a:t>  (m)        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1646" y="1577450"/>
            <a:ext cx="3461383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</a:rPr>
              <a:t>1- frequency tilt &amp; cancel</a:t>
            </a:r>
          </a:p>
          <a:p>
            <a:r>
              <a:rPr lang="en-GB" sz="1400" dirty="0">
                <a:solidFill>
                  <a:schemeClr val="tx1"/>
                </a:solidFill>
              </a:rPr>
              <a:t>The bunch is crabbed at it passes through zero-crossing of transverse deflecting cavities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1760" y="2699717"/>
                <a:ext cx="3508972" cy="480971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solidFill>
                      <a:schemeClr val="tx1"/>
                    </a:solidFill>
                  </a:rPr>
                  <a:t>Two transverse deflecting cavities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GB" sz="18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GB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GB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GB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GB" sz="1800" b="1" dirty="0">
                  <a:solidFill>
                    <a:schemeClr val="tx1"/>
                  </a:solidFill>
                </a:endParaRPr>
              </a:p>
              <a:p>
                <a:r>
                  <a:rPr lang="en-GB" sz="1400" dirty="0">
                    <a:solidFill>
                      <a:schemeClr val="tx1"/>
                    </a:solidFill>
                  </a:rPr>
                  <a:t>6</a:t>
                </a:r>
                <a:r>
                  <a:rPr lang="en-GB" sz="1400" baseline="30000" dirty="0">
                    <a:solidFill>
                      <a:schemeClr val="tx1"/>
                    </a:solidFill>
                  </a:rPr>
                  <a:t>th</a:t>
                </a:r>
                <a:r>
                  <a:rPr lang="en-GB" sz="1400" dirty="0">
                    <a:solidFill>
                      <a:schemeClr val="tx1"/>
                    </a:solidFill>
                  </a:rPr>
                  <a:t> &amp; 6.5</a:t>
                </a:r>
                <a:r>
                  <a:rPr lang="en-GB" sz="1400" baseline="30000" dirty="0">
                    <a:solidFill>
                      <a:schemeClr val="tx1"/>
                    </a:solidFill>
                  </a:rPr>
                  <a:t>th</a:t>
                </a:r>
                <a:r>
                  <a:rPr lang="en-GB" sz="1400" dirty="0">
                    <a:solidFill>
                      <a:schemeClr val="tx1"/>
                    </a:solidFill>
                  </a:rPr>
                  <a:t> harmonic of 476.3 MHz to produce “beat frequency” kick waveform that crab-kick every other bucket with a combined voltage of 2-3 MV</a:t>
                </a:r>
              </a:p>
              <a:p>
                <a:endParaRPr lang="en-GB" sz="1400" dirty="0">
                  <a:solidFill>
                    <a:schemeClr val="tx1"/>
                  </a:solidFill>
                </a:endParaRPr>
              </a:p>
              <a:p>
                <a:endParaRPr lang="en-GB" sz="1400" dirty="0">
                  <a:solidFill>
                    <a:schemeClr val="tx1"/>
                  </a:solidFill>
                </a:endParaRPr>
              </a:p>
              <a:p>
                <a:endParaRPr lang="en-GB" sz="1400" dirty="0">
                  <a:solidFill>
                    <a:schemeClr val="tx1"/>
                  </a:solidFill>
                </a:endParaRPr>
              </a:p>
              <a:p>
                <a:endParaRPr lang="en-GB" sz="1400" dirty="0">
                  <a:solidFill>
                    <a:schemeClr val="tx1"/>
                  </a:solidFill>
                </a:endParaRPr>
              </a:p>
              <a:p>
                <a:endParaRPr lang="en-GB" sz="1400" dirty="0">
                  <a:solidFill>
                    <a:schemeClr val="tx1"/>
                  </a:solidFill>
                </a:endParaRPr>
              </a:p>
              <a:p>
                <a:r>
                  <a:rPr lang="en-GB" sz="1400" dirty="0">
                    <a:solidFill>
                      <a:schemeClr val="tx1"/>
                    </a:solidFill>
                  </a:rPr>
                  <a:t>For the exact cancellation at the centre of bunch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𝒏𝑽</m:t>
                        </m:r>
                      </m:e>
                      <m:sub>
                        <m:r>
                          <a:rPr lang="en-GB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GB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GB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GB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lang="pt-B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GB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>
                    <a:solidFill>
                      <a:schemeClr val="tx1"/>
                    </a:solidFill>
                  </a:rPr>
                  <a:t>. The slight over-compensation with V2 helps minimizing the perturbation to the whole bunch.</a:t>
                </a:r>
              </a:p>
              <a:p>
                <a:r>
                  <a:rPr lang="en-GB" sz="1400" dirty="0">
                    <a:solidFill>
                      <a:schemeClr val="tx1"/>
                    </a:solidFill>
                  </a:rPr>
                  <a:t>Coupling strength of crab cavity is proportional to product of its frequency &amp; deflecting voltage (</a:t>
                </a: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𝑒𝑘𝑉</m:t>
                        </m:r>
                      </m:num>
                      <m:den>
                        <m:sSub>
                          <m:sSubPr>
                            <m:ctrlP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14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0" y="2699717"/>
                <a:ext cx="3508972" cy="4809715"/>
              </a:xfrm>
              <a:prstGeom prst="rect">
                <a:avLst/>
              </a:prstGeom>
              <a:blipFill>
                <a:blip r:embed="rId3"/>
                <a:stretch>
                  <a:fillRect l="-1043" t="-3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18846"/>
          <a:stretch/>
        </p:blipFill>
        <p:spPr>
          <a:xfrm>
            <a:off x="3533029" y="1476348"/>
            <a:ext cx="6258971" cy="12083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52" y="4701447"/>
            <a:ext cx="2053150" cy="97811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843510" y="6174680"/>
            <a:ext cx="57326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b="1" dirty="0">
                <a:solidFill>
                  <a:schemeClr val="tx1"/>
                </a:solidFill>
              </a:rPr>
              <a:t>APS-SPX </a:t>
            </a:r>
          </a:p>
          <a:p>
            <a:pPr marL="1027113" lvl="1" indent="-285750">
              <a:buFont typeface="Wingdings" panose="05000000000000000000" pitchFamily="2" charset="2"/>
              <a:buChar char="q"/>
            </a:pPr>
            <a:r>
              <a:rPr lang="en-GB" sz="1400" dirty="0">
                <a:solidFill>
                  <a:schemeClr val="tx1"/>
                </a:solidFill>
              </a:rPr>
              <a:t>Crab cavity frequency: 2815 MHz</a:t>
            </a:r>
          </a:p>
          <a:p>
            <a:pPr marL="1027113" lvl="1" indent="-285750">
              <a:buFont typeface="Wingdings" panose="05000000000000000000" pitchFamily="2" charset="2"/>
              <a:buChar char="q"/>
            </a:pPr>
            <a:r>
              <a:rPr lang="en-GB" sz="1400" dirty="0">
                <a:solidFill>
                  <a:schemeClr val="tx1"/>
                </a:solidFill>
              </a:rPr>
              <a:t>Transverse kick: 2 MV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b="1" dirty="0">
                <a:solidFill>
                  <a:schemeClr val="tx1"/>
                </a:solidFill>
              </a:rPr>
              <a:t>SPEAR3</a:t>
            </a:r>
          </a:p>
          <a:p>
            <a:pPr marL="1027113" lvl="1" indent="-285750">
              <a:buFont typeface="Wingdings" panose="05000000000000000000" pitchFamily="2" charset="2"/>
              <a:buChar char="q"/>
            </a:pPr>
            <a:r>
              <a:rPr lang="en-GB" sz="1400" dirty="0">
                <a:solidFill>
                  <a:schemeClr val="tx1"/>
                </a:solidFill>
              </a:rPr>
              <a:t>Crab cavity frequency: 2858 MHz</a:t>
            </a:r>
          </a:p>
          <a:p>
            <a:pPr marL="1027113" lvl="1" indent="-285750">
              <a:buFont typeface="Wingdings" panose="05000000000000000000" pitchFamily="2" charset="2"/>
              <a:buChar char="q"/>
            </a:pPr>
            <a:r>
              <a:rPr lang="en-GB" sz="1400" dirty="0">
                <a:solidFill>
                  <a:schemeClr val="tx1"/>
                </a:solidFill>
              </a:rPr>
              <a:t>Transverse kick: 1.93 MV</a:t>
            </a:r>
          </a:p>
        </p:txBody>
      </p:sp>
    </p:spTree>
    <p:extLst>
      <p:ext uri="{BB962C8B-B14F-4D97-AF65-F5344CB8AC3E}">
        <p14:creationId xmlns:p14="http://schemas.microsoft.com/office/powerpoint/2010/main" val="36725332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7051"/>
          <a:stretch/>
        </p:blipFill>
        <p:spPr>
          <a:xfrm>
            <a:off x="131763" y="3862597"/>
            <a:ext cx="9795411" cy="3191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26" y="1187549"/>
            <a:ext cx="9547115" cy="225788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3 cav System + Tapers</a:t>
            </a:r>
            <a:endParaRPr lang="it-IT" altLang="it-IT" sz="3200" b="1" cap="small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90826" y="1691605"/>
            <a:ext cx="9547115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4554146" y="1578224"/>
                <a:ext cx="737034" cy="246221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250 </m:t>
                    </m:r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sz="1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146" y="1578224"/>
                <a:ext cx="737034" cy="246221"/>
              </a:xfrm>
              <a:prstGeom prst="rect">
                <a:avLst/>
              </a:prstGeom>
              <a:blipFill>
                <a:blip r:embed="rId5"/>
                <a:stretch>
                  <a:fillRect b="-95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 rot="19300731">
                <a:off x="4362531" y="3520973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300731">
                <a:off x="4362531" y="3520973"/>
                <a:ext cx="1457114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 rot="19383859">
                <a:off x="2648243" y="3644739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383859">
                <a:off x="2648243" y="3644739"/>
                <a:ext cx="1457114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 rot="19352517">
                <a:off x="6074815" y="3659678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352517">
                <a:off x="6074815" y="3659678"/>
                <a:ext cx="1457114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2448024" y="1880135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7128544" y="1875192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4922663" y="2467407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cav2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82852" b="54727"/>
          <a:stretch/>
        </p:blipFill>
        <p:spPr>
          <a:xfrm>
            <a:off x="8352680" y="3995861"/>
            <a:ext cx="1485261" cy="1059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79" y="858595"/>
            <a:ext cx="2435383" cy="7387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5586" y="863772"/>
            <a:ext cx="2882355" cy="7666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292997" y="704876"/>
            <a:ext cx="109863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Eliptical Profile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8568704" y="704876"/>
            <a:ext cx="1269237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RhombiodalProfile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285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3 cav System + Tapers (HOMs)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7391920"/>
              </p:ext>
            </p:extLst>
          </p:nvPr>
        </p:nvGraphicFramePr>
        <p:xfrm>
          <a:off x="143769" y="1272955"/>
          <a:ext cx="4680520" cy="3154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6201193"/>
              </p:ext>
            </p:extLst>
          </p:nvPr>
        </p:nvGraphicFramePr>
        <p:xfrm>
          <a:off x="4896295" y="1272955"/>
          <a:ext cx="4968553" cy="3154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2863990"/>
              </p:ext>
            </p:extLst>
          </p:nvPr>
        </p:nvGraphicFramePr>
        <p:xfrm>
          <a:off x="71763" y="4283893"/>
          <a:ext cx="9793085" cy="314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0122776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3 cav System + Tapers + 2CR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3098990"/>
              </p:ext>
            </p:extLst>
          </p:nvPr>
        </p:nvGraphicFramePr>
        <p:xfrm>
          <a:off x="75101" y="1485633"/>
          <a:ext cx="4893204" cy="3014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9183241"/>
              </p:ext>
            </p:extLst>
          </p:nvPr>
        </p:nvGraphicFramePr>
        <p:xfrm>
          <a:off x="4936590" y="1485633"/>
          <a:ext cx="5041454" cy="3014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4582700"/>
              </p:ext>
            </p:extLst>
          </p:nvPr>
        </p:nvGraphicFramePr>
        <p:xfrm>
          <a:off x="143768" y="4427909"/>
          <a:ext cx="9793981" cy="2961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7607153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6452"/>
          <a:stretch/>
        </p:blipFill>
        <p:spPr>
          <a:xfrm>
            <a:off x="286279" y="4571925"/>
            <a:ext cx="9610324" cy="2390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79" y="2118777"/>
            <a:ext cx="9550348" cy="208275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3 cav System + Tapers</a:t>
            </a:r>
            <a:endParaRPr lang="it-IT" altLang="it-IT" sz="3200" b="1" cap="small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90826" y="2313660"/>
            <a:ext cx="9547115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4554146" y="2200279"/>
                <a:ext cx="737034" cy="246221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350 </m:t>
                    </m:r>
                    <m:r>
                      <a:rPr lang="it-IT" sz="1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sz="1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146" y="2200279"/>
                <a:ext cx="737034" cy="246221"/>
              </a:xfrm>
              <a:prstGeom prst="rect">
                <a:avLst/>
              </a:prstGeom>
              <a:blipFill>
                <a:blip r:embed="rId5"/>
                <a:stretch>
                  <a:fillRect b="-95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4275796" y="4201533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796" y="4201533"/>
                <a:ext cx="1457114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1799952" y="4201533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952" y="4201533"/>
                <a:ext cx="1457114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6751640" y="4201533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640" y="4201533"/>
                <a:ext cx="1457114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2375974" y="2777404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7128544" y="2729789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4752325" y="3442647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cav2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965" y="1108237"/>
            <a:ext cx="2435383" cy="7387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4272" y="1113414"/>
            <a:ext cx="2882355" cy="7666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291683" y="954518"/>
            <a:ext cx="109863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Eliptical Profile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8567390" y="954518"/>
            <a:ext cx="1269237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RhombiodalProfile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 rot="2084182">
            <a:off x="3079368" y="2491338"/>
            <a:ext cx="913970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ring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 rot="2084182">
            <a:off x="5406297" y="2475233"/>
            <a:ext cx="913970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ring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2375974" y="5409270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7128544" y="5364013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4752325" y="6053896"/>
            <a:ext cx="504056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cav2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 rot="2084182">
            <a:off x="3245772" y="5122368"/>
            <a:ext cx="913970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ring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 rot="2084182">
            <a:off x="5572701" y="5106263"/>
            <a:ext cx="913970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ring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 rot="2084182">
            <a:off x="745484" y="5140940"/>
            <a:ext cx="913970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ring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 rot="2084182">
            <a:off x="8110404" y="5140940"/>
            <a:ext cx="913970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ring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245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3 cav System + Tapers + </a:t>
            </a:r>
            <a:r>
              <a:rPr lang="it-IT" altLang="it-IT" sz="3200" b="1" cap="small" dirty="0"/>
              <a:t>4</a:t>
            </a:r>
            <a:r>
              <a:rPr lang="it-IT" altLang="it-IT" sz="3200" b="1" cap="small" dirty="0" smtClean="0"/>
              <a:t>CR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4008976"/>
              </p:ext>
            </p:extLst>
          </p:nvPr>
        </p:nvGraphicFramePr>
        <p:xfrm>
          <a:off x="0" y="4355901"/>
          <a:ext cx="4950000" cy="30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599645"/>
              </p:ext>
            </p:extLst>
          </p:nvPr>
        </p:nvGraphicFramePr>
        <p:xfrm>
          <a:off x="34812" y="1233974"/>
          <a:ext cx="4950000" cy="30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0000000-0008-0000-05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2252929"/>
              </p:ext>
            </p:extLst>
          </p:nvPr>
        </p:nvGraphicFramePr>
        <p:xfrm>
          <a:off x="4919011" y="1295901"/>
          <a:ext cx="4950000" cy="30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0000000-0008-0000-05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3132066"/>
              </p:ext>
            </p:extLst>
          </p:nvPr>
        </p:nvGraphicFramePr>
        <p:xfrm>
          <a:off x="4987750" y="4293974"/>
          <a:ext cx="4950000" cy="30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3312120" y="1403573"/>
            <a:ext cx="1457114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2- copper ring system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8262120" y="4463573"/>
            <a:ext cx="1457114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tx1"/>
                </a:solidFill>
                <a:latin typeface="Cambria Math" panose="02040503050406030204" pitchFamily="18" charset="0"/>
              </a:rPr>
              <a:t>4</a:t>
            </a:r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- copper ring system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3240112" y="4463573"/>
            <a:ext cx="1457114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2- copper ring system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8191711" y="1403573"/>
            <a:ext cx="1457114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tx1"/>
                </a:solidFill>
                <a:latin typeface="Cambria Math" panose="02040503050406030204" pitchFamily="18" charset="0"/>
              </a:rPr>
              <a:t>4</a:t>
            </a:r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- copper ring system </a:t>
            </a:r>
          </a:p>
        </p:txBody>
      </p:sp>
    </p:spTree>
    <p:extLst>
      <p:ext uri="{BB962C8B-B14F-4D97-AF65-F5344CB8AC3E}">
        <p14:creationId xmlns:p14="http://schemas.microsoft.com/office/powerpoint/2010/main" val="39885445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3 cav System + Tapers + </a:t>
            </a:r>
            <a:r>
              <a:rPr lang="it-IT" altLang="it-IT" sz="3200" b="1" cap="small" dirty="0"/>
              <a:t>4</a:t>
            </a:r>
            <a:r>
              <a:rPr lang="it-IT" altLang="it-IT" sz="3200" b="1" cap="small" dirty="0" smtClean="0"/>
              <a:t>CR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9220245"/>
              </p:ext>
            </p:extLst>
          </p:nvPr>
        </p:nvGraphicFramePr>
        <p:xfrm>
          <a:off x="138856" y="1165391"/>
          <a:ext cx="9793981" cy="2961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0000000-0008-0000-0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1852146"/>
              </p:ext>
            </p:extLst>
          </p:nvPr>
        </p:nvGraphicFramePr>
        <p:xfrm>
          <a:off x="137237" y="4172219"/>
          <a:ext cx="9795600" cy="296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976526" y="4355901"/>
            <a:ext cx="1457114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tx1"/>
                </a:solidFill>
                <a:latin typeface="Cambria Math" panose="02040503050406030204" pitchFamily="18" charset="0"/>
              </a:rPr>
              <a:t>4</a:t>
            </a:r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- copper ring system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976526" y="1331565"/>
            <a:ext cx="1457114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2- copper ring system </a:t>
            </a:r>
          </a:p>
        </p:txBody>
      </p:sp>
    </p:spTree>
    <p:extLst>
      <p:ext uri="{BB962C8B-B14F-4D97-AF65-F5344CB8AC3E}">
        <p14:creationId xmlns:p14="http://schemas.microsoft.com/office/powerpoint/2010/main" val="495039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3 cav System: QL Comparison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896924"/>
              </p:ext>
            </p:extLst>
          </p:nvPr>
        </p:nvGraphicFramePr>
        <p:xfrm>
          <a:off x="359792" y="1475581"/>
          <a:ext cx="9289033" cy="5544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58806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BE0C1E-B857-49FC-B730-DAE32961A24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9720263" y="7038975"/>
            <a:ext cx="212725" cy="2301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5</a:t>
            </a:fld>
            <a:endParaRPr lang="it-IT" altLang="it-IT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174F94-1A51-4FCC-9AB4-FB1AEFB1B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951941"/>
              </p:ext>
            </p:extLst>
          </p:nvPr>
        </p:nvGraphicFramePr>
        <p:xfrm>
          <a:off x="391660" y="2339677"/>
          <a:ext cx="9208520" cy="391682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984595">
                  <a:extLst>
                    <a:ext uri="{9D8B030D-6E8A-4147-A177-3AD203B41FA5}">
                      <a16:colId xmlns:a16="http://schemas.microsoft.com/office/drawing/2014/main" val="4022109471"/>
                    </a:ext>
                  </a:extLst>
                </a:gridCol>
                <a:gridCol w="1925365">
                  <a:extLst>
                    <a:ext uri="{9D8B030D-6E8A-4147-A177-3AD203B41FA5}">
                      <a16:colId xmlns:a16="http://schemas.microsoft.com/office/drawing/2014/main" val="2920791392"/>
                    </a:ext>
                  </a:extLst>
                </a:gridCol>
                <a:gridCol w="2025360">
                  <a:extLst>
                    <a:ext uri="{9D8B030D-6E8A-4147-A177-3AD203B41FA5}">
                      <a16:colId xmlns:a16="http://schemas.microsoft.com/office/drawing/2014/main" val="3939012760"/>
                    </a:ext>
                  </a:extLst>
                </a:gridCol>
                <a:gridCol w="2082444">
                  <a:extLst>
                    <a:ext uri="{9D8B030D-6E8A-4147-A177-3AD203B41FA5}">
                      <a16:colId xmlns:a16="http://schemas.microsoft.com/office/drawing/2014/main" val="663053717"/>
                    </a:ext>
                  </a:extLst>
                </a:gridCol>
                <a:gridCol w="1190756">
                  <a:extLst>
                    <a:ext uri="{9D8B030D-6E8A-4147-A177-3AD203B41FA5}">
                      <a16:colId xmlns:a16="http://schemas.microsoft.com/office/drawing/2014/main" val="1027775312"/>
                    </a:ext>
                  </a:extLst>
                </a:gridCol>
              </a:tblGrid>
              <a:tr h="408825">
                <a:tc>
                  <a:txBody>
                    <a:bodyPr/>
                    <a:lstStyle/>
                    <a:p>
                      <a:r>
                        <a:rPr lang="en-US" sz="2400" b="0" dirty="0"/>
                        <a:t>Parameter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Elettra</a:t>
                      </a:r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2.0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FF00FF"/>
                          </a:solidFill>
                        </a:rPr>
                        <a:t>Crab Cavities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FERMI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Units</a:t>
                      </a:r>
                    </a:p>
                  </a:txBody>
                  <a:tcPr marL="100806" marR="100806" marT="50403" marB="50403" anchor="ctr"/>
                </a:tc>
                <a:extLst>
                  <a:ext uri="{0D108BD9-81ED-4DB2-BD59-A6C34878D82A}">
                    <a16:rowId xmlns:a16="http://schemas.microsoft.com/office/drawing/2014/main" val="659237881"/>
                  </a:ext>
                </a:extLst>
              </a:tr>
              <a:tr h="408825">
                <a:tc>
                  <a:txBody>
                    <a:bodyPr/>
                    <a:lstStyle/>
                    <a:p>
                      <a:r>
                        <a:rPr lang="en-US" sz="1600" dirty="0"/>
                        <a:t>Spectral range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0.02 - 50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marL="0" marR="0" lvl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0.1 - 10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0.01 – 0.7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keV</a:t>
                      </a:r>
                    </a:p>
                  </a:txBody>
                  <a:tcPr marL="100806" marR="100806" marT="50403" marB="50403" anchor="ctr"/>
                </a:tc>
                <a:extLst>
                  <a:ext uri="{0D108BD9-81ED-4DB2-BD59-A6C34878D82A}">
                    <a16:rowId xmlns:a16="http://schemas.microsoft.com/office/drawing/2014/main" val="3274424312"/>
                  </a:ext>
                </a:extLst>
              </a:tr>
              <a:tr h="408825">
                <a:tc>
                  <a:txBody>
                    <a:bodyPr/>
                    <a:lstStyle/>
                    <a:p>
                      <a:r>
                        <a:rPr lang="en-US" sz="1600" dirty="0"/>
                        <a:t>Rep. rate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 – 400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Symbol" panose="05050102010706020507" pitchFamily="18" charset="2"/>
                        </a:rPr>
                        <a:t>0.1 – </a:t>
                      </a:r>
                      <a:r>
                        <a:rPr lang="en-US" sz="1600" dirty="0"/>
                        <a:t>1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0.05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MHz</a:t>
                      </a:r>
                    </a:p>
                  </a:txBody>
                  <a:tcPr marL="100806" marR="100806" marT="50403" marB="50403" anchor="ctr"/>
                </a:tc>
                <a:extLst>
                  <a:ext uri="{0D108BD9-81ED-4DB2-BD59-A6C34878D82A}">
                    <a16:rowId xmlns:a16="http://schemas.microsoft.com/office/drawing/2014/main" val="1937729376"/>
                  </a:ext>
                </a:extLst>
              </a:tr>
              <a:tr h="408825">
                <a:tc>
                  <a:txBody>
                    <a:bodyPr/>
                    <a:lstStyle/>
                    <a:p>
                      <a:r>
                        <a:rPr lang="en-US" sz="1600" dirty="0"/>
                        <a:t>Pulse duration, rms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 – 2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0.005 – 0.1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ps</a:t>
                      </a:r>
                      <a:endParaRPr lang="en-US" sz="1600" dirty="0"/>
                    </a:p>
                  </a:txBody>
                  <a:tcPr marL="100806" marR="100806" marT="50403" marB="50403" anchor="ctr"/>
                </a:tc>
                <a:extLst>
                  <a:ext uri="{0D108BD9-81ED-4DB2-BD59-A6C34878D82A}">
                    <a16:rowId xmlns:a16="http://schemas.microsoft.com/office/drawing/2014/main" val="2963290375"/>
                  </a:ext>
                </a:extLst>
              </a:tr>
              <a:tr h="408825">
                <a:tc>
                  <a:txBody>
                    <a:bodyPr/>
                    <a:lstStyle/>
                    <a:p>
                      <a:r>
                        <a:rPr lang="en-US" sz="1600" dirty="0"/>
                        <a:t>Flux at sample, </a:t>
                      </a:r>
                      <a:r>
                        <a:rPr lang="en-US" sz="1600" dirty="0" err="1"/>
                        <a:t>ave</a:t>
                      </a:r>
                      <a:endParaRPr lang="en-US" sz="1600" dirty="0"/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  <a:r>
                        <a:rPr lang="en-US" sz="1600" baseline="30000" dirty="0"/>
                        <a:t>6</a:t>
                      </a:r>
                      <a:r>
                        <a:rPr lang="en-US" sz="1600" dirty="0"/>
                        <a:t> – 10</a:t>
                      </a:r>
                      <a:r>
                        <a:rPr lang="en-US" sz="1600" baseline="30000" dirty="0"/>
                        <a:t>13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marL="0" marR="0" lvl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</a:t>
                      </a:r>
                      <a:r>
                        <a:rPr lang="en-US" sz="1600" baseline="30000" dirty="0"/>
                        <a:t>5</a:t>
                      </a:r>
                      <a:r>
                        <a:rPr lang="en-US" sz="1600" dirty="0"/>
                        <a:t> – 10</a:t>
                      </a:r>
                      <a:r>
                        <a:rPr lang="en-US" sz="1600" baseline="30000" dirty="0"/>
                        <a:t>9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marL="0" marR="0" lvl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</a:t>
                      </a:r>
                      <a:r>
                        <a:rPr lang="en-US" sz="1600" baseline="30000" dirty="0"/>
                        <a:t>9</a:t>
                      </a:r>
                      <a:r>
                        <a:rPr lang="en-US" sz="1600" dirty="0"/>
                        <a:t> – 10</a:t>
                      </a:r>
                      <a:r>
                        <a:rPr lang="en-US" sz="1600" baseline="30000" dirty="0"/>
                        <a:t>13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ph</a:t>
                      </a:r>
                      <a:r>
                        <a:rPr lang="en-US" sz="1600" dirty="0"/>
                        <a:t>/sec</a:t>
                      </a:r>
                    </a:p>
                  </a:txBody>
                  <a:tcPr marL="100806" marR="100806" marT="50403" marB="50403" anchor="ctr"/>
                </a:tc>
                <a:extLst>
                  <a:ext uri="{0D108BD9-81ED-4DB2-BD59-A6C34878D82A}">
                    <a16:rowId xmlns:a16="http://schemas.microsoft.com/office/drawing/2014/main" val="1821299424"/>
                  </a:ext>
                </a:extLst>
              </a:tr>
              <a:tr h="408825">
                <a:tc>
                  <a:txBody>
                    <a:bodyPr/>
                    <a:lstStyle/>
                    <a:p>
                      <a:r>
                        <a:rPr lang="en-US" sz="1600" dirty="0"/>
                        <a:t>Spectral resolution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marL="0" marR="0" lvl="0" indent="0" algn="ctr" defTabSz="3702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</a:t>
                      </a:r>
                      <a:r>
                        <a:rPr lang="en-US" sz="1600" baseline="30000" dirty="0"/>
                        <a:t>-5</a:t>
                      </a:r>
                      <a:r>
                        <a:rPr lang="en-US" sz="1600" dirty="0"/>
                        <a:t> – 10</a:t>
                      </a:r>
                      <a:r>
                        <a:rPr lang="en-US" sz="1600" baseline="30000" dirty="0"/>
                        <a:t>-4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  <a:r>
                        <a:rPr lang="en-US" sz="1600" baseline="30000" dirty="0"/>
                        <a:t>-4</a:t>
                      </a:r>
                      <a:endParaRPr lang="en-US" sz="1600" dirty="0"/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  <a:r>
                        <a:rPr lang="en-US" sz="1600" baseline="30000" dirty="0"/>
                        <a:t>-4</a:t>
                      </a:r>
                      <a:r>
                        <a:rPr lang="en-US" sz="1600" dirty="0"/>
                        <a:t> – 10</a:t>
                      </a:r>
                      <a:r>
                        <a:rPr lang="en-US" sz="1600" baseline="30000" dirty="0"/>
                        <a:t>-3</a:t>
                      </a:r>
                      <a:r>
                        <a:rPr lang="en-US" sz="1600" baseline="0" dirty="0"/>
                        <a:t> (w/o mono)</a:t>
                      </a:r>
                      <a:endParaRPr lang="en-US" sz="1600" dirty="0"/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100806" marR="100806" marT="50403" marB="50403" anchor="ctr"/>
                </a:tc>
                <a:extLst>
                  <a:ext uri="{0D108BD9-81ED-4DB2-BD59-A6C34878D82A}">
                    <a16:rowId xmlns:a16="http://schemas.microsoft.com/office/drawing/2014/main" val="916815217"/>
                  </a:ext>
                </a:extLst>
              </a:tr>
              <a:tr h="408825">
                <a:tc>
                  <a:txBody>
                    <a:bodyPr/>
                    <a:lstStyle/>
                    <a:p>
                      <a:r>
                        <a:rPr lang="en-US" sz="1600" dirty="0"/>
                        <a:t>Polarization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all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all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all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100806" marR="100806" marT="50403" marB="50403" anchor="ctr"/>
                </a:tc>
                <a:extLst>
                  <a:ext uri="{0D108BD9-81ED-4DB2-BD59-A6C34878D82A}">
                    <a16:rowId xmlns:a16="http://schemas.microsoft.com/office/drawing/2014/main" val="1593795194"/>
                  </a:ext>
                </a:extLst>
              </a:tr>
              <a:tr h="408825">
                <a:tc>
                  <a:txBody>
                    <a:bodyPr/>
                    <a:lstStyle/>
                    <a:p>
                      <a:r>
                        <a:rPr lang="en-US" sz="1600" dirty="0"/>
                        <a:t>Coherence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Hor. ≤ 1 keV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Hor. &lt; 0.5 keV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full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100806" marR="100806" marT="50403" marB="50403" anchor="ctr"/>
                </a:tc>
                <a:extLst>
                  <a:ext uri="{0D108BD9-81ED-4DB2-BD59-A6C34878D82A}">
                    <a16:rowId xmlns:a16="http://schemas.microsoft.com/office/drawing/2014/main" val="4197001024"/>
                  </a:ext>
                </a:extLst>
              </a:tr>
              <a:tr h="408825">
                <a:tc>
                  <a:txBody>
                    <a:bodyPr/>
                    <a:lstStyle/>
                    <a:p>
                      <a:r>
                        <a:rPr lang="en-US" sz="1600" dirty="0"/>
                        <a:t># Beamlines / Run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 10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 2</a:t>
                      </a:r>
                    </a:p>
                  </a:txBody>
                  <a:tcPr marL="100806" marR="100806" marT="50403" marB="50403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100806" marR="100806" marT="50403" marB="50403" anchor="ctr"/>
                </a:tc>
                <a:extLst>
                  <a:ext uri="{0D108BD9-81ED-4DB2-BD59-A6C34878D82A}">
                    <a16:rowId xmlns:a16="http://schemas.microsoft.com/office/drawing/2014/main" val="226656935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B879C4B-BA9C-447F-95CF-026728750215}"/>
              </a:ext>
            </a:extLst>
          </p:cNvPr>
          <p:cNvSpPr/>
          <p:nvPr/>
        </p:nvSpPr>
        <p:spPr bwMode="auto">
          <a:xfrm>
            <a:off x="4554533" y="2815981"/>
            <a:ext cx="1508293" cy="34405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06" tIns="50403" rIns="100806" bIns="50403" numCol="1" rtlCol="0" anchor="t" anchorCtr="0" compatLnSpc="1">
            <a:prstTxWarp prst="textNoShape">
              <a:avLst/>
            </a:prstTxWarp>
          </a:bodyPr>
          <a:lstStyle/>
          <a:p>
            <a:pPr defTabSz="495268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2646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7A81B7-78C9-4D7D-B661-DB16BB6FBBFD}"/>
              </a:ext>
            </a:extLst>
          </p:cNvPr>
          <p:cNvSpPr/>
          <p:nvPr/>
        </p:nvSpPr>
        <p:spPr bwMode="auto">
          <a:xfrm>
            <a:off x="4372575" y="2455827"/>
            <a:ext cx="1872208" cy="283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06" tIns="50403" rIns="100806" bIns="50403" numCol="1" rtlCol="0" anchor="t" anchorCtr="0" compatLnSpc="1">
            <a:prstTxWarp prst="textNoShape">
              <a:avLst/>
            </a:prstTxWarp>
          </a:bodyPr>
          <a:lstStyle/>
          <a:p>
            <a:pPr defTabSz="495268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2646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1B549D-E51A-465C-A922-F7FB6E4A8284}"/>
              </a:ext>
            </a:extLst>
          </p:cNvPr>
          <p:cNvSpPr/>
          <p:nvPr/>
        </p:nvSpPr>
        <p:spPr bwMode="auto">
          <a:xfrm>
            <a:off x="2728704" y="2855673"/>
            <a:ext cx="6747625" cy="1508293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06" tIns="50403" rIns="100806" bIns="50403" numCol="1" rtlCol="0" anchor="t" anchorCtr="0" compatLnSpc="1">
            <a:prstTxWarp prst="textNoShape">
              <a:avLst/>
            </a:prstTxWarp>
          </a:bodyPr>
          <a:lstStyle/>
          <a:p>
            <a:pPr defTabSz="495268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2646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20A523-ED8B-404F-A5A9-ABAF82FD6EA3}"/>
              </a:ext>
            </a:extLst>
          </p:cNvPr>
          <p:cNvSpPr/>
          <p:nvPr/>
        </p:nvSpPr>
        <p:spPr bwMode="auto">
          <a:xfrm>
            <a:off x="2728704" y="5938969"/>
            <a:ext cx="6747625" cy="317535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06" tIns="50403" rIns="100806" bIns="50403" numCol="1" rtlCol="0" anchor="t" anchorCtr="0" compatLnSpc="1">
            <a:prstTxWarp prst="textNoShape">
              <a:avLst/>
            </a:prstTxWarp>
          </a:bodyPr>
          <a:lstStyle/>
          <a:p>
            <a:pPr defTabSz="495268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2646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880072" y="189707"/>
            <a:ext cx="6696075" cy="936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3200" b="1" kern="0" cap="small" dirty="0" smtClean="0"/>
              <a:t>Elettra </a:t>
            </a:r>
            <a:r>
              <a:rPr lang="it-IT" altLang="it-IT" sz="3200" b="1" kern="0" cap="small" dirty="0" smtClean="0"/>
              <a:t>2,0</a:t>
            </a:r>
          </a:p>
          <a:p>
            <a:pPr eaLnBrk="1" hangingPunct="1">
              <a:defRPr/>
            </a:pPr>
            <a:r>
              <a:rPr lang="it-IT" altLang="it-IT" sz="3200" b="1" kern="0" cap="small" dirty="0" smtClean="0"/>
              <a:t>Timing </a:t>
            </a:r>
            <a:r>
              <a:rPr lang="it-IT" altLang="it-IT" sz="3200" b="1" kern="0" cap="small" dirty="0" smtClean="0"/>
              <a:t>Mode</a:t>
            </a:r>
            <a:endParaRPr lang="it-IT" altLang="it-IT" sz="3200" b="1" kern="0" cap="small" dirty="0"/>
          </a:p>
        </p:txBody>
      </p:sp>
    </p:spTree>
    <p:extLst>
      <p:ext uri="{BB962C8B-B14F-4D97-AF65-F5344CB8AC3E}">
        <p14:creationId xmlns:p14="http://schemas.microsoft.com/office/powerpoint/2010/main" val="30932048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0000000-0008-0000-06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9000943"/>
              </p:ext>
            </p:extLst>
          </p:nvPr>
        </p:nvGraphicFramePr>
        <p:xfrm>
          <a:off x="143768" y="4272918"/>
          <a:ext cx="981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840760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3 cav System + Tapers + CR Steel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5436159"/>
              </p:ext>
            </p:extLst>
          </p:nvPr>
        </p:nvGraphicFramePr>
        <p:xfrm>
          <a:off x="143768" y="1043533"/>
          <a:ext cx="981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918000" y="1177200"/>
            <a:ext cx="2088232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tapers (150 mm)+2 rings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918000" y="4356000"/>
            <a:ext cx="2088232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Steel tapers (150 mm)+2 rings</a:t>
            </a:r>
          </a:p>
        </p:txBody>
      </p:sp>
    </p:spTree>
    <p:extLst>
      <p:ext uri="{BB962C8B-B14F-4D97-AF65-F5344CB8AC3E}">
        <p14:creationId xmlns:p14="http://schemas.microsoft.com/office/powerpoint/2010/main" val="3793133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5AB5FE0-94F0-48A1-B78B-8F711B4C91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6895703"/>
              </p:ext>
            </p:extLst>
          </p:nvPr>
        </p:nvGraphicFramePr>
        <p:xfrm>
          <a:off x="144000" y="4273200"/>
          <a:ext cx="981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5AB5FE0-94F0-48A1-B78B-8F711B4C91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1358954"/>
              </p:ext>
            </p:extLst>
          </p:nvPr>
        </p:nvGraphicFramePr>
        <p:xfrm>
          <a:off x="144000" y="1044000"/>
          <a:ext cx="981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840760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3 cav System + Tapers + CR Steel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919606" y="1177821"/>
            <a:ext cx="2088232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tapers (350 mm)+2 rings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919606" y="4355176"/>
            <a:ext cx="2088232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Steel tapers (350 mm)+2 rings</a:t>
            </a:r>
          </a:p>
        </p:txBody>
      </p:sp>
    </p:spTree>
    <p:extLst>
      <p:ext uri="{BB962C8B-B14F-4D97-AF65-F5344CB8AC3E}">
        <p14:creationId xmlns:p14="http://schemas.microsoft.com/office/powerpoint/2010/main" val="17138170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5AB5FE0-94F0-48A1-B78B-8F711B4C91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2885543"/>
              </p:ext>
            </p:extLst>
          </p:nvPr>
        </p:nvGraphicFramePr>
        <p:xfrm>
          <a:off x="144000" y="4273200"/>
          <a:ext cx="981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5AB5FE0-94F0-48A1-B78B-8F711B4C913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4000" y="1044000"/>
          <a:ext cx="981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FDDA48F8-D5B2-8425-21DD-324565EA17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840760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/>
              <a:t>QMiR Elettra</a:t>
            </a:r>
            <a:br>
              <a:rPr lang="it-IT" altLang="it-IT" sz="3200" b="1" cap="small" dirty="0"/>
            </a:br>
            <a:r>
              <a:rPr lang="it-IT" altLang="it-IT" sz="3200" b="1" cap="small" dirty="0" smtClean="0"/>
              <a:t>3 cav System + Tapers + CR Steel</a:t>
            </a:r>
            <a:endParaRPr lang="it-IT" altLang="it-IT" sz="3200" b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Cav.2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=3.24763 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3,25</m:t>
                          </m:r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636" y="43084"/>
                <a:ext cx="1457114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/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Cav.1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𝐹𝑒𝑞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= 2.99</m:t>
                      </m:r>
                      <m:r>
                        <a:rPr lang="it-IT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866</m:t>
                      </m:r>
                      <m:r>
                        <a:rPr lang="en-US" sz="1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𝑒𝑥𝑡</m:t>
                      </m:r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1,26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C0DBA2-8913-9855-C113-B8524D45C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68" y="43084"/>
                <a:ext cx="1457114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919606" y="1177200"/>
            <a:ext cx="2088232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Copper tapers (450 mm)+2 rings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C0DBA2-8913-9855-C113-B8524D45C17E}"/>
              </a:ext>
            </a:extLst>
          </p:cNvPr>
          <p:cNvSpPr txBox="1"/>
          <p:nvPr/>
        </p:nvSpPr>
        <p:spPr>
          <a:xfrm>
            <a:off x="919606" y="4355176"/>
            <a:ext cx="2088232" cy="24622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Steel tapers (450 mm)+2 rings</a:t>
            </a:r>
          </a:p>
        </p:txBody>
      </p:sp>
    </p:spTree>
    <p:extLst>
      <p:ext uri="{BB962C8B-B14F-4D97-AF65-F5344CB8AC3E}">
        <p14:creationId xmlns:p14="http://schemas.microsoft.com/office/powerpoint/2010/main" val="81394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143766" y="3757802"/>
                <a:ext cx="5616625" cy="33765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solidFill>
                      <a:schemeClr val="tx1"/>
                    </a:solidFill>
                  </a:rPr>
                  <a:t>Two transverse deflecting cavities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GB" sz="18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GB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GB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GB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GB" sz="1800" b="1" dirty="0">
                  <a:solidFill>
                    <a:schemeClr val="tx1"/>
                  </a:solidFill>
                </a:endParaRPr>
              </a:p>
              <a:p>
                <a:r>
                  <a:rPr lang="en-GB" sz="1400" dirty="0">
                    <a:solidFill>
                      <a:schemeClr val="tx1"/>
                    </a:solidFill>
                  </a:rPr>
                  <a:t>Fundamental RF f = 500 MHz</a:t>
                </a:r>
              </a:p>
              <a:p>
                <a:r>
                  <a:rPr lang="en-GB" sz="1400" dirty="0">
                    <a:solidFill>
                      <a:schemeClr val="tx1"/>
                    </a:solidFill>
                  </a:rPr>
                  <a:t>For 6 and 6.5</a:t>
                </a:r>
                <a:r>
                  <a:rPr lang="en-GB" sz="1400" baseline="30000" dirty="0">
                    <a:solidFill>
                      <a:schemeClr val="tx1"/>
                    </a:solidFill>
                  </a:rPr>
                  <a:t>th</a:t>
                </a:r>
                <a:r>
                  <a:rPr lang="en-GB" sz="1400" dirty="0">
                    <a:solidFill>
                      <a:schemeClr val="tx1"/>
                    </a:solidFill>
                  </a:rPr>
                  <a:t> harmonic: f1 = 3.0 GHz and f2 = 3.25 </a:t>
                </a:r>
                <a:r>
                  <a:rPr lang="en-GB" sz="1400" dirty="0" smtClean="0">
                    <a:solidFill>
                      <a:schemeClr val="tx1"/>
                    </a:solidFill>
                  </a:rPr>
                  <a:t>GHz</a:t>
                </a:r>
              </a:p>
              <a:p>
                <a:r>
                  <a:rPr lang="en-GB" sz="1400" dirty="0">
                    <a:solidFill>
                      <a:schemeClr val="tx1"/>
                    </a:solidFill>
                  </a:rPr>
                  <a:t>For the exact cancellation at the centre of </a:t>
                </a:r>
                <a:r>
                  <a:rPr lang="en-GB" sz="1400" dirty="0" smtClean="0">
                    <a:solidFill>
                      <a:schemeClr val="tx1"/>
                    </a:solidFill>
                  </a:rPr>
                  <a:t>the bunch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t-BR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𝒏𝑽</m:t>
                        </m:r>
                      </m:e>
                      <m:sub>
                        <m:r>
                          <a:rPr lang="en-GB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GB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GB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GB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lang="pt-BR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GB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>
                    <a:solidFill>
                      <a:schemeClr val="tx1"/>
                    </a:solidFill>
                  </a:rPr>
                  <a:t> </a:t>
                </a:r>
                <a:endParaRPr lang="en-GB" sz="1800" dirty="0" smtClean="0">
                  <a:solidFill>
                    <a:schemeClr val="tx1"/>
                  </a:solidFill>
                </a:endParaRPr>
              </a:p>
              <a:p>
                <a:r>
                  <a:rPr lang="en-GB" sz="1400" dirty="0" smtClean="0">
                    <a:solidFill>
                      <a:schemeClr val="tx1"/>
                    </a:solidFill>
                  </a:rPr>
                  <a:t>Deflecting </a:t>
                </a:r>
                <a:r>
                  <a:rPr lang="en-GB" sz="1400" dirty="0">
                    <a:solidFill>
                      <a:schemeClr val="tx1"/>
                    </a:solidFill>
                  </a:rPr>
                  <a:t>slope: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𝝌</m:t>
                      </m:r>
                      <m:r>
                        <a:rPr lang="en-GB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den>
                      </m:f>
                    </m:oMath>
                  </m:oMathPara>
                </a14:m>
                <a:endParaRPr lang="en-GB" sz="1800" b="1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GB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GB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GB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GB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GB" sz="1400" dirty="0">
                    <a:solidFill>
                      <a:schemeClr val="tx1"/>
                    </a:solidFill>
                  </a:rPr>
                  <a:t> : are angular wave numbers,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chemeClr val="tx1"/>
                    </a:solidFill>
                  </a:rPr>
                  <a:t> are deflecting voltages, e is electron charge while E is beam energy</a:t>
                </a:r>
                <a:r>
                  <a:rPr lang="en-GB" sz="1400" dirty="0" smtClean="0">
                    <a:solidFill>
                      <a:schemeClr val="tx1"/>
                    </a:solidFill>
                  </a:rPr>
                  <a:t>.</a:t>
                </a:r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66" y="3757802"/>
                <a:ext cx="5616625" cy="3376565"/>
              </a:xfrm>
              <a:prstGeom prst="rect">
                <a:avLst/>
              </a:prstGeom>
              <a:blipFill>
                <a:blip r:embed="rId2"/>
                <a:stretch>
                  <a:fillRect l="-651" t="-542" b="-10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9792000" y="7077600"/>
            <a:ext cx="212725" cy="230188"/>
          </a:xfrm>
        </p:spPr>
        <p:txBody>
          <a:bodyPr/>
          <a:lstStyle/>
          <a:p>
            <a:pPr>
              <a:defRPr/>
            </a:pPr>
            <a:fld id="{B9189EFD-10EA-49D1-81F9-4B92CC7DE2F1}" type="slidenum">
              <a:rPr lang="it-IT" altLang="it-IT" smtClean="0"/>
              <a:pPr>
                <a:defRPr/>
              </a:pPr>
              <a:t>6</a:t>
            </a:fld>
            <a:endParaRPr lang="it-IT" altLang="it-IT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2880072" y="189707"/>
            <a:ext cx="6696075" cy="936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3200" b="1" kern="0" cap="small" dirty="0"/>
              <a:t>Elettra 2.0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6241"/>
          <a:stretch/>
        </p:blipFill>
        <p:spPr>
          <a:xfrm>
            <a:off x="5914158" y="5446085"/>
            <a:ext cx="3917642" cy="1627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8846"/>
          <a:stretch/>
        </p:blipFill>
        <p:spPr>
          <a:xfrm>
            <a:off x="43858" y="2331833"/>
            <a:ext cx="5816443" cy="1122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885" y="1306353"/>
            <a:ext cx="3174188" cy="1512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304" y="3347789"/>
            <a:ext cx="3922354" cy="18722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3766" y="1344362"/>
            <a:ext cx="5616625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</a:rPr>
              <a:t>1- frequency tilt &amp; cancel</a:t>
            </a:r>
          </a:p>
          <a:p>
            <a:r>
              <a:rPr lang="en-GB" sz="1400" dirty="0">
                <a:solidFill>
                  <a:schemeClr val="tx1"/>
                </a:solidFill>
              </a:rPr>
              <a:t>The bunch is crabbed at it passes through zero-crossing of transverse deflecting cavities</a:t>
            </a:r>
          </a:p>
        </p:txBody>
      </p:sp>
    </p:spTree>
    <p:extLst>
      <p:ext uri="{BB962C8B-B14F-4D97-AF65-F5344CB8AC3E}">
        <p14:creationId xmlns:p14="http://schemas.microsoft.com/office/powerpoint/2010/main" val="3235671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F405A5-4C1E-44B3-BADD-4058D4644BDD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9720263" y="7038975"/>
            <a:ext cx="212725" cy="2301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7</a:t>
            </a:fld>
            <a:endParaRPr lang="it-IT" alt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273C69-0ACF-4244-A370-5ECE917EF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15" y="2033393"/>
            <a:ext cx="1971640" cy="20301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114B537-BDB6-45C9-BB00-ACDFFA60E093}"/>
              </a:ext>
            </a:extLst>
          </p:cNvPr>
          <p:cNvGrpSpPr/>
          <p:nvPr/>
        </p:nvGrpSpPr>
        <p:grpSpPr>
          <a:xfrm>
            <a:off x="1836770" y="1331565"/>
            <a:ext cx="4139646" cy="2611753"/>
            <a:chOff x="1666110" y="627534"/>
            <a:chExt cx="3337938" cy="20925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2060AE-317E-4B5F-B5C6-2CE51A047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9752" y="627534"/>
              <a:ext cx="2664296" cy="2092507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CF499C-6D9B-4757-BDDC-7306B41DEADF}"/>
                </a:ext>
              </a:extLst>
            </p:cNvPr>
            <p:cNvSpPr/>
            <p:nvPr/>
          </p:nvSpPr>
          <p:spPr bwMode="auto">
            <a:xfrm>
              <a:off x="1846449" y="1178698"/>
              <a:ext cx="588335" cy="325596"/>
            </a:xfrm>
            <a:custGeom>
              <a:avLst/>
              <a:gdLst>
                <a:gd name="connsiteX0" fmla="*/ 0 w 588335"/>
                <a:gd name="connsiteY0" fmla="*/ 325596 h 325596"/>
                <a:gd name="connsiteX1" fmla="*/ 290623 w 588335"/>
                <a:gd name="connsiteY1" fmla="*/ 13708 h 325596"/>
                <a:gd name="connsiteX2" fmla="*/ 588335 w 588335"/>
                <a:gd name="connsiteY2" fmla="*/ 84592 h 325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8335" h="325596">
                  <a:moveTo>
                    <a:pt x="0" y="325596"/>
                  </a:moveTo>
                  <a:cubicBezTo>
                    <a:pt x="96283" y="189735"/>
                    <a:pt x="192567" y="53875"/>
                    <a:pt x="290623" y="13708"/>
                  </a:cubicBezTo>
                  <a:cubicBezTo>
                    <a:pt x="388679" y="-26459"/>
                    <a:pt x="488507" y="29066"/>
                    <a:pt x="588335" y="84592"/>
                  </a:cubicBezTo>
                </a:path>
              </a:pathLst>
            </a:cu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square" lIns="100806" tIns="50403" rIns="100806" bIns="50403" numCol="1" rtlCol="0" anchor="t" anchorCtr="0" compatLnSpc="1">
              <a:prstTxWarp prst="textNoShape">
                <a:avLst/>
              </a:prstTxWarp>
            </a:bodyPr>
            <a:lstStyle/>
            <a:p>
              <a:pPr defTabSz="49526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GB" sz="2646">
                <a:ln w="28575"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E69D821-8540-49F2-B0BB-422AA200B7C6}"/>
                </a:ext>
              </a:extLst>
            </p:cNvPr>
            <p:cNvSpPr/>
            <p:nvPr/>
          </p:nvSpPr>
          <p:spPr bwMode="auto">
            <a:xfrm>
              <a:off x="1666110" y="1472869"/>
              <a:ext cx="216024" cy="216024"/>
            </a:xfrm>
            <a:prstGeom prst="ellipse">
              <a:avLst/>
            </a:prstGeom>
            <a:solidFill>
              <a:srgbClr val="DBEEF4">
                <a:alpha val="30196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806" tIns="50403" rIns="100806" bIns="50403" numCol="1" rtlCol="0" anchor="t" anchorCtr="0" compatLnSpc="1">
              <a:prstTxWarp prst="textNoShape">
                <a:avLst/>
              </a:prstTxWarp>
            </a:bodyPr>
            <a:lstStyle/>
            <a:p>
              <a:pPr defTabSz="49526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GB" sz="2646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9A8606A2-FAA7-45E0-AEC7-38C2969FC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244" y="4261645"/>
            <a:ext cx="4275312" cy="22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75047B-36AC-4AEC-82BF-0F71F77A6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89" y="3672621"/>
            <a:ext cx="1416794" cy="601213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88FA60E3-5666-4E33-8DCA-EAA7375DE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457" y="1417005"/>
            <a:ext cx="4059531" cy="183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1pPr>
            <a:lvl2pPr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2pPr>
            <a:lvl3pPr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3pPr>
            <a:lvl4pPr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4pPr>
            <a:lvl5pPr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5pPr>
            <a:lvl6pPr marL="21209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6pPr>
            <a:lvl7pPr marL="25781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7pPr>
            <a:lvl8pPr marL="30353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8pPr>
            <a:lvl9pPr marL="3492500" indent="-182563" defTabSz="3619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lnSpc>
                <a:spcPct val="114000"/>
              </a:lnSpc>
              <a:buFont typeface="Wingdings" pitchFamily="2" charset="2"/>
              <a:buChar char="q"/>
            </a:pPr>
            <a:r>
              <a:rPr lang="en-US" sz="1984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Fill pattern:</a:t>
            </a:r>
          </a:p>
          <a:p>
            <a:pPr marL="568770" indent="-253759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altLang="it-IT" sz="1984" dirty="0">
                <a:solidFill>
                  <a:schemeClr val="tx1"/>
                </a:solidFill>
              </a:rPr>
              <a:t>200 regular bunches, 2 mA/bunch, 4 ns-time </a:t>
            </a:r>
            <a:r>
              <a:rPr lang="en-US" altLang="it-IT" sz="1984" dirty="0" err="1">
                <a:solidFill>
                  <a:schemeClr val="tx1"/>
                </a:solidFill>
              </a:rPr>
              <a:t>sep.</a:t>
            </a:r>
            <a:endParaRPr lang="en-US" altLang="it-IT" sz="1984" dirty="0">
              <a:solidFill>
                <a:schemeClr val="tx1"/>
              </a:solidFill>
            </a:endParaRPr>
          </a:p>
          <a:p>
            <a:pPr marL="568770" indent="-253759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altLang="it-IT" sz="1984" dirty="0">
                <a:solidFill>
                  <a:schemeClr val="tx1"/>
                </a:solidFill>
              </a:rPr>
              <a:t>1 tilted bunch, 2 mA , </a:t>
            </a:r>
            <a:r>
              <a:rPr lang="en-US" altLang="it-IT" sz="1984" dirty="0">
                <a:solidFill>
                  <a:schemeClr val="tx1"/>
                </a:solidFill>
                <a:sym typeface="Symbol" pitchFamily="18" charset="2"/>
              </a:rPr>
              <a:t>32 ns time </a:t>
            </a:r>
            <a:r>
              <a:rPr lang="en-US" altLang="it-IT" sz="1984" dirty="0" err="1">
                <a:solidFill>
                  <a:schemeClr val="tx1"/>
                </a:solidFill>
                <a:sym typeface="Symbol" pitchFamily="18" charset="2"/>
              </a:rPr>
              <a:t>sep.</a:t>
            </a:r>
            <a:r>
              <a:rPr lang="en-US" altLang="it-IT" sz="1984" dirty="0">
                <a:solidFill>
                  <a:schemeClr val="tx1"/>
                </a:solidFill>
                <a:sym typeface="Symbol" pitchFamily="18" charset="2"/>
              </a:rPr>
              <a:t>, 1.157 MHz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6CCEB7-C412-4B26-B3A1-6508222085D9}"/>
              </a:ext>
            </a:extLst>
          </p:cNvPr>
          <p:cNvSpPr/>
          <p:nvPr/>
        </p:nvSpPr>
        <p:spPr>
          <a:xfrm>
            <a:off x="6558469" y="3615353"/>
            <a:ext cx="3319479" cy="148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8013" indent="-378013" defTabSz="399680">
              <a:lnSpc>
                <a:spcPct val="114000"/>
              </a:lnSpc>
              <a:buFont typeface="Wingdings" panose="05000000000000000000" pitchFamily="2" charset="2"/>
              <a:buChar char="q"/>
              <a:defRPr/>
            </a:pPr>
            <a:r>
              <a:rPr lang="en-US" sz="1984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Pulse selection:</a:t>
            </a:r>
          </a:p>
          <a:p>
            <a:pPr marL="568770" lvl="1" indent="-253759" defTabSz="399680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en-US" sz="1984" dirty="0">
                <a:solidFill>
                  <a:schemeClr val="tx1"/>
                </a:solidFill>
                <a:sym typeface="Symbol"/>
              </a:rPr>
              <a:t>Temporal gating</a:t>
            </a:r>
          </a:p>
          <a:p>
            <a:pPr marL="568770" lvl="1" indent="-253759" defTabSz="399680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en-US" sz="1984" dirty="0">
                <a:solidFill>
                  <a:schemeClr val="tx1"/>
                </a:solidFill>
                <a:sym typeface="Symbol"/>
              </a:rPr>
              <a:t>distorted orbit </a:t>
            </a:r>
          </a:p>
          <a:p>
            <a:pPr marL="568770" lvl="1" indent="-253759" defTabSz="399680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en-US" sz="1984" dirty="0">
                <a:solidFill>
                  <a:schemeClr val="tx1"/>
                </a:solidFill>
                <a:sym typeface="Symbol"/>
              </a:rPr>
              <a:t>chopper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86AEB6-483F-4A05-BF4C-D0A4524D2BF1}"/>
              </a:ext>
            </a:extLst>
          </p:cNvPr>
          <p:cNvSpPr txBox="1"/>
          <p:nvPr/>
        </p:nvSpPr>
        <p:spPr>
          <a:xfrm>
            <a:off x="192310" y="4715372"/>
            <a:ext cx="1941908" cy="175432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sz="1200" i="1" dirty="0">
                <a:solidFill>
                  <a:schemeClr val="accent6">
                    <a:lumMod val="50000"/>
                  </a:schemeClr>
                </a:solidFill>
              </a:rPr>
              <a:t>A. </a:t>
            </a:r>
            <a:r>
              <a:rPr lang="fr-FR" sz="1200" i="1" dirty="0" err="1">
                <a:solidFill>
                  <a:schemeClr val="accent6">
                    <a:lumMod val="50000"/>
                  </a:schemeClr>
                </a:solidFill>
              </a:rPr>
              <a:t>Lunin</a:t>
            </a:r>
            <a:r>
              <a:rPr lang="fr-FR" sz="1200" i="1" dirty="0">
                <a:solidFill>
                  <a:schemeClr val="accent6">
                    <a:lumMod val="50000"/>
                  </a:schemeClr>
                </a:solidFill>
              </a:rPr>
              <a:t> et al., Phys. Proc. 79 (2015) 54.</a:t>
            </a:r>
            <a:endParaRPr lang="en-US" sz="1200" i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en-GB" sz="1200" i="1" dirty="0">
                <a:solidFill>
                  <a:schemeClr val="accent6">
                    <a:lumMod val="50000"/>
                  </a:schemeClr>
                </a:solidFill>
              </a:rPr>
              <a:t>A. </a:t>
            </a:r>
            <a:r>
              <a:rPr lang="en-GB" sz="1200" i="1" dirty="0" err="1">
                <a:solidFill>
                  <a:schemeClr val="accent6">
                    <a:lumMod val="50000"/>
                  </a:schemeClr>
                </a:solidFill>
              </a:rPr>
              <a:t>Lunin</a:t>
            </a:r>
            <a:r>
              <a:rPr lang="en-GB" sz="1200" i="1" dirty="0">
                <a:solidFill>
                  <a:schemeClr val="accent6">
                    <a:lumMod val="50000"/>
                  </a:schemeClr>
                </a:solidFill>
              </a:rPr>
              <a:t>, T. </a:t>
            </a:r>
            <a:r>
              <a:rPr lang="en-GB" sz="1200" i="1" dirty="0" err="1">
                <a:solidFill>
                  <a:schemeClr val="accent6">
                    <a:lumMod val="50000"/>
                  </a:schemeClr>
                </a:solidFill>
              </a:rPr>
              <a:t>Khabiboulline</a:t>
            </a:r>
            <a:r>
              <a:rPr lang="en-GB" sz="1200" i="1" dirty="0">
                <a:solidFill>
                  <a:schemeClr val="accent6">
                    <a:lumMod val="50000"/>
                  </a:schemeClr>
                </a:solidFill>
              </a:rPr>
              <a:t>, V. Yakovlev , “A White Paper on Design and Fabrication of SRF Deflecting Cavities for </a:t>
            </a:r>
            <a:r>
              <a:rPr lang="en-GB" sz="1200" i="1" dirty="0" err="1">
                <a:solidFill>
                  <a:schemeClr val="accent6">
                    <a:lumMod val="50000"/>
                  </a:schemeClr>
                </a:solidFill>
              </a:rPr>
              <a:t>Elettra</a:t>
            </a:r>
            <a:r>
              <a:rPr lang="en-GB" sz="1200" i="1" dirty="0">
                <a:solidFill>
                  <a:schemeClr val="accent6">
                    <a:lumMod val="50000"/>
                  </a:schemeClr>
                </a:solidFill>
              </a:rPr>
              <a:t> 2.0”, FNAL note.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118093-7AD8-45CE-86CF-3091F50E6F72}"/>
              </a:ext>
            </a:extLst>
          </p:cNvPr>
          <p:cNvSpPr txBox="1"/>
          <p:nvPr/>
        </p:nvSpPr>
        <p:spPr>
          <a:xfrm>
            <a:off x="6768504" y="6180611"/>
            <a:ext cx="2554020" cy="27699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A. </a:t>
            </a:r>
            <a:r>
              <a:rPr lang="pl-PL" sz="1200" i="1" dirty="0">
                <a:solidFill>
                  <a:schemeClr val="accent6">
                    <a:lumMod val="50000"/>
                  </a:schemeClr>
                </a:solidFill>
              </a:rPr>
              <a:t>Zholents, NIM A 798 (2015) 111</a:t>
            </a:r>
            <a:endParaRPr lang="en-US" sz="1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3AEED1-5D6B-42AA-BB79-97FF02F31433}"/>
              </a:ext>
            </a:extLst>
          </p:cNvPr>
          <p:cNvSpPr txBox="1"/>
          <p:nvPr/>
        </p:nvSpPr>
        <p:spPr>
          <a:xfrm>
            <a:off x="6768504" y="6497287"/>
            <a:ext cx="3220819" cy="27699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chemeClr val="accent6">
                    <a:lumMod val="50000"/>
                  </a:schemeClr>
                </a:solidFill>
              </a:rPr>
              <a:t>See also: X. Huang, PRAB 2016, 2019, 2023</a:t>
            </a:r>
            <a:endParaRPr lang="pl-PL" sz="1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880072" y="189707"/>
            <a:ext cx="6696075" cy="936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3200" b="1" kern="0" cap="small" dirty="0" smtClean="0"/>
              <a:t>Crab Cavities: </a:t>
            </a:r>
          </a:p>
          <a:p>
            <a:pPr eaLnBrk="1" hangingPunct="1">
              <a:defRPr/>
            </a:pPr>
            <a:r>
              <a:rPr lang="it-IT" altLang="it-IT" sz="3200" b="1" kern="0" cap="small" dirty="0" smtClean="0"/>
              <a:t>Working Principle</a:t>
            </a:r>
            <a:endParaRPr lang="it-IT" altLang="it-IT" sz="3200" b="1" kern="0" cap="small" dirty="0"/>
          </a:p>
        </p:txBody>
      </p:sp>
    </p:spTree>
    <p:extLst>
      <p:ext uri="{BB962C8B-B14F-4D97-AF65-F5344CB8AC3E}">
        <p14:creationId xmlns:p14="http://schemas.microsoft.com/office/powerpoint/2010/main" val="24034879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 bwMode="auto">
          <a:xfrm>
            <a:off x="4324464" y="1771747"/>
            <a:ext cx="774054" cy="1250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5602" tIns="37801" rIns="75602" bIns="37801" numCol="1" rtlCol="0" anchor="t" anchorCtr="0" compatLnSpc="1">
            <a:prstTxWarp prst="textNoShape">
              <a:avLst/>
            </a:prstTxWarp>
          </a:bodyPr>
          <a:lstStyle/>
          <a:p>
            <a:pPr defTabSz="371433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it-IT" sz="1984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9720000" y="7038000"/>
            <a:ext cx="159556" cy="17265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9189EFD-10EA-49D1-81F9-4B92CC7DE2F1}" type="slidenum">
              <a:rPr lang="it-IT" altLang="it-IT" smtClean="0"/>
              <a:pPr>
                <a:defRPr/>
              </a:pPr>
              <a:t>8</a:t>
            </a:fld>
            <a:endParaRPr lang="it-IT" altLang="it-IT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216029" y="2069469"/>
            <a:ext cx="893139" cy="357265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5602" tIns="37801" rIns="75602" bIns="37801" numCol="1" rtlCol="0" anchor="t" anchorCtr="0" compatLnSpc="1">
            <a:prstTxWarp prst="textNoShape">
              <a:avLst/>
            </a:prstTxWarp>
          </a:bodyPr>
          <a:lstStyle/>
          <a:p>
            <a:pPr algn="ctr" defTabSz="371433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654" dirty="0" err="1">
                <a:latin typeface="Arial" charset="0"/>
                <a:ea typeface="ＭＳ Ｐゴシック" charset="0"/>
                <a:cs typeface="ＭＳ Ｐゴシック" charset="0"/>
              </a:rPr>
              <a:t>Elettra</a:t>
            </a:r>
            <a:endParaRPr lang="it-IT" sz="1654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466423" y="1950383"/>
            <a:ext cx="952681" cy="595441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5602" tIns="37801" rIns="75602" bIns="37801" numCol="1" rtlCol="0" anchor="t" anchorCtr="0" compatLnSpc="1">
            <a:prstTxWarp prst="textNoShape">
              <a:avLst/>
            </a:prstTxWarp>
          </a:bodyPr>
          <a:lstStyle/>
          <a:p>
            <a:pPr algn="ctr" defTabSz="371433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654" dirty="0">
                <a:latin typeface="Arial" charset="0"/>
                <a:ea typeface="ＭＳ Ｐゴシック" charset="0"/>
                <a:cs typeface="ＭＳ Ｐゴシック" charset="0"/>
              </a:rPr>
              <a:t>ANL</a:t>
            </a:r>
          </a:p>
          <a:p>
            <a:pPr algn="ctr" defTabSz="371433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992" dirty="0">
                <a:ea typeface="ＭＳ Ｐゴシック" charset="0"/>
                <a:cs typeface="ＭＳ Ｐゴシック" charset="0"/>
              </a:rPr>
              <a:t>(A. </a:t>
            </a:r>
            <a:r>
              <a:rPr lang="en-US" sz="992" dirty="0" err="1">
                <a:ea typeface="ＭＳ Ｐゴシック" charset="0"/>
                <a:cs typeface="ＭＳ Ｐゴシック" charset="0"/>
              </a:rPr>
              <a:t>Zholents</a:t>
            </a:r>
            <a:r>
              <a:rPr lang="en-US" sz="992" dirty="0">
                <a:ea typeface="ＭＳ Ｐゴシック" charset="0"/>
                <a:cs typeface="ＭＳ Ｐゴシック" charset="0"/>
              </a:rPr>
              <a:t>, X. Huang)</a:t>
            </a:r>
            <a:endParaRPr lang="it-IT" sz="992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835901" y="1890835"/>
            <a:ext cx="1250393" cy="357265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5602" tIns="37801" rIns="75602" bIns="37801" numCol="1" rtlCol="0" anchor="t" anchorCtr="0" compatLnSpc="1">
            <a:prstTxWarp prst="textNoShape">
              <a:avLst/>
            </a:prstTxWarp>
          </a:bodyPr>
          <a:lstStyle/>
          <a:p>
            <a:pPr algn="ctr" defTabSz="371433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654" dirty="0">
                <a:latin typeface="Arial" charset="0"/>
                <a:ea typeface="ＭＳ Ｐゴシック" charset="0"/>
                <a:cs typeface="ＭＳ Ｐゴシック" charset="0"/>
              </a:rPr>
              <a:t>SLAC</a:t>
            </a:r>
            <a:endParaRPr lang="it-IT" sz="1654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835901" y="2307644"/>
            <a:ext cx="1250393" cy="357265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5602" tIns="37801" rIns="75602" bIns="37801" numCol="1" rtlCol="0" anchor="t" anchorCtr="0" compatLnSpc="1">
            <a:prstTxWarp prst="textNoShape">
              <a:avLst/>
            </a:prstTxWarp>
          </a:bodyPr>
          <a:lstStyle/>
          <a:p>
            <a:pPr algn="ctr" defTabSz="371433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654" dirty="0">
                <a:latin typeface="Arial" charset="0"/>
                <a:ea typeface="ＭＳ Ｐゴシック" charset="0"/>
                <a:cs typeface="ＭＳ Ｐゴシック" charset="0"/>
              </a:rPr>
              <a:t>FERMILAB</a:t>
            </a:r>
            <a:endParaRPr lang="it-IT" sz="1654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443550" y="1890835"/>
            <a:ext cx="535883" cy="357265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5602" tIns="37801" rIns="75602" bIns="37801" numCol="1" rtlCol="0" anchor="t" anchorCtr="0" compatLnSpc="1">
            <a:prstTxWarp prst="textNoShape">
              <a:avLst/>
            </a:prstTxWarp>
          </a:bodyPr>
          <a:lstStyle/>
          <a:p>
            <a:pPr algn="ctr" defTabSz="371433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654" i="1" dirty="0">
                <a:latin typeface="Arial" charset="0"/>
                <a:ea typeface="ＭＳ Ｐゴシック" charset="0"/>
                <a:cs typeface="ＭＳ Ｐゴシック" charset="0"/>
              </a:rPr>
              <a:t>NC</a:t>
            </a:r>
            <a:endParaRPr lang="it-IT" sz="1654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4443550" y="2314346"/>
            <a:ext cx="535883" cy="357265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5602" tIns="37801" rIns="75602" bIns="37801" numCol="1" rtlCol="0" anchor="t" anchorCtr="0" compatLnSpc="1">
            <a:prstTxWarp prst="textNoShape">
              <a:avLst/>
            </a:prstTxWarp>
          </a:bodyPr>
          <a:lstStyle/>
          <a:p>
            <a:pPr algn="ctr" defTabSz="371433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654" i="1" dirty="0">
                <a:ea typeface="ＭＳ Ｐゴシック" charset="0"/>
                <a:cs typeface="ＭＳ Ｐゴシック" charset="0"/>
              </a:rPr>
              <a:t>SC</a:t>
            </a:r>
            <a:endParaRPr lang="it-IT" sz="1654" i="1" dirty="0">
              <a:ea typeface="ＭＳ Ｐゴシック" charset="0"/>
              <a:cs typeface="ＭＳ Ｐゴシック" charset="0"/>
            </a:endParaRPr>
          </a:p>
        </p:txBody>
      </p:sp>
      <p:cxnSp>
        <p:nvCxnSpPr>
          <p:cNvPr id="12" name="Straight Arrow Connector 11"/>
          <p:cNvCxnSpPr>
            <a:stCxn id="5" idx="3"/>
            <a:endCxn id="6" idx="1"/>
          </p:cNvCxnSpPr>
          <p:nvPr/>
        </p:nvCxnSpPr>
        <p:spPr bwMode="auto">
          <a:xfrm>
            <a:off x="1109167" y="2248101"/>
            <a:ext cx="357256" cy="1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endCxn id="7" idx="1"/>
          </p:cNvCxnSpPr>
          <p:nvPr/>
        </p:nvCxnSpPr>
        <p:spPr bwMode="auto">
          <a:xfrm flipV="1">
            <a:off x="2419104" y="2069470"/>
            <a:ext cx="416798" cy="16292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>
            <a:stCxn id="6" idx="3"/>
            <a:endCxn id="8" idx="1"/>
          </p:cNvCxnSpPr>
          <p:nvPr/>
        </p:nvCxnSpPr>
        <p:spPr bwMode="auto">
          <a:xfrm>
            <a:off x="2419104" y="2248102"/>
            <a:ext cx="416798" cy="238175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086295" y="2059367"/>
            <a:ext cx="357256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4086295" y="2492978"/>
            <a:ext cx="357256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6" name="Group 25"/>
          <p:cNvGrpSpPr/>
          <p:nvPr/>
        </p:nvGrpSpPr>
        <p:grpSpPr>
          <a:xfrm>
            <a:off x="4979432" y="2307644"/>
            <a:ext cx="1523028" cy="357265"/>
            <a:chOff x="6012160" y="1275606"/>
            <a:chExt cx="1841879" cy="432048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7092279" y="1275606"/>
              <a:ext cx="761760" cy="432048"/>
            </a:xfrm>
            <a:prstGeom prst="round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11132" tIns="55566" rIns="111132" bIns="55566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371433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654" i="1" dirty="0">
                  <a:ea typeface="ＭＳ Ｐゴシック" charset="0"/>
                  <a:cs typeface="ＭＳ Ｐゴシック" charset="0"/>
                </a:rPr>
                <a:t>SC</a:t>
              </a:r>
              <a:endParaRPr lang="it-IT" sz="1654" i="1" dirty="0"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3" name="Straight Arrow Connector 22"/>
            <p:cNvCxnSpPr>
              <a:endCxn id="22" idx="1"/>
            </p:cNvCxnSpPr>
            <p:nvPr/>
          </p:nvCxnSpPr>
          <p:spPr bwMode="auto">
            <a:xfrm flipV="1">
              <a:off x="6012160" y="1491630"/>
              <a:ext cx="1080119" cy="8106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8" name="TextBox 27"/>
          <p:cNvSpPr txBox="1"/>
          <p:nvPr/>
        </p:nvSpPr>
        <p:spPr>
          <a:xfrm>
            <a:off x="4443550" y="2664908"/>
            <a:ext cx="535883" cy="34073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882" dirty="0">
                <a:solidFill>
                  <a:schemeClr val="tx1"/>
                </a:solidFill>
              </a:rPr>
              <a:t>white papers</a:t>
            </a:r>
            <a:endParaRPr lang="it-IT" sz="882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612632" y="2124036"/>
            <a:ext cx="1691807" cy="527258"/>
          </a:xfrm>
          <a:prstGeom prst="rect">
            <a:avLst/>
          </a:prstGeom>
          <a:solidFill>
            <a:srgbClr val="FFC000"/>
          </a:solidFill>
        </p:spPr>
        <p:txBody>
          <a:bodyPr wrap="none" lIns="68579" tIns="34289" rIns="68579" bIns="34289" rtlCol="0">
            <a:spAutoFit/>
          </a:bodyPr>
          <a:lstStyle/>
          <a:p>
            <a:pPr algn="ctr"/>
            <a:r>
              <a:rPr lang="en-US" sz="1984" dirty="0">
                <a:solidFill>
                  <a:schemeClr val="tx1"/>
                </a:solidFill>
              </a:rPr>
              <a:t>Panel Review</a:t>
            </a:r>
          </a:p>
          <a:p>
            <a:pPr algn="ctr"/>
            <a:r>
              <a:rPr lang="en-US" sz="992" dirty="0">
                <a:solidFill>
                  <a:schemeClr val="tx1"/>
                </a:solidFill>
              </a:rPr>
              <a:t>(A. </a:t>
            </a:r>
            <a:r>
              <a:rPr lang="en-US" sz="992" dirty="0" err="1">
                <a:solidFill>
                  <a:schemeClr val="tx1"/>
                </a:solidFill>
              </a:rPr>
              <a:t>Fabris</a:t>
            </a:r>
            <a:r>
              <a:rPr lang="en-US" sz="992" dirty="0">
                <a:solidFill>
                  <a:schemeClr val="tx1"/>
                </a:solidFill>
              </a:rPr>
              <a:t> chair)</a:t>
            </a:r>
            <a:endParaRPr lang="it-IT" sz="992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09169" y="2545823"/>
            <a:ext cx="1667191" cy="18806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en-US" sz="772" b="1" u="sng" dirty="0">
                <a:solidFill>
                  <a:srgbClr val="002060"/>
                </a:solidFill>
              </a:rPr>
              <a:t>Strategic Project Agreement </a:t>
            </a:r>
            <a:endParaRPr lang="it-IT" sz="772" b="1" dirty="0"/>
          </a:p>
        </p:txBody>
      </p:sp>
      <p:sp>
        <p:nvSpPr>
          <p:cNvPr id="30" name="Rectangle 29"/>
          <p:cNvSpPr/>
          <p:nvPr/>
        </p:nvSpPr>
        <p:spPr>
          <a:xfrm>
            <a:off x="2597732" y="2664911"/>
            <a:ext cx="1667191" cy="18806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en-US" sz="772" b="1" u="sng" dirty="0">
                <a:solidFill>
                  <a:srgbClr val="002060"/>
                </a:solidFill>
              </a:rPr>
              <a:t>Strategic Project Agreement </a:t>
            </a:r>
            <a:endParaRPr lang="it-IT" sz="772" b="1" dirty="0"/>
          </a:p>
        </p:txBody>
      </p:sp>
      <p:sp>
        <p:nvSpPr>
          <p:cNvPr id="48" name="Rounded Rectangle 47"/>
          <p:cNvSpPr/>
          <p:nvPr/>
        </p:nvSpPr>
        <p:spPr bwMode="auto">
          <a:xfrm>
            <a:off x="1168709" y="2928983"/>
            <a:ext cx="1875590" cy="1293176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5602" tIns="37801" rIns="75602" bIns="37801" numCol="1" rtlCol="0" anchor="t" anchorCtr="0" compatLnSpc="1">
            <a:prstTxWarp prst="textNoShape">
              <a:avLst/>
            </a:prstTxWarp>
          </a:bodyPr>
          <a:lstStyle/>
          <a:p>
            <a:pPr defTabSz="371433" eaLnBrk="1">
              <a:lnSpc>
                <a:spcPct val="93000"/>
              </a:lnSpc>
              <a:spcAft>
                <a:spcPts val="248"/>
              </a:spcAft>
              <a:buClr>
                <a:srgbClr val="000000"/>
              </a:buClr>
              <a:buSzPct val="100000"/>
            </a:pPr>
            <a:r>
              <a:rPr lang="en-US" sz="1654" dirty="0">
                <a:latin typeface="Arial" charset="0"/>
                <a:ea typeface="ＭＳ Ｐゴシック" charset="0"/>
                <a:cs typeface="ＭＳ Ｐゴシック" charset="0"/>
              </a:rPr>
              <a:t>Requirements</a:t>
            </a:r>
          </a:p>
          <a:p>
            <a:pPr marL="283495" indent="-283495" defTabSz="371433"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92" dirty="0">
                <a:ea typeface="ＭＳ Ｐゴシック" charset="0"/>
                <a:cs typeface="ＭＳ Ｐゴシック" charset="0"/>
              </a:rPr>
              <a:t>Voltages, frequencies</a:t>
            </a:r>
          </a:p>
          <a:p>
            <a:pPr marL="283495" indent="-283495" defTabSz="371433"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92" dirty="0">
                <a:ea typeface="ＭＳ Ｐゴシック" charset="0"/>
                <a:cs typeface="ＭＳ Ｐゴシック" charset="0"/>
              </a:rPr>
              <a:t>Length, size</a:t>
            </a:r>
          </a:p>
          <a:p>
            <a:pPr marL="283495" indent="-283495" defTabSz="371433"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92" dirty="0">
                <a:ea typeface="ＭＳ Ｐゴシック" charset="0"/>
                <a:cs typeface="ＭＳ Ｐゴシック" charset="0"/>
              </a:rPr>
              <a:t>Apertures</a:t>
            </a:r>
          </a:p>
          <a:p>
            <a:pPr marL="283495" indent="-283495" defTabSz="371433"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92" dirty="0">
                <a:ea typeface="ＭＳ Ｐゴシック" charset="0"/>
                <a:cs typeface="ＭＳ Ｐゴシック" charset="0"/>
              </a:rPr>
              <a:t>Material</a:t>
            </a:r>
          </a:p>
          <a:p>
            <a:pPr marL="283495" indent="-283495" defTabSz="371433"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92" dirty="0">
                <a:ea typeface="ＭＳ Ｐゴシック" charset="0"/>
                <a:cs typeface="ＭＳ Ｐゴシック" charset="0"/>
              </a:rPr>
              <a:t>Temperature</a:t>
            </a:r>
          </a:p>
          <a:p>
            <a:pPr marL="283495" indent="-283495" defTabSz="371433"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92" dirty="0">
                <a:ea typeface="ＭＳ Ｐゴシック" charset="0"/>
                <a:cs typeface="ＭＳ Ｐゴシック" charset="0"/>
              </a:rPr>
              <a:t>Loss factor, kick factor</a:t>
            </a:r>
            <a:endParaRPr lang="it-IT" sz="992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Freeform 46"/>
          <p:cNvSpPr/>
          <p:nvPr/>
        </p:nvSpPr>
        <p:spPr bwMode="auto">
          <a:xfrm>
            <a:off x="652140" y="2429630"/>
            <a:ext cx="537675" cy="1445041"/>
          </a:xfrm>
          <a:custGeom>
            <a:avLst/>
            <a:gdLst>
              <a:gd name="connsiteX0" fmla="*/ 0 w 650240"/>
              <a:gd name="connsiteY0" fmla="*/ 0 h 1747520"/>
              <a:gd name="connsiteX1" fmla="*/ 230294 w 650240"/>
              <a:gd name="connsiteY1" fmla="*/ 1442720 h 1747520"/>
              <a:gd name="connsiteX2" fmla="*/ 650240 w 650240"/>
              <a:gd name="connsiteY2" fmla="*/ 1747520 h 174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0240" h="1747520">
                <a:moveTo>
                  <a:pt x="0" y="0"/>
                </a:moveTo>
                <a:cubicBezTo>
                  <a:pt x="60960" y="575733"/>
                  <a:pt x="121921" y="1151467"/>
                  <a:pt x="230294" y="1442720"/>
                </a:cubicBezTo>
                <a:cubicBezTo>
                  <a:pt x="338667" y="1733973"/>
                  <a:pt x="494453" y="1740746"/>
                  <a:pt x="650240" y="174752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5602" tIns="37801" rIns="75602" bIns="37801" numCol="1" rtlCol="0" anchor="t" anchorCtr="0" compatLnSpc="1">
            <a:prstTxWarp prst="textNoShape">
              <a:avLst/>
            </a:prstTxWarp>
          </a:bodyPr>
          <a:lstStyle/>
          <a:p>
            <a:pPr defTabSz="371433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it-IT" sz="1984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" name="Freeform 49"/>
          <p:cNvSpPr/>
          <p:nvPr/>
        </p:nvSpPr>
        <p:spPr bwMode="auto">
          <a:xfrm rot="16581372">
            <a:off x="3305892" y="2729819"/>
            <a:ext cx="995081" cy="1416814"/>
          </a:xfrm>
          <a:custGeom>
            <a:avLst/>
            <a:gdLst>
              <a:gd name="connsiteX0" fmla="*/ 0 w 650240"/>
              <a:gd name="connsiteY0" fmla="*/ 0 h 1747520"/>
              <a:gd name="connsiteX1" fmla="*/ 230294 w 650240"/>
              <a:gd name="connsiteY1" fmla="*/ 1442720 h 1747520"/>
              <a:gd name="connsiteX2" fmla="*/ 650240 w 650240"/>
              <a:gd name="connsiteY2" fmla="*/ 1747520 h 174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0240" h="1747520">
                <a:moveTo>
                  <a:pt x="0" y="0"/>
                </a:moveTo>
                <a:cubicBezTo>
                  <a:pt x="60960" y="575733"/>
                  <a:pt x="121921" y="1151467"/>
                  <a:pt x="230294" y="1442720"/>
                </a:cubicBezTo>
                <a:cubicBezTo>
                  <a:pt x="338667" y="1733973"/>
                  <a:pt x="494453" y="1740746"/>
                  <a:pt x="650240" y="174752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5602" tIns="37801" rIns="75602" bIns="37801" numCol="1" rtlCol="0" anchor="t" anchorCtr="0" compatLnSpc="1">
            <a:prstTxWarp prst="textNoShape">
              <a:avLst/>
            </a:prstTxWarp>
          </a:bodyPr>
          <a:lstStyle/>
          <a:p>
            <a:pPr defTabSz="371433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it-IT" sz="1984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616737"/>
              </p:ext>
            </p:extLst>
          </p:nvPr>
        </p:nvGraphicFramePr>
        <p:xfrm>
          <a:off x="359792" y="4983598"/>
          <a:ext cx="2782603" cy="837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244">
                  <a:extLst>
                    <a:ext uri="{9D8B030D-6E8A-4147-A177-3AD203B41FA5}">
                      <a16:colId xmlns:a16="http://schemas.microsoft.com/office/drawing/2014/main" val="752280799"/>
                    </a:ext>
                  </a:extLst>
                </a:gridCol>
                <a:gridCol w="1220224">
                  <a:extLst>
                    <a:ext uri="{9D8B030D-6E8A-4147-A177-3AD203B41FA5}">
                      <a16:colId xmlns:a16="http://schemas.microsoft.com/office/drawing/2014/main" val="3680830676"/>
                    </a:ext>
                  </a:extLst>
                </a:gridCol>
                <a:gridCol w="732135">
                  <a:extLst>
                    <a:ext uri="{9D8B030D-6E8A-4147-A177-3AD203B41FA5}">
                      <a16:colId xmlns:a16="http://schemas.microsoft.com/office/drawing/2014/main" val="753082531"/>
                    </a:ext>
                  </a:extLst>
                </a:gridCol>
              </a:tblGrid>
              <a:tr h="278159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8586" marR="68586" marT="34293" marB="34293"/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Voltage (MV)</a:t>
                      </a:r>
                      <a:endParaRPr lang="en-GB" sz="1100" dirty="0"/>
                    </a:p>
                  </a:txBody>
                  <a:tcPr marL="68586" marR="68586" marT="34293" marB="34293"/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f</a:t>
                      </a:r>
                      <a:r>
                        <a:rPr lang="it-IT" sz="1100" baseline="0" dirty="0"/>
                        <a:t> (GHz)</a:t>
                      </a:r>
                      <a:endParaRPr lang="en-GB" sz="1100" dirty="0"/>
                    </a:p>
                  </a:txBody>
                  <a:tcPr marL="68586" marR="68586" marT="34293" marB="34293"/>
                </a:tc>
                <a:extLst>
                  <a:ext uri="{0D108BD9-81ED-4DB2-BD59-A6C34878D82A}">
                    <a16:rowId xmlns:a16="http://schemas.microsoft.com/office/drawing/2014/main" val="2774237763"/>
                  </a:ext>
                </a:extLst>
              </a:tr>
              <a:tr h="280774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Cavity 1</a:t>
                      </a:r>
                      <a:endParaRPr lang="en-GB" sz="1100" b="1" dirty="0"/>
                    </a:p>
                  </a:txBody>
                  <a:tcPr marL="68586" marR="68586" marT="34293" marB="342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&lt; 1.5 (2.0)</a:t>
                      </a:r>
                      <a:endParaRPr lang="en-GB" sz="1100" b="1" dirty="0"/>
                    </a:p>
                  </a:txBody>
                  <a:tcPr marL="68586" marR="68586" marT="34293" marB="342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3.0</a:t>
                      </a:r>
                      <a:endParaRPr lang="en-GB" sz="1100" b="1" dirty="0"/>
                    </a:p>
                  </a:txBody>
                  <a:tcPr marL="68586" marR="68586" marT="34293" marB="34293"/>
                </a:tc>
                <a:extLst>
                  <a:ext uri="{0D108BD9-81ED-4DB2-BD59-A6C34878D82A}">
                    <a16:rowId xmlns:a16="http://schemas.microsoft.com/office/drawing/2014/main" val="302514029"/>
                  </a:ext>
                </a:extLst>
              </a:tr>
              <a:tr h="278159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Cavity</a:t>
                      </a:r>
                      <a:r>
                        <a:rPr lang="it-IT" sz="1100" b="1" baseline="0" dirty="0"/>
                        <a:t> 2</a:t>
                      </a:r>
                      <a:endParaRPr lang="en-GB" sz="1100" b="1" dirty="0"/>
                    </a:p>
                  </a:txBody>
                  <a:tcPr marL="68586" marR="68586" marT="34293" marB="342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&lt; 1.2 (1.8)</a:t>
                      </a:r>
                      <a:endParaRPr lang="en-GB" sz="1100" b="1" dirty="0"/>
                    </a:p>
                  </a:txBody>
                  <a:tcPr marL="68586" marR="68586" marT="34293" marB="342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3.25</a:t>
                      </a:r>
                      <a:endParaRPr lang="en-GB" sz="1100" b="1" dirty="0"/>
                    </a:p>
                  </a:txBody>
                  <a:tcPr marL="68586" marR="68586" marT="34293" marB="34293"/>
                </a:tc>
                <a:extLst>
                  <a:ext uri="{0D108BD9-81ED-4DB2-BD59-A6C34878D82A}">
                    <a16:rowId xmlns:a16="http://schemas.microsoft.com/office/drawing/2014/main" val="1990590272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267233"/>
              </p:ext>
            </p:extLst>
          </p:nvPr>
        </p:nvGraphicFramePr>
        <p:xfrm>
          <a:off x="360597" y="5862251"/>
          <a:ext cx="2782603" cy="94541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02702">
                  <a:extLst>
                    <a:ext uri="{9D8B030D-6E8A-4147-A177-3AD203B41FA5}">
                      <a16:colId xmlns:a16="http://schemas.microsoft.com/office/drawing/2014/main" val="2812081116"/>
                    </a:ext>
                  </a:extLst>
                </a:gridCol>
                <a:gridCol w="1079901">
                  <a:extLst>
                    <a:ext uri="{9D8B030D-6E8A-4147-A177-3AD203B41FA5}">
                      <a16:colId xmlns:a16="http://schemas.microsoft.com/office/drawing/2014/main" val="3389751251"/>
                    </a:ext>
                  </a:extLst>
                </a:gridCol>
              </a:tblGrid>
              <a:tr h="320073">
                <a:tc>
                  <a:txBody>
                    <a:bodyPr/>
                    <a:lstStyle/>
                    <a:p>
                      <a:r>
                        <a:rPr lang="it-IT" sz="800" b="1" dirty="0"/>
                        <a:t>Shunt impedance</a:t>
                      </a:r>
                      <a:r>
                        <a:rPr lang="it-IT" sz="800" b="1" baseline="0" dirty="0"/>
                        <a:t> HOMs below cutoff frequency</a:t>
                      </a:r>
                    </a:p>
                  </a:txBody>
                  <a:tcPr marL="68586" marR="68586" marT="34293" marB="34293"/>
                </a:tc>
                <a:tc>
                  <a:txBody>
                    <a:bodyPr/>
                    <a:lstStyle/>
                    <a:p>
                      <a:endParaRPr lang="en-GB" sz="800" b="1" dirty="0"/>
                    </a:p>
                  </a:txBody>
                  <a:tcPr marL="68586" marR="68586" marT="34293" marB="34293"/>
                </a:tc>
                <a:extLst>
                  <a:ext uri="{0D108BD9-81ED-4DB2-BD59-A6C34878D82A}">
                    <a16:rowId xmlns:a16="http://schemas.microsoft.com/office/drawing/2014/main" val="427024457"/>
                  </a:ext>
                </a:extLst>
              </a:tr>
              <a:tr h="205762">
                <a:tc>
                  <a:txBody>
                    <a:bodyPr/>
                    <a:lstStyle/>
                    <a:p>
                      <a:r>
                        <a:rPr lang="it-IT" sz="900" b="1" dirty="0"/>
                        <a:t>Vertical plane</a:t>
                      </a:r>
                      <a:endParaRPr lang="en-GB" sz="900" b="1" dirty="0"/>
                    </a:p>
                  </a:txBody>
                  <a:tcPr marL="68586" marR="68586" marT="34293" marB="34293"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/>
                        <a:t>&lt;1.5 </a:t>
                      </a:r>
                      <a:r>
                        <a:rPr lang="it-IT" sz="900" b="1" baseline="0" dirty="0"/>
                        <a:t>(M</a:t>
                      </a:r>
                      <a:r>
                        <a:rPr lang="el-GR" sz="900" b="1" baseline="0" dirty="0"/>
                        <a:t>Ω</a:t>
                      </a:r>
                      <a:r>
                        <a:rPr lang="it-IT" sz="900" b="1" baseline="0" dirty="0"/>
                        <a:t>/m)</a:t>
                      </a:r>
                      <a:endParaRPr lang="en-GB" sz="900" b="1" dirty="0"/>
                    </a:p>
                  </a:txBody>
                  <a:tcPr marL="68586" marR="68586" marT="34293" marB="34293"/>
                </a:tc>
                <a:extLst>
                  <a:ext uri="{0D108BD9-81ED-4DB2-BD59-A6C34878D82A}">
                    <a16:rowId xmlns:a16="http://schemas.microsoft.com/office/drawing/2014/main" val="728783820"/>
                  </a:ext>
                </a:extLst>
              </a:tr>
              <a:tr h="205762">
                <a:tc>
                  <a:txBody>
                    <a:bodyPr/>
                    <a:lstStyle/>
                    <a:p>
                      <a:r>
                        <a:rPr lang="it-IT" sz="900" b="1" dirty="0"/>
                        <a:t>Horizental plane</a:t>
                      </a:r>
                      <a:endParaRPr lang="en-GB" sz="900" b="1" dirty="0"/>
                    </a:p>
                  </a:txBody>
                  <a:tcPr marL="68586" marR="68586" marT="34293" marB="34293"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/>
                        <a:t>&lt;4.0 </a:t>
                      </a:r>
                      <a:r>
                        <a:rPr lang="it-IT" sz="900" b="1" baseline="0" dirty="0"/>
                        <a:t>(M</a:t>
                      </a:r>
                      <a:r>
                        <a:rPr lang="el-GR" sz="900" b="1" baseline="0" dirty="0"/>
                        <a:t>Ω</a:t>
                      </a:r>
                      <a:r>
                        <a:rPr lang="it-IT" sz="900" b="1" baseline="0" dirty="0"/>
                        <a:t>/m)</a:t>
                      </a:r>
                      <a:endParaRPr lang="en-GB" sz="900" b="1" dirty="0"/>
                    </a:p>
                  </a:txBody>
                  <a:tcPr marL="68586" marR="68586" marT="34293" marB="34293"/>
                </a:tc>
                <a:extLst>
                  <a:ext uri="{0D108BD9-81ED-4DB2-BD59-A6C34878D82A}">
                    <a16:rowId xmlns:a16="http://schemas.microsoft.com/office/drawing/2014/main" val="4286577686"/>
                  </a:ext>
                </a:extLst>
              </a:tr>
              <a:tr h="213814">
                <a:tc>
                  <a:txBody>
                    <a:bodyPr/>
                    <a:lstStyle/>
                    <a:p>
                      <a:r>
                        <a:rPr lang="it-IT" sz="900" b="1" dirty="0"/>
                        <a:t>Longitudinal plane </a:t>
                      </a:r>
                      <a:endParaRPr lang="en-GB" sz="900" b="1" dirty="0"/>
                    </a:p>
                  </a:txBody>
                  <a:tcPr marL="68586" marR="68586" marT="34293" marB="34293"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/>
                        <a:t>&lt;0.4 </a:t>
                      </a:r>
                      <a:r>
                        <a:rPr lang="it-IT" sz="900" b="1" baseline="0" dirty="0"/>
                        <a:t>(M</a:t>
                      </a:r>
                      <a:r>
                        <a:rPr lang="el-GR" sz="900" b="1" baseline="0" dirty="0"/>
                        <a:t>Ω</a:t>
                      </a:r>
                      <a:r>
                        <a:rPr lang="it-IT" sz="900" b="1" baseline="0" dirty="0"/>
                        <a:t>/m*GHz)</a:t>
                      </a:r>
                      <a:endParaRPr lang="en-GB" sz="900" b="1" dirty="0"/>
                    </a:p>
                  </a:txBody>
                  <a:tcPr marL="68586" marR="68586" marT="34293" marB="34293"/>
                </a:tc>
                <a:extLst>
                  <a:ext uri="{0D108BD9-81ED-4DB2-BD59-A6C34878D82A}">
                    <a16:rowId xmlns:a16="http://schemas.microsoft.com/office/drawing/2014/main" val="89997002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A05B2DFA-9CAE-4A3E-92ED-569CC819EFBA}"/>
              </a:ext>
            </a:extLst>
          </p:cNvPr>
          <p:cNvGrpSpPr/>
          <p:nvPr/>
        </p:nvGrpSpPr>
        <p:grpSpPr>
          <a:xfrm>
            <a:off x="4824288" y="3556319"/>
            <a:ext cx="4125166" cy="3518262"/>
            <a:chOff x="3707591" y="1569043"/>
            <a:chExt cx="3741883" cy="3191368"/>
          </a:xfrm>
        </p:grpSpPr>
        <p:sp>
          <p:nvSpPr>
            <p:cNvPr id="49" name="Rectangle 48"/>
            <p:cNvSpPr/>
            <p:nvPr/>
          </p:nvSpPr>
          <p:spPr>
            <a:xfrm>
              <a:off x="3819620" y="3404935"/>
              <a:ext cx="2271131" cy="1355476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  <p:txBody>
            <a:bodyPr wrap="square" lIns="68579" tIns="34289" rIns="68579" bIns="34289">
              <a:spAutoFit/>
            </a:bodyPr>
            <a:lstStyle/>
            <a:p>
              <a:pPr marL="145685" lvl="1" indent="-145685" defTabSz="224434" eaLnBrk="1" hangingPunct="1">
                <a:buFont typeface="Wingdings" pitchFamily="2" charset="2"/>
                <a:buChar char="§"/>
              </a:pPr>
              <a:r>
                <a:rPr lang="en-US" sz="1323" i="1" dirty="0">
                  <a:solidFill>
                    <a:srgbClr val="002060"/>
                  </a:solidFill>
                </a:rPr>
                <a:t>feasibility of achieving the performance</a:t>
              </a:r>
              <a:endParaRPr lang="x-none" sz="1323" i="1" dirty="0">
                <a:solidFill>
                  <a:srgbClr val="002060"/>
                </a:solidFill>
              </a:endParaRPr>
            </a:p>
            <a:p>
              <a:pPr marL="145685" lvl="1" indent="-145685" defTabSz="224434" eaLnBrk="1" hangingPunct="1">
                <a:buFont typeface="Wingdings" pitchFamily="2" charset="2"/>
                <a:buChar char="§"/>
              </a:pPr>
              <a:r>
                <a:rPr lang="en-US" sz="1323" i="1" dirty="0">
                  <a:solidFill>
                    <a:srgbClr val="002060"/>
                  </a:solidFill>
                </a:rPr>
                <a:t>duration of the design work</a:t>
              </a:r>
              <a:endParaRPr lang="x-none" sz="1323" i="1" dirty="0">
                <a:solidFill>
                  <a:srgbClr val="002060"/>
                </a:solidFill>
              </a:endParaRPr>
            </a:p>
            <a:p>
              <a:pPr marL="145685" lvl="1" indent="-145685" defTabSz="224434" eaLnBrk="1" hangingPunct="1">
                <a:buFont typeface="Wingdings" pitchFamily="2" charset="2"/>
                <a:buChar char="§"/>
              </a:pPr>
              <a:r>
                <a:rPr lang="en-US" sz="1323" i="1" dirty="0">
                  <a:solidFill>
                    <a:srgbClr val="002060"/>
                  </a:solidFill>
                </a:rPr>
                <a:t>cost of the design work</a:t>
              </a:r>
              <a:endParaRPr lang="x-none" sz="1323" i="1" dirty="0">
                <a:solidFill>
                  <a:srgbClr val="002060"/>
                </a:solidFill>
              </a:endParaRPr>
            </a:p>
            <a:p>
              <a:pPr marL="145685" lvl="1" indent="-145685" defTabSz="224434" eaLnBrk="1" hangingPunct="1">
                <a:buFont typeface="Wingdings" pitchFamily="2" charset="2"/>
                <a:buChar char="§"/>
              </a:pPr>
              <a:r>
                <a:rPr lang="en-US" sz="1323" i="1" dirty="0">
                  <a:solidFill>
                    <a:srgbClr val="002060"/>
                  </a:solidFill>
                </a:rPr>
                <a:t>anticipated cost of operation and maintenance</a:t>
              </a:r>
            </a:p>
            <a:p>
              <a:pPr marL="145685" lvl="1" indent="-145685" defTabSz="224434" eaLnBrk="1" hangingPunct="1">
                <a:buFont typeface="Wingdings" pitchFamily="2" charset="2"/>
                <a:buChar char="§"/>
              </a:pPr>
              <a:r>
                <a:rPr lang="en-US" sz="1323" i="1" dirty="0">
                  <a:solidFill>
                    <a:srgbClr val="002060"/>
                  </a:solidFill>
                </a:rPr>
                <a:t>identify risks</a:t>
              </a:r>
            </a:p>
          </p:txBody>
        </p:sp>
        <p:cxnSp>
          <p:nvCxnSpPr>
            <p:cNvPr id="52" name="Straight Connector 51"/>
            <p:cNvCxnSpPr>
              <a:cxnSpLocks/>
            </p:cNvCxnSpPr>
            <p:nvPr/>
          </p:nvCxnSpPr>
          <p:spPr bwMode="auto">
            <a:xfrm flipH="1">
              <a:off x="4297762" y="1569043"/>
              <a:ext cx="0" cy="1835892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3B2F33-92DF-414A-A54A-0CB1702FC339}"/>
                </a:ext>
              </a:extLst>
            </p:cNvPr>
            <p:cNvSpPr txBox="1"/>
            <p:nvPr/>
          </p:nvSpPr>
          <p:spPr>
            <a:xfrm>
              <a:off x="3707591" y="2825141"/>
              <a:ext cx="3741883" cy="432145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r>
                <a:rPr lang="en-US" sz="2646" dirty="0">
                  <a:solidFill>
                    <a:srgbClr val="FF0000"/>
                  </a:solidFill>
                </a:rPr>
                <a:t>Decision of SC technology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2D9FF2-592B-4403-88EE-EEB5AA7AF325}"/>
              </a:ext>
            </a:extLst>
          </p:cNvPr>
          <p:cNvGrpSpPr/>
          <p:nvPr/>
        </p:nvGrpSpPr>
        <p:grpSpPr>
          <a:xfrm>
            <a:off x="6502459" y="1326314"/>
            <a:ext cx="3485685" cy="3187461"/>
            <a:chOff x="5894294" y="638954"/>
            <a:chExt cx="3161819" cy="289130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79C9198-61F1-4C1A-8F04-862FB78CFB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32459" y="1642294"/>
              <a:ext cx="1021206" cy="1441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FB82E43-290C-44C5-BFCC-732E1137F5A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05380" y="1737132"/>
              <a:ext cx="1048285" cy="700339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B1EB593-0633-452A-AB1D-900DEBC27DD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94294" y="1843372"/>
              <a:ext cx="1059371" cy="1395765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33383A5-F61B-470C-9360-491B62BE3BB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896474" y="1216327"/>
              <a:ext cx="1057191" cy="34552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144A6D0-71D7-4E44-9CB4-D95914093F51}"/>
                </a:ext>
              </a:extLst>
            </p:cNvPr>
            <p:cNvSpPr txBox="1"/>
            <p:nvPr/>
          </p:nvSpPr>
          <p:spPr>
            <a:xfrm>
              <a:off x="7016788" y="1059270"/>
              <a:ext cx="1922851" cy="526660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</a:rPr>
                <a:t>Project planning  </a:t>
              </a:r>
            </a:p>
            <a:p>
              <a:r>
                <a:rPr lang="en-US" sz="1323" dirty="0">
                  <a:solidFill>
                    <a:schemeClr val="tx1"/>
                  </a:solidFill>
                </a:rPr>
                <a:t>(AF, SDM)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6B3796C-7E4F-4489-A1C2-9347D00B8CA0}"/>
                </a:ext>
              </a:extLst>
            </p:cNvPr>
            <p:cNvSpPr txBox="1"/>
            <p:nvPr/>
          </p:nvSpPr>
          <p:spPr>
            <a:xfrm>
              <a:off x="6995488" y="1639713"/>
              <a:ext cx="2034782" cy="526660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</a:rPr>
                <a:t>Beam physics</a:t>
              </a:r>
            </a:p>
            <a:p>
              <a:r>
                <a:rPr lang="en-US" sz="1323" dirty="0">
                  <a:solidFill>
                    <a:schemeClr val="tx1"/>
                  </a:solidFill>
                </a:rPr>
                <a:t>(SDM, KM &amp; al.)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934D659-45D9-4D2E-BE6B-8816435B228C}"/>
                </a:ext>
              </a:extLst>
            </p:cNvPr>
            <p:cNvSpPr txBox="1"/>
            <p:nvPr/>
          </p:nvSpPr>
          <p:spPr>
            <a:xfrm>
              <a:off x="6979995" y="2309526"/>
              <a:ext cx="1187095" cy="526660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</a:rPr>
                <a:t>RF design</a:t>
              </a:r>
            </a:p>
            <a:p>
              <a:pPr lvl="0"/>
              <a:r>
                <a:rPr lang="en-US" sz="1323" dirty="0">
                  <a:solidFill>
                    <a:prstClr val="black"/>
                  </a:solidFill>
                </a:rPr>
                <a:t>(NS)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931F634-F95D-4B02-B518-74ED1E025920}"/>
                </a:ext>
              </a:extLst>
            </p:cNvPr>
            <p:cNvSpPr txBox="1"/>
            <p:nvPr/>
          </p:nvSpPr>
          <p:spPr>
            <a:xfrm>
              <a:off x="6953665" y="2961320"/>
              <a:ext cx="1898132" cy="526660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</a:rPr>
                <a:t>SC &amp; Cryogenics</a:t>
              </a:r>
            </a:p>
            <a:p>
              <a:pPr lvl="0"/>
              <a:r>
                <a:rPr lang="en-US" sz="1323" dirty="0">
                  <a:solidFill>
                    <a:prstClr val="black"/>
                  </a:solidFill>
                </a:rPr>
                <a:t>(MM, PZ)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8FF45D-0C5F-48F5-85E4-79B510E3B1EB}"/>
                </a:ext>
              </a:extLst>
            </p:cNvPr>
            <p:cNvSpPr/>
            <p:nvPr/>
          </p:nvSpPr>
          <p:spPr bwMode="auto">
            <a:xfrm>
              <a:off x="6825631" y="1026718"/>
              <a:ext cx="2138855" cy="250354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79" tIns="34289" rIns="68579" bIns="34289" numCol="1" rtlCol="0" anchor="t" anchorCtr="0" compatLnSpc="1">
              <a:prstTxWarp prst="textNoShape">
                <a:avLst/>
              </a:prstTxWarp>
            </a:bodyPr>
            <a:lstStyle/>
            <a:p>
              <a:pPr defTabSz="336931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400" dirty="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54D686-3385-4C23-A809-2214D223D6B7}"/>
                </a:ext>
              </a:extLst>
            </p:cNvPr>
            <p:cNvSpPr txBox="1"/>
            <p:nvPr/>
          </p:nvSpPr>
          <p:spPr>
            <a:xfrm>
              <a:off x="6755206" y="638954"/>
              <a:ext cx="2300907" cy="432145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r>
                <a:rPr lang="en-US" sz="2646" dirty="0" err="1">
                  <a:solidFill>
                    <a:srgbClr val="FF0000"/>
                  </a:solidFill>
                </a:rPr>
                <a:t>Elettra</a:t>
              </a:r>
              <a:r>
                <a:rPr lang="en-US" sz="2646" dirty="0">
                  <a:solidFill>
                    <a:srgbClr val="FF0000"/>
                  </a:solidFill>
                </a:rPr>
                <a:t> 2.0 team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CE56563-1EE8-42D0-B942-83AF83A7243D}"/>
              </a:ext>
            </a:extLst>
          </p:cNvPr>
          <p:cNvSpPr txBox="1"/>
          <p:nvPr/>
        </p:nvSpPr>
        <p:spPr>
          <a:xfrm>
            <a:off x="8719472" y="189707"/>
            <a:ext cx="1216359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43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Ref. </a:t>
            </a:r>
            <a:r>
              <a:rPr lang="en-US" sz="1543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1543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Fabris</a:t>
            </a:r>
            <a:endParaRPr lang="en-US" sz="1543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 bwMode="auto">
          <a:xfrm>
            <a:off x="2880072" y="189707"/>
            <a:ext cx="6696075" cy="936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3200" b="1" kern="0" cap="small" dirty="0" smtClean="0"/>
              <a:t>Project Evaluation </a:t>
            </a:r>
            <a:endParaRPr lang="it-IT" altLang="it-IT" sz="3200" b="1" kern="0" cap="small" dirty="0"/>
          </a:p>
        </p:txBody>
      </p:sp>
    </p:spTree>
    <p:extLst>
      <p:ext uri="{BB962C8B-B14F-4D97-AF65-F5344CB8AC3E}">
        <p14:creationId xmlns:p14="http://schemas.microsoft.com/office/powerpoint/2010/main" val="10936996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07352" y="4963819"/>
            <a:ext cx="5661062" cy="15451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68579" tIns="34289" rIns="68579" bIns="34289">
            <a:spAutoFit/>
          </a:bodyPr>
          <a:lstStyle/>
          <a:p>
            <a:pPr marL="315011" lvl="1" indent="-315011" algn="just">
              <a:spcAft>
                <a:spcPts val="225"/>
              </a:spcAft>
              <a:buFont typeface="Wingdings" panose="05000000000000000000" pitchFamily="2" charset="2"/>
              <a:buChar char="q"/>
            </a:pPr>
            <a:r>
              <a:rPr lang="en-US" sz="1543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Optimization of the </a:t>
            </a:r>
            <a:r>
              <a:rPr lang="en-US" sz="1543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FermiLab</a:t>
            </a:r>
            <a:r>
              <a:rPr lang="en-US" sz="1543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/ANL prototype </a:t>
            </a:r>
            <a:r>
              <a:rPr lang="en-US" sz="1543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3.0 GHz and 3.25 GHz, </a:t>
            </a:r>
            <a:r>
              <a:rPr lang="en-US" sz="1543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larger apertures, lower HOMs, and weaker multipoles. </a:t>
            </a:r>
          </a:p>
          <a:p>
            <a:pPr marL="315011" lvl="1" indent="-315011" algn="just">
              <a:spcAft>
                <a:spcPts val="225"/>
              </a:spcAft>
              <a:buFont typeface="Wingdings" panose="05000000000000000000" pitchFamily="2" charset="2"/>
              <a:buChar char="q"/>
            </a:pPr>
            <a:r>
              <a:rPr lang="en-US" sz="1543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 source input power </a:t>
            </a:r>
            <a:r>
              <a:rPr lang="en-US" sz="1543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500 W</a:t>
            </a:r>
            <a:r>
              <a:rPr lang="en-US" sz="1543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per cavity.</a:t>
            </a:r>
          </a:p>
          <a:p>
            <a:pPr marL="315011" lvl="1" indent="-315011" algn="just">
              <a:spcAft>
                <a:spcPts val="225"/>
              </a:spcAft>
              <a:buFont typeface="Wingdings" panose="05000000000000000000" pitchFamily="2" charset="2"/>
              <a:buChar char="q"/>
            </a:pPr>
            <a:r>
              <a:rPr lang="en-US" sz="1543" b="1" i="1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pure-</a:t>
            </a:r>
            <a:r>
              <a:rPr lang="en-US" sz="1543" b="1" i="1" dirty="0" err="1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</a:t>
            </a:r>
            <a:r>
              <a:rPr lang="en-US" sz="1543" b="1" i="1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43" b="1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cavities @ </a:t>
            </a:r>
            <a:r>
              <a:rPr lang="en-US" sz="1543" b="1" i="1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4,5 K (extension of the </a:t>
            </a:r>
            <a:r>
              <a:rPr lang="en-US" sz="1543" b="1" i="1" dirty="0" err="1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Elettra</a:t>
            </a:r>
            <a:r>
              <a:rPr lang="en-US" sz="1543" b="1" i="1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3HC cryogenic system).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B1D9606C-CA6C-8742-9F19-599A4E54CF9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246474" y="1796104"/>
            <a:ext cx="5565890" cy="7135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1231" tIns="30616" rIns="61231" bIns="30616" numCol="1" anchor="t" anchorCtr="0" compatLnSpc="1">
            <a:prstTxWarp prst="textNoShape">
              <a:avLst/>
            </a:prstTxWarp>
          </a:bodyPr>
          <a:lstStyle/>
          <a:p>
            <a:pPr marL="0" indent="0" algn="just">
              <a:buClrTx/>
              <a:buNone/>
            </a:pPr>
            <a:r>
              <a:rPr lang="en-US" sz="1543" b="1" kern="1200" dirty="0">
                <a:solidFill>
                  <a:schemeClr val="tx1"/>
                </a:solidFill>
                <a:latin typeface="Arial" panose="020B0604020202020204" pitchFamily="34" charset="0"/>
                <a:cs typeface="+mn-cs"/>
              </a:rPr>
              <a:t>Quasi-waveguide Multicell Resonator </a:t>
            </a:r>
            <a:r>
              <a:rPr lang="en-US" sz="1543" kern="1200" dirty="0">
                <a:solidFill>
                  <a:schemeClr val="tx1"/>
                </a:solidFill>
                <a:latin typeface="Arial" panose="020B0604020202020204" pitchFamily="34" charset="0"/>
                <a:cs typeface="+mn-cs"/>
              </a:rPr>
              <a:t>(</a:t>
            </a:r>
            <a:r>
              <a:rPr lang="en-US" sz="1543" kern="1200" dirty="0" err="1">
                <a:solidFill>
                  <a:schemeClr val="tx1"/>
                </a:solidFill>
                <a:latin typeface="Arial" panose="020B0604020202020204" pitchFamily="34" charset="0"/>
                <a:cs typeface="+mn-cs"/>
              </a:rPr>
              <a:t>QMiR</a:t>
            </a:r>
            <a:r>
              <a:rPr lang="en-US" sz="1543" kern="1200" dirty="0">
                <a:solidFill>
                  <a:schemeClr val="tx1"/>
                </a:solidFill>
                <a:latin typeface="Arial" panose="020B0604020202020204" pitchFamily="34" charset="0"/>
                <a:cs typeface="+mn-cs"/>
              </a:rPr>
              <a:t>) </a:t>
            </a:r>
            <a:r>
              <a:rPr lang="en-US" sz="1543" b="1" kern="1200" dirty="0">
                <a:solidFill>
                  <a:schemeClr val="tx1"/>
                </a:solidFill>
                <a:latin typeface="Arial" panose="020B0604020202020204" pitchFamily="34" charset="0"/>
              </a:rPr>
              <a:t>designed for 2.815 GHz </a:t>
            </a:r>
            <a:r>
              <a:rPr lang="en-US" sz="1543" kern="1200" dirty="0">
                <a:solidFill>
                  <a:schemeClr val="tx1"/>
                </a:solidFill>
                <a:latin typeface="Arial" panose="020B0604020202020204" pitchFamily="34" charset="0"/>
              </a:rPr>
              <a:t>frequency for APS-U@ANL. Cavity successfully </a:t>
            </a:r>
            <a:r>
              <a:rPr lang="en-US" sz="1543" b="1" kern="1200" dirty="0">
                <a:solidFill>
                  <a:schemeClr val="tx1"/>
                </a:solidFill>
                <a:latin typeface="Arial" panose="020B0604020202020204" pitchFamily="34" charset="0"/>
              </a:rPr>
              <a:t>tested @2K </a:t>
            </a:r>
            <a:r>
              <a:rPr lang="en-US" sz="1543" kern="1200" dirty="0">
                <a:solidFill>
                  <a:schemeClr val="tx1"/>
                </a:solidFill>
                <a:latin typeface="Arial" panose="020B0604020202020204" pitchFamily="34" charset="0"/>
              </a:rPr>
              <a:t>in a vertical cryostat, demonstrated a </a:t>
            </a:r>
            <a:r>
              <a:rPr lang="en-US" sz="1543" b="1" kern="1200" dirty="0">
                <a:solidFill>
                  <a:schemeClr val="tx1"/>
                </a:solidFill>
                <a:latin typeface="Arial" panose="020B0604020202020204" pitchFamily="34" charset="0"/>
              </a:rPr>
              <a:t>2.6 MV transverse voltage.</a:t>
            </a:r>
            <a:endParaRPr lang="en-US" sz="1543" b="1" kern="1200" dirty="0">
              <a:solidFill>
                <a:schemeClr val="tx1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69EEFFB-731B-6442-A903-E880F3FE94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04360" y="6253419"/>
            <a:ext cx="216710" cy="12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298697" algn="l"/>
                <a:tab pos="599519" algn="l"/>
                <a:tab pos="900342" algn="l"/>
                <a:tab pos="1201164" algn="l"/>
                <a:tab pos="1501987" algn="l"/>
                <a:tab pos="1802810" algn="l"/>
                <a:tab pos="2103633" algn="l"/>
                <a:tab pos="2404455" algn="l"/>
                <a:tab pos="2705277" algn="l"/>
                <a:tab pos="3006100" algn="l"/>
                <a:tab pos="3306923" algn="l"/>
                <a:tab pos="3607745" algn="l"/>
                <a:tab pos="3908568" algn="l"/>
                <a:tab pos="4209390" algn="l"/>
                <a:tab pos="4510213" algn="l"/>
                <a:tab pos="4811036" algn="l"/>
                <a:tab pos="5111859" algn="l"/>
                <a:tab pos="5412680" algn="l"/>
                <a:tab pos="5713503" algn="l"/>
                <a:tab pos="6014326" algn="l"/>
              </a:tabLst>
              <a:defRPr sz="1543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497473" indent="-191336">
              <a:tabLst>
                <a:tab pos="0" algn="l"/>
                <a:tab pos="298697" algn="l"/>
                <a:tab pos="599519" algn="l"/>
                <a:tab pos="900342" algn="l"/>
                <a:tab pos="1201164" algn="l"/>
                <a:tab pos="1501987" algn="l"/>
                <a:tab pos="1802810" algn="l"/>
                <a:tab pos="2103633" algn="l"/>
                <a:tab pos="2404455" algn="l"/>
                <a:tab pos="2705277" algn="l"/>
                <a:tab pos="3006100" algn="l"/>
                <a:tab pos="3306923" algn="l"/>
                <a:tab pos="3607745" algn="l"/>
                <a:tab pos="3908568" algn="l"/>
                <a:tab pos="4209390" algn="l"/>
                <a:tab pos="4510213" algn="l"/>
                <a:tab pos="4811036" algn="l"/>
                <a:tab pos="5111859" algn="l"/>
                <a:tab pos="5412680" algn="l"/>
                <a:tab pos="5713503" algn="l"/>
                <a:tab pos="6014326" algn="l"/>
              </a:tabLst>
              <a:defRPr sz="1543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765343" indent="-153069">
              <a:tabLst>
                <a:tab pos="0" algn="l"/>
                <a:tab pos="298697" algn="l"/>
                <a:tab pos="599519" algn="l"/>
                <a:tab pos="900342" algn="l"/>
                <a:tab pos="1201164" algn="l"/>
                <a:tab pos="1501987" algn="l"/>
                <a:tab pos="1802810" algn="l"/>
                <a:tab pos="2103633" algn="l"/>
                <a:tab pos="2404455" algn="l"/>
                <a:tab pos="2705277" algn="l"/>
                <a:tab pos="3006100" algn="l"/>
                <a:tab pos="3306923" algn="l"/>
                <a:tab pos="3607745" algn="l"/>
                <a:tab pos="3908568" algn="l"/>
                <a:tab pos="4209390" algn="l"/>
                <a:tab pos="4510213" algn="l"/>
                <a:tab pos="4811036" algn="l"/>
                <a:tab pos="5111859" algn="l"/>
                <a:tab pos="5412680" algn="l"/>
                <a:tab pos="5713503" algn="l"/>
                <a:tab pos="6014326" algn="l"/>
              </a:tabLst>
              <a:defRPr sz="1543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071481" indent="-153069">
              <a:tabLst>
                <a:tab pos="0" algn="l"/>
                <a:tab pos="298697" algn="l"/>
                <a:tab pos="599519" algn="l"/>
                <a:tab pos="900342" algn="l"/>
                <a:tab pos="1201164" algn="l"/>
                <a:tab pos="1501987" algn="l"/>
                <a:tab pos="1802810" algn="l"/>
                <a:tab pos="2103633" algn="l"/>
                <a:tab pos="2404455" algn="l"/>
                <a:tab pos="2705277" algn="l"/>
                <a:tab pos="3006100" algn="l"/>
                <a:tab pos="3306923" algn="l"/>
                <a:tab pos="3607745" algn="l"/>
                <a:tab pos="3908568" algn="l"/>
                <a:tab pos="4209390" algn="l"/>
                <a:tab pos="4510213" algn="l"/>
                <a:tab pos="4811036" algn="l"/>
                <a:tab pos="5111859" algn="l"/>
                <a:tab pos="5412680" algn="l"/>
                <a:tab pos="5713503" algn="l"/>
                <a:tab pos="6014326" algn="l"/>
              </a:tabLst>
              <a:defRPr sz="1543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377619" indent="-153069">
              <a:tabLst>
                <a:tab pos="0" algn="l"/>
                <a:tab pos="298697" algn="l"/>
                <a:tab pos="599519" algn="l"/>
                <a:tab pos="900342" algn="l"/>
                <a:tab pos="1201164" algn="l"/>
                <a:tab pos="1501987" algn="l"/>
                <a:tab pos="1802810" algn="l"/>
                <a:tab pos="2103633" algn="l"/>
                <a:tab pos="2404455" algn="l"/>
                <a:tab pos="2705277" algn="l"/>
                <a:tab pos="3006100" algn="l"/>
                <a:tab pos="3306923" algn="l"/>
                <a:tab pos="3607745" algn="l"/>
                <a:tab pos="3908568" algn="l"/>
                <a:tab pos="4209390" algn="l"/>
                <a:tab pos="4510213" algn="l"/>
                <a:tab pos="4811036" algn="l"/>
                <a:tab pos="5111859" algn="l"/>
                <a:tab pos="5412680" algn="l"/>
                <a:tab pos="5713503" algn="l"/>
                <a:tab pos="6014326" algn="l"/>
              </a:tabLst>
              <a:defRPr sz="1543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683756" indent="-153069" defTabSz="29975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98697" algn="l"/>
                <a:tab pos="599519" algn="l"/>
                <a:tab pos="900342" algn="l"/>
                <a:tab pos="1201164" algn="l"/>
                <a:tab pos="1501987" algn="l"/>
                <a:tab pos="1802810" algn="l"/>
                <a:tab pos="2103633" algn="l"/>
                <a:tab pos="2404455" algn="l"/>
                <a:tab pos="2705277" algn="l"/>
                <a:tab pos="3006100" algn="l"/>
                <a:tab pos="3306923" algn="l"/>
                <a:tab pos="3607745" algn="l"/>
                <a:tab pos="3908568" algn="l"/>
                <a:tab pos="4209390" algn="l"/>
                <a:tab pos="4510213" algn="l"/>
                <a:tab pos="4811036" algn="l"/>
                <a:tab pos="5111859" algn="l"/>
                <a:tab pos="5412680" algn="l"/>
                <a:tab pos="5713503" algn="l"/>
                <a:tab pos="6014326" algn="l"/>
              </a:tabLst>
              <a:defRPr sz="1543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1989894" indent="-153069" defTabSz="29975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98697" algn="l"/>
                <a:tab pos="599519" algn="l"/>
                <a:tab pos="900342" algn="l"/>
                <a:tab pos="1201164" algn="l"/>
                <a:tab pos="1501987" algn="l"/>
                <a:tab pos="1802810" algn="l"/>
                <a:tab pos="2103633" algn="l"/>
                <a:tab pos="2404455" algn="l"/>
                <a:tab pos="2705277" algn="l"/>
                <a:tab pos="3006100" algn="l"/>
                <a:tab pos="3306923" algn="l"/>
                <a:tab pos="3607745" algn="l"/>
                <a:tab pos="3908568" algn="l"/>
                <a:tab pos="4209390" algn="l"/>
                <a:tab pos="4510213" algn="l"/>
                <a:tab pos="4811036" algn="l"/>
                <a:tab pos="5111859" algn="l"/>
                <a:tab pos="5412680" algn="l"/>
                <a:tab pos="5713503" algn="l"/>
                <a:tab pos="6014326" algn="l"/>
              </a:tabLst>
              <a:defRPr sz="1543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296031" indent="-153069" defTabSz="29975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98697" algn="l"/>
                <a:tab pos="599519" algn="l"/>
                <a:tab pos="900342" algn="l"/>
                <a:tab pos="1201164" algn="l"/>
                <a:tab pos="1501987" algn="l"/>
                <a:tab pos="1802810" algn="l"/>
                <a:tab pos="2103633" algn="l"/>
                <a:tab pos="2404455" algn="l"/>
                <a:tab pos="2705277" algn="l"/>
                <a:tab pos="3006100" algn="l"/>
                <a:tab pos="3306923" algn="l"/>
                <a:tab pos="3607745" algn="l"/>
                <a:tab pos="3908568" algn="l"/>
                <a:tab pos="4209390" algn="l"/>
                <a:tab pos="4510213" algn="l"/>
                <a:tab pos="4811036" algn="l"/>
                <a:tab pos="5111859" algn="l"/>
                <a:tab pos="5412680" algn="l"/>
                <a:tab pos="5713503" algn="l"/>
                <a:tab pos="6014326" algn="l"/>
              </a:tabLst>
              <a:defRPr sz="1543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602168" indent="-153069" defTabSz="29975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98697" algn="l"/>
                <a:tab pos="599519" algn="l"/>
                <a:tab pos="900342" algn="l"/>
                <a:tab pos="1201164" algn="l"/>
                <a:tab pos="1501987" algn="l"/>
                <a:tab pos="1802810" algn="l"/>
                <a:tab pos="2103633" algn="l"/>
                <a:tab pos="2404455" algn="l"/>
                <a:tab pos="2705277" algn="l"/>
                <a:tab pos="3006100" algn="l"/>
                <a:tab pos="3306923" algn="l"/>
                <a:tab pos="3607745" algn="l"/>
                <a:tab pos="3908568" algn="l"/>
                <a:tab pos="4209390" algn="l"/>
                <a:tab pos="4510213" algn="l"/>
                <a:tab pos="4811036" algn="l"/>
                <a:tab pos="5111859" algn="l"/>
                <a:tab pos="5412680" algn="l"/>
                <a:tab pos="5713503" algn="l"/>
                <a:tab pos="6014326" algn="l"/>
              </a:tabLst>
              <a:defRPr sz="1543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tabLst>
                <a:tab pos="0" algn="l"/>
                <a:tab pos="334550" algn="l"/>
                <a:tab pos="671480" algn="l"/>
                <a:tab pos="1008409" algn="l"/>
                <a:tab pos="1345339" algn="l"/>
                <a:tab pos="1682270" algn="l"/>
                <a:tab pos="2019200" algn="l"/>
                <a:tab pos="2356130" algn="l"/>
                <a:tab pos="2693060" algn="l"/>
                <a:tab pos="3029990" algn="l"/>
                <a:tab pos="3366920" algn="l"/>
                <a:tab pos="3703850" algn="l"/>
                <a:tab pos="4040780" algn="l"/>
                <a:tab pos="4377711" algn="l"/>
                <a:tab pos="4714641" algn="l"/>
                <a:tab pos="5051572" algn="l"/>
                <a:tab pos="5388501" algn="l"/>
                <a:tab pos="5725431" algn="l"/>
                <a:tab pos="6062361" algn="l"/>
                <a:tab pos="6399292" algn="l"/>
                <a:tab pos="6736222" algn="l"/>
              </a:tabLst>
              <a:defRPr/>
            </a:pPr>
            <a:fld id="{EBA70210-6FCF-C64A-8C7A-3954C88DC2AD}" type="slidenum">
              <a:rPr lang="it-IT" altLang="it-IT" sz="882">
                <a:solidFill>
                  <a:srgbClr val="000000"/>
                </a:solidFill>
              </a:rPr>
              <a:pPr>
                <a:tabLst>
                  <a:tab pos="0" algn="l"/>
                  <a:tab pos="334550" algn="l"/>
                  <a:tab pos="671480" algn="l"/>
                  <a:tab pos="1008409" algn="l"/>
                  <a:tab pos="1345339" algn="l"/>
                  <a:tab pos="1682270" algn="l"/>
                  <a:tab pos="2019200" algn="l"/>
                  <a:tab pos="2356130" algn="l"/>
                  <a:tab pos="2693060" algn="l"/>
                  <a:tab pos="3029990" algn="l"/>
                  <a:tab pos="3366920" algn="l"/>
                  <a:tab pos="3703850" algn="l"/>
                  <a:tab pos="4040780" algn="l"/>
                  <a:tab pos="4377711" algn="l"/>
                  <a:tab pos="4714641" algn="l"/>
                  <a:tab pos="5051572" algn="l"/>
                  <a:tab pos="5388501" algn="l"/>
                  <a:tab pos="5725431" algn="l"/>
                  <a:tab pos="6062361" algn="l"/>
                  <a:tab pos="6399292" algn="l"/>
                  <a:tab pos="6736222" algn="l"/>
                </a:tabLst>
                <a:defRPr/>
              </a:pPr>
              <a:t>9</a:t>
            </a:fld>
            <a:endParaRPr lang="it-IT" altLang="it-IT" sz="882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E18AAB-01D6-B64E-9AC8-0A43F9CAE58C}"/>
              </a:ext>
            </a:extLst>
          </p:cNvPr>
          <p:cNvSpPr txBox="1"/>
          <p:nvPr/>
        </p:nvSpPr>
        <p:spPr>
          <a:xfrm>
            <a:off x="4404454" y="3578290"/>
            <a:ext cx="5466857" cy="4689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61231" tIns="30616" rIns="61231" bIns="30616" rtlCol="0">
            <a:spAutoFit/>
          </a:bodyPr>
          <a:lstStyle/>
          <a:p>
            <a:r>
              <a:rPr lang="en-GB" sz="132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Lunin, T. Khabiboulline, V. Yakovlev , “A White Paper on Design and Fabrication of SRF Deflecting Cavities for Elettra 2.0”, FNAL</a:t>
            </a:r>
            <a:endParaRPr lang="en-US" sz="1323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C24A3B-2075-4832-BFA9-1CCAA18BD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01" y="2115823"/>
            <a:ext cx="3785678" cy="10624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B1EE31-57DD-4669-8DE8-55B7199674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197"/>
          <a:stretch/>
        </p:blipFill>
        <p:spPr>
          <a:xfrm>
            <a:off x="-135215" y="1777860"/>
            <a:ext cx="4720919" cy="1465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1F797E-26A3-2D48-82E3-7511B2EC6E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0" r="8267"/>
          <a:stretch/>
        </p:blipFill>
        <p:spPr>
          <a:xfrm>
            <a:off x="143768" y="1779799"/>
            <a:ext cx="4032448" cy="1821989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C2FC3D8A-6924-4BEA-9B95-43C692FEDA1F}"/>
              </a:ext>
            </a:extLst>
          </p:cNvPr>
          <p:cNvSpPr/>
          <p:nvPr/>
        </p:nvSpPr>
        <p:spPr bwMode="auto">
          <a:xfrm>
            <a:off x="6464293" y="2759652"/>
            <a:ext cx="1012831" cy="519603"/>
          </a:xfrm>
          <a:prstGeom prst="downArrow">
            <a:avLst/>
          </a:prstGeom>
          <a:solidFill>
            <a:schemeClr val="accent2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00806" tIns="50403" rIns="100806" bIns="50403" numCol="1" rtlCol="0" anchor="t" anchorCtr="0" compatLnSpc="1">
            <a:prstTxWarp prst="textNoShape">
              <a:avLst/>
            </a:prstTxWarp>
          </a:bodyPr>
          <a:lstStyle/>
          <a:p>
            <a:pPr defTabSz="495268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2646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28E730D1-45FC-4790-86BB-1E3B0D29CD00}"/>
              </a:ext>
            </a:extLst>
          </p:cNvPr>
          <p:cNvSpPr/>
          <p:nvPr/>
        </p:nvSpPr>
        <p:spPr bwMode="auto">
          <a:xfrm>
            <a:off x="6464293" y="4179856"/>
            <a:ext cx="1012831" cy="519603"/>
          </a:xfrm>
          <a:prstGeom prst="downArrow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100806" tIns="50403" rIns="100806" bIns="50403" numCol="1" rtlCol="0" anchor="t" anchorCtr="0" compatLnSpc="1">
            <a:prstTxWarp prst="textNoShape">
              <a:avLst/>
            </a:prstTxWarp>
          </a:bodyPr>
          <a:lstStyle/>
          <a:p>
            <a:pPr defTabSz="495268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2646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58C8B5-5AA5-4800-BF0F-67F152DBE0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603"/>
          <a:stretch/>
        </p:blipFill>
        <p:spPr>
          <a:xfrm>
            <a:off x="318501" y="4067869"/>
            <a:ext cx="3736232" cy="1440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71E6A4-A2CD-4AE2-8F86-4D79B77868B0}"/>
              </a:ext>
            </a:extLst>
          </p:cNvPr>
          <p:cNvSpPr txBox="1"/>
          <p:nvPr/>
        </p:nvSpPr>
        <p:spPr>
          <a:xfrm>
            <a:off x="413356" y="5940077"/>
            <a:ext cx="3493271" cy="56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43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cancellation of residual kicks for standard bunches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2880072" y="189707"/>
            <a:ext cx="6932292" cy="936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3200" b="1" kern="0" cap="small" dirty="0" smtClean="0"/>
              <a:t>QMiR Design:</a:t>
            </a:r>
          </a:p>
          <a:p>
            <a:pPr eaLnBrk="1" hangingPunct="1">
              <a:defRPr/>
            </a:pPr>
            <a:r>
              <a:rPr lang="it-IT" altLang="it-IT" sz="3200" b="1" kern="0" cap="small" dirty="0" smtClean="0"/>
              <a:t>FNAL-Elettra-CERN</a:t>
            </a:r>
            <a:endParaRPr lang="it-IT" altLang="it-IT" sz="3200" b="1" kern="0" cap="small" dirty="0"/>
          </a:p>
        </p:txBody>
      </p:sp>
    </p:spTree>
    <p:extLst>
      <p:ext uri="{BB962C8B-B14F-4D97-AF65-F5344CB8AC3E}">
        <p14:creationId xmlns:p14="http://schemas.microsoft.com/office/powerpoint/2010/main" val="2233862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lettra Sincrotrone Trieste_Template Slides E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ysDash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GECI-TMP-24-rev00UK</Template>
  <TotalTime>818139</TotalTime>
  <Words>7423</Words>
  <Application>Microsoft Office PowerPoint</Application>
  <PresentationFormat>Custom</PresentationFormat>
  <Paragraphs>1085</Paragraphs>
  <Slides>52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MS PGothic</vt:lpstr>
      <vt:lpstr>MS PGothic</vt:lpstr>
      <vt:lpstr>Arial</vt:lpstr>
      <vt:lpstr>Calibri</vt:lpstr>
      <vt:lpstr>Cambria Math</vt:lpstr>
      <vt:lpstr>Symbol</vt:lpstr>
      <vt:lpstr>Times New Roman</vt:lpstr>
      <vt:lpstr>Verdana</vt:lpstr>
      <vt:lpstr>Wingdings</vt:lpstr>
      <vt:lpstr>Elettra Sincrotrone Trieste_Template Slides ENG</vt:lpstr>
      <vt:lpstr>PowerPoint Presentation</vt:lpstr>
      <vt:lpstr>QMiR Cavities  RF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Explanation of The Model Proposed Configuration</vt:lpstr>
      <vt:lpstr>QMiR Elettra Geometry</vt:lpstr>
      <vt:lpstr>PowerPoint Presentation</vt:lpstr>
      <vt:lpstr>QMiR Elettra Geometry cav1 n cav2</vt:lpstr>
      <vt:lpstr>QMiR Elettra Geometry cav1 n cav2</vt:lpstr>
      <vt:lpstr>QMiR Elettra Geometry (Cav.1)</vt:lpstr>
      <vt:lpstr>QMiR Elettra Geometry (Cav.2)</vt:lpstr>
      <vt:lpstr>QMiR Elettra 3 cav System</vt:lpstr>
      <vt:lpstr>QMiR Elettra 3 cav System (HOMs)</vt:lpstr>
      <vt:lpstr>QMiR Elettra 3 cav System + CPR Tapers</vt:lpstr>
      <vt:lpstr>QMiR Elettra 3 cav System + CPR Tapers</vt:lpstr>
      <vt:lpstr>QMiR Elettra 3 cav System + Tapers + CR</vt:lpstr>
      <vt:lpstr>QMiR Elettra 3 cav System: R/Q Comparison </vt:lpstr>
      <vt:lpstr>QMiR Elettra 3 cav System: QL Comparison</vt:lpstr>
      <vt:lpstr>QMiR Elettra 3 cav System + Tapers</vt:lpstr>
      <vt:lpstr>QMiR Elettra Wakefields (Cav.1)</vt:lpstr>
      <vt:lpstr>QMiR Elettra Wakefields (Cav.2)</vt:lpstr>
      <vt:lpstr>QMiR Elettra WakeImpedance from Wakefields</vt:lpstr>
      <vt:lpstr>QMiR Elettra WakeImpedance from Wakefields</vt:lpstr>
      <vt:lpstr>QMiR Elettra WakeImpedance from Wakefields</vt:lpstr>
      <vt:lpstr>QMiR Elettra WakeImpedance from Wakefields</vt:lpstr>
      <vt:lpstr>QMiR Elettra WakeImpedance from Wakefields</vt:lpstr>
      <vt:lpstr>QMiR Elettra WakeImpedance from Wakefields</vt:lpstr>
      <vt:lpstr>PowerPoint Presentation</vt:lpstr>
      <vt:lpstr>PowerPoint Presentation</vt:lpstr>
      <vt:lpstr>PowerPoint Presentation</vt:lpstr>
      <vt:lpstr>PowerPoint Presentation</vt:lpstr>
      <vt:lpstr>Acknowledgements</vt:lpstr>
      <vt:lpstr>QMiR Elettra Review Pannel Comments </vt:lpstr>
      <vt:lpstr>PowerPoint Presentation</vt:lpstr>
      <vt:lpstr>PowerPoint Presentation</vt:lpstr>
      <vt:lpstr>PowerPoint Presentation</vt:lpstr>
      <vt:lpstr>PowerPoint Presentation</vt:lpstr>
      <vt:lpstr>QMiR Elettra 3 cav System + Tapers</vt:lpstr>
      <vt:lpstr>QMiR Elettra 3 cav System + Tapers (HOMs)</vt:lpstr>
      <vt:lpstr>QMiR Elettra 3 cav System + Tapers + 2CR</vt:lpstr>
      <vt:lpstr>QMiR Elettra 3 cav System + Tapers</vt:lpstr>
      <vt:lpstr>QMiR Elettra 3 cav System + Tapers + 4CR</vt:lpstr>
      <vt:lpstr>QMiR Elettra 3 cav System + Tapers + 4CR</vt:lpstr>
      <vt:lpstr>QMiR Elettra 3 cav System: QL Comparison</vt:lpstr>
      <vt:lpstr>QMiR Elettra 3 cav System + Tapers + CR Steel</vt:lpstr>
      <vt:lpstr>QMiR Elettra 3 cav System + Tapers + CR Steel</vt:lpstr>
      <vt:lpstr>QMiR Elettra 3 cav System + Tapers + CR Steel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nicoletta guidi</dc:creator>
  <cp:lastModifiedBy>nuaman.shafqat@elettra.trieste.it</cp:lastModifiedBy>
  <cp:revision>2427</cp:revision>
  <cp:lastPrinted>2025-05-09T07:29:00Z</cp:lastPrinted>
  <dcterms:created xsi:type="dcterms:W3CDTF">2015-12-09T11:23:36Z</dcterms:created>
  <dcterms:modified xsi:type="dcterms:W3CDTF">2025-10-07T11:38:31Z</dcterms:modified>
</cp:coreProperties>
</file>