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theme/theme4.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5.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6.xml" ContentType="application/vnd.openxmlformats-officedocument.theme+xml"/>
  <Override PartName="/ppt/slideLayouts/slideLayout20.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89" r:id="rId2"/>
    <p:sldMasterId id="2147483692" r:id="rId3"/>
    <p:sldMasterId id="2147483676" r:id="rId4"/>
    <p:sldMasterId id="2147483660" r:id="rId5"/>
    <p:sldMasterId id="2147483694" r:id="rId6"/>
    <p:sldMasterId id="2147483679" r:id="rId7"/>
  </p:sldMasterIdLst>
  <p:notesMasterIdLst>
    <p:notesMasterId r:id="rId11"/>
  </p:notesMasterIdLst>
  <p:handoutMasterIdLst>
    <p:handoutMasterId r:id="rId12"/>
  </p:handoutMasterIdLst>
  <p:sldIdLst>
    <p:sldId id="258" r:id="rId8"/>
    <p:sldId id="260" r:id="rId9"/>
    <p:sldId id="261" r:id="rId1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505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38B1855-1B75-4FBE-930C-398BA8C253C6}" styleName="Designformatvorlage 2 - Akz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8D230F3-CF80-4859-8CE7-A43EE81993B5}" styleName="Helle Formatvorlage 1 - Akz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70" autoAdjust="0"/>
    <p:restoredTop sz="85692" autoAdjust="0"/>
  </p:normalViewPr>
  <p:slideViewPr>
    <p:cSldViewPr snapToGrid="0" showGuides="1">
      <p:cViewPr varScale="1">
        <p:scale>
          <a:sx n="67" d="100"/>
          <a:sy n="67" d="100"/>
        </p:scale>
        <p:origin x="1066" y="48"/>
      </p:cViewPr>
      <p:guideLst>
        <p:guide orient="horz" pos="2160"/>
        <p:guide pos="3840"/>
      </p:guideLst>
    </p:cSldViewPr>
  </p:slideViewPr>
  <p:notesTextViewPr>
    <p:cViewPr>
      <p:scale>
        <a:sx n="3" d="2"/>
        <a:sy n="3" d="2"/>
      </p:scale>
      <p:origin x="0" y="0"/>
    </p:cViewPr>
  </p:notesTextViewPr>
  <p:notesViewPr>
    <p:cSldViewPr snapToGrid="0" showGuides="1">
      <p:cViewPr varScale="1">
        <p:scale>
          <a:sx n="71" d="100"/>
          <a:sy n="71" d="100"/>
        </p:scale>
        <p:origin x="2299" y="29"/>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theme" Target="theme/theme1.xml"/><Relationship Id="rId10" Type="http://schemas.openxmlformats.org/officeDocument/2006/relationships/slide" Target="slides/slide3.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38E7185-2344-45DE-BDB0-7C1EAA0E8727}" type="datetimeFigureOut">
              <a:rPr lang="de-DE" smtClean="0"/>
              <a:t>08.10.2025</a:t>
            </a:fld>
            <a:endParaRPr lang="de-DE"/>
          </a:p>
        </p:txBody>
      </p:sp>
      <p:sp>
        <p:nvSpPr>
          <p:cNvPr id="4" name="Fußzeilenplatzhalt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67AC467-C27E-4DC7-AEBD-0C4B7D6FCF53}" type="slidenum">
              <a:rPr lang="de-DE" smtClean="0"/>
              <a:t>‹Nr.›</a:t>
            </a:fld>
            <a:endParaRPr lang="de-DE"/>
          </a:p>
        </p:txBody>
      </p:sp>
    </p:spTree>
    <p:extLst>
      <p:ext uri="{BB962C8B-B14F-4D97-AF65-F5344CB8AC3E}">
        <p14:creationId xmlns:p14="http://schemas.microsoft.com/office/powerpoint/2010/main" val="10102112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A210B1-1EAA-4876-A4F7-A35DABD549B7}" type="datetimeFigureOut">
              <a:rPr lang="de-DE" smtClean="0"/>
              <a:t>08.10.2025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F6ECB0-4EB5-411D-9EB7-90E2340D28B3}" type="slidenum">
              <a:rPr lang="de-DE" smtClean="0"/>
              <a:t>‹Nr.›</a:t>
            </a:fld>
            <a:endParaRPr lang="de-DE"/>
          </a:p>
        </p:txBody>
      </p:sp>
    </p:spTree>
    <p:extLst>
      <p:ext uri="{BB962C8B-B14F-4D97-AF65-F5344CB8AC3E}">
        <p14:creationId xmlns:p14="http://schemas.microsoft.com/office/powerpoint/2010/main" val="26211018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seite blau | einfach">
    <p:spTree>
      <p:nvGrpSpPr>
        <p:cNvPr id="1" name=""/>
        <p:cNvGrpSpPr/>
        <p:nvPr/>
      </p:nvGrpSpPr>
      <p:grpSpPr>
        <a:xfrm>
          <a:off x="0" y="0"/>
          <a:ext cx="0" cy="0"/>
          <a:chOff x="0" y="0"/>
          <a:chExt cx="0" cy="0"/>
        </a:xfrm>
      </p:grpSpPr>
      <p:sp>
        <p:nvSpPr>
          <p:cNvPr id="8" name="Date Placeholder 3"/>
          <p:cNvSpPr>
            <a:spLocks noGrp="1"/>
          </p:cNvSpPr>
          <p:nvPr>
            <p:ph type="dt" sz="half" idx="10"/>
          </p:nvPr>
        </p:nvSpPr>
        <p:spPr>
          <a:xfrm>
            <a:off x="575733" y="6491818"/>
            <a:ext cx="2640000" cy="180000"/>
          </a:xfrm>
          <a:prstGeom prst="rect">
            <a:avLst/>
          </a:prstGeom>
        </p:spPr>
        <p:txBody>
          <a:bodyPr lIns="0" tIns="0" rIns="0" bIns="0"/>
          <a:lstStyle>
            <a:lvl1pPr>
              <a:defRPr sz="1200">
                <a:solidFill>
                  <a:schemeClr val="bg1"/>
                </a:solidFill>
              </a:defRPr>
            </a:lvl1pPr>
          </a:lstStyle>
          <a:p>
            <a:r>
              <a:rPr lang="de-DE"/>
              <a:t>06th of October 2025</a:t>
            </a:r>
            <a:endParaRPr lang="de-DE" dirty="0"/>
          </a:p>
        </p:txBody>
      </p:sp>
      <p:sp>
        <p:nvSpPr>
          <p:cNvPr id="4" name="Textplatzhalter 2"/>
          <p:cNvSpPr>
            <a:spLocks noGrp="1"/>
          </p:cNvSpPr>
          <p:nvPr>
            <p:ph type="body" sz="quarter" idx="11" hasCustomPrompt="1"/>
          </p:nvPr>
        </p:nvSpPr>
        <p:spPr>
          <a:xfrm>
            <a:off x="4567238" y="1449387"/>
            <a:ext cx="7048500" cy="3428913"/>
          </a:xfrm>
          <a:prstGeom prst="rect">
            <a:avLst/>
          </a:prstGeom>
        </p:spPr>
        <p:txBody>
          <a:bodyPr lIns="0" tIns="0" rIns="0" bIns="0" anchor="ctr"/>
          <a:lstStyle>
            <a:lvl1pPr marL="0" indent="0">
              <a:buNone/>
              <a:defRPr sz="2200" b="1">
                <a:solidFill>
                  <a:schemeClr val="bg1"/>
                </a:solidFill>
              </a:defRPr>
            </a:lvl1pPr>
            <a:lvl2pPr marL="457200" indent="0">
              <a:buNone/>
              <a:defRPr sz="2200" b="1">
                <a:solidFill>
                  <a:schemeClr val="bg1"/>
                </a:solidFill>
              </a:defRPr>
            </a:lvl2pPr>
            <a:lvl3pPr marL="914400" indent="0">
              <a:buNone/>
              <a:defRPr sz="2200" b="1">
                <a:solidFill>
                  <a:schemeClr val="bg1"/>
                </a:solidFill>
              </a:defRPr>
            </a:lvl3pPr>
            <a:lvl4pPr marL="1371600" indent="0">
              <a:buNone/>
              <a:defRPr sz="2200" b="1">
                <a:solidFill>
                  <a:schemeClr val="bg1"/>
                </a:solidFill>
              </a:defRPr>
            </a:lvl4pPr>
            <a:lvl5pPr marL="1828800" indent="0">
              <a:buNone/>
              <a:defRPr sz="2200" b="1">
                <a:solidFill>
                  <a:schemeClr val="bg1"/>
                </a:solidFill>
              </a:defRPr>
            </a:lvl5pPr>
          </a:lstStyle>
          <a:p>
            <a:pPr lvl="0"/>
            <a:r>
              <a:rPr lang="de-DE" dirty="0"/>
              <a:t>TEXTMASTERFORMAT BEARBEITEN</a:t>
            </a:r>
          </a:p>
        </p:txBody>
      </p:sp>
    </p:spTree>
    <p:extLst>
      <p:ext uri="{BB962C8B-B14F-4D97-AF65-F5344CB8AC3E}">
        <p14:creationId xmlns:p14="http://schemas.microsoft.com/office/powerpoint/2010/main" val="1142304863"/>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Inhalt Folientitel zweizeilig | Text + 1 Bi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de-DE"/>
              <a:t>06th of October 2025</a:t>
            </a:r>
          </a:p>
        </p:txBody>
      </p:sp>
      <p:sp>
        <p:nvSpPr>
          <p:cNvPr id="5" name="Footer Placeholder 4"/>
          <p:cNvSpPr>
            <a:spLocks noGrp="1"/>
          </p:cNvSpPr>
          <p:nvPr>
            <p:ph type="ftr" sz="quarter" idx="11"/>
          </p:nvPr>
        </p:nvSpPr>
        <p:spPr/>
        <p:txBody>
          <a:bodyPr/>
          <a:lstStyle/>
          <a:p>
            <a:r>
              <a:rPr lang="de-DE"/>
              <a:t>Thomas Flisgen</a:t>
            </a:r>
          </a:p>
        </p:txBody>
      </p:sp>
      <p:sp>
        <p:nvSpPr>
          <p:cNvPr id="6" name="Slide Number Placeholder 5"/>
          <p:cNvSpPr>
            <a:spLocks noGrp="1"/>
          </p:cNvSpPr>
          <p:nvPr>
            <p:ph type="sldNum" sz="quarter" idx="12"/>
          </p:nvPr>
        </p:nvSpPr>
        <p:spPr/>
        <p:txBody>
          <a:bodyPr/>
          <a:lstStyle/>
          <a:p>
            <a:fld id="{D3A9EDD9-2578-4372-8132-10947A418667}" type="slidenum">
              <a:rPr lang="de-DE" smtClean="0"/>
              <a:t>‹Nr.›</a:t>
            </a:fld>
            <a:endParaRPr lang="de-DE"/>
          </a:p>
        </p:txBody>
      </p:sp>
      <p:sp>
        <p:nvSpPr>
          <p:cNvPr id="9" name="Content Placeholder 2"/>
          <p:cNvSpPr>
            <a:spLocks noGrp="1"/>
          </p:cNvSpPr>
          <p:nvPr>
            <p:ph idx="1"/>
          </p:nvPr>
        </p:nvSpPr>
        <p:spPr>
          <a:xfrm>
            <a:off x="575733" y="2348725"/>
            <a:ext cx="7416800" cy="3960000"/>
          </a:xfrm>
          <a:prstGeom prst="rect">
            <a:avLst/>
          </a:prstGeom>
        </p:spPr>
        <p:txBody>
          <a:bodyPr lIns="0" tIns="0" rIns="0" bIns="0"/>
          <a:lstStyle>
            <a:lvl1pPr marL="342900" indent="-342900">
              <a:buFont typeface="Arial" panose="020B0604020202020204" pitchFamily="34" charset="0"/>
              <a:buChar char="•"/>
              <a:defRPr sz="2000" b="0"/>
            </a:lvl1pPr>
            <a:lvl2pPr>
              <a:defRPr sz="2000"/>
            </a:lvl2pPr>
            <a:lvl3pPr marL="1143000" indent="-228600">
              <a:buFont typeface="Symbol" panose="05050102010706020507" pitchFamily="18" charset="2"/>
              <a:buChar char="-"/>
              <a:defRPr/>
            </a:lvl3pPr>
            <a:lvl4pPr marL="1600200" indent="-228600">
              <a:buFont typeface="Symbol" panose="05050102010706020507" pitchFamily="18" charset="2"/>
              <a:buChar char="-"/>
              <a:defRPr/>
            </a:lvl4pPr>
            <a:lvl5pPr marL="2057400" indent="-228600">
              <a:buFont typeface="Symbol" panose="05050102010706020507" pitchFamily="18" charset="2"/>
              <a:buChar cha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4" name="Text Placeholder 2"/>
          <p:cNvSpPr>
            <a:spLocks noGrp="1"/>
          </p:cNvSpPr>
          <p:nvPr>
            <p:ph type="body" idx="13"/>
          </p:nvPr>
        </p:nvSpPr>
        <p:spPr>
          <a:xfrm>
            <a:off x="575733" y="1449388"/>
            <a:ext cx="7416800" cy="612000"/>
          </a:xfrm>
          <a:prstGeom prst="rect">
            <a:avLst/>
          </a:prstGeom>
        </p:spPr>
        <p:txBody>
          <a:bodyPr lIns="0" tIns="0" rIns="0" bIns="0" anchor="t" anchorCtr="0"/>
          <a:lstStyle>
            <a:lvl1pPr marL="0" indent="0">
              <a:lnSpc>
                <a:spcPct val="100000"/>
              </a:lnSpc>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12" name="Title Placeholder 1"/>
          <p:cNvSpPr>
            <a:spLocks noGrp="1"/>
          </p:cNvSpPr>
          <p:nvPr>
            <p:ph type="title"/>
          </p:nvPr>
        </p:nvSpPr>
        <p:spPr>
          <a:xfrm>
            <a:off x="575732" y="368300"/>
            <a:ext cx="7680855" cy="612000"/>
          </a:xfrm>
          <a:prstGeom prst="rect">
            <a:avLst/>
          </a:prstGeom>
        </p:spPr>
        <p:txBody>
          <a:bodyPr vert="horz" wrap="square" lIns="0" tIns="0" rIns="0" bIns="0" rtlCol="0" anchor="t" anchorCtr="0">
            <a:noAutofit/>
          </a:bodyPr>
          <a:lstStyle/>
          <a:p>
            <a:r>
              <a:rPr lang="de-DE" dirty="0"/>
              <a:t>Titelmasterformat durch Klicken bearbeiten</a:t>
            </a:r>
            <a:endParaRPr lang="en-US" dirty="0"/>
          </a:p>
        </p:txBody>
      </p:sp>
      <p:sp>
        <p:nvSpPr>
          <p:cNvPr id="17" name="Bildplatzhalter 14">
            <a:extLst>
              <a:ext uri="{FF2B5EF4-FFF2-40B4-BE49-F238E27FC236}">
                <a16:creationId xmlns:a16="http://schemas.microsoft.com/office/drawing/2014/main" id="{458B6AAC-E0F2-9444-B6EF-37BDDBF708E4}"/>
              </a:ext>
            </a:extLst>
          </p:cNvPr>
          <p:cNvSpPr>
            <a:spLocks noGrp="1"/>
          </p:cNvSpPr>
          <p:nvPr>
            <p:ph type="pic" sz="quarter" idx="26" hasCustomPrompt="1"/>
          </p:nvPr>
        </p:nvSpPr>
        <p:spPr>
          <a:xfrm>
            <a:off x="8257117" y="1449388"/>
            <a:ext cx="3934883" cy="4312618"/>
          </a:xfrm>
          <a:prstGeom prst="rect">
            <a:avLst/>
          </a:prstGeom>
          <a:pattFill prst="pct5">
            <a:fgClr>
              <a:schemeClr val="tx1"/>
            </a:fgClr>
            <a:bgClr>
              <a:schemeClr val="bg1"/>
            </a:bgClr>
          </a:pattFill>
          <a:ln>
            <a:noFill/>
          </a:ln>
        </p:spPr>
        <p:txBody>
          <a:bodyPr anchor="ctr" anchorCtr="0"/>
          <a:lstStyle>
            <a:lvl1pPr marL="0" indent="0" algn="ctr">
              <a:buNone/>
              <a:defRPr sz="1800"/>
            </a:lvl1pPr>
          </a:lstStyle>
          <a:p>
            <a:r>
              <a:rPr lang="de-DE" dirty="0"/>
              <a:t>  Bild durch klicken auf Symbol hinzufügen</a:t>
            </a:r>
          </a:p>
        </p:txBody>
      </p:sp>
      <p:sp>
        <p:nvSpPr>
          <p:cNvPr id="18" name="Text Placeholder 2"/>
          <p:cNvSpPr>
            <a:spLocks noGrp="1"/>
          </p:cNvSpPr>
          <p:nvPr>
            <p:ph type="body" idx="27" hasCustomPrompt="1"/>
          </p:nvPr>
        </p:nvSpPr>
        <p:spPr>
          <a:xfrm>
            <a:off x="8257117" y="5869921"/>
            <a:ext cx="3934883" cy="360000"/>
          </a:xfrm>
          <a:prstGeom prst="rect">
            <a:avLst/>
          </a:prstGeom>
        </p:spPr>
        <p:txBody>
          <a:bodyPr lIns="0" tIns="0" rIns="0" bIns="0" anchor="t" anchorCtr="0"/>
          <a:lstStyle>
            <a:lvl1pPr marL="0" indent="0">
              <a:lnSpc>
                <a:spcPct val="100000"/>
              </a:lnSpc>
              <a:spcBef>
                <a:spcPts val="0"/>
              </a:spcBef>
              <a:buNone/>
              <a:defRPr sz="1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Bildunterschrift</a:t>
            </a:r>
          </a:p>
        </p:txBody>
      </p:sp>
    </p:spTree>
    <p:extLst>
      <p:ext uri="{BB962C8B-B14F-4D97-AF65-F5344CB8AC3E}">
        <p14:creationId xmlns:p14="http://schemas.microsoft.com/office/powerpoint/2010/main" val="363583636"/>
      </p:ext>
    </p:extLst>
  </p:cSld>
  <p:clrMapOvr>
    <a:masterClrMapping/>
  </p:clrMapOvr>
  <p:extLst>
    <p:ext uri="{DCECCB84-F9BA-43D5-87BE-67443E8EF086}">
      <p15:sldGuideLst xmlns:p15="http://schemas.microsoft.com/office/powerpoint/2012/main">
        <p15:guide id="1" pos="5049">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halt Folientitel zweizeilig | 6 Bil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de-DE"/>
              <a:t>06th of October 2025</a:t>
            </a:r>
          </a:p>
        </p:txBody>
      </p:sp>
      <p:sp>
        <p:nvSpPr>
          <p:cNvPr id="5" name="Footer Placeholder 4"/>
          <p:cNvSpPr>
            <a:spLocks noGrp="1"/>
          </p:cNvSpPr>
          <p:nvPr>
            <p:ph type="ftr" sz="quarter" idx="11"/>
          </p:nvPr>
        </p:nvSpPr>
        <p:spPr/>
        <p:txBody>
          <a:bodyPr/>
          <a:lstStyle/>
          <a:p>
            <a:r>
              <a:rPr lang="de-DE"/>
              <a:t>Thomas Flisgen</a:t>
            </a:r>
          </a:p>
        </p:txBody>
      </p:sp>
      <p:sp>
        <p:nvSpPr>
          <p:cNvPr id="6" name="Slide Number Placeholder 5"/>
          <p:cNvSpPr>
            <a:spLocks noGrp="1"/>
          </p:cNvSpPr>
          <p:nvPr>
            <p:ph type="sldNum" sz="quarter" idx="12"/>
          </p:nvPr>
        </p:nvSpPr>
        <p:spPr/>
        <p:txBody>
          <a:bodyPr/>
          <a:lstStyle/>
          <a:p>
            <a:fld id="{D3A9EDD9-2578-4372-8132-10947A418667}" type="slidenum">
              <a:rPr lang="de-DE" smtClean="0"/>
              <a:t>‹Nr.›</a:t>
            </a:fld>
            <a:endParaRPr lang="de-DE"/>
          </a:p>
        </p:txBody>
      </p:sp>
      <p:sp>
        <p:nvSpPr>
          <p:cNvPr id="8" name="Bildplatzhalter 14">
            <a:extLst>
              <a:ext uri="{FF2B5EF4-FFF2-40B4-BE49-F238E27FC236}">
                <a16:creationId xmlns:a16="http://schemas.microsoft.com/office/drawing/2014/main" id="{458B6AAC-E0F2-9444-B6EF-37BDDBF708E4}"/>
              </a:ext>
            </a:extLst>
          </p:cNvPr>
          <p:cNvSpPr>
            <a:spLocks noGrp="1"/>
          </p:cNvSpPr>
          <p:nvPr>
            <p:ph type="pic" sz="quarter" idx="22" hasCustomPrompt="1"/>
          </p:nvPr>
        </p:nvSpPr>
        <p:spPr>
          <a:xfrm>
            <a:off x="575733" y="1449388"/>
            <a:ext cx="3360000" cy="1800000"/>
          </a:xfrm>
          <a:prstGeom prst="rect">
            <a:avLst/>
          </a:prstGeom>
          <a:pattFill prst="pct5">
            <a:fgClr>
              <a:schemeClr val="tx1"/>
            </a:fgClr>
            <a:bgClr>
              <a:schemeClr val="bg1"/>
            </a:bgClr>
          </a:pattFill>
          <a:ln>
            <a:noFill/>
          </a:ln>
        </p:spPr>
        <p:txBody>
          <a:bodyPr anchor="ctr" anchorCtr="0"/>
          <a:lstStyle>
            <a:lvl1pPr marL="0" indent="0" algn="ctr">
              <a:buNone/>
              <a:defRPr sz="1800"/>
            </a:lvl1pPr>
          </a:lstStyle>
          <a:p>
            <a:r>
              <a:rPr lang="de-DE" dirty="0"/>
              <a:t>  Bild durch klicken auf Symbol hinzufügen</a:t>
            </a:r>
          </a:p>
        </p:txBody>
      </p:sp>
      <p:sp>
        <p:nvSpPr>
          <p:cNvPr id="10" name="Bildplatzhalter 14">
            <a:extLst>
              <a:ext uri="{FF2B5EF4-FFF2-40B4-BE49-F238E27FC236}">
                <a16:creationId xmlns:a16="http://schemas.microsoft.com/office/drawing/2014/main" id="{458B6AAC-E0F2-9444-B6EF-37BDDBF708E4}"/>
              </a:ext>
            </a:extLst>
          </p:cNvPr>
          <p:cNvSpPr>
            <a:spLocks noGrp="1"/>
          </p:cNvSpPr>
          <p:nvPr>
            <p:ph type="pic" sz="quarter" idx="23" hasCustomPrompt="1"/>
          </p:nvPr>
        </p:nvSpPr>
        <p:spPr>
          <a:xfrm>
            <a:off x="575733" y="3962006"/>
            <a:ext cx="3360000" cy="1800000"/>
          </a:xfrm>
          <a:prstGeom prst="rect">
            <a:avLst/>
          </a:prstGeom>
          <a:pattFill prst="pct5">
            <a:fgClr>
              <a:schemeClr val="tx1"/>
            </a:fgClr>
            <a:bgClr>
              <a:schemeClr val="bg1"/>
            </a:bgClr>
          </a:pattFill>
          <a:ln>
            <a:noFill/>
          </a:ln>
        </p:spPr>
        <p:txBody>
          <a:bodyPr anchor="ctr" anchorCtr="0"/>
          <a:lstStyle>
            <a:lvl1pPr marL="0" indent="0" algn="ctr">
              <a:buNone/>
              <a:defRPr sz="1800"/>
            </a:lvl1pPr>
          </a:lstStyle>
          <a:p>
            <a:r>
              <a:rPr lang="de-DE" dirty="0"/>
              <a:t>  Bild durch klicken auf Symbol hinzufügen</a:t>
            </a:r>
          </a:p>
        </p:txBody>
      </p:sp>
      <p:sp>
        <p:nvSpPr>
          <p:cNvPr id="11" name="Text Placeholder 2"/>
          <p:cNvSpPr>
            <a:spLocks noGrp="1"/>
          </p:cNvSpPr>
          <p:nvPr>
            <p:ph type="body" idx="24" hasCustomPrompt="1"/>
          </p:nvPr>
        </p:nvSpPr>
        <p:spPr>
          <a:xfrm>
            <a:off x="575733" y="5869921"/>
            <a:ext cx="3360000" cy="360000"/>
          </a:xfrm>
          <a:prstGeom prst="rect">
            <a:avLst/>
          </a:prstGeom>
        </p:spPr>
        <p:txBody>
          <a:bodyPr lIns="0" tIns="0" rIns="0" bIns="0" anchor="t" anchorCtr="0"/>
          <a:lstStyle>
            <a:lvl1pPr marL="0" indent="0">
              <a:lnSpc>
                <a:spcPct val="100000"/>
              </a:lnSpc>
              <a:spcBef>
                <a:spcPts val="0"/>
              </a:spcBef>
              <a:buNone/>
              <a:defRPr sz="1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Bildunterschrift</a:t>
            </a:r>
          </a:p>
        </p:txBody>
      </p:sp>
      <p:sp>
        <p:nvSpPr>
          <p:cNvPr id="13" name="Text Placeholder 2"/>
          <p:cNvSpPr>
            <a:spLocks noGrp="1"/>
          </p:cNvSpPr>
          <p:nvPr>
            <p:ph type="body" idx="25" hasCustomPrompt="1"/>
          </p:nvPr>
        </p:nvSpPr>
        <p:spPr>
          <a:xfrm>
            <a:off x="575733" y="3357969"/>
            <a:ext cx="3360000" cy="360000"/>
          </a:xfrm>
          <a:prstGeom prst="rect">
            <a:avLst/>
          </a:prstGeom>
        </p:spPr>
        <p:txBody>
          <a:bodyPr lIns="0" tIns="0" rIns="0" bIns="0" anchor="t" anchorCtr="0"/>
          <a:lstStyle>
            <a:lvl1pPr marL="0" indent="0">
              <a:lnSpc>
                <a:spcPct val="100000"/>
              </a:lnSpc>
              <a:spcBef>
                <a:spcPts val="0"/>
              </a:spcBef>
              <a:buNone/>
              <a:defRPr sz="1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Bildunterschrift</a:t>
            </a:r>
          </a:p>
        </p:txBody>
      </p:sp>
      <p:sp>
        <p:nvSpPr>
          <p:cNvPr id="18" name="Bildplatzhalter 14">
            <a:extLst>
              <a:ext uri="{FF2B5EF4-FFF2-40B4-BE49-F238E27FC236}">
                <a16:creationId xmlns:a16="http://schemas.microsoft.com/office/drawing/2014/main" id="{458B6AAC-E0F2-9444-B6EF-37BDDBF708E4}"/>
              </a:ext>
            </a:extLst>
          </p:cNvPr>
          <p:cNvSpPr>
            <a:spLocks noGrp="1"/>
          </p:cNvSpPr>
          <p:nvPr>
            <p:ph type="pic" sz="quarter" idx="26" hasCustomPrompt="1"/>
          </p:nvPr>
        </p:nvSpPr>
        <p:spPr>
          <a:xfrm>
            <a:off x="4416425" y="1449388"/>
            <a:ext cx="3360000" cy="1800000"/>
          </a:xfrm>
          <a:prstGeom prst="rect">
            <a:avLst/>
          </a:prstGeom>
          <a:pattFill prst="pct5">
            <a:fgClr>
              <a:schemeClr val="tx1"/>
            </a:fgClr>
            <a:bgClr>
              <a:schemeClr val="bg1"/>
            </a:bgClr>
          </a:pattFill>
          <a:ln>
            <a:noFill/>
          </a:ln>
        </p:spPr>
        <p:txBody>
          <a:bodyPr anchor="ctr" anchorCtr="0"/>
          <a:lstStyle>
            <a:lvl1pPr marL="0" indent="0" algn="ctr">
              <a:buNone/>
              <a:defRPr sz="1800"/>
            </a:lvl1pPr>
          </a:lstStyle>
          <a:p>
            <a:r>
              <a:rPr lang="de-DE" dirty="0"/>
              <a:t>  Bild durch klicken auf Symbol hinzufügen</a:t>
            </a:r>
          </a:p>
        </p:txBody>
      </p:sp>
      <p:sp>
        <p:nvSpPr>
          <p:cNvPr id="19" name="Bildplatzhalter 14">
            <a:extLst>
              <a:ext uri="{FF2B5EF4-FFF2-40B4-BE49-F238E27FC236}">
                <a16:creationId xmlns:a16="http://schemas.microsoft.com/office/drawing/2014/main" id="{458B6AAC-E0F2-9444-B6EF-37BDDBF708E4}"/>
              </a:ext>
            </a:extLst>
          </p:cNvPr>
          <p:cNvSpPr>
            <a:spLocks noGrp="1"/>
          </p:cNvSpPr>
          <p:nvPr>
            <p:ph type="pic" sz="quarter" idx="27" hasCustomPrompt="1"/>
          </p:nvPr>
        </p:nvSpPr>
        <p:spPr>
          <a:xfrm>
            <a:off x="4416425" y="3962006"/>
            <a:ext cx="3360000" cy="1800000"/>
          </a:xfrm>
          <a:prstGeom prst="rect">
            <a:avLst/>
          </a:prstGeom>
          <a:pattFill prst="pct5">
            <a:fgClr>
              <a:schemeClr val="tx1"/>
            </a:fgClr>
            <a:bgClr>
              <a:schemeClr val="bg1"/>
            </a:bgClr>
          </a:pattFill>
          <a:ln>
            <a:noFill/>
          </a:ln>
        </p:spPr>
        <p:txBody>
          <a:bodyPr anchor="ctr" anchorCtr="0"/>
          <a:lstStyle>
            <a:lvl1pPr marL="0" indent="0" algn="ctr">
              <a:buNone/>
              <a:defRPr sz="1800"/>
            </a:lvl1pPr>
          </a:lstStyle>
          <a:p>
            <a:r>
              <a:rPr lang="de-DE" dirty="0"/>
              <a:t>  Bild durch klicken auf Symbol hinzufügen</a:t>
            </a:r>
          </a:p>
        </p:txBody>
      </p:sp>
      <p:sp>
        <p:nvSpPr>
          <p:cNvPr id="20" name="Text Placeholder 2"/>
          <p:cNvSpPr>
            <a:spLocks noGrp="1"/>
          </p:cNvSpPr>
          <p:nvPr>
            <p:ph type="body" idx="28" hasCustomPrompt="1"/>
          </p:nvPr>
        </p:nvSpPr>
        <p:spPr>
          <a:xfrm>
            <a:off x="4416425" y="5869921"/>
            <a:ext cx="3360000" cy="360000"/>
          </a:xfrm>
          <a:prstGeom prst="rect">
            <a:avLst/>
          </a:prstGeom>
        </p:spPr>
        <p:txBody>
          <a:bodyPr lIns="0" tIns="0" rIns="0" bIns="0" anchor="t" anchorCtr="0"/>
          <a:lstStyle>
            <a:lvl1pPr marL="0" indent="0">
              <a:lnSpc>
                <a:spcPct val="100000"/>
              </a:lnSpc>
              <a:spcBef>
                <a:spcPts val="0"/>
              </a:spcBef>
              <a:buNone/>
              <a:defRPr sz="1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Bildunterschrift</a:t>
            </a:r>
          </a:p>
        </p:txBody>
      </p:sp>
      <p:sp>
        <p:nvSpPr>
          <p:cNvPr id="21" name="Text Placeholder 2"/>
          <p:cNvSpPr>
            <a:spLocks noGrp="1"/>
          </p:cNvSpPr>
          <p:nvPr>
            <p:ph type="body" idx="29" hasCustomPrompt="1"/>
          </p:nvPr>
        </p:nvSpPr>
        <p:spPr>
          <a:xfrm>
            <a:off x="4416425" y="3357969"/>
            <a:ext cx="3360000" cy="360000"/>
          </a:xfrm>
          <a:prstGeom prst="rect">
            <a:avLst/>
          </a:prstGeom>
        </p:spPr>
        <p:txBody>
          <a:bodyPr lIns="0" tIns="0" rIns="0" bIns="0" anchor="t" anchorCtr="0"/>
          <a:lstStyle>
            <a:lvl1pPr marL="0" indent="0">
              <a:lnSpc>
                <a:spcPct val="100000"/>
              </a:lnSpc>
              <a:spcBef>
                <a:spcPts val="0"/>
              </a:spcBef>
              <a:buNone/>
              <a:defRPr sz="1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Bildunterschrift</a:t>
            </a:r>
          </a:p>
        </p:txBody>
      </p:sp>
      <p:sp>
        <p:nvSpPr>
          <p:cNvPr id="22" name="Bildplatzhalter 14">
            <a:extLst>
              <a:ext uri="{FF2B5EF4-FFF2-40B4-BE49-F238E27FC236}">
                <a16:creationId xmlns:a16="http://schemas.microsoft.com/office/drawing/2014/main" id="{458B6AAC-E0F2-9444-B6EF-37BDDBF708E4}"/>
              </a:ext>
            </a:extLst>
          </p:cNvPr>
          <p:cNvSpPr>
            <a:spLocks noGrp="1"/>
          </p:cNvSpPr>
          <p:nvPr>
            <p:ph type="pic" sz="quarter" idx="30" hasCustomPrompt="1"/>
          </p:nvPr>
        </p:nvSpPr>
        <p:spPr>
          <a:xfrm>
            <a:off x="8257117" y="1449388"/>
            <a:ext cx="3360747" cy="1800000"/>
          </a:xfrm>
          <a:prstGeom prst="rect">
            <a:avLst/>
          </a:prstGeom>
          <a:pattFill prst="pct5">
            <a:fgClr>
              <a:schemeClr val="tx1"/>
            </a:fgClr>
            <a:bgClr>
              <a:schemeClr val="bg1"/>
            </a:bgClr>
          </a:pattFill>
          <a:ln>
            <a:noFill/>
          </a:ln>
        </p:spPr>
        <p:txBody>
          <a:bodyPr anchor="ctr" anchorCtr="0"/>
          <a:lstStyle>
            <a:lvl1pPr marL="0" indent="0" algn="ctr">
              <a:buNone/>
              <a:defRPr sz="1800"/>
            </a:lvl1pPr>
          </a:lstStyle>
          <a:p>
            <a:r>
              <a:rPr lang="de-DE" dirty="0"/>
              <a:t>  Bild durch klicken auf Symbol hinzufügen</a:t>
            </a:r>
          </a:p>
        </p:txBody>
      </p:sp>
      <p:sp>
        <p:nvSpPr>
          <p:cNvPr id="23" name="Bildplatzhalter 14">
            <a:extLst>
              <a:ext uri="{FF2B5EF4-FFF2-40B4-BE49-F238E27FC236}">
                <a16:creationId xmlns:a16="http://schemas.microsoft.com/office/drawing/2014/main" id="{458B6AAC-E0F2-9444-B6EF-37BDDBF708E4}"/>
              </a:ext>
            </a:extLst>
          </p:cNvPr>
          <p:cNvSpPr>
            <a:spLocks noGrp="1"/>
          </p:cNvSpPr>
          <p:nvPr>
            <p:ph type="pic" sz="quarter" idx="31" hasCustomPrompt="1"/>
          </p:nvPr>
        </p:nvSpPr>
        <p:spPr>
          <a:xfrm>
            <a:off x="8257117" y="3962006"/>
            <a:ext cx="3360747" cy="1800000"/>
          </a:xfrm>
          <a:prstGeom prst="rect">
            <a:avLst/>
          </a:prstGeom>
          <a:pattFill prst="pct5">
            <a:fgClr>
              <a:schemeClr val="tx1"/>
            </a:fgClr>
            <a:bgClr>
              <a:schemeClr val="bg1"/>
            </a:bgClr>
          </a:pattFill>
          <a:ln>
            <a:noFill/>
          </a:ln>
        </p:spPr>
        <p:txBody>
          <a:bodyPr anchor="ctr" anchorCtr="0"/>
          <a:lstStyle>
            <a:lvl1pPr marL="0" indent="0" algn="ctr">
              <a:buNone/>
              <a:defRPr sz="1800"/>
            </a:lvl1pPr>
          </a:lstStyle>
          <a:p>
            <a:r>
              <a:rPr lang="de-DE" dirty="0"/>
              <a:t>  Bild durch klicken auf Symbol hinzufügen</a:t>
            </a:r>
          </a:p>
        </p:txBody>
      </p:sp>
      <p:sp>
        <p:nvSpPr>
          <p:cNvPr id="24" name="Text Placeholder 2"/>
          <p:cNvSpPr>
            <a:spLocks noGrp="1"/>
          </p:cNvSpPr>
          <p:nvPr>
            <p:ph type="body" idx="32" hasCustomPrompt="1"/>
          </p:nvPr>
        </p:nvSpPr>
        <p:spPr>
          <a:xfrm>
            <a:off x="8257117" y="5869921"/>
            <a:ext cx="3360747" cy="360000"/>
          </a:xfrm>
          <a:prstGeom prst="rect">
            <a:avLst/>
          </a:prstGeom>
        </p:spPr>
        <p:txBody>
          <a:bodyPr lIns="0" tIns="0" rIns="0" bIns="0" anchor="t" anchorCtr="0"/>
          <a:lstStyle>
            <a:lvl1pPr marL="0" indent="0">
              <a:lnSpc>
                <a:spcPct val="100000"/>
              </a:lnSpc>
              <a:spcBef>
                <a:spcPts val="0"/>
              </a:spcBef>
              <a:buNone/>
              <a:defRPr sz="1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Bildunterschrift</a:t>
            </a:r>
          </a:p>
        </p:txBody>
      </p:sp>
      <p:sp>
        <p:nvSpPr>
          <p:cNvPr id="25" name="Text Placeholder 2"/>
          <p:cNvSpPr>
            <a:spLocks noGrp="1"/>
          </p:cNvSpPr>
          <p:nvPr>
            <p:ph type="body" idx="33" hasCustomPrompt="1"/>
          </p:nvPr>
        </p:nvSpPr>
        <p:spPr>
          <a:xfrm>
            <a:off x="8257117" y="3357969"/>
            <a:ext cx="3360747" cy="360000"/>
          </a:xfrm>
          <a:prstGeom prst="rect">
            <a:avLst/>
          </a:prstGeom>
        </p:spPr>
        <p:txBody>
          <a:bodyPr lIns="0" tIns="0" rIns="0" bIns="0" anchor="t" anchorCtr="0"/>
          <a:lstStyle>
            <a:lvl1pPr marL="0" indent="0">
              <a:lnSpc>
                <a:spcPct val="100000"/>
              </a:lnSpc>
              <a:spcBef>
                <a:spcPts val="0"/>
              </a:spcBef>
              <a:buNone/>
              <a:defRPr sz="1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Bildunterschrift</a:t>
            </a:r>
          </a:p>
        </p:txBody>
      </p:sp>
      <p:sp>
        <p:nvSpPr>
          <p:cNvPr id="26" name="Title Placeholder 1"/>
          <p:cNvSpPr>
            <a:spLocks noGrp="1"/>
          </p:cNvSpPr>
          <p:nvPr>
            <p:ph type="title"/>
          </p:nvPr>
        </p:nvSpPr>
        <p:spPr>
          <a:xfrm>
            <a:off x="575732" y="368300"/>
            <a:ext cx="7680855" cy="612000"/>
          </a:xfrm>
          <a:prstGeom prst="rect">
            <a:avLst/>
          </a:prstGeom>
        </p:spPr>
        <p:txBody>
          <a:bodyPr vert="horz" wrap="square" lIns="0" tIns="0" rIns="0" bIns="0" rtlCol="0" anchor="t" anchorCtr="0">
            <a:noAutofit/>
          </a:bodyPr>
          <a:lstStyle/>
          <a:p>
            <a:r>
              <a:rPr lang="de-DE" dirty="0"/>
              <a:t>Titelmasterformat durch Klicken bearbeiten</a:t>
            </a:r>
            <a:endParaRPr lang="en-US" dirty="0"/>
          </a:p>
        </p:txBody>
      </p:sp>
    </p:spTree>
    <p:extLst>
      <p:ext uri="{BB962C8B-B14F-4D97-AF65-F5344CB8AC3E}">
        <p14:creationId xmlns:p14="http://schemas.microsoft.com/office/powerpoint/2010/main" val="652494627"/>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halt Folientitel zweizeilig | blanco">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de-DE"/>
              <a:t>06th of October 2025</a:t>
            </a:r>
          </a:p>
        </p:txBody>
      </p:sp>
      <p:sp>
        <p:nvSpPr>
          <p:cNvPr id="5" name="Footer Placeholder 4"/>
          <p:cNvSpPr>
            <a:spLocks noGrp="1"/>
          </p:cNvSpPr>
          <p:nvPr>
            <p:ph type="ftr" sz="quarter" idx="11"/>
          </p:nvPr>
        </p:nvSpPr>
        <p:spPr/>
        <p:txBody>
          <a:bodyPr/>
          <a:lstStyle/>
          <a:p>
            <a:r>
              <a:rPr lang="de-DE"/>
              <a:t>Thomas Flisgen</a:t>
            </a:r>
          </a:p>
        </p:txBody>
      </p:sp>
      <p:sp>
        <p:nvSpPr>
          <p:cNvPr id="6" name="Slide Number Placeholder 5"/>
          <p:cNvSpPr>
            <a:spLocks noGrp="1"/>
          </p:cNvSpPr>
          <p:nvPr>
            <p:ph type="sldNum" sz="quarter" idx="12"/>
          </p:nvPr>
        </p:nvSpPr>
        <p:spPr/>
        <p:txBody>
          <a:bodyPr/>
          <a:lstStyle/>
          <a:p>
            <a:fld id="{D3A9EDD9-2578-4372-8132-10947A418667}" type="slidenum">
              <a:rPr lang="de-DE" smtClean="0"/>
              <a:t>‹Nr.›</a:t>
            </a:fld>
            <a:endParaRPr lang="de-DE"/>
          </a:p>
        </p:txBody>
      </p:sp>
      <p:sp>
        <p:nvSpPr>
          <p:cNvPr id="8" name="Title Placeholder 1"/>
          <p:cNvSpPr>
            <a:spLocks noGrp="1"/>
          </p:cNvSpPr>
          <p:nvPr>
            <p:ph type="title"/>
          </p:nvPr>
        </p:nvSpPr>
        <p:spPr>
          <a:xfrm>
            <a:off x="575732" y="368300"/>
            <a:ext cx="7680855" cy="612000"/>
          </a:xfrm>
          <a:prstGeom prst="rect">
            <a:avLst/>
          </a:prstGeom>
        </p:spPr>
        <p:txBody>
          <a:bodyPr vert="horz" wrap="square" lIns="0" tIns="0" rIns="0" bIns="0" rtlCol="0" anchor="t" anchorCtr="0">
            <a:noAutofit/>
          </a:bodyPr>
          <a:lstStyle/>
          <a:p>
            <a:r>
              <a:rPr lang="de-DE" dirty="0"/>
              <a:t>Titelmasterformat durch Klicken bearbeiten</a:t>
            </a:r>
            <a:endParaRPr lang="en-US" dirty="0"/>
          </a:p>
        </p:txBody>
      </p:sp>
    </p:spTree>
    <p:extLst>
      <p:ext uri="{BB962C8B-B14F-4D97-AF65-F5344CB8AC3E}">
        <p14:creationId xmlns:p14="http://schemas.microsoft.com/office/powerpoint/2010/main" val="1449855801"/>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halt Folientitel einzeilig mit Untertitel | einspalti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de-DE"/>
              <a:t>06th of October 2025</a:t>
            </a:r>
            <a:endParaRPr lang="de-DE" dirty="0"/>
          </a:p>
        </p:txBody>
      </p:sp>
      <p:sp>
        <p:nvSpPr>
          <p:cNvPr id="5" name="Footer Placeholder 4"/>
          <p:cNvSpPr>
            <a:spLocks noGrp="1"/>
          </p:cNvSpPr>
          <p:nvPr>
            <p:ph type="ftr" sz="quarter" idx="11"/>
          </p:nvPr>
        </p:nvSpPr>
        <p:spPr/>
        <p:txBody>
          <a:bodyPr/>
          <a:lstStyle/>
          <a:p>
            <a:r>
              <a:rPr lang="de-DE"/>
              <a:t>Thomas Flisgen</a:t>
            </a:r>
            <a:endParaRPr lang="de-DE" dirty="0"/>
          </a:p>
        </p:txBody>
      </p:sp>
      <p:sp>
        <p:nvSpPr>
          <p:cNvPr id="6" name="Slide Number Placeholder 5"/>
          <p:cNvSpPr>
            <a:spLocks noGrp="1"/>
          </p:cNvSpPr>
          <p:nvPr>
            <p:ph type="sldNum" sz="quarter" idx="12"/>
          </p:nvPr>
        </p:nvSpPr>
        <p:spPr/>
        <p:txBody>
          <a:bodyPr/>
          <a:lstStyle/>
          <a:p>
            <a:fld id="{D3A9EDD9-2578-4372-8132-10947A418667}" type="slidenum">
              <a:rPr lang="de-DE" smtClean="0"/>
              <a:t>‹Nr.›</a:t>
            </a:fld>
            <a:endParaRPr lang="de-DE" dirty="0"/>
          </a:p>
        </p:txBody>
      </p:sp>
      <p:sp>
        <p:nvSpPr>
          <p:cNvPr id="9" name="Content Placeholder 2"/>
          <p:cNvSpPr>
            <a:spLocks noGrp="1"/>
          </p:cNvSpPr>
          <p:nvPr>
            <p:ph idx="1"/>
          </p:nvPr>
        </p:nvSpPr>
        <p:spPr>
          <a:xfrm>
            <a:off x="575733" y="2348725"/>
            <a:ext cx="11040000" cy="3960000"/>
          </a:xfrm>
          <a:prstGeom prst="rect">
            <a:avLst/>
          </a:prstGeom>
        </p:spPr>
        <p:txBody>
          <a:bodyPr lIns="0" tIns="0" rIns="0" bIns="0"/>
          <a:lstStyle>
            <a:lvl1pPr marL="342900" indent="-342900">
              <a:buFont typeface="Arial" panose="020B0604020202020204" pitchFamily="34" charset="0"/>
              <a:buChar char="•"/>
              <a:defRPr sz="2000" b="0"/>
            </a:lvl1pPr>
            <a:lvl2pPr>
              <a:defRPr sz="2000"/>
            </a:lvl2pPr>
            <a:lvl3pPr marL="1143000" indent="-228600">
              <a:buFont typeface="Symbol" panose="05050102010706020507" pitchFamily="18" charset="2"/>
              <a:buChar char="-"/>
              <a:defRPr/>
            </a:lvl3pPr>
            <a:lvl4pPr marL="1600200" indent="-228600">
              <a:buFont typeface="Symbol" panose="05050102010706020507" pitchFamily="18" charset="2"/>
              <a:buChar char="-"/>
              <a:defRPr/>
            </a:lvl4pPr>
            <a:lvl5pPr marL="2057400" indent="-228600">
              <a:buFont typeface="Symbol" panose="05050102010706020507" pitchFamily="18" charset="2"/>
              <a:buChar cha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4" name="Text Placeholder 2"/>
          <p:cNvSpPr>
            <a:spLocks noGrp="1"/>
          </p:cNvSpPr>
          <p:nvPr>
            <p:ph type="body" idx="13"/>
          </p:nvPr>
        </p:nvSpPr>
        <p:spPr>
          <a:xfrm>
            <a:off x="575734" y="1449388"/>
            <a:ext cx="11040533" cy="612000"/>
          </a:xfrm>
          <a:prstGeom prst="rect">
            <a:avLst/>
          </a:prstGeom>
        </p:spPr>
        <p:txBody>
          <a:bodyPr lIns="0" tIns="0" rIns="0" bIns="0" anchor="t" anchorCtr="0"/>
          <a:lstStyle>
            <a:lvl1pPr marL="0" indent="0">
              <a:lnSpc>
                <a:spcPct val="100000"/>
              </a:lnSpc>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8" name="Title Placeholder 1"/>
          <p:cNvSpPr>
            <a:spLocks noGrp="1"/>
          </p:cNvSpPr>
          <p:nvPr>
            <p:ph type="title"/>
          </p:nvPr>
        </p:nvSpPr>
        <p:spPr>
          <a:xfrm>
            <a:off x="575735" y="368300"/>
            <a:ext cx="7680853" cy="304699"/>
          </a:xfrm>
          <a:prstGeom prst="rect">
            <a:avLst/>
          </a:prstGeom>
        </p:spPr>
        <p:txBody>
          <a:bodyPr vert="horz" wrap="none" lIns="0" tIns="0" rIns="0" bIns="0" rtlCol="0" anchor="t" anchorCtr="0">
            <a:noAutofit/>
          </a:bodyPr>
          <a:lstStyle>
            <a:lvl1pPr>
              <a:defRPr sz="2200">
                <a:solidFill>
                  <a:schemeClr val="bg2"/>
                </a:solidFill>
              </a:defRPr>
            </a:lvl1pPr>
          </a:lstStyle>
          <a:p>
            <a:r>
              <a:rPr lang="de-DE" dirty="0"/>
              <a:t>Titelmasterformat durch Klicken bearbeiten</a:t>
            </a:r>
            <a:endParaRPr lang="en-US" dirty="0"/>
          </a:p>
        </p:txBody>
      </p:sp>
      <p:sp>
        <p:nvSpPr>
          <p:cNvPr id="10" name="Textplatzhalter 2"/>
          <p:cNvSpPr>
            <a:spLocks noGrp="1"/>
          </p:cNvSpPr>
          <p:nvPr>
            <p:ph type="body" sz="quarter" idx="14"/>
          </p:nvPr>
        </p:nvSpPr>
        <p:spPr>
          <a:xfrm>
            <a:off x="575734" y="689013"/>
            <a:ext cx="7680854" cy="319087"/>
          </a:xfrm>
          <a:prstGeom prst="rect">
            <a:avLst/>
          </a:prstGeom>
        </p:spPr>
        <p:txBody>
          <a:bodyPr wrap="none" lIns="0" tIns="0" rIns="0" bIns="0"/>
          <a:lstStyle>
            <a:lvl1pPr marL="0" indent="0">
              <a:buNone/>
              <a:defRPr sz="2000">
                <a:solidFill>
                  <a:schemeClr val="bg2"/>
                </a:solidFill>
              </a:defRPr>
            </a:lvl1pPr>
            <a:lvl2pPr marL="457200" indent="0">
              <a:buNone/>
              <a:defRPr sz="2000">
                <a:solidFill>
                  <a:schemeClr val="bg2"/>
                </a:solidFill>
              </a:defRPr>
            </a:lvl2pPr>
            <a:lvl3pPr marL="914400" indent="0">
              <a:buNone/>
              <a:defRPr sz="2000">
                <a:solidFill>
                  <a:schemeClr val="bg2"/>
                </a:solidFill>
              </a:defRPr>
            </a:lvl3pPr>
            <a:lvl4pPr marL="1371600" indent="0">
              <a:buNone/>
              <a:defRPr sz="2000">
                <a:solidFill>
                  <a:schemeClr val="bg2"/>
                </a:solidFill>
              </a:defRPr>
            </a:lvl4pPr>
            <a:lvl5pPr marL="1828800" indent="0">
              <a:buNone/>
              <a:defRPr sz="2000">
                <a:solidFill>
                  <a:schemeClr val="bg2"/>
                </a:solidFill>
              </a:defRPr>
            </a:lvl5pPr>
          </a:lstStyle>
          <a:p>
            <a:pPr lvl="0"/>
            <a:r>
              <a:rPr lang="de-DE" dirty="0"/>
              <a:t>Textmasterformat bearbeiten</a:t>
            </a:r>
          </a:p>
        </p:txBody>
      </p:sp>
    </p:spTree>
    <p:extLst>
      <p:ext uri="{BB962C8B-B14F-4D97-AF65-F5344CB8AC3E}">
        <p14:creationId xmlns:p14="http://schemas.microsoft.com/office/powerpoint/2010/main" val="3921729812"/>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halt Folientitel einzeilig mit Untertitel | zweispalti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de-DE"/>
              <a:t>06th of October 2025</a:t>
            </a:r>
            <a:endParaRPr lang="de-DE" dirty="0"/>
          </a:p>
        </p:txBody>
      </p:sp>
      <p:sp>
        <p:nvSpPr>
          <p:cNvPr id="5" name="Footer Placeholder 4"/>
          <p:cNvSpPr>
            <a:spLocks noGrp="1"/>
          </p:cNvSpPr>
          <p:nvPr>
            <p:ph type="ftr" sz="quarter" idx="11"/>
          </p:nvPr>
        </p:nvSpPr>
        <p:spPr/>
        <p:txBody>
          <a:bodyPr/>
          <a:lstStyle/>
          <a:p>
            <a:r>
              <a:rPr lang="de-DE"/>
              <a:t>Thomas Flisgen</a:t>
            </a:r>
          </a:p>
        </p:txBody>
      </p:sp>
      <p:sp>
        <p:nvSpPr>
          <p:cNvPr id="6" name="Slide Number Placeholder 5"/>
          <p:cNvSpPr>
            <a:spLocks noGrp="1"/>
          </p:cNvSpPr>
          <p:nvPr>
            <p:ph type="sldNum" sz="quarter" idx="12"/>
          </p:nvPr>
        </p:nvSpPr>
        <p:spPr/>
        <p:txBody>
          <a:bodyPr/>
          <a:lstStyle/>
          <a:p>
            <a:fld id="{D3A9EDD9-2578-4372-8132-10947A418667}" type="slidenum">
              <a:rPr lang="de-DE" smtClean="0"/>
              <a:t>‹Nr.›</a:t>
            </a:fld>
            <a:endParaRPr lang="de-DE"/>
          </a:p>
        </p:txBody>
      </p:sp>
      <p:sp>
        <p:nvSpPr>
          <p:cNvPr id="10" name="Text Placeholder 2"/>
          <p:cNvSpPr>
            <a:spLocks noGrp="1"/>
          </p:cNvSpPr>
          <p:nvPr>
            <p:ph type="body" idx="14"/>
          </p:nvPr>
        </p:nvSpPr>
        <p:spPr>
          <a:xfrm>
            <a:off x="575733" y="1449388"/>
            <a:ext cx="5280000" cy="612000"/>
          </a:xfrm>
          <a:prstGeom prst="rect">
            <a:avLst/>
          </a:prstGeom>
        </p:spPr>
        <p:txBody>
          <a:bodyPr lIns="0" tIns="0" rIns="0" bIns="0" anchor="t" anchorCtr="0"/>
          <a:lstStyle>
            <a:lvl1pPr marL="0" indent="0">
              <a:lnSpc>
                <a:spcPct val="100000"/>
              </a:lnSpc>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12" name="Text Placeholder 2"/>
          <p:cNvSpPr>
            <a:spLocks noGrp="1"/>
          </p:cNvSpPr>
          <p:nvPr>
            <p:ph type="body" idx="15"/>
          </p:nvPr>
        </p:nvSpPr>
        <p:spPr>
          <a:xfrm>
            <a:off x="6329396" y="1449388"/>
            <a:ext cx="5280000" cy="612000"/>
          </a:xfrm>
          <a:prstGeom prst="rect">
            <a:avLst/>
          </a:prstGeom>
        </p:spPr>
        <p:txBody>
          <a:bodyPr lIns="0" tIns="0" rIns="0" bIns="0" anchor="t" anchorCtr="0"/>
          <a:lstStyle>
            <a:lvl1pPr marL="0" indent="0">
              <a:lnSpc>
                <a:spcPct val="100000"/>
              </a:lnSpc>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13" name="Content Placeholder 2"/>
          <p:cNvSpPr>
            <a:spLocks noGrp="1"/>
          </p:cNvSpPr>
          <p:nvPr>
            <p:ph idx="1"/>
          </p:nvPr>
        </p:nvSpPr>
        <p:spPr>
          <a:xfrm>
            <a:off x="575733" y="2348725"/>
            <a:ext cx="5280000" cy="3960000"/>
          </a:xfrm>
          <a:prstGeom prst="rect">
            <a:avLst/>
          </a:prstGeom>
        </p:spPr>
        <p:txBody>
          <a:bodyPr lIns="0" tIns="0" rIns="0" bIns="0"/>
          <a:lstStyle>
            <a:lvl1pPr marL="342900" indent="-342900">
              <a:buFont typeface="Arial" panose="020B0604020202020204" pitchFamily="34" charset="0"/>
              <a:buChar char="•"/>
              <a:defRPr sz="2000" b="0"/>
            </a:lvl1pPr>
            <a:lvl2pPr>
              <a:defRPr sz="2000"/>
            </a:lvl2pPr>
            <a:lvl3pPr marL="1143000" indent="-228600">
              <a:buFont typeface="Symbol" panose="05050102010706020507" pitchFamily="18" charset="2"/>
              <a:buChar char="-"/>
              <a:defRPr/>
            </a:lvl3pPr>
            <a:lvl4pPr marL="1600200" indent="-228600">
              <a:buFont typeface="Symbol" panose="05050102010706020507" pitchFamily="18" charset="2"/>
              <a:buChar char="-"/>
              <a:defRPr/>
            </a:lvl4pPr>
            <a:lvl5pPr marL="2057400" indent="-228600">
              <a:buFont typeface="Symbol" panose="05050102010706020507" pitchFamily="18" charset="2"/>
              <a:buChar cha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4" name="Content Placeholder 2"/>
          <p:cNvSpPr>
            <a:spLocks noGrp="1"/>
          </p:cNvSpPr>
          <p:nvPr>
            <p:ph idx="16"/>
          </p:nvPr>
        </p:nvSpPr>
        <p:spPr>
          <a:xfrm>
            <a:off x="6335403" y="2348725"/>
            <a:ext cx="5280000" cy="3960000"/>
          </a:xfrm>
          <a:prstGeom prst="rect">
            <a:avLst/>
          </a:prstGeom>
        </p:spPr>
        <p:txBody>
          <a:bodyPr lIns="0" tIns="0" rIns="0" bIns="0"/>
          <a:lstStyle>
            <a:lvl1pPr marL="342900" indent="-342900">
              <a:buFont typeface="Arial" panose="020B0604020202020204" pitchFamily="34" charset="0"/>
              <a:buChar char="•"/>
              <a:defRPr sz="2000" b="0"/>
            </a:lvl1pPr>
            <a:lvl2pPr>
              <a:defRPr sz="2000"/>
            </a:lvl2pPr>
            <a:lvl3pPr marL="1143000" indent="-228600">
              <a:buFont typeface="Symbol" panose="05050102010706020507" pitchFamily="18" charset="2"/>
              <a:buChar char="-"/>
              <a:defRPr/>
            </a:lvl3pPr>
            <a:lvl4pPr marL="1600200" indent="-228600">
              <a:buFont typeface="Symbol" panose="05050102010706020507" pitchFamily="18" charset="2"/>
              <a:buChar char="-"/>
              <a:defRPr/>
            </a:lvl4pPr>
            <a:lvl5pPr marL="2057400" indent="-228600">
              <a:buFont typeface="Symbol" panose="05050102010706020507" pitchFamily="18" charset="2"/>
              <a:buChar cha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6" name="Title Placeholder 1"/>
          <p:cNvSpPr>
            <a:spLocks noGrp="1"/>
          </p:cNvSpPr>
          <p:nvPr>
            <p:ph type="title"/>
          </p:nvPr>
        </p:nvSpPr>
        <p:spPr>
          <a:xfrm>
            <a:off x="575735" y="368300"/>
            <a:ext cx="7680853" cy="304699"/>
          </a:xfrm>
          <a:prstGeom prst="rect">
            <a:avLst/>
          </a:prstGeom>
        </p:spPr>
        <p:txBody>
          <a:bodyPr vert="horz" wrap="none" lIns="0" tIns="0" rIns="0" bIns="0" rtlCol="0" anchor="t" anchorCtr="0">
            <a:noAutofit/>
          </a:bodyPr>
          <a:lstStyle>
            <a:lvl1pPr>
              <a:defRPr sz="2200">
                <a:solidFill>
                  <a:schemeClr val="bg2"/>
                </a:solidFill>
              </a:defRPr>
            </a:lvl1pPr>
          </a:lstStyle>
          <a:p>
            <a:r>
              <a:rPr lang="de-DE" dirty="0"/>
              <a:t>Titelmasterformat durch Klicken bearbeiten</a:t>
            </a:r>
            <a:endParaRPr lang="en-US" dirty="0"/>
          </a:p>
        </p:txBody>
      </p:sp>
      <p:sp>
        <p:nvSpPr>
          <p:cNvPr id="17" name="Textplatzhalter 2"/>
          <p:cNvSpPr>
            <a:spLocks noGrp="1"/>
          </p:cNvSpPr>
          <p:nvPr>
            <p:ph type="body" sz="quarter" idx="17"/>
          </p:nvPr>
        </p:nvSpPr>
        <p:spPr>
          <a:xfrm>
            <a:off x="575734" y="689013"/>
            <a:ext cx="7680854" cy="319087"/>
          </a:xfrm>
          <a:prstGeom prst="rect">
            <a:avLst/>
          </a:prstGeom>
        </p:spPr>
        <p:txBody>
          <a:bodyPr wrap="none" lIns="0" tIns="0" rIns="0" bIns="0"/>
          <a:lstStyle>
            <a:lvl1pPr marL="0" indent="0">
              <a:buNone/>
              <a:defRPr sz="2000">
                <a:solidFill>
                  <a:schemeClr val="bg2"/>
                </a:solidFill>
              </a:defRPr>
            </a:lvl1pPr>
            <a:lvl2pPr marL="457200" indent="0">
              <a:buNone/>
              <a:defRPr sz="2000">
                <a:solidFill>
                  <a:schemeClr val="bg2"/>
                </a:solidFill>
              </a:defRPr>
            </a:lvl2pPr>
            <a:lvl3pPr marL="914400" indent="0">
              <a:buNone/>
              <a:defRPr sz="2000">
                <a:solidFill>
                  <a:schemeClr val="bg2"/>
                </a:solidFill>
              </a:defRPr>
            </a:lvl3pPr>
            <a:lvl4pPr marL="1371600" indent="0">
              <a:buNone/>
              <a:defRPr sz="2000">
                <a:solidFill>
                  <a:schemeClr val="bg2"/>
                </a:solidFill>
              </a:defRPr>
            </a:lvl4pPr>
            <a:lvl5pPr marL="1828800" indent="0">
              <a:buNone/>
              <a:defRPr sz="2000">
                <a:solidFill>
                  <a:schemeClr val="bg2"/>
                </a:solidFill>
              </a:defRPr>
            </a:lvl5pPr>
          </a:lstStyle>
          <a:p>
            <a:pPr lvl="0"/>
            <a:r>
              <a:rPr lang="de-DE" dirty="0"/>
              <a:t>Textmasterformat bearbeiten</a:t>
            </a:r>
          </a:p>
        </p:txBody>
      </p:sp>
    </p:spTree>
    <p:extLst>
      <p:ext uri="{BB962C8B-B14F-4D97-AF65-F5344CB8AC3E}">
        <p14:creationId xmlns:p14="http://schemas.microsoft.com/office/powerpoint/2010/main" val="551633271"/>
      </p:ext>
    </p:extLst>
  </p:cSld>
  <p:clrMapOvr>
    <a:masterClrMapping/>
  </p:clrMapOvr>
  <p:extLst>
    <p:ext uri="{DCECCB84-F9BA-43D5-87BE-67443E8EF086}">
      <p15:sldGuideLst xmlns:p15="http://schemas.microsoft.com/office/powerpoint/2012/main">
        <p15:guide id="1" pos="3689" userDrawn="1">
          <p15:clr>
            <a:srgbClr val="FBAE40"/>
          </p15:clr>
        </p15:guide>
        <p15:guide id="2" pos="3991" userDrawn="1">
          <p15:clr>
            <a:srgbClr val="FBAE40"/>
          </p15:clr>
        </p15:guide>
        <p15:guide id="3" orient="horz" pos="1298" userDrawn="1">
          <p15:clr>
            <a:srgbClr val="FBAE40"/>
          </p15:clr>
        </p15:guide>
        <p15:guide id="4" orient="horz" pos="148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halt Folientitel einzeilig mit Untertitel | 4 Element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de-DE"/>
              <a:t>06th of October 2025</a:t>
            </a:r>
          </a:p>
        </p:txBody>
      </p:sp>
      <p:sp>
        <p:nvSpPr>
          <p:cNvPr id="5" name="Footer Placeholder 4"/>
          <p:cNvSpPr>
            <a:spLocks noGrp="1"/>
          </p:cNvSpPr>
          <p:nvPr>
            <p:ph type="ftr" sz="quarter" idx="11"/>
          </p:nvPr>
        </p:nvSpPr>
        <p:spPr/>
        <p:txBody>
          <a:bodyPr/>
          <a:lstStyle/>
          <a:p>
            <a:r>
              <a:rPr lang="de-DE"/>
              <a:t>Thomas Flisgen</a:t>
            </a:r>
          </a:p>
        </p:txBody>
      </p:sp>
      <p:sp>
        <p:nvSpPr>
          <p:cNvPr id="6" name="Slide Number Placeholder 5"/>
          <p:cNvSpPr>
            <a:spLocks noGrp="1"/>
          </p:cNvSpPr>
          <p:nvPr>
            <p:ph type="sldNum" sz="quarter" idx="12"/>
          </p:nvPr>
        </p:nvSpPr>
        <p:spPr/>
        <p:txBody>
          <a:bodyPr/>
          <a:lstStyle/>
          <a:p>
            <a:fld id="{D3A9EDD9-2578-4372-8132-10947A418667}" type="slidenum">
              <a:rPr lang="de-DE" smtClean="0"/>
              <a:t>‹Nr.›</a:t>
            </a:fld>
            <a:endParaRPr lang="de-DE"/>
          </a:p>
        </p:txBody>
      </p:sp>
      <p:sp>
        <p:nvSpPr>
          <p:cNvPr id="9" name="Content Placeholder 2"/>
          <p:cNvSpPr>
            <a:spLocks noGrp="1"/>
          </p:cNvSpPr>
          <p:nvPr>
            <p:ph idx="1"/>
          </p:nvPr>
        </p:nvSpPr>
        <p:spPr>
          <a:xfrm>
            <a:off x="575733" y="1449387"/>
            <a:ext cx="5280000" cy="2268000"/>
          </a:xfrm>
          <a:prstGeom prst="rect">
            <a:avLst/>
          </a:prstGeom>
        </p:spPr>
        <p:txBody>
          <a:bodyPr lIns="0" tIns="0" rIns="0" bIns="0"/>
          <a:lstStyle>
            <a:lvl1pPr marL="0" indent="0">
              <a:buNone/>
              <a:defRPr sz="2200" b="1"/>
            </a:lvl1pPr>
            <a:lvl2pPr>
              <a:defRPr sz="2200"/>
            </a:lvl2pPr>
            <a:lvl3pPr marL="1143000" indent="-228600">
              <a:buFont typeface="Symbol" panose="05050102010706020507" pitchFamily="18" charset="2"/>
              <a:buChar char="-"/>
              <a:defRPr/>
            </a:lvl3pPr>
            <a:lvl4pPr marL="1600200" indent="-228600">
              <a:buFont typeface="Symbol" panose="05050102010706020507" pitchFamily="18" charset="2"/>
              <a:buChar char="-"/>
              <a:defRPr/>
            </a:lvl4pPr>
            <a:lvl5pPr marL="2057400" indent="-228600">
              <a:buFont typeface="Symbol" panose="05050102010706020507" pitchFamily="18" charset="2"/>
              <a:buChar cha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1" name="Content Placeholder 2"/>
          <p:cNvSpPr>
            <a:spLocks noGrp="1"/>
          </p:cNvSpPr>
          <p:nvPr>
            <p:ph idx="15"/>
          </p:nvPr>
        </p:nvSpPr>
        <p:spPr>
          <a:xfrm>
            <a:off x="581739" y="4040725"/>
            <a:ext cx="5280000" cy="2268000"/>
          </a:xfrm>
          <a:prstGeom prst="rect">
            <a:avLst/>
          </a:prstGeom>
        </p:spPr>
        <p:txBody>
          <a:bodyPr lIns="0" tIns="0" rIns="0" bIns="0"/>
          <a:lstStyle>
            <a:lvl1pPr marL="0" indent="0">
              <a:buNone/>
              <a:defRPr sz="2200" b="1"/>
            </a:lvl1pPr>
            <a:lvl2pPr>
              <a:defRPr sz="2200"/>
            </a:lvl2pPr>
            <a:lvl3pPr marL="1143000" indent="-228600">
              <a:buFont typeface="Symbol" panose="05050102010706020507" pitchFamily="18" charset="2"/>
              <a:buChar char="-"/>
              <a:defRPr/>
            </a:lvl3pPr>
            <a:lvl4pPr marL="1600200" indent="-228600">
              <a:buFont typeface="Symbol" panose="05050102010706020507" pitchFamily="18" charset="2"/>
              <a:buChar char="-"/>
              <a:defRPr/>
            </a:lvl4pPr>
            <a:lvl5pPr marL="2057400" indent="-228600">
              <a:buFont typeface="Symbol" panose="05050102010706020507" pitchFamily="18" charset="2"/>
              <a:buChar cha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2" name="Content Placeholder 2"/>
          <p:cNvSpPr>
            <a:spLocks noGrp="1"/>
          </p:cNvSpPr>
          <p:nvPr>
            <p:ph idx="16"/>
          </p:nvPr>
        </p:nvSpPr>
        <p:spPr>
          <a:xfrm>
            <a:off x="6335403" y="1449387"/>
            <a:ext cx="5280000" cy="2268000"/>
          </a:xfrm>
          <a:prstGeom prst="rect">
            <a:avLst/>
          </a:prstGeom>
        </p:spPr>
        <p:txBody>
          <a:bodyPr lIns="0" tIns="0" rIns="0" bIns="0"/>
          <a:lstStyle>
            <a:lvl1pPr marL="0" indent="0">
              <a:buNone/>
              <a:defRPr sz="2200" b="1"/>
            </a:lvl1pPr>
            <a:lvl2pPr>
              <a:defRPr sz="2200"/>
            </a:lvl2pPr>
            <a:lvl3pPr marL="1143000" indent="-228600">
              <a:buFont typeface="Symbol" panose="05050102010706020507" pitchFamily="18" charset="2"/>
              <a:buChar char="-"/>
              <a:defRPr/>
            </a:lvl3pPr>
            <a:lvl4pPr marL="1600200" indent="-228600">
              <a:buFont typeface="Symbol" panose="05050102010706020507" pitchFamily="18" charset="2"/>
              <a:buChar char="-"/>
              <a:defRPr/>
            </a:lvl4pPr>
            <a:lvl5pPr marL="2057400" indent="-228600">
              <a:buFont typeface="Symbol" panose="05050102010706020507" pitchFamily="18" charset="2"/>
              <a:buChar cha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3" name="Content Placeholder 2"/>
          <p:cNvSpPr>
            <a:spLocks noGrp="1"/>
          </p:cNvSpPr>
          <p:nvPr>
            <p:ph idx="17"/>
          </p:nvPr>
        </p:nvSpPr>
        <p:spPr>
          <a:xfrm>
            <a:off x="6341408" y="4040725"/>
            <a:ext cx="5280000" cy="2268000"/>
          </a:xfrm>
          <a:prstGeom prst="rect">
            <a:avLst/>
          </a:prstGeom>
        </p:spPr>
        <p:txBody>
          <a:bodyPr lIns="0" tIns="0" rIns="0" bIns="0"/>
          <a:lstStyle>
            <a:lvl1pPr marL="0" indent="0">
              <a:buNone/>
              <a:defRPr sz="2200" b="1"/>
            </a:lvl1pPr>
            <a:lvl2pPr>
              <a:defRPr sz="2200"/>
            </a:lvl2pPr>
            <a:lvl3pPr marL="1143000" indent="-228600">
              <a:buFont typeface="Symbol" panose="05050102010706020507" pitchFamily="18" charset="2"/>
              <a:buChar char="-"/>
              <a:defRPr/>
            </a:lvl3pPr>
            <a:lvl4pPr marL="1600200" indent="-228600">
              <a:buFont typeface="Symbol" panose="05050102010706020507" pitchFamily="18" charset="2"/>
              <a:buChar char="-"/>
              <a:defRPr/>
            </a:lvl4pPr>
            <a:lvl5pPr marL="2057400" indent="-228600">
              <a:buFont typeface="Symbol" panose="05050102010706020507" pitchFamily="18" charset="2"/>
              <a:buChar cha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5" name="Title Placeholder 1"/>
          <p:cNvSpPr>
            <a:spLocks noGrp="1"/>
          </p:cNvSpPr>
          <p:nvPr>
            <p:ph type="title"/>
          </p:nvPr>
        </p:nvSpPr>
        <p:spPr>
          <a:xfrm>
            <a:off x="575735" y="368300"/>
            <a:ext cx="7680853" cy="304699"/>
          </a:xfrm>
          <a:prstGeom prst="rect">
            <a:avLst/>
          </a:prstGeom>
        </p:spPr>
        <p:txBody>
          <a:bodyPr vert="horz" wrap="none" lIns="0" tIns="0" rIns="0" bIns="0" rtlCol="0" anchor="t" anchorCtr="0">
            <a:noAutofit/>
          </a:bodyPr>
          <a:lstStyle>
            <a:lvl1pPr>
              <a:defRPr sz="2200">
                <a:solidFill>
                  <a:schemeClr val="bg2"/>
                </a:solidFill>
              </a:defRPr>
            </a:lvl1pPr>
          </a:lstStyle>
          <a:p>
            <a:r>
              <a:rPr lang="de-DE" dirty="0"/>
              <a:t>Titelmasterformat durch Klicken bearbeiten</a:t>
            </a:r>
            <a:endParaRPr lang="en-US" dirty="0"/>
          </a:p>
        </p:txBody>
      </p:sp>
      <p:sp>
        <p:nvSpPr>
          <p:cNvPr id="16" name="Textplatzhalter 2"/>
          <p:cNvSpPr>
            <a:spLocks noGrp="1"/>
          </p:cNvSpPr>
          <p:nvPr>
            <p:ph type="body" sz="quarter" idx="14"/>
          </p:nvPr>
        </p:nvSpPr>
        <p:spPr>
          <a:xfrm>
            <a:off x="575734" y="689013"/>
            <a:ext cx="7680854" cy="319087"/>
          </a:xfrm>
          <a:prstGeom prst="rect">
            <a:avLst/>
          </a:prstGeom>
        </p:spPr>
        <p:txBody>
          <a:bodyPr wrap="none" lIns="0" tIns="0" rIns="0" bIns="0"/>
          <a:lstStyle>
            <a:lvl1pPr marL="0" indent="0">
              <a:buNone/>
              <a:defRPr sz="2000">
                <a:solidFill>
                  <a:schemeClr val="bg2"/>
                </a:solidFill>
              </a:defRPr>
            </a:lvl1pPr>
            <a:lvl2pPr marL="457200" indent="0">
              <a:buNone/>
              <a:defRPr sz="2000">
                <a:solidFill>
                  <a:schemeClr val="bg2"/>
                </a:solidFill>
              </a:defRPr>
            </a:lvl2pPr>
            <a:lvl3pPr marL="914400" indent="0">
              <a:buNone/>
              <a:defRPr sz="2000">
                <a:solidFill>
                  <a:schemeClr val="bg2"/>
                </a:solidFill>
              </a:defRPr>
            </a:lvl3pPr>
            <a:lvl4pPr marL="1371600" indent="0">
              <a:buNone/>
              <a:defRPr sz="2000">
                <a:solidFill>
                  <a:schemeClr val="bg2"/>
                </a:solidFill>
              </a:defRPr>
            </a:lvl4pPr>
            <a:lvl5pPr marL="1828800" indent="0">
              <a:buNone/>
              <a:defRPr sz="2000">
                <a:solidFill>
                  <a:schemeClr val="bg2"/>
                </a:solidFill>
              </a:defRPr>
            </a:lvl5pPr>
          </a:lstStyle>
          <a:p>
            <a:pPr lvl="0"/>
            <a:r>
              <a:rPr lang="de-DE" dirty="0"/>
              <a:t>Textmasterformat bearbeiten</a:t>
            </a:r>
          </a:p>
        </p:txBody>
      </p:sp>
    </p:spTree>
    <p:extLst>
      <p:ext uri="{BB962C8B-B14F-4D97-AF65-F5344CB8AC3E}">
        <p14:creationId xmlns:p14="http://schemas.microsoft.com/office/powerpoint/2010/main" val="2871431408"/>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nhalt Folientitel einzeilig mit Untertitel | Text + 2 Bil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de-DE"/>
              <a:t>06th of October 2025</a:t>
            </a:r>
          </a:p>
        </p:txBody>
      </p:sp>
      <p:sp>
        <p:nvSpPr>
          <p:cNvPr id="5" name="Footer Placeholder 4"/>
          <p:cNvSpPr>
            <a:spLocks noGrp="1"/>
          </p:cNvSpPr>
          <p:nvPr>
            <p:ph type="ftr" sz="quarter" idx="11"/>
          </p:nvPr>
        </p:nvSpPr>
        <p:spPr/>
        <p:txBody>
          <a:bodyPr/>
          <a:lstStyle/>
          <a:p>
            <a:r>
              <a:rPr lang="de-DE"/>
              <a:t>Thomas Flisgen</a:t>
            </a:r>
          </a:p>
        </p:txBody>
      </p:sp>
      <p:sp>
        <p:nvSpPr>
          <p:cNvPr id="6" name="Slide Number Placeholder 5"/>
          <p:cNvSpPr>
            <a:spLocks noGrp="1"/>
          </p:cNvSpPr>
          <p:nvPr>
            <p:ph type="sldNum" sz="quarter" idx="12"/>
          </p:nvPr>
        </p:nvSpPr>
        <p:spPr/>
        <p:txBody>
          <a:bodyPr/>
          <a:lstStyle/>
          <a:p>
            <a:fld id="{D3A9EDD9-2578-4372-8132-10947A418667}" type="slidenum">
              <a:rPr lang="de-DE" smtClean="0"/>
              <a:t>‹Nr.›</a:t>
            </a:fld>
            <a:endParaRPr lang="de-DE"/>
          </a:p>
        </p:txBody>
      </p:sp>
      <p:sp>
        <p:nvSpPr>
          <p:cNvPr id="9" name="Content Placeholder 2"/>
          <p:cNvSpPr>
            <a:spLocks noGrp="1"/>
          </p:cNvSpPr>
          <p:nvPr>
            <p:ph idx="1"/>
          </p:nvPr>
        </p:nvSpPr>
        <p:spPr>
          <a:xfrm>
            <a:off x="575733" y="2348725"/>
            <a:ext cx="7416800" cy="3960000"/>
          </a:xfrm>
          <a:prstGeom prst="rect">
            <a:avLst/>
          </a:prstGeom>
        </p:spPr>
        <p:txBody>
          <a:bodyPr lIns="0" tIns="0" rIns="0" bIns="0"/>
          <a:lstStyle>
            <a:lvl1pPr marL="342900" indent="-342900">
              <a:buFont typeface="Arial" panose="020B0604020202020204" pitchFamily="34" charset="0"/>
              <a:buChar char="•"/>
              <a:defRPr sz="2000" b="0"/>
            </a:lvl1pPr>
            <a:lvl2pPr>
              <a:defRPr sz="2000"/>
            </a:lvl2pPr>
            <a:lvl3pPr marL="1143000" indent="-228600">
              <a:buFont typeface="Symbol" panose="05050102010706020507" pitchFamily="18" charset="2"/>
              <a:buChar char="-"/>
              <a:defRPr/>
            </a:lvl3pPr>
            <a:lvl4pPr marL="1600200" indent="-228600">
              <a:buFont typeface="Symbol" panose="05050102010706020507" pitchFamily="18" charset="2"/>
              <a:buChar char="-"/>
              <a:defRPr/>
            </a:lvl4pPr>
            <a:lvl5pPr marL="2057400" indent="-228600">
              <a:buFont typeface="Symbol" panose="05050102010706020507" pitchFamily="18" charset="2"/>
              <a:buChar cha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4" name="Text Placeholder 2"/>
          <p:cNvSpPr>
            <a:spLocks noGrp="1"/>
          </p:cNvSpPr>
          <p:nvPr>
            <p:ph type="body" idx="13"/>
          </p:nvPr>
        </p:nvSpPr>
        <p:spPr>
          <a:xfrm>
            <a:off x="575733" y="1449388"/>
            <a:ext cx="7416800" cy="612000"/>
          </a:xfrm>
          <a:prstGeom prst="rect">
            <a:avLst/>
          </a:prstGeom>
        </p:spPr>
        <p:txBody>
          <a:bodyPr lIns="0" tIns="0" rIns="0" bIns="0" anchor="t" anchorCtr="0"/>
          <a:lstStyle>
            <a:lvl1pPr marL="0" indent="0">
              <a:lnSpc>
                <a:spcPct val="100000"/>
              </a:lnSpc>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8" name="Bildplatzhalter 14">
            <a:extLst>
              <a:ext uri="{FF2B5EF4-FFF2-40B4-BE49-F238E27FC236}">
                <a16:creationId xmlns:a16="http://schemas.microsoft.com/office/drawing/2014/main" id="{458B6AAC-E0F2-9444-B6EF-37BDDBF708E4}"/>
              </a:ext>
            </a:extLst>
          </p:cNvPr>
          <p:cNvSpPr>
            <a:spLocks noGrp="1"/>
          </p:cNvSpPr>
          <p:nvPr>
            <p:ph type="pic" sz="quarter" idx="22" hasCustomPrompt="1"/>
          </p:nvPr>
        </p:nvSpPr>
        <p:spPr>
          <a:xfrm>
            <a:off x="8257117" y="1449388"/>
            <a:ext cx="3934883" cy="1800000"/>
          </a:xfrm>
          <a:prstGeom prst="rect">
            <a:avLst/>
          </a:prstGeom>
          <a:pattFill prst="pct5">
            <a:fgClr>
              <a:schemeClr val="tx1"/>
            </a:fgClr>
            <a:bgClr>
              <a:schemeClr val="bg1"/>
            </a:bgClr>
          </a:pattFill>
          <a:ln>
            <a:noFill/>
          </a:ln>
        </p:spPr>
        <p:txBody>
          <a:bodyPr anchor="ctr" anchorCtr="0"/>
          <a:lstStyle>
            <a:lvl1pPr marL="0" indent="0" algn="ctr">
              <a:buNone/>
              <a:defRPr sz="1800"/>
            </a:lvl1pPr>
          </a:lstStyle>
          <a:p>
            <a:r>
              <a:rPr lang="de-DE" dirty="0"/>
              <a:t>  Bild durch klicken auf Symbol hinzufügen</a:t>
            </a:r>
          </a:p>
        </p:txBody>
      </p:sp>
      <p:sp>
        <p:nvSpPr>
          <p:cNvPr id="10" name="Bildplatzhalter 14">
            <a:extLst>
              <a:ext uri="{FF2B5EF4-FFF2-40B4-BE49-F238E27FC236}">
                <a16:creationId xmlns:a16="http://schemas.microsoft.com/office/drawing/2014/main" id="{458B6AAC-E0F2-9444-B6EF-37BDDBF708E4}"/>
              </a:ext>
            </a:extLst>
          </p:cNvPr>
          <p:cNvSpPr>
            <a:spLocks noGrp="1"/>
          </p:cNvSpPr>
          <p:nvPr>
            <p:ph type="pic" sz="quarter" idx="23" hasCustomPrompt="1"/>
          </p:nvPr>
        </p:nvSpPr>
        <p:spPr>
          <a:xfrm>
            <a:off x="8257117" y="3962006"/>
            <a:ext cx="3934883" cy="1800000"/>
          </a:xfrm>
          <a:prstGeom prst="rect">
            <a:avLst/>
          </a:prstGeom>
          <a:pattFill prst="pct5">
            <a:fgClr>
              <a:schemeClr val="tx1"/>
            </a:fgClr>
            <a:bgClr>
              <a:schemeClr val="bg1"/>
            </a:bgClr>
          </a:pattFill>
          <a:ln>
            <a:noFill/>
          </a:ln>
        </p:spPr>
        <p:txBody>
          <a:bodyPr anchor="ctr" anchorCtr="0"/>
          <a:lstStyle>
            <a:lvl1pPr marL="0" indent="0" algn="ctr">
              <a:buNone/>
              <a:defRPr sz="1800"/>
            </a:lvl1pPr>
          </a:lstStyle>
          <a:p>
            <a:r>
              <a:rPr lang="de-DE" dirty="0"/>
              <a:t>  Bild durch klicken auf Symbol hinzufügen</a:t>
            </a:r>
          </a:p>
        </p:txBody>
      </p:sp>
      <p:sp>
        <p:nvSpPr>
          <p:cNvPr id="11" name="Text Placeholder 2"/>
          <p:cNvSpPr>
            <a:spLocks noGrp="1"/>
          </p:cNvSpPr>
          <p:nvPr>
            <p:ph type="body" idx="24" hasCustomPrompt="1"/>
          </p:nvPr>
        </p:nvSpPr>
        <p:spPr>
          <a:xfrm>
            <a:off x="8257117" y="5869921"/>
            <a:ext cx="3934883" cy="360000"/>
          </a:xfrm>
          <a:prstGeom prst="rect">
            <a:avLst/>
          </a:prstGeom>
        </p:spPr>
        <p:txBody>
          <a:bodyPr lIns="0" tIns="0" rIns="0" bIns="0" anchor="t" anchorCtr="0"/>
          <a:lstStyle>
            <a:lvl1pPr marL="0" indent="0">
              <a:lnSpc>
                <a:spcPct val="100000"/>
              </a:lnSpc>
              <a:spcBef>
                <a:spcPts val="0"/>
              </a:spcBef>
              <a:buNone/>
              <a:defRPr sz="1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Bildunterschrift</a:t>
            </a:r>
          </a:p>
        </p:txBody>
      </p:sp>
      <p:sp>
        <p:nvSpPr>
          <p:cNvPr id="13" name="Text Placeholder 2"/>
          <p:cNvSpPr>
            <a:spLocks noGrp="1"/>
          </p:cNvSpPr>
          <p:nvPr>
            <p:ph type="body" idx="25" hasCustomPrompt="1"/>
          </p:nvPr>
        </p:nvSpPr>
        <p:spPr>
          <a:xfrm>
            <a:off x="8257117" y="3357969"/>
            <a:ext cx="3934883" cy="360000"/>
          </a:xfrm>
          <a:prstGeom prst="rect">
            <a:avLst/>
          </a:prstGeom>
        </p:spPr>
        <p:txBody>
          <a:bodyPr lIns="0" tIns="0" rIns="0" bIns="0" anchor="t" anchorCtr="0"/>
          <a:lstStyle>
            <a:lvl1pPr marL="0" indent="0">
              <a:lnSpc>
                <a:spcPct val="100000"/>
              </a:lnSpc>
              <a:spcBef>
                <a:spcPts val="0"/>
              </a:spcBef>
              <a:buNone/>
              <a:defRPr sz="1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Bildunterschrift</a:t>
            </a:r>
          </a:p>
        </p:txBody>
      </p:sp>
      <p:sp>
        <p:nvSpPr>
          <p:cNvPr id="16" name="Title Placeholder 1"/>
          <p:cNvSpPr>
            <a:spLocks noGrp="1"/>
          </p:cNvSpPr>
          <p:nvPr>
            <p:ph type="title"/>
          </p:nvPr>
        </p:nvSpPr>
        <p:spPr>
          <a:xfrm>
            <a:off x="575735" y="368300"/>
            <a:ext cx="7680853" cy="304699"/>
          </a:xfrm>
          <a:prstGeom prst="rect">
            <a:avLst/>
          </a:prstGeom>
        </p:spPr>
        <p:txBody>
          <a:bodyPr vert="horz" wrap="none" lIns="0" tIns="0" rIns="0" bIns="0" rtlCol="0" anchor="t" anchorCtr="0">
            <a:noAutofit/>
          </a:bodyPr>
          <a:lstStyle>
            <a:lvl1pPr>
              <a:defRPr sz="2200">
                <a:solidFill>
                  <a:schemeClr val="bg2"/>
                </a:solidFill>
              </a:defRPr>
            </a:lvl1pPr>
          </a:lstStyle>
          <a:p>
            <a:r>
              <a:rPr lang="de-DE" dirty="0"/>
              <a:t>Titelmasterformat durch Klicken bearbeiten</a:t>
            </a:r>
            <a:endParaRPr lang="en-US" dirty="0"/>
          </a:p>
        </p:txBody>
      </p:sp>
      <p:sp>
        <p:nvSpPr>
          <p:cNvPr id="17" name="Textplatzhalter 2"/>
          <p:cNvSpPr>
            <a:spLocks noGrp="1"/>
          </p:cNvSpPr>
          <p:nvPr>
            <p:ph type="body" sz="quarter" idx="14"/>
          </p:nvPr>
        </p:nvSpPr>
        <p:spPr>
          <a:xfrm>
            <a:off x="575734" y="689013"/>
            <a:ext cx="7680854" cy="319087"/>
          </a:xfrm>
          <a:prstGeom prst="rect">
            <a:avLst/>
          </a:prstGeom>
        </p:spPr>
        <p:txBody>
          <a:bodyPr wrap="none" lIns="0" tIns="0" rIns="0" bIns="0"/>
          <a:lstStyle>
            <a:lvl1pPr marL="0" indent="0">
              <a:buNone/>
              <a:defRPr sz="2000">
                <a:solidFill>
                  <a:schemeClr val="bg2"/>
                </a:solidFill>
              </a:defRPr>
            </a:lvl1pPr>
            <a:lvl2pPr marL="457200" indent="0">
              <a:buNone/>
              <a:defRPr sz="2000">
                <a:solidFill>
                  <a:schemeClr val="bg2"/>
                </a:solidFill>
              </a:defRPr>
            </a:lvl2pPr>
            <a:lvl3pPr marL="914400" indent="0">
              <a:buNone/>
              <a:defRPr sz="2000">
                <a:solidFill>
                  <a:schemeClr val="bg2"/>
                </a:solidFill>
              </a:defRPr>
            </a:lvl3pPr>
            <a:lvl4pPr marL="1371600" indent="0">
              <a:buNone/>
              <a:defRPr sz="2000">
                <a:solidFill>
                  <a:schemeClr val="bg2"/>
                </a:solidFill>
              </a:defRPr>
            </a:lvl4pPr>
            <a:lvl5pPr marL="1828800" indent="0">
              <a:buNone/>
              <a:defRPr sz="2000">
                <a:solidFill>
                  <a:schemeClr val="bg2"/>
                </a:solidFill>
              </a:defRPr>
            </a:lvl5pPr>
          </a:lstStyle>
          <a:p>
            <a:pPr lvl="0"/>
            <a:r>
              <a:rPr lang="de-DE" dirty="0"/>
              <a:t>Textmasterformat bearbeiten</a:t>
            </a:r>
          </a:p>
        </p:txBody>
      </p:sp>
    </p:spTree>
    <p:extLst>
      <p:ext uri="{BB962C8B-B14F-4D97-AF65-F5344CB8AC3E}">
        <p14:creationId xmlns:p14="http://schemas.microsoft.com/office/powerpoint/2010/main" val="255397693"/>
      </p:ext>
    </p:extLst>
  </p:cSld>
  <p:clrMapOvr>
    <a:masterClrMapping/>
  </p:clrMapOvr>
  <p:extLst>
    <p:ext uri="{DCECCB84-F9BA-43D5-87BE-67443E8EF086}">
      <p15:sldGuideLst xmlns:p15="http://schemas.microsoft.com/office/powerpoint/2012/main">
        <p15:guide id="1" pos="5049"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Inhalt Folientitel einzeilig mit Untertitel | Text + 1 Bild">
    <p:spTree>
      <p:nvGrpSpPr>
        <p:cNvPr id="1" name=""/>
        <p:cNvGrpSpPr/>
        <p:nvPr/>
      </p:nvGrpSpPr>
      <p:grpSpPr>
        <a:xfrm>
          <a:off x="0" y="0"/>
          <a:ext cx="0" cy="0"/>
          <a:chOff x="0" y="0"/>
          <a:chExt cx="0" cy="0"/>
        </a:xfrm>
      </p:grpSpPr>
      <p:sp>
        <p:nvSpPr>
          <p:cNvPr id="8" name="Bildplatzhalter 14">
            <a:extLst>
              <a:ext uri="{FF2B5EF4-FFF2-40B4-BE49-F238E27FC236}">
                <a16:creationId xmlns:a16="http://schemas.microsoft.com/office/drawing/2014/main" id="{458B6AAC-E0F2-9444-B6EF-37BDDBF708E4}"/>
              </a:ext>
            </a:extLst>
          </p:cNvPr>
          <p:cNvSpPr>
            <a:spLocks noGrp="1"/>
          </p:cNvSpPr>
          <p:nvPr>
            <p:ph type="pic" sz="quarter" idx="22" hasCustomPrompt="1"/>
          </p:nvPr>
        </p:nvSpPr>
        <p:spPr>
          <a:xfrm>
            <a:off x="8257117" y="1449388"/>
            <a:ext cx="3934883" cy="4312618"/>
          </a:xfrm>
          <a:prstGeom prst="rect">
            <a:avLst/>
          </a:prstGeom>
          <a:pattFill prst="pct5">
            <a:fgClr>
              <a:schemeClr val="tx1"/>
            </a:fgClr>
            <a:bgClr>
              <a:schemeClr val="bg1"/>
            </a:bgClr>
          </a:pattFill>
          <a:ln>
            <a:noFill/>
          </a:ln>
        </p:spPr>
        <p:txBody>
          <a:bodyPr anchor="ctr" anchorCtr="0"/>
          <a:lstStyle>
            <a:lvl1pPr marL="0" indent="0" algn="ctr">
              <a:buNone/>
              <a:defRPr sz="1800"/>
            </a:lvl1pPr>
          </a:lstStyle>
          <a:p>
            <a:r>
              <a:rPr lang="de-DE" dirty="0"/>
              <a:t>  Bild durch klicken auf Symbol hinzufügen</a:t>
            </a:r>
          </a:p>
        </p:txBody>
      </p:sp>
      <p:sp>
        <p:nvSpPr>
          <p:cNvPr id="4" name="Date Placeholder 3"/>
          <p:cNvSpPr>
            <a:spLocks noGrp="1"/>
          </p:cNvSpPr>
          <p:nvPr>
            <p:ph type="dt" sz="half" idx="10"/>
          </p:nvPr>
        </p:nvSpPr>
        <p:spPr/>
        <p:txBody>
          <a:bodyPr/>
          <a:lstStyle/>
          <a:p>
            <a:r>
              <a:rPr lang="de-DE"/>
              <a:t>06th of October 2025</a:t>
            </a:r>
          </a:p>
        </p:txBody>
      </p:sp>
      <p:sp>
        <p:nvSpPr>
          <p:cNvPr id="5" name="Footer Placeholder 4"/>
          <p:cNvSpPr>
            <a:spLocks noGrp="1"/>
          </p:cNvSpPr>
          <p:nvPr>
            <p:ph type="ftr" sz="quarter" idx="11"/>
          </p:nvPr>
        </p:nvSpPr>
        <p:spPr/>
        <p:txBody>
          <a:bodyPr/>
          <a:lstStyle/>
          <a:p>
            <a:r>
              <a:rPr lang="de-DE"/>
              <a:t>Thomas Flisgen</a:t>
            </a:r>
          </a:p>
        </p:txBody>
      </p:sp>
      <p:sp>
        <p:nvSpPr>
          <p:cNvPr id="6" name="Slide Number Placeholder 5"/>
          <p:cNvSpPr>
            <a:spLocks noGrp="1"/>
          </p:cNvSpPr>
          <p:nvPr>
            <p:ph type="sldNum" sz="quarter" idx="12"/>
          </p:nvPr>
        </p:nvSpPr>
        <p:spPr/>
        <p:txBody>
          <a:bodyPr/>
          <a:lstStyle/>
          <a:p>
            <a:fld id="{D3A9EDD9-2578-4372-8132-10947A418667}" type="slidenum">
              <a:rPr lang="de-DE" smtClean="0"/>
              <a:t>‹Nr.›</a:t>
            </a:fld>
            <a:endParaRPr lang="de-DE"/>
          </a:p>
        </p:txBody>
      </p:sp>
      <p:sp>
        <p:nvSpPr>
          <p:cNvPr id="9" name="Content Placeholder 2"/>
          <p:cNvSpPr>
            <a:spLocks noGrp="1"/>
          </p:cNvSpPr>
          <p:nvPr>
            <p:ph idx="1"/>
          </p:nvPr>
        </p:nvSpPr>
        <p:spPr>
          <a:xfrm>
            <a:off x="575733" y="2348725"/>
            <a:ext cx="7416800" cy="3960000"/>
          </a:xfrm>
          <a:prstGeom prst="rect">
            <a:avLst/>
          </a:prstGeom>
        </p:spPr>
        <p:txBody>
          <a:bodyPr lIns="0" tIns="0" rIns="0" bIns="0"/>
          <a:lstStyle>
            <a:lvl1pPr marL="342900" indent="-342900">
              <a:buFont typeface="Arial" panose="020B0604020202020204" pitchFamily="34" charset="0"/>
              <a:buChar char="•"/>
              <a:defRPr sz="2000" b="0"/>
            </a:lvl1pPr>
            <a:lvl2pPr>
              <a:defRPr sz="2000"/>
            </a:lvl2pPr>
            <a:lvl3pPr marL="1143000" indent="-228600">
              <a:buFont typeface="Symbol" panose="05050102010706020507" pitchFamily="18" charset="2"/>
              <a:buChar char="-"/>
              <a:defRPr/>
            </a:lvl3pPr>
            <a:lvl4pPr marL="1600200" indent="-228600">
              <a:buFont typeface="Symbol" panose="05050102010706020507" pitchFamily="18" charset="2"/>
              <a:buChar char="-"/>
              <a:defRPr/>
            </a:lvl4pPr>
            <a:lvl5pPr marL="2057400" indent="-228600">
              <a:buFont typeface="Symbol" panose="05050102010706020507" pitchFamily="18" charset="2"/>
              <a:buChar cha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4" name="Text Placeholder 2"/>
          <p:cNvSpPr>
            <a:spLocks noGrp="1"/>
          </p:cNvSpPr>
          <p:nvPr>
            <p:ph type="body" idx="13"/>
          </p:nvPr>
        </p:nvSpPr>
        <p:spPr>
          <a:xfrm>
            <a:off x="575733" y="1449388"/>
            <a:ext cx="7416800" cy="612000"/>
          </a:xfrm>
          <a:prstGeom prst="rect">
            <a:avLst/>
          </a:prstGeom>
        </p:spPr>
        <p:txBody>
          <a:bodyPr lIns="0" tIns="0" rIns="0" bIns="0" anchor="t" anchorCtr="0"/>
          <a:lstStyle>
            <a:lvl1pPr marL="0" indent="0">
              <a:lnSpc>
                <a:spcPct val="100000"/>
              </a:lnSpc>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11" name="Text Placeholder 2"/>
          <p:cNvSpPr>
            <a:spLocks noGrp="1"/>
          </p:cNvSpPr>
          <p:nvPr>
            <p:ph type="body" idx="24" hasCustomPrompt="1"/>
          </p:nvPr>
        </p:nvSpPr>
        <p:spPr>
          <a:xfrm>
            <a:off x="8257117" y="5869921"/>
            <a:ext cx="3934883" cy="360000"/>
          </a:xfrm>
          <a:prstGeom prst="rect">
            <a:avLst/>
          </a:prstGeom>
        </p:spPr>
        <p:txBody>
          <a:bodyPr lIns="0" tIns="0" rIns="0" bIns="0" anchor="t" anchorCtr="0"/>
          <a:lstStyle>
            <a:lvl1pPr marL="0" indent="0">
              <a:lnSpc>
                <a:spcPct val="100000"/>
              </a:lnSpc>
              <a:spcBef>
                <a:spcPts val="0"/>
              </a:spcBef>
              <a:buNone/>
              <a:defRPr sz="1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Bildunterschrift</a:t>
            </a:r>
          </a:p>
        </p:txBody>
      </p:sp>
      <p:sp>
        <p:nvSpPr>
          <p:cNvPr id="16" name="Title Placeholder 1"/>
          <p:cNvSpPr>
            <a:spLocks noGrp="1"/>
          </p:cNvSpPr>
          <p:nvPr>
            <p:ph type="title"/>
          </p:nvPr>
        </p:nvSpPr>
        <p:spPr>
          <a:xfrm>
            <a:off x="575735" y="368300"/>
            <a:ext cx="7680853" cy="304699"/>
          </a:xfrm>
          <a:prstGeom prst="rect">
            <a:avLst/>
          </a:prstGeom>
        </p:spPr>
        <p:txBody>
          <a:bodyPr vert="horz" wrap="none" lIns="0" tIns="0" rIns="0" bIns="0" rtlCol="0" anchor="t" anchorCtr="0">
            <a:noAutofit/>
          </a:bodyPr>
          <a:lstStyle>
            <a:lvl1pPr>
              <a:defRPr sz="2200">
                <a:solidFill>
                  <a:schemeClr val="bg2"/>
                </a:solidFill>
              </a:defRPr>
            </a:lvl1pPr>
          </a:lstStyle>
          <a:p>
            <a:r>
              <a:rPr lang="de-DE" dirty="0"/>
              <a:t>Titelmasterformat durch Klicken bearbeiten</a:t>
            </a:r>
            <a:endParaRPr lang="en-US" dirty="0"/>
          </a:p>
        </p:txBody>
      </p:sp>
      <p:sp>
        <p:nvSpPr>
          <p:cNvPr id="17" name="Textplatzhalter 2"/>
          <p:cNvSpPr>
            <a:spLocks noGrp="1"/>
          </p:cNvSpPr>
          <p:nvPr>
            <p:ph type="body" sz="quarter" idx="14"/>
          </p:nvPr>
        </p:nvSpPr>
        <p:spPr>
          <a:xfrm>
            <a:off x="575734" y="689013"/>
            <a:ext cx="7680854" cy="319087"/>
          </a:xfrm>
          <a:prstGeom prst="rect">
            <a:avLst/>
          </a:prstGeom>
        </p:spPr>
        <p:txBody>
          <a:bodyPr wrap="none" lIns="0" tIns="0" rIns="0" bIns="0"/>
          <a:lstStyle>
            <a:lvl1pPr marL="0" indent="0">
              <a:buNone/>
              <a:defRPr sz="2000">
                <a:solidFill>
                  <a:schemeClr val="bg2"/>
                </a:solidFill>
              </a:defRPr>
            </a:lvl1pPr>
            <a:lvl2pPr marL="457200" indent="0">
              <a:buNone/>
              <a:defRPr sz="2000">
                <a:solidFill>
                  <a:schemeClr val="bg2"/>
                </a:solidFill>
              </a:defRPr>
            </a:lvl2pPr>
            <a:lvl3pPr marL="914400" indent="0">
              <a:buNone/>
              <a:defRPr sz="2000">
                <a:solidFill>
                  <a:schemeClr val="bg2"/>
                </a:solidFill>
              </a:defRPr>
            </a:lvl3pPr>
            <a:lvl4pPr marL="1371600" indent="0">
              <a:buNone/>
              <a:defRPr sz="2000">
                <a:solidFill>
                  <a:schemeClr val="bg2"/>
                </a:solidFill>
              </a:defRPr>
            </a:lvl4pPr>
            <a:lvl5pPr marL="1828800" indent="0">
              <a:buNone/>
              <a:defRPr sz="2000">
                <a:solidFill>
                  <a:schemeClr val="bg2"/>
                </a:solidFill>
              </a:defRPr>
            </a:lvl5pPr>
          </a:lstStyle>
          <a:p>
            <a:pPr lvl="0"/>
            <a:r>
              <a:rPr lang="de-DE" dirty="0"/>
              <a:t>Textmasterformat bearbeiten</a:t>
            </a:r>
          </a:p>
        </p:txBody>
      </p:sp>
    </p:spTree>
    <p:extLst>
      <p:ext uri="{BB962C8B-B14F-4D97-AF65-F5344CB8AC3E}">
        <p14:creationId xmlns:p14="http://schemas.microsoft.com/office/powerpoint/2010/main" val="2349876851"/>
      </p:ext>
    </p:extLst>
  </p:cSld>
  <p:clrMapOvr>
    <a:masterClrMapping/>
  </p:clrMapOvr>
  <p:extLst>
    <p:ext uri="{DCECCB84-F9BA-43D5-87BE-67443E8EF086}">
      <p15:sldGuideLst xmlns:p15="http://schemas.microsoft.com/office/powerpoint/2012/main">
        <p15:guide id="1" pos="5049">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nhalt Folientitel einzeilig mit Untertitel  | 6 Bil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de-DE"/>
              <a:t>06th of October 2025</a:t>
            </a:r>
          </a:p>
        </p:txBody>
      </p:sp>
      <p:sp>
        <p:nvSpPr>
          <p:cNvPr id="5" name="Footer Placeholder 4"/>
          <p:cNvSpPr>
            <a:spLocks noGrp="1"/>
          </p:cNvSpPr>
          <p:nvPr>
            <p:ph type="ftr" sz="quarter" idx="11"/>
          </p:nvPr>
        </p:nvSpPr>
        <p:spPr/>
        <p:txBody>
          <a:bodyPr/>
          <a:lstStyle/>
          <a:p>
            <a:r>
              <a:rPr lang="de-DE"/>
              <a:t>Thomas Flisgen</a:t>
            </a:r>
          </a:p>
        </p:txBody>
      </p:sp>
      <p:sp>
        <p:nvSpPr>
          <p:cNvPr id="6" name="Slide Number Placeholder 5"/>
          <p:cNvSpPr>
            <a:spLocks noGrp="1"/>
          </p:cNvSpPr>
          <p:nvPr>
            <p:ph type="sldNum" sz="quarter" idx="12"/>
          </p:nvPr>
        </p:nvSpPr>
        <p:spPr/>
        <p:txBody>
          <a:bodyPr/>
          <a:lstStyle/>
          <a:p>
            <a:fld id="{D3A9EDD9-2578-4372-8132-10947A418667}" type="slidenum">
              <a:rPr lang="de-DE" smtClean="0"/>
              <a:t>‹Nr.›</a:t>
            </a:fld>
            <a:endParaRPr lang="de-DE"/>
          </a:p>
        </p:txBody>
      </p:sp>
      <p:sp>
        <p:nvSpPr>
          <p:cNvPr id="8" name="Bildplatzhalter 14">
            <a:extLst>
              <a:ext uri="{FF2B5EF4-FFF2-40B4-BE49-F238E27FC236}">
                <a16:creationId xmlns:a16="http://schemas.microsoft.com/office/drawing/2014/main" id="{458B6AAC-E0F2-9444-B6EF-37BDDBF708E4}"/>
              </a:ext>
            </a:extLst>
          </p:cNvPr>
          <p:cNvSpPr>
            <a:spLocks noGrp="1"/>
          </p:cNvSpPr>
          <p:nvPr>
            <p:ph type="pic" sz="quarter" idx="22" hasCustomPrompt="1"/>
          </p:nvPr>
        </p:nvSpPr>
        <p:spPr>
          <a:xfrm>
            <a:off x="575733" y="1449388"/>
            <a:ext cx="3360000" cy="1800000"/>
          </a:xfrm>
          <a:prstGeom prst="rect">
            <a:avLst/>
          </a:prstGeom>
          <a:pattFill prst="pct5">
            <a:fgClr>
              <a:schemeClr val="tx1"/>
            </a:fgClr>
            <a:bgClr>
              <a:schemeClr val="bg1"/>
            </a:bgClr>
          </a:pattFill>
          <a:ln>
            <a:noFill/>
          </a:ln>
        </p:spPr>
        <p:txBody>
          <a:bodyPr anchor="ctr" anchorCtr="0"/>
          <a:lstStyle>
            <a:lvl1pPr marL="0" indent="0" algn="ctr">
              <a:buNone/>
              <a:defRPr sz="1800"/>
            </a:lvl1pPr>
          </a:lstStyle>
          <a:p>
            <a:r>
              <a:rPr lang="de-DE" dirty="0"/>
              <a:t>  Bild durch klicken auf Symbol hinzufügen</a:t>
            </a:r>
          </a:p>
        </p:txBody>
      </p:sp>
      <p:sp>
        <p:nvSpPr>
          <p:cNvPr id="10" name="Bildplatzhalter 14">
            <a:extLst>
              <a:ext uri="{FF2B5EF4-FFF2-40B4-BE49-F238E27FC236}">
                <a16:creationId xmlns:a16="http://schemas.microsoft.com/office/drawing/2014/main" id="{458B6AAC-E0F2-9444-B6EF-37BDDBF708E4}"/>
              </a:ext>
            </a:extLst>
          </p:cNvPr>
          <p:cNvSpPr>
            <a:spLocks noGrp="1"/>
          </p:cNvSpPr>
          <p:nvPr>
            <p:ph type="pic" sz="quarter" idx="23" hasCustomPrompt="1"/>
          </p:nvPr>
        </p:nvSpPr>
        <p:spPr>
          <a:xfrm>
            <a:off x="575733" y="3962006"/>
            <a:ext cx="3360000" cy="1800000"/>
          </a:xfrm>
          <a:prstGeom prst="rect">
            <a:avLst/>
          </a:prstGeom>
          <a:pattFill prst="pct5">
            <a:fgClr>
              <a:schemeClr val="tx1"/>
            </a:fgClr>
            <a:bgClr>
              <a:schemeClr val="bg1"/>
            </a:bgClr>
          </a:pattFill>
          <a:ln>
            <a:noFill/>
          </a:ln>
        </p:spPr>
        <p:txBody>
          <a:bodyPr anchor="ctr" anchorCtr="0"/>
          <a:lstStyle>
            <a:lvl1pPr marL="0" indent="0" algn="ctr">
              <a:buNone/>
              <a:defRPr sz="1800"/>
            </a:lvl1pPr>
          </a:lstStyle>
          <a:p>
            <a:r>
              <a:rPr lang="de-DE" dirty="0"/>
              <a:t>  Bild durch klicken auf Symbol hinzufügen</a:t>
            </a:r>
          </a:p>
        </p:txBody>
      </p:sp>
      <p:sp>
        <p:nvSpPr>
          <p:cNvPr id="11" name="Text Placeholder 2"/>
          <p:cNvSpPr>
            <a:spLocks noGrp="1"/>
          </p:cNvSpPr>
          <p:nvPr>
            <p:ph type="body" idx="24" hasCustomPrompt="1"/>
          </p:nvPr>
        </p:nvSpPr>
        <p:spPr>
          <a:xfrm>
            <a:off x="575733" y="5869921"/>
            <a:ext cx="3360000" cy="360000"/>
          </a:xfrm>
          <a:prstGeom prst="rect">
            <a:avLst/>
          </a:prstGeom>
        </p:spPr>
        <p:txBody>
          <a:bodyPr lIns="0" tIns="0" rIns="0" bIns="0" anchor="t" anchorCtr="0"/>
          <a:lstStyle>
            <a:lvl1pPr marL="0" indent="0">
              <a:lnSpc>
                <a:spcPct val="100000"/>
              </a:lnSpc>
              <a:spcBef>
                <a:spcPts val="0"/>
              </a:spcBef>
              <a:buNone/>
              <a:defRPr sz="1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Bildunterschrift</a:t>
            </a:r>
          </a:p>
        </p:txBody>
      </p:sp>
      <p:sp>
        <p:nvSpPr>
          <p:cNvPr id="13" name="Text Placeholder 2"/>
          <p:cNvSpPr>
            <a:spLocks noGrp="1"/>
          </p:cNvSpPr>
          <p:nvPr>
            <p:ph type="body" idx="25" hasCustomPrompt="1"/>
          </p:nvPr>
        </p:nvSpPr>
        <p:spPr>
          <a:xfrm>
            <a:off x="575733" y="3357969"/>
            <a:ext cx="3360000" cy="360000"/>
          </a:xfrm>
          <a:prstGeom prst="rect">
            <a:avLst/>
          </a:prstGeom>
        </p:spPr>
        <p:txBody>
          <a:bodyPr lIns="0" tIns="0" rIns="0" bIns="0" anchor="t" anchorCtr="0"/>
          <a:lstStyle>
            <a:lvl1pPr marL="0" indent="0">
              <a:lnSpc>
                <a:spcPct val="100000"/>
              </a:lnSpc>
              <a:spcBef>
                <a:spcPts val="0"/>
              </a:spcBef>
              <a:buNone/>
              <a:defRPr sz="1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Bildunterschrift</a:t>
            </a:r>
          </a:p>
        </p:txBody>
      </p:sp>
      <p:sp>
        <p:nvSpPr>
          <p:cNvPr id="18" name="Bildplatzhalter 14">
            <a:extLst>
              <a:ext uri="{FF2B5EF4-FFF2-40B4-BE49-F238E27FC236}">
                <a16:creationId xmlns:a16="http://schemas.microsoft.com/office/drawing/2014/main" id="{458B6AAC-E0F2-9444-B6EF-37BDDBF708E4}"/>
              </a:ext>
            </a:extLst>
          </p:cNvPr>
          <p:cNvSpPr>
            <a:spLocks noGrp="1"/>
          </p:cNvSpPr>
          <p:nvPr>
            <p:ph type="pic" sz="quarter" idx="26" hasCustomPrompt="1"/>
          </p:nvPr>
        </p:nvSpPr>
        <p:spPr>
          <a:xfrm>
            <a:off x="4416425" y="1449388"/>
            <a:ext cx="3360000" cy="1800000"/>
          </a:xfrm>
          <a:prstGeom prst="rect">
            <a:avLst/>
          </a:prstGeom>
          <a:pattFill prst="pct5">
            <a:fgClr>
              <a:schemeClr val="tx1"/>
            </a:fgClr>
            <a:bgClr>
              <a:schemeClr val="bg1"/>
            </a:bgClr>
          </a:pattFill>
          <a:ln>
            <a:noFill/>
          </a:ln>
        </p:spPr>
        <p:txBody>
          <a:bodyPr anchor="ctr" anchorCtr="0"/>
          <a:lstStyle>
            <a:lvl1pPr marL="0" indent="0" algn="ctr">
              <a:buNone/>
              <a:defRPr sz="1800"/>
            </a:lvl1pPr>
          </a:lstStyle>
          <a:p>
            <a:r>
              <a:rPr lang="de-DE" dirty="0"/>
              <a:t>  Bild durch klicken auf Symbol hinzufügen</a:t>
            </a:r>
          </a:p>
        </p:txBody>
      </p:sp>
      <p:sp>
        <p:nvSpPr>
          <p:cNvPr id="19" name="Bildplatzhalter 14">
            <a:extLst>
              <a:ext uri="{FF2B5EF4-FFF2-40B4-BE49-F238E27FC236}">
                <a16:creationId xmlns:a16="http://schemas.microsoft.com/office/drawing/2014/main" id="{458B6AAC-E0F2-9444-B6EF-37BDDBF708E4}"/>
              </a:ext>
            </a:extLst>
          </p:cNvPr>
          <p:cNvSpPr>
            <a:spLocks noGrp="1"/>
          </p:cNvSpPr>
          <p:nvPr>
            <p:ph type="pic" sz="quarter" idx="27" hasCustomPrompt="1"/>
          </p:nvPr>
        </p:nvSpPr>
        <p:spPr>
          <a:xfrm>
            <a:off x="4416425" y="3962006"/>
            <a:ext cx="3360000" cy="1800000"/>
          </a:xfrm>
          <a:prstGeom prst="rect">
            <a:avLst/>
          </a:prstGeom>
          <a:pattFill prst="pct5">
            <a:fgClr>
              <a:schemeClr val="tx1"/>
            </a:fgClr>
            <a:bgClr>
              <a:schemeClr val="bg1"/>
            </a:bgClr>
          </a:pattFill>
          <a:ln>
            <a:noFill/>
          </a:ln>
        </p:spPr>
        <p:txBody>
          <a:bodyPr anchor="ctr" anchorCtr="0"/>
          <a:lstStyle>
            <a:lvl1pPr marL="0" indent="0" algn="ctr">
              <a:buNone/>
              <a:defRPr sz="1800"/>
            </a:lvl1pPr>
          </a:lstStyle>
          <a:p>
            <a:r>
              <a:rPr lang="de-DE" dirty="0"/>
              <a:t>  Bild durch klicken auf Symbol hinzufügen</a:t>
            </a:r>
          </a:p>
        </p:txBody>
      </p:sp>
      <p:sp>
        <p:nvSpPr>
          <p:cNvPr id="20" name="Text Placeholder 2"/>
          <p:cNvSpPr>
            <a:spLocks noGrp="1"/>
          </p:cNvSpPr>
          <p:nvPr>
            <p:ph type="body" idx="28" hasCustomPrompt="1"/>
          </p:nvPr>
        </p:nvSpPr>
        <p:spPr>
          <a:xfrm>
            <a:off x="4416425" y="5869921"/>
            <a:ext cx="3360000" cy="360000"/>
          </a:xfrm>
          <a:prstGeom prst="rect">
            <a:avLst/>
          </a:prstGeom>
        </p:spPr>
        <p:txBody>
          <a:bodyPr lIns="0" tIns="0" rIns="0" bIns="0" anchor="t" anchorCtr="0"/>
          <a:lstStyle>
            <a:lvl1pPr marL="0" indent="0">
              <a:lnSpc>
                <a:spcPct val="100000"/>
              </a:lnSpc>
              <a:spcBef>
                <a:spcPts val="0"/>
              </a:spcBef>
              <a:buNone/>
              <a:defRPr sz="1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Bildunterschrift</a:t>
            </a:r>
          </a:p>
        </p:txBody>
      </p:sp>
      <p:sp>
        <p:nvSpPr>
          <p:cNvPr id="21" name="Text Placeholder 2"/>
          <p:cNvSpPr>
            <a:spLocks noGrp="1"/>
          </p:cNvSpPr>
          <p:nvPr>
            <p:ph type="body" idx="29" hasCustomPrompt="1"/>
          </p:nvPr>
        </p:nvSpPr>
        <p:spPr>
          <a:xfrm>
            <a:off x="4416425" y="3357969"/>
            <a:ext cx="3360000" cy="360000"/>
          </a:xfrm>
          <a:prstGeom prst="rect">
            <a:avLst/>
          </a:prstGeom>
        </p:spPr>
        <p:txBody>
          <a:bodyPr lIns="0" tIns="0" rIns="0" bIns="0" anchor="t" anchorCtr="0"/>
          <a:lstStyle>
            <a:lvl1pPr marL="0" indent="0">
              <a:lnSpc>
                <a:spcPct val="100000"/>
              </a:lnSpc>
              <a:spcBef>
                <a:spcPts val="0"/>
              </a:spcBef>
              <a:buNone/>
              <a:defRPr sz="1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Bildunterschrift</a:t>
            </a:r>
          </a:p>
        </p:txBody>
      </p:sp>
      <p:sp>
        <p:nvSpPr>
          <p:cNvPr id="22" name="Bildplatzhalter 14">
            <a:extLst>
              <a:ext uri="{FF2B5EF4-FFF2-40B4-BE49-F238E27FC236}">
                <a16:creationId xmlns:a16="http://schemas.microsoft.com/office/drawing/2014/main" id="{458B6AAC-E0F2-9444-B6EF-37BDDBF708E4}"/>
              </a:ext>
            </a:extLst>
          </p:cNvPr>
          <p:cNvSpPr>
            <a:spLocks noGrp="1"/>
          </p:cNvSpPr>
          <p:nvPr>
            <p:ph type="pic" sz="quarter" idx="30" hasCustomPrompt="1"/>
          </p:nvPr>
        </p:nvSpPr>
        <p:spPr>
          <a:xfrm>
            <a:off x="8257117" y="1449388"/>
            <a:ext cx="3360747" cy="1800000"/>
          </a:xfrm>
          <a:prstGeom prst="rect">
            <a:avLst/>
          </a:prstGeom>
          <a:pattFill prst="pct5">
            <a:fgClr>
              <a:schemeClr val="tx1"/>
            </a:fgClr>
            <a:bgClr>
              <a:schemeClr val="bg1"/>
            </a:bgClr>
          </a:pattFill>
          <a:ln>
            <a:noFill/>
          </a:ln>
        </p:spPr>
        <p:txBody>
          <a:bodyPr anchor="ctr" anchorCtr="0"/>
          <a:lstStyle>
            <a:lvl1pPr marL="0" indent="0" algn="ctr">
              <a:buNone/>
              <a:defRPr sz="1800"/>
            </a:lvl1pPr>
          </a:lstStyle>
          <a:p>
            <a:r>
              <a:rPr lang="de-DE" dirty="0"/>
              <a:t>  Bild durch klicken auf Symbol hinzufügen</a:t>
            </a:r>
          </a:p>
        </p:txBody>
      </p:sp>
      <p:sp>
        <p:nvSpPr>
          <p:cNvPr id="23" name="Bildplatzhalter 14">
            <a:extLst>
              <a:ext uri="{FF2B5EF4-FFF2-40B4-BE49-F238E27FC236}">
                <a16:creationId xmlns:a16="http://schemas.microsoft.com/office/drawing/2014/main" id="{458B6AAC-E0F2-9444-B6EF-37BDDBF708E4}"/>
              </a:ext>
            </a:extLst>
          </p:cNvPr>
          <p:cNvSpPr>
            <a:spLocks noGrp="1"/>
          </p:cNvSpPr>
          <p:nvPr>
            <p:ph type="pic" sz="quarter" idx="31" hasCustomPrompt="1"/>
          </p:nvPr>
        </p:nvSpPr>
        <p:spPr>
          <a:xfrm>
            <a:off x="8257117" y="3962006"/>
            <a:ext cx="3360747" cy="1800000"/>
          </a:xfrm>
          <a:prstGeom prst="rect">
            <a:avLst/>
          </a:prstGeom>
          <a:pattFill prst="pct5">
            <a:fgClr>
              <a:schemeClr val="tx1"/>
            </a:fgClr>
            <a:bgClr>
              <a:schemeClr val="bg1"/>
            </a:bgClr>
          </a:pattFill>
          <a:ln>
            <a:noFill/>
          </a:ln>
        </p:spPr>
        <p:txBody>
          <a:bodyPr anchor="ctr" anchorCtr="0"/>
          <a:lstStyle>
            <a:lvl1pPr marL="0" indent="0" algn="ctr">
              <a:buNone/>
              <a:defRPr sz="1800"/>
            </a:lvl1pPr>
          </a:lstStyle>
          <a:p>
            <a:r>
              <a:rPr lang="de-DE" dirty="0"/>
              <a:t>  Bild durch klicken auf Symbol hinzufügen</a:t>
            </a:r>
          </a:p>
        </p:txBody>
      </p:sp>
      <p:sp>
        <p:nvSpPr>
          <p:cNvPr id="24" name="Text Placeholder 2"/>
          <p:cNvSpPr>
            <a:spLocks noGrp="1"/>
          </p:cNvSpPr>
          <p:nvPr>
            <p:ph type="body" idx="32" hasCustomPrompt="1"/>
          </p:nvPr>
        </p:nvSpPr>
        <p:spPr>
          <a:xfrm>
            <a:off x="8257117" y="5869921"/>
            <a:ext cx="3360747" cy="360000"/>
          </a:xfrm>
          <a:prstGeom prst="rect">
            <a:avLst/>
          </a:prstGeom>
        </p:spPr>
        <p:txBody>
          <a:bodyPr lIns="0" tIns="0" rIns="0" bIns="0" anchor="t" anchorCtr="0"/>
          <a:lstStyle>
            <a:lvl1pPr marL="0" indent="0">
              <a:lnSpc>
                <a:spcPct val="100000"/>
              </a:lnSpc>
              <a:spcBef>
                <a:spcPts val="0"/>
              </a:spcBef>
              <a:buNone/>
              <a:defRPr sz="1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Bildunterschrift</a:t>
            </a:r>
          </a:p>
        </p:txBody>
      </p:sp>
      <p:sp>
        <p:nvSpPr>
          <p:cNvPr id="25" name="Text Placeholder 2"/>
          <p:cNvSpPr>
            <a:spLocks noGrp="1"/>
          </p:cNvSpPr>
          <p:nvPr>
            <p:ph type="body" idx="33" hasCustomPrompt="1"/>
          </p:nvPr>
        </p:nvSpPr>
        <p:spPr>
          <a:xfrm>
            <a:off x="8257117" y="3357969"/>
            <a:ext cx="3360747" cy="360000"/>
          </a:xfrm>
          <a:prstGeom prst="rect">
            <a:avLst/>
          </a:prstGeom>
        </p:spPr>
        <p:txBody>
          <a:bodyPr lIns="0" tIns="0" rIns="0" bIns="0" anchor="t" anchorCtr="0"/>
          <a:lstStyle>
            <a:lvl1pPr marL="0" indent="0">
              <a:lnSpc>
                <a:spcPct val="100000"/>
              </a:lnSpc>
              <a:spcBef>
                <a:spcPts val="0"/>
              </a:spcBef>
              <a:buNone/>
              <a:defRPr sz="1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Bildunterschrift</a:t>
            </a:r>
          </a:p>
        </p:txBody>
      </p:sp>
      <p:sp>
        <p:nvSpPr>
          <p:cNvPr id="27" name="Textplatzhalter 2"/>
          <p:cNvSpPr>
            <a:spLocks noGrp="1"/>
          </p:cNvSpPr>
          <p:nvPr>
            <p:ph type="body" sz="quarter" idx="14"/>
          </p:nvPr>
        </p:nvSpPr>
        <p:spPr>
          <a:xfrm>
            <a:off x="575734" y="689013"/>
            <a:ext cx="7165887" cy="319087"/>
          </a:xfrm>
          <a:prstGeom prst="rect">
            <a:avLst/>
          </a:prstGeom>
        </p:spPr>
        <p:txBody>
          <a:bodyPr wrap="none" lIns="0" tIns="0" rIns="0" bIns="0"/>
          <a:lstStyle>
            <a:lvl1pPr marL="0" indent="0">
              <a:buNone/>
              <a:defRPr sz="2000">
                <a:solidFill>
                  <a:schemeClr val="bg2"/>
                </a:solidFill>
              </a:defRPr>
            </a:lvl1pPr>
            <a:lvl2pPr marL="457200" indent="0">
              <a:buNone/>
              <a:defRPr sz="2000">
                <a:solidFill>
                  <a:schemeClr val="bg2"/>
                </a:solidFill>
              </a:defRPr>
            </a:lvl2pPr>
            <a:lvl3pPr marL="914400" indent="0">
              <a:buNone/>
              <a:defRPr sz="2000">
                <a:solidFill>
                  <a:schemeClr val="bg2"/>
                </a:solidFill>
              </a:defRPr>
            </a:lvl3pPr>
            <a:lvl4pPr marL="1371600" indent="0">
              <a:buNone/>
              <a:defRPr sz="2000">
                <a:solidFill>
                  <a:schemeClr val="bg2"/>
                </a:solidFill>
              </a:defRPr>
            </a:lvl4pPr>
            <a:lvl5pPr marL="1828800" indent="0">
              <a:buNone/>
              <a:defRPr sz="2000">
                <a:solidFill>
                  <a:schemeClr val="bg2"/>
                </a:solidFill>
              </a:defRPr>
            </a:lvl5pPr>
          </a:lstStyle>
          <a:p>
            <a:pPr lvl="0"/>
            <a:r>
              <a:rPr lang="de-DE" dirty="0"/>
              <a:t>Textmasterformat bearbeiten</a:t>
            </a:r>
          </a:p>
        </p:txBody>
      </p:sp>
      <p:sp>
        <p:nvSpPr>
          <p:cNvPr id="28" name="Title Placeholder 1"/>
          <p:cNvSpPr>
            <a:spLocks noGrp="1"/>
          </p:cNvSpPr>
          <p:nvPr>
            <p:ph type="title"/>
          </p:nvPr>
        </p:nvSpPr>
        <p:spPr>
          <a:xfrm>
            <a:off x="575735" y="368300"/>
            <a:ext cx="7680853" cy="304699"/>
          </a:xfrm>
          <a:prstGeom prst="rect">
            <a:avLst/>
          </a:prstGeom>
        </p:spPr>
        <p:txBody>
          <a:bodyPr vert="horz" wrap="none" lIns="0" tIns="0" rIns="0" bIns="0" rtlCol="0" anchor="t" anchorCtr="0">
            <a:noAutofit/>
          </a:bodyPr>
          <a:lstStyle>
            <a:lvl1pPr>
              <a:defRPr sz="2200">
                <a:solidFill>
                  <a:schemeClr val="bg2"/>
                </a:solidFill>
              </a:defRPr>
            </a:lvl1pPr>
          </a:lstStyle>
          <a:p>
            <a:r>
              <a:rPr lang="de-DE" dirty="0"/>
              <a:t>Titelmasterformat durch Klicken bearbeiten</a:t>
            </a:r>
            <a:endParaRPr lang="en-US" dirty="0"/>
          </a:p>
        </p:txBody>
      </p:sp>
      <p:sp>
        <p:nvSpPr>
          <p:cNvPr id="29" name="Textplatzhalter 2"/>
          <p:cNvSpPr>
            <a:spLocks noGrp="1"/>
          </p:cNvSpPr>
          <p:nvPr>
            <p:ph type="body" sz="quarter" idx="34"/>
          </p:nvPr>
        </p:nvSpPr>
        <p:spPr>
          <a:xfrm>
            <a:off x="575734" y="689013"/>
            <a:ext cx="7680854" cy="319087"/>
          </a:xfrm>
          <a:prstGeom prst="rect">
            <a:avLst/>
          </a:prstGeom>
        </p:spPr>
        <p:txBody>
          <a:bodyPr wrap="none" lIns="0" tIns="0" rIns="0" bIns="0"/>
          <a:lstStyle>
            <a:lvl1pPr marL="0" indent="0">
              <a:buNone/>
              <a:defRPr sz="2000">
                <a:solidFill>
                  <a:schemeClr val="bg2"/>
                </a:solidFill>
              </a:defRPr>
            </a:lvl1pPr>
            <a:lvl2pPr marL="457200" indent="0">
              <a:buNone/>
              <a:defRPr sz="2000">
                <a:solidFill>
                  <a:schemeClr val="bg2"/>
                </a:solidFill>
              </a:defRPr>
            </a:lvl2pPr>
            <a:lvl3pPr marL="914400" indent="0">
              <a:buNone/>
              <a:defRPr sz="2000">
                <a:solidFill>
                  <a:schemeClr val="bg2"/>
                </a:solidFill>
              </a:defRPr>
            </a:lvl3pPr>
            <a:lvl4pPr marL="1371600" indent="0">
              <a:buNone/>
              <a:defRPr sz="2000">
                <a:solidFill>
                  <a:schemeClr val="bg2"/>
                </a:solidFill>
              </a:defRPr>
            </a:lvl4pPr>
            <a:lvl5pPr marL="1828800" indent="0">
              <a:buNone/>
              <a:defRPr sz="2000">
                <a:solidFill>
                  <a:schemeClr val="bg2"/>
                </a:solidFill>
              </a:defRPr>
            </a:lvl5pPr>
          </a:lstStyle>
          <a:p>
            <a:pPr lvl="0"/>
            <a:r>
              <a:rPr lang="de-DE" dirty="0"/>
              <a:t>Textmasterformat bearbeiten</a:t>
            </a:r>
          </a:p>
        </p:txBody>
      </p:sp>
    </p:spTree>
    <p:extLst>
      <p:ext uri="{BB962C8B-B14F-4D97-AF65-F5344CB8AC3E}">
        <p14:creationId xmlns:p14="http://schemas.microsoft.com/office/powerpoint/2010/main" val="1386131455"/>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Inhalt Folientitel einzeilig mit Untertitel | blanco">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de-DE"/>
              <a:t>06th of October 2025</a:t>
            </a:r>
          </a:p>
        </p:txBody>
      </p:sp>
      <p:sp>
        <p:nvSpPr>
          <p:cNvPr id="5" name="Footer Placeholder 4"/>
          <p:cNvSpPr>
            <a:spLocks noGrp="1"/>
          </p:cNvSpPr>
          <p:nvPr>
            <p:ph type="ftr" sz="quarter" idx="11"/>
          </p:nvPr>
        </p:nvSpPr>
        <p:spPr/>
        <p:txBody>
          <a:bodyPr/>
          <a:lstStyle/>
          <a:p>
            <a:r>
              <a:rPr lang="de-DE"/>
              <a:t>Thomas Flisgen</a:t>
            </a:r>
          </a:p>
        </p:txBody>
      </p:sp>
      <p:sp>
        <p:nvSpPr>
          <p:cNvPr id="6" name="Slide Number Placeholder 5"/>
          <p:cNvSpPr>
            <a:spLocks noGrp="1"/>
          </p:cNvSpPr>
          <p:nvPr>
            <p:ph type="sldNum" sz="quarter" idx="12"/>
          </p:nvPr>
        </p:nvSpPr>
        <p:spPr/>
        <p:txBody>
          <a:bodyPr/>
          <a:lstStyle/>
          <a:p>
            <a:fld id="{D3A9EDD9-2578-4372-8132-10947A418667}" type="slidenum">
              <a:rPr lang="de-DE" smtClean="0"/>
              <a:t>‹Nr.›</a:t>
            </a:fld>
            <a:endParaRPr lang="de-DE"/>
          </a:p>
        </p:txBody>
      </p:sp>
      <p:sp>
        <p:nvSpPr>
          <p:cNvPr id="7" name="Title Placeholder 1"/>
          <p:cNvSpPr>
            <a:spLocks noGrp="1"/>
          </p:cNvSpPr>
          <p:nvPr>
            <p:ph type="title"/>
          </p:nvPr>
        </p:nvSpPr>
        <p:spPr>
          <a:xfrm>
            <a:off x="575735" y="368300"/>
            <a:ext cx="7680853" cy="304699"/>
          </a:xfrm>
          <a:prstGeom prst="rect">
            <a:avLst/>
          </a:prstGeom>
        </p:spPr>
        <p:txBody>
          <a:bodyPr vert="horz" wrap="none" lIns="0" tIns="0" rIns="0" bIns="0" rtlCol="0" anchor="t" anchorCtr="0">
            <a:noAutofit/>
          </a:bodyPr>
          <a:lstStyle>
            <a:lvl1pPr>
              <a:defRPr sz="2200">
                <a:solidFill>
                  <a:schemeClr val="bg2"/>
                </a:solidFill>
              </a:defRPr>
            </a:lvl1pPr>
          </a:lstStyle>
          <a:p>
            <a:r>
              <a:rPr lang="de-DE" dirty="0"/>
              <a:t>Titelmasterformat durch Klicken bearbeiten</a:t>
            </a:r>
            <a:endParaRPr lang="en-US" dirty="0"/>
          </a:p>
        </p:txBody>
      </p:sp>
      <p:sp>
        <p:nvSpPr>
          <p:cNvPr id="10" name="Textplatzhalter 2"/>
          <p:cNvSpPr>
            <a:spLocks noGrp="1"/>
          </p:cNvSpPr>
          <p:nvPr>
            <p:ph type="body" sz="quarter" idx="14"/>
          </p:nvPr>
        </p:nvSpPr>
        <p:spPr>
          <a:xfrm>
            <a:off x="575734" y="689013"/>
            <a:ext cx="7680854" cy="319087"/>
          </a:xfrm>
          <a:prstGeom prst="rect">
            <a:avLst/>
          </a:prstGeom>
        </p:spPr>
        <p:txBody>
          <a:bodyPr wrap="none" lIns="0" tIns="0" rIns="0" bIns="0"/>
          <a:lstStyle>
            <a:lvl1pPr marL="0" indent="0">
              <a:buNone/>
              <a:defRPr sz="2000">
                <a:solidFill>
                  <a:schemeClr val="bg2"/>
                </a:solidFill>
              </a:defRPr>
            </a:lvl1pPr>
            <a:lvl2pPr marL="457200" indent="0">
              <a:buNone/>
              <a:defRPr sz="2000">
                <a:solidFill>
                  <a:schemeClr val="bg2"/>
                </a:solidFill>
              </a:defRPr>
            </a:lvl2pPr>
            <a:lvl3pPr marL="914400" indent="0">
              <a:buNone/>
              <a:defRPr sz="2000">
                <a:solidFill>
                  <a:schemeClr val="bg2"/>
                </a:solidFill>
              </a:defRPr>
            </a:lvl3pPr>
            <a:lvl4pPr marL="1371600" indent="0">
              <a:buNone/>
              <a:defRPr sz="2000">
                <a:solidFill>
                  <a:schemeClr val="bg2"/>
                </a:solidFill>
              </a:defRPr>
            </a:lvl4pPr>
            <a:lvl5pPr marL="1828800" indent="0">
              <a:buNone/>
              <a:defRPr sz="2000">
                <a:solidFill>
                  <a:schemeClr val="bg2"/>
                </a:solidFill>
              </a:defRPr>
            </a:lvl5pPr>
          </a:lstStyle>
          <a:p>
            <a:pPr lvl="0"/>
            <a:r>
              <a:rPr lang="de-DE" dirty="0"/>
              <a:t>Textmasterformat bearbeiten</a:t>
            </a:r>
          </a:p>
        </p:txBody>
      </p:sp>
    </p:spTree>
    <p:extLst>
      <p:ext uri="{BB962C8B-B14F-4D97-AF65-F5344CB8AC3E}">
        <p14:creationId xmlns:p14="http://schemas.microsoft.com/office/powerpoint/2010/main" val="2039394992"/>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seite | einfach">
    <p:spTree>
      <p:nvGrpSpPr>
        <p:cNvPr id="1" name=""/>
        <p:cNvGrpSpPr/>
        <p:nvPr/>
      </p:nvGrpSpPr>
      <p:grpSpPr>
        <a:xfrm>
          <a:off x="0" y="0"/>
          <a:ext cx="0" cy="0"/>
          <a:chOff x="0" y="0"/>
          <a:chExt cx="0" cy="0"/>
        </a:xfrm>
      </p:grpSpPr>
      <p:sp>
        <p:nvSpPr>
          <p:cNvPr id="8" name="Date Placeholder 3"/>
          <p:cNvSpPr>
            <a:spLocks noGrp="1"/>
          </p:cNvSpPr>
          <p:nvPr>
            <p:ph type="dt" sz="half" idx="10"/>
          </p:nvPr>
        </p:nvSpPr>
        <p:spPr>
          <a:xfrm>
            <a:off x="575733" y="6491818"/>
            <a:ext cx="2640000" cy="180000"/>
          </a:xfrm>
          <a:prstGeom prst="rect">
            <a:avLst/>
          </a:prstGeom>
        </p:spPr>
        <p:txBody>
          <a:bodyPr lIns="0" tIns="0" rIns="0" bIns="0"/>
          <a:lstStyle>
            <a:lvl1pPr>
              <a:defRPr sz="1200">
                <a:solidFill>
                  <a:schemeClr val="bg2"/>
                </a:solidFill>
              </a:defRPr>
            </a:lvl1pPr>
          </a:lstStyle>
          <a:p>
            <a:r>
              <a:rPr lang="de-DE"/>
              <a:t>06th of October 2025</a:t>
            </a:r>
            <a:endParaRPr lang="de-DE" dirty="0"/>
          </a:p>
        </p:txBody>
      </p:sp>
      <p:sp>
        <p:nvSpPr>
          <p:cNvPr id="5" name="Textplatzhalter 2"/>
          <p:cNvSpPr>
            <a:spLocks noGrp="1"/>
          </p:cNvSpPr>
          <p:nvPr>
            <p:ph type="body" sz="quarter" idx="11" hasCustomPrompt="1"/>
          </p:nvPr>
        </p:nvSpPr>
        <p:spPr>
          <a:xfrm>
            <a:off x="4567238" y="1449387"/>
            <a:ext cx="7048500" cy="3428913"/>
          </a:xfrm>
          <a:prstGeom prst="rect">
            <a:avLst/>
          </a:prstGeom>
        </p:spPr>
        <p:txBody>
          <a:bodyPr lIns="0" tIns="0" rIns="0" bIns="0" anchor="ctr"/>
          <a:lstStyle>
            <a:lvl1pPr marL="0" indent="0">
              <a:buNone/>
              <a:defRPr sz="2200" b="1">
                <a:solidFill>
                  <a:schemeClr val="bg2"/>
                </a:solidFill>
              </a:defRPr>
            </a:lvl1pPr>
            <a:lvl2pPr marL="457200" indent="0">
              <a:buNone/>
              <a:defRPr sz="2200" b="1">
                <a:solidFill>
                  <a:schemeClr val="bg1"/>
                </a:solidFill>
              </a:defRPr>
            </a:lvl2pPr>
            <a:lvl3pPr marL="914400" indent="0">
              <a:buNone/>
              <a:defRPr sz="2200" b="1">
                <a:solidFill>
                  <a:schemeClr val="bg1"/>
                </a:solidFill>
              </a:defRPr>
            </a:lvl3pPr>
            <a:lvl4pPr marL="1371600" indent="0">
              <a:buNone/>
              <a:defRPr sz="2200" b="1">
                <a:solidFill>
                  <a:schemeClr val="bg1"/>
                </a:solidFill>
              </a:defRPr>
            </a:lvl4pPr>
            <a:lvl5pPr marL="1828800" indent="0">
              <a:buNone/>
              <a:defRPr sz="2200" b="1">
                <a:solidFill>
                  <a:schemeClr val="bg1"/>
                </a:solidFill>
              </a:defRPr>
            </a:lvl5pPr>
          </a:lstStyle>
          <a:p>
            <a:pPr lvl="0"/>
            <a:r>
              <a:rPr lang="de-DE" dirty="0"/>
              <a:t>TEXTMASTERFORMAT BEARBEITEN</a:t>
            </a:r>
          </a:p>
        </p:txBody>
      </p:sp>
    </p:spTree>
    <p:extLst>
      <p:ext uri="{BB962C8B-B14F-4D97-AF65-F5344CB8AC3E}">
        <p14:creationId xmlns:p14="http://schemas.microsoft.com/office/powerpoint/2010/main" val="2664993449"/>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Abschluss">
    <p:spTree>
      <p:nvGrpSpPr>
        <p:cNvPr id="1" name=""/>
        <p:cNvGrpSpPr/>
        <p:nvPr/>
      </p:nvGrpSpPr>
      <p:grpSpPr>
        <a:xfrm>
          <a:off x="0" y="0"/>
          <a:ext cx="0" cy="0"/>
          <a:chOff x="0" y="0"/>
          <a:chExt cx="0" cy="0"/>
        </a:xfrm>
      </p:grpSpPr>
      <p:sp>
        <p:nvSpPr>
          <p:cNvPr id="13" name="Textplatzhalter 12"/>
          <p:cNvSpPr>
            <a:spLocks noGrp="1"/>
          </p:cNvSpPr>
          <p:nvPr>
            <p:ph type="body" sz="quarter" idx="10" hasCustomPrompt="1"/>
          </p:nvPr>
        </p:nvSpPr>
        <p:spPr>
          <a:xfrm>
            <a:off x="575734" y="1854201"/>
            <a:ext cx="11040533" cy="3767667"/>
          </a:xfrm>
          <a:prstGeom prst="rect">
            <a:avLst/>
          </a:prstGeom>
        </p:spPr>
        <p:txBody>
          <a:bodyPr lIns="0" tIns="0" rIns="0" bIns="0" anchor="b"/>
          <a:lstStyle>
            <a:lvl1pPr marL="0" indent="0" algn="l">
              <a:lnSpc>
                <a:spcPct val="100000"/>
              </a:lnSpc>
              <a:spcBef>
                <a:spcPts val="0"/>
              </a:spcBef>
              <a:buNone/>
              <a:defRPr sz="2000" b="0" baseline="0"/>
            </a:lvl1pPr>
            <a:lvl2pPr marL="0" indent="0" algn="l">
              <a:lnSpc>
                <a:spcPct val="100000"/>
              </a:lnSpc>
              <a:spcBef>
                <a:spcPts val="0"/>
              </a:spcBef>
              <a:buNone/>
              <a:defRPr sz="2000"/>
            </a:lvl2pPr>
            <a:lvl3pPr marL="0" indent="0" algn="l">
              <a:lnSpc>
                <a:spcPct val="100000"/>
              </a:lnSpc>
              <a:spcBef>
                <a:spcPts val="0"/>
              </a:spcBef>
              <a:buNone/>
              <a:defRPr sz="2000"/>
            </a:lvl3pPr>
            <a:lvl4pPr marL="0" indent="0" algn="l">
              <a:lnSpc>
                <a:spcPct val="100000"/>
              </a:lnSpc>
              <a:spcBef>
                <a:spcPts val="0"/>
              </a:spcBef>
              <a:buNone/>
              <a:defRPr sz="2000"/>
            </a:lvl4pPr>
            <a:lvl5pPr marL="0" indent="0" algn="l">
              <a:lnSpc>
                <a:spcPct val="100000"/>
              </a:lnSpc>
              <a:spcBef>
                <a:spcPts val="0"/>
              </a:spcBef>
              <a:buNone/>
              <a:defRPr sz="2000"/>
            </a:lvl5pPr>
          </a:lstStyle>
          <a:p>
            <a:pPr lvl="0"/>
            <a:r>
              <a:rPr lang="de-DE" dirty="0"/>
              <a:t>Brandenburg University </a:t>
            </a:r>
            <a:r>
              <a:rPr lang="de-DE" dirty="0" err="1"/>
              <a:t>of</a:t>
            </a:r>
            <a:r>
              <a:rPr lang="de-DE" dirty="0"/>
              <a:t> </a:t>
            </a:r>
            <a:r>
              <a:rPr lang="de-DE"/>
              <a:t>Technology Cottbus - Senftenberg</a:t>
            </a:r>
            <a:endParaRPr lang="de-DE" dirty="0"/>
          </a:p>
          <a:p>
            <a:pPr lvl="0"/>
            <a:r>
              <a:rPr lang="de-DE" dirty="0"/>
              <a:t>Fakultät/Institut/Verwaltungsbereich</a:t>
            </a:r>
          </a:p>
          <a:p>
            <a:pPr lvl="0"/>
            <a:r>
              <a:rPr lang="de-DE" dirty="0"/>
              <a:t>Fachgebiet/Abteilung</a:t>
            </a:r>
          </a:p>
          <a:p>
            <a:pPr lvl="0"/>
            <a:r>
              <a:rPr lang="de-DE" dirty="0"/>
              <a:t>Vorname Name</a:t>
            </a:r>
          </a:p>
          <a:p>
            <a:pPr lvl="0"/>
            <a:endParaRPr lang="de-DE" dirty="0"/>
          </a:p>
          <a:p>
            <a:pPr lvl="0"/>
            <a:r>
              <a:rPr lang="de-DE" dirty="0"/>
              <a:t>Straße Hausnummer</a:t>
            </a:r>
          </a:p>
          <a:p>
            <a:pPr lvl="0"/>
            <a:r>
              <a:rPr lang="de-DE" dirty="0"/>
              <a:t>PLZ/Ort</a:t>
            </a:r>
          </a:p>
          <a:p>
            <a:pPr lvl="0"/>
            <a:r>
              <a:rPr lang="de-DE" dirty="0"/>
              <a:t> </a:t>
            </a:r>
          </a:p>
          <a:p>
            <a:pPr lvl="0"/>
            <a:r>
              <a:rPr lang="de-DE" dirty="0"/>
              <a:t>T	+49 (0)355 69 0000</a:t>
            </a:r>
          </a:p>
          <a:p>
            <a:pPr lvl="0"/>
            <a:r>
              <a:rPr lang="de-DE" dirty="0"/>
              <a:t>E	vorname.name@b-tu.de</a:t>
            </a:r>
          </a:p>
        </p:txBody>
      </p:sp>
    </p:spTree>
    <p:extLst>
      <p:ext uri="{BB962C8B-B14F-4D97-AF65-F5344CB8AC3E}">
        <p14:creationId xmlns:p14="http://schemas.microsoft.com/office/powerpoint/2010/main" val="1383562607"/>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seite | mit Untertitel">
    <p:spTree>
      <p:nvGrpSpPr>
        <p:cNvPr id="1" name=""/>
        <p:cNvGrpSpPr/>
        <p:nvPr/>
      </p:nvGrpSpPr>
      <p:grpSpPr>
        <a:xfrm>
          <a:off x="0" y="0"/>
          <a:ext cx="0" cy="0"/>
          <a:chOff x="0" y="0"/>
          <a:chExt cx="0" cy="0"/>
        </a:xfrm>
      </p:grpSpPr>
      <p:sp>
        <p:nvSpPr>
          <p:cNvPr id="8" name="Date Placeholder 3"/>
          <p:cNvSpPr>
            <a:spLocks noGrp="1"/>
          </p:cNvSpPr>
          <p:nvPr>
            <p:ph type="dt" sz="half" idx="10"/>
          </p:nvPr>
        </p:nvSpPr>
        <p:spPr>
          <a:xfrm>
            <a:off x="575733" y="6491818"/>
            <a:ext cx="2640000" cy="180000"/>
          </a:xfrm>
          <a:prstGeom prst="rect">
            <a:avLst/>
          </a:prstGeom>
        </p:spPr>
        <p:txBody>
          <a:bodyPr lIns="0" tIns="0" rIns="0" bIns="0"/>
          <a:lstStyle>
            <a:lvl1pPr>
              <a:defRPr sz="1200">
                <a:solidFill>
                  <a:schemeClr val="bg2"/>
                </a:solidFill>
              </a:defRPr>
            </a:lvl1pPr>
          </a:lstStyle>
          <a:p>
            <a:r>
              <a:rPr lang="de-DE"/>
              <a:t>06th of October 2025</a:t>
            </a:r>
            <a:endParaRPr lang="de-DE" dirty="0"/>
          </a:p>
        </p:txBody>
      </p:sp>
      <p:sp>
        <p:nvSpPr>
          <p:cNvPr id="5" name="Textplatzhalter 2"/>
          <p:cNvSpPr>
            <a:spLocks noGrp="1"/>
          </p:cNvSpPr>
          <p:nvPr>
            <p:ph type="body" sz="quarter" idx="11" hasCustomPrompt="1"/>
          </p:nvPr>
        </p:nvSpPr>
        <p:spPr>
          <a:xfrm>
            <a:off x="6089994" y="1449388"/>
            <a:ext cx="5525743" cy="1946956"/>
          </a:xfrm>
          <a:prstGeom prst="rect">
            <a:avLst/>
          </a:prstGeom>
        </p:spPr>
        <p:txBody>
          <a:bodyPr lIns="0" tIns="0" rIns="0" bIns="0" anchor="b"/>
          <a:lstStyle>
            <a:lvl1pPr marL="0" indent="0">
              <a:buNone/>
              <a:defRPr sz="2200" b="1">
                <a:solidFill>
                  <a:schemeClr val="bg2"/>
                </a:solidFill>
              </a:defRPr>
            </a:lvl1pPr>
            <a:lvl2pPr marL="457200" indent="0">
              <a:buNone/>
              <a:defRPr sz="2200" b="1">
                <a:solidFill>
                  <a:schemeClr val="bg1"/>
                </a:solidFill>
              </a:defRPr>
            </a:lvl2pPr>
            <a:lvl3pPr marL="914400" indent="0">
              <a:buNone/>
              <a:defRPr sz="2200" b="1">
                <a:solidFill>
                  <a:schemeClr val="bg1"/>
                </a:solidFill>
              </a:defRPr>
            </a:lvl3pPr>
            <a:lvl4pPr marL="1371600" indent="0">
              <a:buNone/>
              <a:defRPr sz="2200" b="1">
                <a:solidFill>
                  <a:schemeClr val="bg1"/>
                </a:solidFill>
              </a:defRPr>
            </a:lvl4pPr>
            <a:lvl5pPr marL="1828800" indent="0">
              <a:buNone/>
              <a:defRPr sz="2200" b="1">
                <a:solidFill>
                  <a:schemeClr val="bg1"/>
                </a:solidFill>
              </a:defRPr>
            </a:lvl5pPr>
          </a:lstStyle>
          <a:p>
            <a:pPr lvl="0"/>
            <a:r>
              <a:rPr lang="de-DE" dirty="0"/>
              <a:t>TEXTMASTERFORMAT BEARBEITEN</a:t>
            </a:r>
          </a:p>
        </p:txBody>
      </p:sp>
      <p:sp>
        <p:nvSpPr>
          <p:cNvPr id="6" name="Textplatzhalter 2"/>
          <p:cNvSpPr>
            <a:spLocks noGrp="1"/>
          </p:cNvSpPr>
          <p:nvPr>
            <p:ph type="body" sz="quarter" idx="12"/>
          </p:nvPr>
        </p:nvSpPr>
        <p:spPr>
          <a:xfrm>
            <a:off x="6089994" y="3614090"/>
            <a:ext cx="5525743" cy="1946956"/>
          </a:xfrm>
          <a:prstGeom prst="rect">
            <a:avLst/>
          </a:prstGeom>
        </p:spPr>
        <p:txBody>
          <a:bodyPr lIns="0" tIns="0" rIns="0" bIns="0" anchor="t"/>
          <a:lstStyle>
            <a:lvl1pPr marL="0" indent="0">
              <a:buNone/>
              <a:defRPr sz="2200" b="0">
                <a:solidFill>
                  <a:schemeClr val="bg2"/>
                </a:solidFill>
              </a:defRPr>
            </a:lvl1pPr>
            <a:lvl2pPr marL="457200" indent="0">
              <a:buNone/>
              <a:defRPr sz="2200" b="1">
                <a:solidFill>
                  <a:schemeClr val="bg1"/>
                </a:solidFill>
              </a:defRPr>
            </a:lvl2pPr>
            <a:lvl3pPr marL="914400" indent="0">
              <a:buNone/>
              <a:defRPr sz="2200" b="1">
                <a:solidFill>
                  <a:schemeClr val="bg1"/>
                </a:solidFill>
              </a:defRPr>
            </a:lvl3pPr>
            <a:lvl4pPr marL="1371600" indent="0">
              <a:buNone/>
              <a:defRPr sz="2200" b="1">
                <a:solidFill>
                  <a:schemeClr val="bg1"/>
                </a:solidFill>
              </a:defRPr>
            </a:lvl4pPr>
            <a:lvl5pPr marL="1828800" indent="0">
              <a:buNone/>
              <a:defRPr sz="2200" b="1">
                <a:solidFill>
                  <a:schemeClr val="bg1"/>
                </a:solidFill>
              </a:defRPr>
            </a:lvl5pPr>
          </a:lstStyle>
          <a:p>
            <a:pPr lvl="0"/>
            <a:r>
              <a:rPr lang="de-DE" dirty="0"/>
              <a:t>Textmasterformat bearbeiten</a:t>
            </a:r>
          </a:p>
        </p:txBody>
      </p:sp>
    </p:spTree>
    <p:extLst>
      <p:ext uri="{BB962C8B-B14F-4D97-AF65-F5344CB8AC3E}">
        <p14:creationId xmlns:p14="http://schemas.microsoft.com/office/powerpoint/2010/main" val="3698594694"/>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apitelseite blau">
    <p:spTree>
      <p:nvGrpSpPr>
        <p:cNvPr id="1" name=""/>
        <p:cNvGrpSpPr/>
        <p:nvPr/>
      </p:nvGrpSpPr>
      <p:grpSpPr>
        <a:xfrm>
          <a:off x="0" y="0"/>
          <a:ext cx="0" cy="0"/>
          <a:chOff x="0" y="0"/>
          <a:chExt cx="0" cy="0"/>
        </a:xfrm>
      </p:grpSpPr>
      <p:sp>
        <p:nvSpPr>
          <p:cNvPr id="8" name="Date Placeholder 3"/>
          <p:cNvSpPr>
            <a:spLocks noGrp="1"/>
          </p:cNvSpPr>
          <p:nvPr>
            <p:ph type="dt" sz="half" idx="10"/>
          </p:nvPr>
        </p:nvSpPr>
        <p:spPr>
          <a:xfrm>
            <a:off x="575733" y="6491818"/>
            <a:ext cx="2640000" cy="180000"/>
          </a:xfrm>
          <a:prstGeom prst="rect">
            <a:avLst/>
          </a:prstGeom>
        </p:spPr>
        <p:txBody>
          <a:bodyPr lIns="0" tIns="0" rIns="0" bIns="0"/>
          <a:lstStyle>
            <a:lvl1pPr>
              <a:defRPr sz="1200">
                <a:solidFill>
                  <a:schemeClr val="bg1"/>
                </a:solidFill>
              </a:defRPr>
            </a:lvl1pPr>
          </a:lstStyle>
          <a:p>
            <a:r>
              <a:rPr lang="de-DE"/>
              <a:t>06th of October 2025</a:t>
            </a:r>
            <a:endParaRPr lang="de-DE" dirty="0"/>
          </a:p>
        </p:txBody>
      </p:sp>
      <p:sp>
        <p:nvSpPr>
          <p:cNvPr id="7" name="Textplatzhalter 2"/>
          <p:cNvSpPr>
            <a:spLocks noGrp="1"/>
          </p:cNvSpPr>
          <p:nvPr>
            <p:ph type="body" sz="quarter" idx="11" hasCustomPrompt="1"/>
          </p:nvPr>
        </p:nvSpPr>
        <p:spPr>
          <a:xfrm>
            <a:off x="1303813" y="1449388"/>
            <a:ext cx="5525743" cy="1946956"/>
          </a:xfrm>
          <a:prstGeom prst="rect">
            <a:avLst/>
          </a:prstGeom>
        </p:spPr>
        <p:txBody>
          <a:bodyPr lIns="0" tIns="0" rIns="0" bIns="0" anchor="b"/>
          <a:lstStyle>
            <a:lvl1pPr marL="0" indent="0">
              <a:buNone/>
              <a:defRPr sz="2200" b="0">
                <a:solidFill>
                  <a:schemeClr val="bg1"/>
                </a:solidFill>
              </a:defRPr>
            </a:lvl1pPr>
            <a:lvl2pPr marL="457200" indent="0">
              <a:buNone/>
              <a:defRPr sz="2200" b="1">
                <a:solidFill>
                  <a:schemeClr val="bg1"/>
                </a:solidFill>
              </a:defRPr>
            </a:lvl2pPr>
            <a:lvl3pPr marL="914400" indent="0">
              <a:buNone/>
              <a:defRPr sz="2200" b="1">
                <a:solidFill>
                  <a:schemeClr val="bg1"/>
                </a:solidFill>
              </a:defRPr>
            </a:lvl3pPr>
            <a:lvl4pPr marL="1371600" indent="0">
              <a:buNone/>
              <a:defRPr sz="2200" b="1">
                <a:solidFill>
                  <a:schemeClr val="bg1"/>
                </a:solidFill>
              </a:defRPr>
            </a:lvl4pPr>
            <a:lvl5pPr marL="1828800" indent="0">
              <a:buNone/>
              <a:defRPr sz="2200" b="1">
                <a:solidFill>
                  <a:schemeClr val="bg1"/>
                </a:solidFill>
              </a:defRPr>
            </a:lvl5pPr>
          </a:lstStyle>
          <a:p>
            <a:pPr lvl="0"/>
            <a:r>
              <a:rPr lang="de-DE" dirty="0"/>
              <a:t>01</a:t>
            </a:r>
          </a:p>
        </p:txBody>
      </p:sp>
      <p:sp>
        <p:nvSpPr>
          <p:cNvPr id="9" name="Textplatzhalter 2"/>
          <p:cNvSpPr>
            <a:spLocks noGrp="1"/>
          </p:cNvSpPr>
          <p:nvPr>
            <p:ph type="body" sz="quarter" idx="12" hasCustomPrompt="1"/>
          </p:nvPr>
        </p:nvSpPr>
        <p:spPr>
          <a:xfrm>
            <a:off x="1303813" y="3614090"/>
            <a:ext cx="5525743" cy="1946956"/>
          </a:xfrm>
          <a:prstGeom prst="rect">
            <a:avLst/>
          </a:prstGeom>
        </p:spPr>
        <p:txBody>
          <a:bodyPr lIns="0" tIns="0" rIns="0" bIns="0" anchor="t"/>
          <a:lstStyle>
            <a:lvl1pPr marL="0" indent="0">
              <a:buNone/>
              <a:defRPr sz="2200" b="1">
                <a:solidFill>
                  <a:schemeClr val="bg1"/>
                </a:solidFill>
              </a:defRPr>
            </a:lvl1pPr>
            <a:lvl2pPr marL="457200" indent="0">
              <a:buNone/>
              <a:defRPr sz="2200" b="1">
                <a:solidFill>
                  <a:schemeClr val="bg1"/>
                </a:solidFill>
              </a:defRPr>
            </a:lvl2pPr>
            <a:lvl3pPr marL="914400" indent="0">
              <a:buNone/>
              <a:defRPr sz="2200" b="1">
                <a:solidFill>
                  <a:schemeClr val="bg1"/>
                </a:solidFill>
              </a:defRPr>
            </a:lvl3pPr>
            <a:lvl4pPr marL="1371600" indent="0">
              <a:buNone/>
              <a:defRPr sz="2200" b="1">
                <a:solidFill>
                  <a:schemeClr val="bg1"/>
                </a:solidFill>
              </a:defRPr>
            </a:lvl4pPr>
            <a:lvl5pPr marL="1828800" indent="0">
              <a:buNone/>
              <a:defRPr sz="2200" b="1">
                <a:solidFill>
                  <a:schemeClr val="bg1"/>
                </a:solidFill>
              </a:defRPr>
            </a:lvl5pPr>
          </a:lstStyle>
          <a:p>
            <a:pPr lvl="0"/>
            <a:r>
              <a:rPr lang="de-DE" dirty="0"/>
              <a:t>TEXTMASTERFORMAT BEARBEITEN</a:t>
            </a:r>
          </a:p>
        </p:txBody>
      </p:sp>
    </p:spTree>
    <p:extLst>
      <p:ext uri="{BB962C8B-B14F-4D97-AF65-F5344CB8AC3E}">
        <p14:creationId xmlns:p14="http://schemas.microsoft.com/office/powerpoint/2010/main" val="48129456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apitelseite weiß">
    <p:spTree>
      <p:nvGrpSpPr>
        <p:cNvPr id="1" name=""/>
        <p:cNvGrpSpPr/>
        <p:nvPr/>
      </p:nvGrpSpPr>
      <p:grpSpPr>
        <a:xfrm>
          <a:off x="0" y="0"/>
          <a:ext cx="0" cy="0"/>
          <a:chOff x="0" y="0"/>
          <a:chExt cx="0" cy="0"/>
        </a:xfrm>
      </p:grpSpPr>
      <p:sp>
        <p:nvSpPr>
          <p:cNvPr id="8" name="Date Placeholder 3"/>
          <p:cNvSpPr>
            <a:spLocks noGrp="1"/>
          </p:cNvSpPr>
          <p:nvPr>
            <p:ph type="dt" sz="half" idx="10"/>
          </p:nvPr>
        </p:nvSpPr>
        <p:spPr>
          <a:xfrm>
            <a:off x="575733" y="6491818"/>
            <a:ext cx="2640000" cy="180000"/>
          </a:xfrm>
          <a:prstGeom prst="rect">
            <a:avLst/>
          </a:prstGeom>
        </p:spPr>
        <p:txBody>
          <a:bodyPr lIns="0" tIns="0" rIns="0" bIns="0"/>
          <a:lstStyle>
            <a:lvl1pPr>
              <a:defRPr sz="1200">
                <a:solidFill>
                  <a:schemeClr val="bg2"/>
                </a:solidFill>
              </a:defRPr>
            </a:lvl1pPr>
          </a:lstStyle>
          <a:p>
            <a:r>
              <a:rPr lang="de-DE"/>
              <a:t>06th of October 2025</a:t>
            </a:r>
            <a:endParaRPr lang="de-DE" dirty="0"/>
          </a:p>
        </p:txBody>
      </p:sp>
      <p:sp>
        <p:nvSpPr>
          <p:cNvPr id="7" name="Textplatzhalter 2"/>
          <p:cNvSpPr>
            <a:spLocks noGrp="1"/>
          </p:cNvSpPr>
          <p:nvPr>
            <p:ph type="body" sz="quarter" idx="11" hasCustomPrompt="1"/>
          </p:nvPr>
        </p:nvSpPr>
        <p:spPr>
          <a:xfrm>
            <a:off x="1303813" y="1449388"/>
            <a:ext cx="5525743" cy="1946956"/>
          </a:xfrm>
          <a:prstGeom prst="rect">
            <a:avLst/>
          </a:prstGeom>
        </p:spPr>
        <p:txBody>
          <a:bodyPr lIns="0" tIns="0" rIns="0" bIns="0" anchor="b"/>
          <a:lstStyle>
            <a:lvl1pPr marL="0" indent="0">
              <a:buNone/>
              <a:defRPr sz="2200" b="0">
                <a:solidFill>
                  <a:schemeClr val="bg2"/>
                </a:solidFill>
              </a:defRPr>
            </a:lvl1pPr>
            <a:lvl2pPr marL="457200" indent="0">
              <a:buNone/>
              <a:defRPr sz="2200" b="1">
                <a:solidFill>
                  <a:schemeClr val="bg1"/>
                </a:solidFill>
              </a:defRPr>
            </a:lvl2pPr>
            <a:lvl3pPr marL="914400" indent="0">
              <a:buNone/>
              <a:defRPr sz="2200" b="1">
                <a:solidFill>
                  <a:schemeClr val="bg1"/>
                </a:solidFill>
              </a:defRPr>
            </a:lvl3pPr>
            <a:lvl4pPr marL="1371600" indent="0">
              <a:buNone/>
              <a:defRPr sz="2200" b="1">
                <a:solidFill>
                  <a:schemeClr val="bg1"/>
                </a:solidFill>
              </a:defRPr>
            </a:lvl4pPr>
            <a:lvl5pPr marL="1828800" indent="0">
              <a:buNone/>
              <a:defRPr sz="2200" b="1">
                <a:solidFill>
                  <a:schemeClr val="bg1"/>
                </a:solidFill>
              </a:defRPr>
            </a:lvl5pPr>
          </a:lstStyle>
          <a:p>
            <a:pPr lvl="0"/>
            <a:r>
              <a:rPr lang="de-DE" dirty="0"/>
              <a:t>01</a:t>
            </a:r>
          </a:p>
        </p:txBody>
      </p:sp>
      <p:sp>
        <p:nvSpPr>
          <p:cNvPr id="9" name="Textplatzhalter 2"/>
          <p:cNvSpPr>
            <a:spLocks noGrp="1"/>
          </p:cNvSpPr>
          <p:nvPr>
            <p:ph type="body" sz="quarter" idx="12" hasCustomPrompt="1"/>
          </p:nvPr>
        </p:nvSpPr>
        <p:spPr>
          <a:xfrm>
            <a:off x="1303813" y="3614090"/>
            <a:ext cx="5525743" cy="1946956"/>
          </a:xfrm>
          <a:prstGeom prst="rect">
            <a:avLst/>
          </a:prstGeom>
        </p:spPr>
        <p:txBody>
          <a:bodyPr lIns="0" tIns="0" rIns="0" bIns="0" anchor="t"/>
          <a:lstStyle>
            <a:lvl1pPr marL="0" indent="0">
              <a:buNone/>
              <a:defRPr sz="2200" b="1">
                <a:solidFill>
                  <a:schemeClr val="bg2"/>
                </a:solidFill>
              </a:defRPr>
            </a:lvl1pPr>
            <a:lvl2pPr marL="457200" indent="0">
              <a:buNone/>
              <a:defRPr sz="2200" b="1">
                <a:solidFill>
                  <a:schemeClr val="bg1"/>
                </a:solidFill>
              </a:defRPr>
            </a:lvl2pPr>
            <a:lvl3pPr marL="914400" indent="0">
              <a:buNone/>
              <a:defRPr sz="2200" b="1">
                <a:solidFill>
                  <a:schemeClr val="bg1"/>
                </a:solidFill>
              </a:defRPr>
            </a:lvl3pPr>
            <a:lvl4pPr marL="1371600" indent="0">
              <a:buNone/>
              <a:defRPr sz="2200" b="1">
                <a:solidFill>
                  <a:schemeClr val="bg1"/>
                </a:solidFill>
              </a:defRPr>
            </a:lvl4pPr>
            <a:lvl5pPr marL="1828800" indent="0">
              <a:buNone/>
              <a:defRPr sz="2200" b="1">
                <a:solidFill>
                  <a:schemeClr val="bg1"/>
                </a:solidFill>
              </a:defRPr>
            </a:lvl5pPr>
          </a:lstStyle>
          <a:p>
            <a:pPr lvl="0"/>
            <a:r>
              <a:rPr lang="de-DE" dirty="0"/>
              <a:t>TEXTMASTERFORMAT BEARBEITEN</a:t>
            </a:r>
          </a:p>
        </p:txBody>
      </p:sp>
    </p:spTree>
    <p:extLst>
      <p:ext uri="{BB962C8B-B14F-4D97-AF65-F5344CB8AC3E}">
        <p14:creationId xmlns:p14="http://schemas.microsoft.com/office/powerpoint/2010/main" val="404316468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halt Folientitel zweizeilig | einspalti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de-DE"/>
              <a:t>06th of October 2025</a:t>
            </a:r>
            <a:endParaRPr lang="de-DE" dirty="0"/>
          </a:p>
        </p:txBody>
      </p:sp>
      <p:sp>
        <p:nvSpPr>
          <p:cNvPr id="5" name="Footer Placeholder 4"/>
          <p:cNvSpPr>
            <a:spLocks noGrp="1"/>
          </p:cNvSpPr>
          <p:nvPr>
            <p:ph type="ftr" sz="quarter" idx="11"/>
          </p:nvPr>
        </p:nvSpPr>
        <p:spPr/>
        <p:txBody>
          <a:bodyPr/>
          <a:lstStyle/>
          <a:p>
            <a:r>
              <a:rPr lang="de-DE"/>
              <a:t>Thomas Flisgen</a:t>
            </a:r>
            <a:endParaRPr lang="de-DE" dirty="0"/>
          </a:p>
        </p:txBody>
      </p:sp>
      <p:sp>
        <p:nvSpPr>
          <p:cNvPr id="6" name="Slide Number Placeholder 5"/>
          <p:cNvSpPr>
            <a:spLocks noGrp="1"/>
          </p:cNvSpPr>
          <p:nvPr>
            <p:ph type="sldNum" sz="quarter" idx="12"/>
          </p:nvPr>
        </p:nvSpPr>
        <p:spPr/>
        <p:txBody>
          <a:bodyPr/>
          <a:lstStyle/>
          <a:p>
            <a:fld id="{D3A9EDD9-2578-4372-8132-10947A418667}" type="slidenum">
              <a:rPr lang="de-DE" smtClean="0"/>
              <a:t>‹Nr.›</a:t>
            </a:fld>
            <a:endParaRPr lang="de-DE" dirty="0"/>
          </a:p>
        </p:txBody>
      </p:sp>
      <p:sp>
        <p:nvSpPr>
          <p:cNvPr id="7" name="Title Placeholder 1"/>
          <p:cNvSpPr>
            <a:spLocks noGrp="1"/>
          </p:cNvSpPr>
          <p:nvPr>
            <p:ph type="title"/>
          </p:nvPr>
        </p:nvSpPr>
        <p:spPr>
          <a:xfrm>
            <a:off x="575732" y="368300"/>
            <a:ext cx="7680855" cy="612000"/>
          </a:xfrm>
          <a:prstGeom prst="rect">
            <a:avLst/>
          </a:prstGeom>
        </p:spPr>
        <p:txBody>
          <a:bodyPr vert="horz" wrap="square" lIns="0" tIns="0" rIns="0" bIns="0" rtlCol="0" anchor="t" anchorCtr="0">
            <a:noAutofit/>
          </a:bodyPr>
          <a:lstStyle/>
          <a:p>
            <a:r>
              <a:rPr lang="de-DE" dirty="0"/>
              <a:t>Titelmasterformat durch Klicken bearbeiten</a:t>
            </a:r>
            <a:endParaRPr lang="en-US" dirty="0"/>
          </a:p>
        </p:txBody>
      </p:sp>
      <p:sp>
        <p:nvSpPr>
          <p:cNvPr id="9" name="Content Placeholder 2"/>
          <p:cNvSpPr>
            <a:spLocks noGrp="1"/>
          </p:cNvSpPr>
          <p:nvPr>
            <p:ph idx="1"/>
          </p:nvPr>
        </p:nvSpPr>
        <p:spPr>
          <a:xfrm>
            <a:off x="575733" y="2348725"/>
            <a:ext cx="11040000" cy="3960000"/>
          </a:xfrm>
          <a:prstGeom prst="rect">
            <a:avLst/>
          </a:prstGeom>
        </p:spPr>
        <p:txBody>
          <a:bodyPr lIns="0" tIns="0" rIns="0" bIns="0"/>
          <a:lstStyle>
            <a:lvl1pPr marL="342900" indent="-342900">
              <a:buFont typeface="Arial" panose="020B0604020202020204" pitchFamily="34" charset="0"/>
              <a:buChar char="•"/>
              <a:defRPr sz="2000" b="0"/>
            </a:lvl1pPr>
            <a:lvl2pPr>
              <a:defRPr sz="2000"/>
            </a:lvl2pPr>
            <a:lvl3pPr marL="1143000" indent="-228600">
              <a:buFont typeface="Symbol" panose="05050102010706020507" pitchFamily="18" charset="2"/>
              <a:buChar char="-"/>
              <a:defRPr/>
            </a:lvl3pPr>
            <a:lvl4pPr marL="1600200" indent="-228600">
              <a:buFont typeface="Symbol" panose="05050102010706020507" pitchFamily="18" charset="2"/>
              <a:buChar char="-"/>
              <a:defRPr/>
            </a:lvl4pPr>
            <a:lvl5pPr marL="2057400" indent="-228600">
              <a:buFont typeface="Symbol" panose="05050102010706020507" pitchFamily="18" charset="2"/>
              <a:buChar cha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4" name="Text Placeholder 2"/>
          <p:cNvSpPr>
            <a:spLocks noGrp="1"/>
          </p:cNvSpPr>
          <p:nvPr>
            <p:ph type="body" idx="13"/>
          </p:nvPr>
        </p:nvSpPr>
        <p:spPr>
          <a:xfrm>
            <a:off x="575734" y="1449388"/>
            <a:ext cx="11040533" cy="612000"/>
          </a:xfrm>
          <a:prstGeom prst="rect">
            <a:avLst/>
          </a:prstGeom>
        </p:spPr>
        <p:txBody>
          <a:bodyPr lIns="0" tIns="0" rIns="0" bIns="0" anchor="t" anchorCtr="0"/>
          <a:lstStyle>
            <a:lvl1pPr marL="0" indent="0">
              <a:lnSpc>
                <a:spcPct val="100000"/>
              </a:lnSpc>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Tree>
    <p:extLst>
      <p:ext uri="{BB962C8B-B14F-4D97-AF65-F5344CB8AC3E}">
        <p14:creationId xmlns:p14="http://schemas.microsoft.com/office/powerpoint/2010/main" val="3951072050"/>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halt Folientitel zweizeilig | zweispalti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de-DE"/>
              <a:t>06th of October 2025</a:t>
            </a:r>
            <a:endParaRPr lang="de-DE" dirty="0"/>
          </a:p>
        </p:txBody>
      </p:sp>
      <p:sp>
        <p:nvSpPr>
          <p:cNvPr id="5" name="Footer Placeholder 4"/>
          <p:cNvSpPr>
            <a:spLocks noGrp="1"/>
          </p:cNvSpPr>
          <p:nvPr>
            <p:ph type="ftr" sz="quarter" idx="11"/>
          </p:nvPr>
        </p:nvSpPr>
        <p:spPr/>
        <p:txBody>
          <a:bodyPr/>
          <a:lstStyle/>
          <a:p>
            <a:r>
              <a:rPr lang="de-DE"/>
              <a:t>Thomas Flisgen</a:t>
            </a:r>
          </a:p>
        </p:txBody>
      </p:sp>
      <p:sp>
        <p:nvSpPr>
          <p:cNvPr id="6" name="Slide Number Placeholder 5"/>
          <p:cNvSpPr>
            <a:spLocks noGrp="1"/>
          </p:cNvSpPr>
          <p:nvPr>
            <p:ph type="sldNum" sz="quarter" idx="12"/>
          </p:nvPr>
        </p:nvSpPr>
        <p:spPr/>
        <p:txBody>
          <a:bodyPr/>
          <a:lstStyle/>
          <a:p>
            <a:fld id="{D3A9EDD9-2578-4372-8132-10947A418667}" type="slidenum">
              <a:rPr lang="de-DE" smtClean="0"/>
              <a:t>‹Nr.›</a:t>
            </a:fld>
            <a:endParaRPr lang="de-DE"/>
          </a:p>
        </p:txBody>
      </p:sp>
      <p:sp>
        <p:nvSpPr>
          <p:cNvPr id="10" name="Text Placeholder 2"/>
          <p:cNvSpPr>
            <a:spLocks noGrp="1"/>
          </p:cNvSpPr>
          <p:nvPr>
            <p:ph type="body" idx="14"/>
          </p:nvPr>
        </p:nvSpPr>
        <p:spPr>
          <a:xfrm>
            <a:off x="575733" y="1449388"/>
            <a:ext cx="5280000" cy="612000"/>
          </a:xfrm>
          <a:prstGeom prst="rect">
            <a:avLst/>
          </a:prstGeom>
        </p:spPr>
        <p:txBody>
          <a:bodyPr lIns="0" tIns="0" rIns="0" bIns="0" anchor="t" anchorCtr="0"/>
          <a:lstStyle>
            <a:lvl1pPr marL="0" indent="0">
              <a:lnSpc>
                <a:spcPct val="100000"/>
              </a:lnSpc>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12" name="Text Placeholder 2"/>
          <p:cNvSpPr>
            <a:spLocks noGrp="1"/>
          </p:cNvSpPr>
          <p:nvPr>
            <p:ph type="body" idx="15"/>
          </p:nvPr>
        </p:nvSpPr>
        <p:spPr>
          <a:xfrm>
            <a:off x="6329396" y="1449388"/>
            <a:ext cx="5280000" cy="612000"/>
          </a:xfrm>
          <a:prstGeom prst="rect">
            <a:avLst/>
          </a:prstGeom>
        </p:spPr>
        <p:txBody>
          <a:bodyPr lIns="0" tIns="0" rIns="0" bIns="0" anchor="t" anchorCtr="0"/>
          <a:lstStyle>
            <a:lvl1pPr marL="0" indent="0">
              <a:lnSpc>
                <a:spcPct val="100000"/>
              </a:lnSpc>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13" name="Content Placeholder 2"/>
          <p:cNvSpPr>
            <a:spLocks noGrp="1"/>
          </p:cNvSpPr>
          <p:nvPr>
            <p:ph idx="1"/>
          </p:nvPr>
        </p:nvSpPr>
        <p:spPr>
          <a:xfrm>
            <a:off x="575733" y="2348725"/>
            <a:ext cx="5280000" cy="3960000"/>
          </a:xfrm>
          <a:prstGeom prst="rect">
            <a:avLst/>
          </a:prstGeom>
        </p:spPr>
        <p:txBody>
          <a:bodyPr lIns="0" tIns="0" rIns="0" bIns="0"/>
          <a:lstStyle>
            <a:lvl1pPr marL="342900" indent="-342900">
              <a:buFont typeface="Arial" panose="020B0604020202020204" pitchFamily="34" charset="0"/>
              <a:buChar char="•"/>
              <a:defRPr sz="2000" b="0"/>
            </a:lvl1pPr>
            <a:lvl2pPr>
              <a:defRPr sz="2000"/>
            </a:lvl2pPr>
            <a:lvl3pPr marL="1143000" indent="-228600">
              <a:buFont typeface="Symbol" panose="05050102010706020507" pitchFamily="18" charset="2"/>
              <a:buChar char="-"/>
              <a:defRPr/>
            </a:lvl3pPr>
            <a:lvl4pPr marL="1600200" indent="-228600">
              <a:buFont typeface="Symbol" panose="05050102010706020507" pitchFamily="18" charset="2"/>
              <a:buChar char="-"/>
              <a:defRPr/>
            </a:lvl4pPr>
            <a:lvl5pPr marL="2057400" indent="-228600">
              <a:buFont typeface="Symbol" panose="05050102010706020507" pitchFamily="18" charset="2"/>
              <a:buChar cha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4" name="Content Placeholder 2"/>
          <p:cNvSpPr>
            <a:spLocks noGrp="1"/>
          </p:cNvSpPr>
          <p:nvPr>
            <p:ph idx="16"/>
          </p:nvPr>
        </p:nvSpPr>
        <p:spPr>
          <a:xfrm>
            <a:off x="6335403" y="2348725"/>
            <a:ext cx="5280000" cy="3960000"/>
          </a:xfrm>
          <a:prstGeom prst="rect">
            <a:avLst/>
          </a:prstGeom>
        </p:spPr>
        <p:txBody>
          <a:bodyPr lIns="0" tIns="0" rIns="0" bIns="0"/>
          <a:lstStyle>
            <a:lvl1pPr marL="342900" indent="-342900">
              <a:buFont typeface="Arial" panose="020B0604020202020204" pitchFamily="34" charset="0"/>
              <a:buChar char="•"/>
              <a:defRPr sz="2000" b="0"/>
            </a:lvl1pPr>
            <a:lvl2pPr>
              <a:defRPr sz="2000"/>
            </a:lvl2pPr>
            <a:lvl3pPr marL="1143000" indent="-228600">
              <a:buFont typeface="Symbol" panose="05050102010706020507" pitchFamily="18" charset="2"/>
              <a:buChar char="-"/>
              <a:defRPr/>
            </a:lvl3pPr>
            <a:lvl4pPr marL="1600200" indent="-228600">
              <a:buFont typeface="Symbol" panose="05050102010706020507" pitchFamily="18" charset="2"/>
              <a:buChar char="-"/>
              <a:defRPr/>
            </a:lvl4pPr>
            <a:lvl5pPr marL="2057400" indent="-228600">
              <a:buFont typeface="Symbol" panose="05050102010706020507" pitchFamily="18" charset="2"/>
              <a:buChar cha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1" name="Title Placeholder 1"/>
          <p:cNvSpPr>
            <a:spLocks noGrp="1"/>
          </p:cNvSpPr>
          <p:nvPr>
            <p:ph type="title"/>
          </p:nvPr>
        </p:nvSpPr>
        <p:spPr>
          <a:xfrm>
            <a:off x="575732" y="368300"/>
            <a:ext cx="7680855" cy="612000"/>
          </a:xfrm>
          <a:prstGeom prst="rect">
            <a:avLst/>
          </a:prstGeom>
        </p:spPr>
        <p:txBody>
          <a:bodyPr vert="horz" wrap="square" lIns="0" tIns="0" rIns="0" bIns="0" rtlCol="0" anchor="t" anchorCtr="0">
            <a:noAutofit/>
          </a:bodyPr>
          <a:lstStyle/>
          <a:p>
            <a:r>
              <a:rPr lang="de-DE" dirty="0"/>
              <a:t>Titelmasterformat durch Klicken bearbeiten</a:t>
            </a:r>
            <a:endParaRPr lang="en-US" dirty="0"/>
          </a:p>
        </p:txBody>
      </p:sp>
    </p:spTree>
    <p:extLst>
      <p:ext uri="{BB962C8B-B14F-4D97-AF65-F5344CB8AC3E}">
        <p14:creationId xmlns:p14="http://schemas.microsoft.com/office/powerpoint/2010/main" val="1030811848"/>
      </p:ext>
    </p:extLst>
  </p:cSld>
  <p:clrMapOvr>
    <a:masterClrMapping/>
  </p:clrMapOvr>
  <p:extLst>
    <p:ext uri="{DCECCB84-F9BA-43D5-87BE-67443E8EF086}">
      <p15:sldGuideLst xmlns:p15="http://schemas.microsoft.com/office/powerpoint/2012/main">
        <p15:guide id="1" pos="3689" userDrawn="1">
          <p15:clr>
            <a:srgbClr val="FBAE40"/>
          </p15:clr>
        </p15:guide>
        <p15:guide id="2" pos="3991" userDrawn="1">
          <p15:clr>
            <a:srgbClr val="FBAE40"/>
          </p15:clr>
        </p15:guide>
        <p15:guide id="3" orient="horz" pos="1298" userDrawn="1">
          <p15:clr>
            <a:srgbClr val="FBAE40"/>
          </p15:clr>
        </p15:guide>
        <p15:guide id="4" orient="horz" pos="148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halt Folientitel zweizeilig | 4 Element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de-DE"/>
              <a:t>06th of October 2025</a:t>
            </a:r>
          </a:p>
        </p:txBody>
      </p:sp>
      <p:sp>
        <p:nvSpPr>
          <p:cNvPr id="5" name="Footer Placeholder 4"/>
          <p:cNvSpPr>
            <a:spLocks noGrp="1"/>
          </p:cNvSpPr>
          <p:nvPr>
            <p:ph type="ftr" sz="quarter" idx="11"/>
          </p:nvPr>
        </p:nvSpPr>
        <p:spPr/>
        <p:txBody>
          <a:bodyPr/>
          <a:lstStyle/>
          <a:p>
            <a:r>
              <a:rPr lang="de-DE"/>
              <a:t>Thomas Flisgen</a:t>
            </a:r>
          </a:p>
        </p:txBody>
      </p:sp>
      <p:sp>
        <p:nvSpPr>
          <p:cNvPr id="6" name="Slide Number Placeholder 5"/>
          <p:cNvSpPr>
            <a:spLocks noGrp="1"/>
          </p:cNvSpPr>
          <p:nvPr>
            <p:ph type="sldNum" sz="quarter" idx="12"/>
          </p:nvPr>
        </p:nvSpPr>
        <p:spPr/>
        <p:txBody>
          <a:bodyPr/>
          <a:lstStyle/>
          <a:p>
            <a:fld id="{D3A9EDD9-2578-4372-8132-10947A418667}" type="slidenum">
              <a:rPr lang="de-DE" smtClean="0"/>
              <a:t>‹Nr.›</a:t>
            </a:fld>
            <a:endParaRPr lang="de-DE"/>
          </a:p>
        </p:txBody>
      </p:sp>
      <p:sp>
        <p:nvSpPr>
          <p:cNvPr id="9" name="Content Placeholder 2"/>
          <p:cNvSpPr>
            <a:spLocks noGrp="1"/>
          </p:cNvSpPr>
          <p:nvPr>
            <p:ph idx="1"/>
          </p:nvPr>
        </p:nvSpPr>
        <p:spPr>
          <a:xfrm>
            <a:off x="575733" y="1449387"/>
            <a:ext cx="5280000" cy="2268000"/>
          </a:xfrm>
          <a:prstGeom prst="rect">
            <a:avLst/>
          </a:prstGeom>
        </p:spPr>
        <p:txBody>
          <a:bodyPr lIns="0" tIns="0" rIns="0" bIns="0"/>
          <a:lstStyle>
            <a:lvl1pPr marL="0" indent="0">
              <a:buNone/>
              <a:defRPr sz="2200" b="1"/>
            </a:lvl1pPr>
            <a:lvl2pPr>
              <a:defRPr sz="2200"/>
            </a:lvl2pPr>
            <a:lvl3pPr marL="1143000" indent="-228600">
              <a:buFont typeface="Symbol" panose="05050102010706020507" pitchFamily="18" charset="2"/>
              <a:buChar char="-"/>
              <a:defRPr/>
            </a:lvl3pPr>
            <a:lvl4pPr marL="1600200" indent="-228600">
              <a:buFont typeface="Symbol" panose="05050102010706020507" pitchFamily="18" charset="2"/>
              <a:buChar char="-"/>
              <a:defRPr/>
            </a:lvl4pPr>
            <a:lvl5pPr marL="2057400" indent="-228600">
              <a:buFont typeface="Symbol" panose="05050102010706020507" pitchFamily="18" charset="2"/>
              <a:buChar cha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1" name="Content Placeholder 2"/>
          <p:cNvSpPr>
            <a:spLocks noGrp="1"/>
          </p:cNvSpPr>
          <p:nvPr>
            <p:ph idx="15"/>
          </p:nvPr>
        </p:nvSpPr>
        <p:spPr>
          <a:xfrm>
            <a:off x="581739" y="4040725"/>
            <a:ext cx="5280000" cy="2268000"/>
          </a:xfrm>
          <a:prstGeom prst="rect">
            <a:avLst/>
          </a:prstGeom>
        </p:spPr>
        <p:txBody>
          <a:bodyPr lIns="0" tIns="0" rIns="0" bIns="0"/>
          <a:lstStyle>
            <a:lvl1pPr marL="0" indent="0">
              <a:buNone/>
              <a:defRPr sz="2200" b="1"/>
            </a:lvl1pPr>
            <a:lvl2pPr>
              <a:defRPr sz="2200"/>
            </a:lvl2pPr>
            <a:lvl3pPr marL="1143000" indent="-228600">
              <a:buFont typeface="Symbol" panose="05050102010706020507" pitchFamily="18" charset="2"/>
              <a:buChar char="-"/>
              <a:defRPr/>
            </a:lvl3pPr>
            <a:lvl4pPr marL="1600200" indent="-228600">
              <a:buFont typeface="Symbol" panose="05050102010706020507" pitchFamily="18" charset="2"/>
              <a:buChar char="-"/>
              <a:defRPr/>
            </a:lvl4pPr>
            <a:lvl5pPr marL="2057400" indent="-228600">
              <a:buFont typeface="Symbol" panose="05050102010706020507" pitchFamily="18" charset="2"/>
              <a:buChar cha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2" name="Content Placeholder 2"/>
          <p:cNvSpPr>
            <a:spLocks noGrp="1"/>
          </p:cNvSpPr>
          <p:nvPr>
            <p:ph idx="16"/>
          </p:nvPr>
        </p:nvSpPr>
        <p:spPr>
          <a:xfrm>
            <a:off x="6335403" y="1449387"/>
            <a:ext cx="5280000" cy="2268000"/>
          </a:xfrm>
          <a:prstGeom prst="rect">
            <a:avLst/>
          </a:prstGeom>
        </p:spPr>
        <p:txBody>
          <a:bodyPr lIns="0" tIns="0" rIns="0" bIns="0"/>
          <a:lstStyle>
            <a:lvl1pPr marL="0" indent="0">
              <a:buNone/>
              <a:defRPr sz="2200" b="1"/>
            </a:lvl1pPr>
            <a:lvl2pPr>
              <a:defRPr sz="2200"/>
            </a:lvl2pPr>
            <a:lvl3pPr marL="1143000" indent="-228600">
              <a:buFont typeface="Symbol" panose="05050102010706020507" pitchFamily="18" charset="2"/>
              <a:buChar char="-"/>
              <a:defRPr/>
            </a:lvl3pPr>
            <a:lvl4pPr marL="1600200" indent="-228600">
              <a:buFont typeface="Symbol" panose="05050102010706020507" pitchFamily="18" charset="2"/>
              <a:buChar char="-"/>
              <a:defRPr/>
            </a:lvl4pPr>
            <a:lvl5pPr marL="2057400" indent="-228600">
              <a:buFont typeface="Symbol" panose="05050102010706020507" pitchFamily="18" charset="2"/>
              <a:buChar cha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3" name="Content Placeholder 2"/>
          <p:cNvSpPr>
            <a:spLocks noGrp="1"/>
          </p:cNvSpPr>
          <p:nvPr>
            <p:ph idx="17"/>
          </p:nvPr>
        </p:nvSpPr>
        <p:spPr>
          <a:xfrm>
            <a:off x="6341408" y="4040725"/>
            <a:ext cx="5280000" cy="2268000"/>
          </a:xfrm>
          <a:prstGeom prst="rect">
            <a:avLst/>
          </a:prstGeom>
        </p:spPr>
        <p:txBody>
          <a:bodyPr lIns="0" tIns="0" rIns="0" bIns="0"/>
          <a:lstStyle>
            <a:lvl1pPr marL="0" indent="0">
              <a:buNone/>
              <a:defRPr sz="2200" b="1"/>
            </a:lvl1pPr>
            <a:lvl2pPr>
              <a:defRPr sz="2200"/>
            </a:lvl2pPr>
            <a:lvl3pPr marL="1143000" indent="-228600">
              <a:buFont typeface="Symbol" panose="05050102010706020507" pitchFamily="18" charset="2"/>
              <a:buChar char="-"/>
              <a:defRPr/>
            </a:lvl3pPr>
            <a:lvl4pPr marL="1600200" indent="-228600">
              <a:buFont typeface="Symbol" panose="05050102010706020507" pitchFamily="18" charset="2"/>
              <a:buChar char="-"/>
              <a:defRPr/>
            </a:lvl4pPr>
            <a:lvl5pPr marL="2057400" indent="-228600">
              <a:buFont typeface="Symbol" panose="05050102010706020507" pitchFamily="18" charset="2"/>
              <a:buChar cha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0" name="Title Placeholder 1"/>
          <p:cNvSpPr>
            <a:spLocks noGrp="1"/>
          </p:cNvSpPr>
          <p:nvPr>
            <p:ph type="title"/>
          </p:nvPr>
        </p:nvSpPr>
        <p:spPr>
          <a:xfrm>
            <a:off x="575732" y="368300"/>
            <a:ext cx="7680855" cy="612000"/>
          </a:xfrm>
          <a:prstGeom prst="rect">
            <a:avLst/>
          </a:prstGeom>
        </p:spPr>
        <p:txBody>
          <a:bodyPr vert="horz" wrap="square" lIns="0" tIns="0" rIns="0" bIns="0" rtlCol="0" anchor="t" anchorCtr="0">
            <a:noAutofit/>
          </a:bodyPr>
          <a:lstStyle/>
          <a:p>
            <a:r>
              <a:rPr lang="de-DE" dirty="0"/>
              <a:t>Titelmasterformat durch Klicken bearbeiten</a:t>
            </a:r>
            <a:endParaRPr lang="en-US" dirty="0"/>
          </a:p>
        </p:txBody>
      </p:sp>
    </p:spTree>
    <p:extLst>
      <p:ext uri="{BB962C8B-B14F-4D97-AF65-F5344CB8AC3E}">
        <p14:creationId xmlns:p14="http://schemas.microsoft.com/office/powerpoint/2010/main" val="469381957"/>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halt Folientitel zweizeilig | Text + 2 Bil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de-DE"/>
              <a:t>06th of October 2025</a:t>
            </a:r>
          </a:p>
        </p:txBody>
      </p:sp>
      <p:sp>
        <p:nvSpPr>
          <p:cNvPr id="5" name="Footer Placeholder 4"/>
          <p:cNvSpPr>
            <a:spLocks noGrp="1"/>
          </p:cNvSpPr>
          <p:nvPr>
            <p:ph type="ftr" sz="quarter" idx="11"/>
          </p:nvPr>
        </p:nvSpPr>
        <p:spPr/>
        <p:txBody>
          <a:bodyPr/>
          <a:lstStyle/>
          <a:p>
            <a:r>
              <a:rPr lang="de-DE"/>
              <a:t>Thomas Flisgen</a:t>
            </a:r>
          </a:p>
        </p:txBody>
      </p:sp>
      <p:sp>
        <p:nvSpPr>
          <p:cNvPr id="6" name="Slide Number Placeholder 5"/>
          <p:cNvSpPr>
            <a:spLocks noGrp="1"/>
          </p:cNvSpPr>
          <p:nvPr>
            <p:ph type="sldNum" sz="quarter" idx="12"/>
          </p:nvPr>
        </p:nvSpPr>
        <p:spPr/>
        <p:txBody>
          <a:bodyPr/>
          <a:lstStyle/>
          <a:p>
            <a:fld id="{D3A9EDD9-2578-4372-8132-10947A418667}" type="slidenum">
              <a:rPr lang="de-DE" smtClean="0"/>
              <a:t>‹Nr.›</a:t>
            </a:fld>
            <a:endParaRPr lang="de-DE"/>
          </a:p>
        </p:txBody>
      </p:sp>
      <p:sp>
        <p:nvSpPr>
          <p:cNvPr id="9" name="Content Placeholder 2"/>
          <p:cNvSpPr>
            <a:spLocks noGrp="1"/>
          </p:cNvSpPr>
          <p:nvPr>
            <p:ph idx="1"/>
          </p:nvPr>
        </p:nvSpPr>
        <p:spPr>
          <a:xfrm>
            <a:off x="575733" y="2348725"/>
            <a:ext cx="7416800" cy="3960000"/>
          </a:xfrm>
          <a:prstGeom prst="rect">
            <a:avLst/>
          </a:prstGeom>
        </p:spPr>
        <p:txBody>
          <a:bodyPr lIns="0" tIns="0" rIns="0" bIns="0"/>
          <a:lstStyle>
            <a:lvl1pPr marL="342900" indent="-342900">
              <a:buFont typeface="Arial" panose="020B0604020202020204" pitchFamily="34" charset="0"/>
              <a:buChar char="•"/>
              <a:defRPr sz="2000" b="0"/>
            </a:lvl1pPr>
            <a:lvl2pPr>
              <a:defRPr sz="2000"/>
            </a:lvl2pPr>
            <a:lvl3pPr marL="1143000" indent="-228600">
              <a:buFont typeface="Symbol" panose="05050102010706020507" pitchFamily="18" charset="2"/>
              <a:buChar char="-"/>
              <a:defRPr/>
            </a:lvl3pPr>
            <a:lvl4pPr marL="1600200" indent="-228600">
              <a:buFont typeface="Symbol" panose="05050102010706020507" pitchFamily="18" charset="2"/>
              <a:buChar char="-"/>
              <a:defRPr/>
            </a:lvl4pPr>
            <a:lvl5pPr marL="2057400" indent="-228600">
              <a:buFont typeface="Symbol" panose="05050102010706020507" pitchFamily="18" charset="2"/>
              <a:buChar char="-"/>
              <a:defRPr sz="1600"/>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4" name="Text Placeholder 2"/>
          <p:cNvSpPr>
            <a:spLocks noGrp="1"/>
          </p:cNvSpPr>
          <p:nvPr>
            <p:ph type="body" idx="13"/>
          </p:nvPr>
        </p:nvSpPr>
        <p:spPr>
          <a:xfrm>
            <a:off x="575733" y="1449388"/>
            <a:ext cx="7416800" cy="612000"/>
          </a:xfrm>
          <a:prstGeom prst="rect">
            <a:avLst/>
          </a:prstGeom>
        </p:spPr>
        <p:txBody>
          <a:bodyPr lIns="0" tIns="0" rIns="0" bIns="0" anchor="t" anchorCtr="0"/>
          <a:lstStyle>
            <a:lvl1pPr marL="0" indent="0">
              <a:lnSpc>
                <a:spcPct val="100000"/>
              </a:lnSpc>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8" name="Bildplatzhalter 14">
            <a:extLst>
              <a:ext uri="{FF2B5EF4-FFF2-40B4-BE49-F238E27FC236}">
                <a16:creationId xmlns:a16="http://schemas.microsoft.com/office/drawing/2014/main" id="{458B6AAC-E0F2-9444-B6EF-37BDDBF708E4}"/>
              </a:ext>
            </a:extLst>
          </p:cNvPr>
          <p:cNvSpPr>
            <a:spLocks noGrp="1"/>
          </p:cNvSpPr>
          <p:nvPr>
            <p:ph type="pic" sz="quarter" idx="22" hasCustomPrompt="1"/>
          </p:nvPr>
        </p:nvSpPr>
        <p:spPr>
          <a:xfrm>
            <a:off x="8257117" y="1449388"/>
            <a:ext cx="3934883" cy="1800000"/>
          </a:xfrm>
          <a:prstGeom prst="rect">
            <a:avLst/>
          </a:prstGeom>
          <a:pattFill prst="pct5">
            <a:fgClr>
              <a:schemeClr val="tx1"/>
            </a:fgClr>
            <a:bgClr>
              <a:schemeClr val="bg1"/>
            </a:bgClr>
          </a:pattFill>
          <a:ln>
            <a:noFill/>
          </a:ln>
        </p:spPr>
        <p:txBody>
          <a:bodyPr anchor="ctr" anchorCtr="0"/>
          <a:lstStyle>
            <a:lvl1pPr marL="0" indent="0" algn="ctr">
              <a:buNone/>
              <a:defRPr sz="1800"/>
            </a:lvl1pPr>
          </a:lstStyle>
          <a:p>
            <a:r>
              <a:rPr lang="de-DE" dirty="0"/>
              <a:t>  Bild durch klicken auf Symbol hinzufügen</a:t>
            </a:r>
          </a:p>
        </p:txBody>
      </p:sp>
      <p:sp>
        <p:nvSpPr>
          <p:cNvPr id="10" name="Bildplatzhalter 14">
            <a:extLst>
              <a:ext uri="{FF2B5EF4-FFF2-40B4-BE49-F238E27FC236}">
                <a16:creationId xmlns:a16="http://schemas.microsoft.com/office/drawing/2014/main" id="{458B6AAC-E0F2-9444-B6EF-37BDDBF708E4}"/>
              </a:ext>
            </a:extLst>
          </p:cNvPr>
          <p:cNvSpPr>
            <a:spLocks noGrp="1"/>
          </p:cNvSpPr>
          <p:nvPr>
            <p:ph type="pic" sz="quarter" idx="23" hasCustomPrompt="1"/>
          </p:nvPr>
        </p:nvSpPr>
        <p:spPr>
          <a:xfrm>
            <a:off x="8257117" y="3962006"/>
            <a:ext cx="3934883" cy="1800000"/>
          </a:xfrm>
          <a:prstGeom prst="rect">
            <a:avLst/>
          </a:prstGeom>
          <a:pattFill prst="pct5">
            <a:fgClr>
              <a:schemeClr val="tx1"/>
            </a:fgClr>
            <a:bgClr>
              <a:schemeClr val="bg1"/>
            </a:bgClr>
          </a:pattFill>
          <a:ln>
            <a:noFill/>
          </a:ln>
        </p:spPr>
        <p:txBody>
          <a:bodyPr anchor="ctr" anchorCtr="0"/>
          <a:lstStyle>
            <a:lvl1pPr marL="0" indent="0" algn="ctr">
              <a:buNone/>
              <a:defRPr sz="1800"/>
            </a:lvl1pPr>
          </a:lstStyle>
          <a:p>
            <a:r>
              <a:rPr lang="de-DE" dirty="0"/>
              <a:t>  Bild durch klicken auf Symbol hinzufügen</a:t>
            </a:r>
          </a:p>
        </p:txBody>
      </p:sp>
      <p:sp>
        <p:nvSpPr>
          <p:cNvPr id="11" name="Text Placeholder 2"/>
          <p:cNvSpPr>
            <a:spLocks noGrp="1"/>
          </p:cNvSpPr>
          <p:nvPr>
            <p:ph type="body" idx="24" hasCustomPrompt="1"/>
          </p:nvPr>
        </p:nvSpPr>
        <p:spPr>
          <a:xfrm>
            <a:off x="8257117" y="5869921"/>
            <a:ext cx="3934883" cy="360000"/>
          </a:xfrm>
          <a:prstGeom prst="rect">
            <a:avLst/>
          </a:prstGeom>
        </p:spPr>
        <p:txBody>
          <a:bodyPr lIns="0" tIns="0" rIns="0" bIns="0" anchor="t" anchorCtr="0"/>
          <a:lstStyle>
            <a:lvl1pPr marL="0" indent="0">
              <a:lnSpc>
                <a:spcPct val="100000"/>
              </a:lnSpc>
              <a:spcBef>
                <a:spcPts val="0"/>
              </a:spcBef>
              <a:buNone/>
              <a:defRPr sz="1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Bildunterschrift</a:t>
            </a:r>
          </a:p>
        </p:txBody>
      </p:sp>
      <p:sp>
        <p:nvSpPr>
          <p:cNvPr id="13" name="Text Placeholder 2"/>
          <p:cNvSpPr>
            <a:spLocks noGrp="1"/>
          </p:cNvSpPr>
          <p:nvPr>
            <p:ph type="body" idx="25" hasCustomPrompt="1"/>
          </p:nvPr>
        </p:nvSpPr>
        <p:spPr>
          <a:xfrm>
            <a:off x="8257117" y="3357969"/>
            <a:ext cx="3934883" cy="360000"/>
          </a:xfrm>
          <a:prstGeom prst="rect">
            <a:avLst/>
          </a:prstGeom>
        </p:spPr>
        <p:txBody>
          <a:bodyPr lIns="0" tIns="0" rIns="0" bIns="0" anchor="t" anchorCtr="0"/>
          <a:lstStyle>
            <a:lvl1pPr marL="0" indent="0">
              <a:lnSpc>
                <a:spcPct val="100000"/>
              </a:lnSpc>
              <a:spcBef>
                <a:spcPts val="0"/>
              </a:spcBef>
              <a:buNone/>
              <a:defRPr sz="1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Bildunterschrift</a:t>
            </a:r>
          </a:p>
        </p:txBody>
      </p:sp>
      <p:sp>
        <p:nvSpPr>
          <p:cNvPr id="12" name="Title Placeholder 1"/>
          <p:cNvSpPr>
            <a:spLocks noGrp="1"/>
          </p:cNvSpPr>
          <p:nvPr>
            <p:ph type="title"/>
          </p:nvPr>
        </p:nvSpPr>
        <p:spPr>
          <a:xfrm>
            <a:off x="575732" y="368300"/>
            <a:ext cx="7680855" cy="612000"/>
          </a:xfrm>
          <a:prstGeom prst="rect">
            <a:avLst/>
          </a:prstGeom>
        </p:spPr>
        <p:txBody>
          <a:bodyPr vert="horz" wrap="square" lIns="0" tIns="0" rIns="0" bIns="0" rtlCol="0" anchor="t" anchorCtr="0">
            <a:noAutofit/>
          </a:bodyPr>
          <a:lstStyle/>
          <a:p>
            <a:r>
              <a:rPr lang="de-DE" dirty="0"/>
              <a:t>Titelmasterformat durch Klicken bearbeiten</a:t>
            </a:r>
            <a:endParaRPr lang="en-US" dirty="0"/>
          </a:p>
        </p:txBody>
      </p:sp>
    </p:spTree>
    <p:extLst>
      <p:ext uri="{BB962C8B-B14F-4D97-AF65-F5344CB8AC3E}">
        <p14:creationId xmlns:p14="http://schemas.microsoft.com/office/powerpoint/2010/main" val="117168425"/>
      </p:ext>
    </p:extLst>
  </p:cSld>
  <p:clrMapOvr>
    <a:masterClrMapping/>
  </p:clrMapOvr>
  <p:extLst>
    <p:ext uri="{DCECCB84-F9BA-43D5-87BE-67443E8EF086}">
      <p15:sldGuideLst xmlns:p15="http://schemas.microsoft.com/office/powerpoint/2012/main">
        <p15:guide id="1" pos="5049"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emf"/></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theme" Target="../theme/theme4.xml"/><Relationship Id="rId1" Type="http://schemas.openxmlformats.org/officeDocument/2006/relationships/slideLayout" Target="../slideLayouts/slideLayout5.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8.xml"/><Relationship Id="rId7" Type="http://schemas.openxmlformats.org/officeDocument/2006/relationships/slideLayout" Target="../slideLayouts/slideLayout1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 Id="rId9" Type="http://schemas.openxmlformats.org/officeDocument/2006/relationships/image" Target="../media/image2.emf"/></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9" Type="http://schemas.openxmlformats.org/officeDocument/2006/relationships/image" Target="../media/image2.emf"/></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theme" Target="../theme/theme7.xml"/><Relationship Id="rId1" Type="http://schemas.openxmlformats.org/officeDocument/2006/relationships/slideLayout" Target="../slideLayouts/slideLayout20.xml"/><Relationship Id="rId5" Type="http://schemas.openxmlformats.org/officeDocument/2006/relationships/image" Target="../media/image4.png"/><Relationship Id="rId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9" name="Date Placeholder 3"/>
          <p:cNvSpPr>
            <a:spLocks noGrp="1"/>
          </p:cNvSpPr>
          <p:nvPr>
            <p:ph type="dt" sz="half" idx="2"/>
          </p:nvPr>
        </p:nvSpPr>
        <p:spPr>
          <a:xfrm>
            <a:off x="575733" y="6491818"/>
            <a:ext cx="2640000" cy="180000"/>
          </a:xfrm>
          <a:prstGeom prst="rect">
            <a:avLst/>
          </a:prstGeom>
        </p:spPr>
        <p:txBody>
          <a:bodyPr lIns="0" tIns="0" rIns="0" bIns="0"/>
          <a:lstStyle>
            <a:lvl1pPr>
              <a:defRPr sz="1200">
                <a:solidFill>
                  <a:schemeClr val="bg1"/>
                </a:solidFill>
              </a:defRPr>
            </a:lvl1pPr>
          </a:lstStyle>
          <a:p>
            <a:r>
              <a:rPr lang="de-DE"/>
              <a:t>06th of October 2025</a:t>
            </a:r>
            <a:endParaRPr lang="de-DE" dirty="0"/>
          </a:p>
        </p:txBody>
      </p:sp>
      <p:grpSp>
        <p:nvGrpSpPr>
          <p:cNvPr id="75" name="Gruppieren 74"/>
          <p:cNvGrpSpPr/>
          <p:nvPr userDrawn="1"/>
        </p:nvGrpSpPr>
        <p:grpSpPr>
          <a:xfrm flipH="1">
            <a:off x="-87790" y="3114675"/>
            <a:ext cx="4521636" cy="3848068"/>
            <a:chOff x="12041354" y="5196642"/>
            <a:chExt cx="8298137" cy="7062001"/>
          </a:xfrm>
        </p:grpSpPr>
        <p:sp>
          <p:nvSpPr>
            <p:cNvPr id="76" name="object 29"/>
            <p:cNvSpPr/>
            <p:nvPr userDrawn="1"/>
          </p:nvSpPr>
          <p:spPr>
            <a:xfrm>
              <a:off x="13270036" y="5196642"/>
              <a:ext cx="7069455" cy="7061834"/>
            </a:xfrm>
            <a:custGeom>
              <a:avLst/>
              <a:gdLst/>
              <a:ahLst/>
              <a:cxnLst/>
              <a:rect l="l" t="t" r="r" b="b"/>
              <a:pathLst>
                <a:path w="7069455" h="7061834">
                  <a:moveTo>
                    <a:pt x="6518248" y="580414"/>
                  </a:moveTo>
                  <a:lnTo>
                    <a:pt x="6476353" y="556588"/>
                  </a:lnTo>
                  <a:lnTo>
                    <a:pt x="6434305" y="533278"/>
                  </a:lnTo>
                  <a:lnTo>
                    <a:pt x="6392108" y="510481"/>
                  </a:lnTo>
                  <a:lnTo>
                    <a:pt x="6349765" y="488196"/>
                  </a:lnTo>
                  <a:lnTo>
                    <a:pt x="6307280" y="466424"/>
                  </a:lnTo>
                  <a:lnTo>
                    <a:pt x="6264657" y="445162"/>
                  </a:lnTo>
                  <a:lnTo>
                    <a:pt x="6221899" y="424410"/>
                  </a:lnTo>
                  <a:lnTo>
                    <a:pt x="6179010" y="404166"/>
                  </a:lnTo>
                  <a:lnTo>
                    <a:pt x="6135994" y="384431"/>
                  </a:lnTo>
                  <a:lnTo>
                    <a:pt x="6092855" y="365202"/>
                  </a:lnTo>
                  <a:lnTo>
                    <a:pt x="6049596" y="346479"/>
                  </a:lnTo>
                  <a:lnTo>
                    <a:pt x="6006220" y="328260"/>
                  </a:lnTo>
                  <a:lnTo>
                    <a:pt x="5962732" y="310546"/>
                  </a:lnTo>
                  <a:lnTo>
                    <a:pt x="5919136" y="293334"/>
                  </a:lnTo>
                  <a:lnTo>
                    <a:pt x="5875434" y="276624"/>
                  </a:lnTo>
                  <a:lnTo>
                    <a:pt x="5831631" y="260415"/>
                  </a:lnTo>
                  <a:lnTo>
                    <a:pt x="5787731" y="244706"/>
                  </a:lnTo>
                  <a:lnTo>
                    <a:pt x="5743736" y="229495"/>
                  </a:lnTo>
                  <a:lnTo>
                    <a:pt x="5699651" y="214783"/>
                  </a:lnTo>
                  <a:lnTo>
                    <a:pt x="5655480" y="200567"/>
                  </a:lnTo>
                  <a:lnTo>
                    <a:pt x="5611225" y="186847"/>
                  </a:lnTo>
                  <a:lnTo>
                    <a:pt x="5566892" y="173622"/>
                  </a:lnTo>
                  <a:lnTo>
                    <a:pt x="5522483" y="160891"/>
                  </a:lnTo>
                  <a:lnTo>
                    <a:pt x="5478002" y="148653"/>
                  </a:lnTo>
                  <a:lnTo>
                    <a:pt x="5433453" y="136907"/>
                  </a:lnTo>
                  <a:lnTo>
                    <a:pt x="5388840" y="125652"/>
                  </a:lnTo>
                  <a:lnTo>
                    <a:pt x="5344166" y="114886"/>
                  </a:lnTo>
                  <a:lnTo>
                    <a:pt x="5299435" y="104610"/>
                  </a:lnTo>
                  <a:lnTo>
                    <a:pt x="5254650" y="94821"/>
                  </a:lnTo>
                  <a:lnTo>
                    <a:pt x="5209816" y="85520"/>
                  </a:lnTo>
                  <a:lnTo>
                    <a:pt x="5164936" y="76704"/>
                  </a:lnTo>
                  <a:lnTo>
                    <a:pt x="5120014" y="68374"/>
                  </a:lnTo>
                  <a:lnTo>
                    <a:pt x="5075053" y="60527"/>
                  </a:lnTo>
                  <a:lnTo>
                    <a:pt x="5030057" y="53164"/>
                  </a:lnTo>
                  <a:lnTo>
                    <a:pt x="4985030" y="46282"/>
                  </a:lnTo>
                  <a:lnTo>
                    <a:pt x="4939976" y="39882"/>
                  </a:lnTo>
                  <a:lnTo>
                    <a:pt x="4894898" y="33962"/>
                  </a:lnTo>
                  <a:lnTo>
                    <a:pt x="4849800" y="28520"/>
                  </a:lnTo>
                  <a:lnTo>
                    <a:pt x="4804685" y="23557"/>
                  </a:lnTo>
                  <a:lnTo>
                    <a:pt x="4759558" y="19071"/>
                  </a:lnTo>
                  <a:lnTo>
                    <a:pt x="4714421" y="15061"/>
                  </a:lnTo>
                  <a:lnTo>
                    <a:pt x="4669280" y="11525"/>
                  </a:lnTo>
                  <a:lnTo>
                    <a:pt x="4624136" y="8465"/>
                  </a:lnTo>
                  <a:lnTo>
                    <a:pt x="4578995" y="5877"/>
                  </a:lnTo>
                  <a:lnTo>
                    <a:pt x="4533860" y="3761"/>
                  </a:lnTo>
                  <a:lnTo>
                    <a:pt x="4488734" y="2116"/>
                  </a:lnTo>
                  <a:lnTo>
                    <a:pt x="4443621" y="942"/>
                  </a:lnTo>
                  <a:lnTo>
                    <a:pt x="4398525" y="237"/>
                  </a:lnTo>
                  <a:lnTo>
                    <a:pt x="4353449" y="0"/>
                  </a:lnTo>
                  <a:lnTo>
                    <a:pt x="4308398" y="230"/>
                  </a:lnTo>
                  <a:lnTo>
                    <a:pt x="4263375" y="926"/>
                  </a:lnTo>
                  <a:lnTo>
                    <a:pt x="4218383" y="2087"/>
                  </a:lnTo>
                  <a:lnTo>
                    <a:pt x="4173427" y="3713"/>
                  </a:lnTo>
                  <a:lnTo>
                    <a:pt x="4128509" y="5802"/>
                  </a:lnTo>
                  <a:lnTo>
                    <a:pt x="4083635" y="8353"/>
                  </a:lnTo>
                  <a:lnTo>
                    <a:pt x="4038806" y="11365"/>
                  </a:lnTo>
                  <a:lnTo>
                    <a:pt x="3994028" y="14838"/>
                  </a:lnTo>
                  <a:lnTo>
                    <a:pt x="3949304" y="18769"/>
                  </a:lnTo>
                  <a:lnTo>
                    <a:pt x="3904637" y="23160"/>
                  </a:lnTo>
                  <a:lnTo>
                    <a:pt x="3860031" y="28007"/>
                  </a:lnTo>
                  <a:lnTo>
                    <a:pt x="3815490" y="33310"/>
                  </a:lnTo>
                  <a:lnTo>
                    <a:pt x="3771017" y="39069"/>
                  </a:lnTo>
                  <a:lnTo>
                    <a:pt x="3726617" y="45283"/>
                  </a:lnTo>
                  <a:lnTo>
                    <a:pt x="3682293" y="51949"/>
                  </a:lnTo>
                  <a:lnTo>
                    <a:pt x="3638049" y="59068"/>
                  </a:lnTo>
                  <a:lnTo>
                    <a:pt x="3593887" y="66638"/>
                  </a:lnTo>
                  <a:lnTo>
                    <a:pt x="3549813" y="74659"/>
                  </a:lnTo>
                  <a:lnTo>
                    <a:pt x="3505830" y="83129"/>
                  </a:lnTo>
                  <a:lnTo>
                    <a:pt x="3461941" y="92047"/>
                  </a:lnTo>
                  <a:lnTo>
                    <a:pt x="3418150" y="101413"/>
                  </a:lnTo>
                  <a:lnTo>
                    <a:pt x="3374460" y="111225"/>
                  </a:lnTo>
                  <a:lnTo>
                    <a:pt x="3330877" y="121482"/>
                  </a:lnTo>
                  <a:lnTo>
                    <a:pt x="3287402" y="132184"/>
                  </a:lnTo>
                  <a:lnTo>
                    <a:pt x="3244040" y="143330"/>
                  </a:lnTo>
                  <a:lnTo>
                    <a:pt x="3200795" y="154917"/>
                  </a:lnTo>
                  <a:lnTo>
                    <a:pt x="3157671" y="166947"/>
                  </a:lnTo>
                  <a:lnTo>
                    <a:pt x="3114670" y="179416"/>
                  </a:lnTo>
                  <a:lnTo>
                    <a:pt x="3071797" y="192325"/>
                  </a:lnTo>
                  <a:lnTo>
                    <a:pt x="3029055" y="205673"/>
                  </a:lnTo>
                  <a:lnTo>
                    <a:pt x="2986448" y="219458"/>
                  </a:lnTo>
                  <a:lnTo>
                    <a:pt x="2943980" y="233679"/>
                  </a:lnTo>
                  <a:lnTo>
                    <a:pt x="2901654" y="248336"/>
                  </a:lnTo>
                  <a:lnTo>
                    <a:pt x="2859475" y="263428"/>
                  </a:lnTo>
                  <a:lnTo>
                    <a:pt x="2817445" y="278953"/>
                  </a:lnTo>
                  <a:lnTo>
                    <a:pt x="2775569" y="294911"/>
                  </a:lnTo>
                  <a:lnTo>
                    <a:pt x="2733850" y="311300"/>
                  </a:lnTo>
                  <a:lnTo>
                    <a:pt x="2692291" y="328120"/>
                  </a:lnTo>
                  <a:lnTo>
                    <a:pt x="2650898" y="345369"/>
                  </a:lnTo>
                  <a:lnTo>
                    <a:pt x="2609673" y="363047"/>
                  </a:lnTo>
                  <a:lnTo>
                    <a:pt x="2568619" y="381152"/>
                  </a:lnTo>
                  <a:lnTo>
                    <a:pt x="2527742" y="399684"/>
                  </a:lnTo>
                  <a:lnTo>
                    <a:pt x="2487043" y="418642"/>
                  </a:lnTo>
                  <a:lnTo>
                    <a:pt x="2446528" y="438024"/>
                  </a:lnTo>
                  <a:lnTo>
                    <a:pt x="2406200" y="457830"/>
                  </a:lnTo>
                  <a:lnTo>
                    <a:pt x="2366062" y="478058"/>
                  </a:lnTo>
                  <a:lnTo>
                    <a:pt x="2326118" y="498709"/>
                  </a:lnTo>
                  <a:lnTo>
                    <a:pt x="2286372" y="519779"/>
                  </a:lnTo>
                  <a:lnTo>
                    <a:pt x="2246827" y="541270"/>
                  </a:lnTo>
                  <a:lnTo>
                    <a:pt x="2207488" y="563179"/>
                  </a:lnTo>
                  <a:lnTo>
                    <a:pt x="2168358" y="585506"/>
                  </a:lnTo>
                  <a:lnTo>
                    <a:pt x="2129440" y="608250"/>
                  </a:lnTo>
                  <a:lnTo>
                    <a:pt x="2090738" y="631409"/>
                  </a:lnTo>
                  <a:lnTo>
                    <a:pt x="2052257" y="654983"/>
                  </a:lnTo>
                  <a:lnTo>
                    <a:pt x="2013999" y="678971"/>
                  </a:lnTo>
                  <a:lnTo>
                    <a:pt x="1975969" y="703371"/>
                  </a:lnTo>
                  <a:lnTo>
                    <a:pt x="1938169" y="728183"/>
                  </a:lnTo>
                  <a:lnTo>
                    <a:pt x="1900605" y="753406"/>
                  </a:lnTo>
                  <a:lnTo>
                    <a:pt x="1863279" y="779039"/>
                  </a:lnTo>
                  <a:lnTo>
                    <a:pt x="1826195" y="805080"/>
                  </a:lnTo>
                  <a:lnTo>
                    <a:pt x="1789357" y="831530"/>
                  </a:lnTo>
                  <a:lnTo>
                    <a:pt x="1752768" y="858386"/>
                  </a:lnTo>
                  <a:lnTo>
                    <a:pt x="1716433" y="885648"/>
                  </a:lnTo>
                  <a:lnTo>
                    <a:pt x="1680354" y="913314"/>
                  </a:lnTo>
                  <a:lnTo>
                    <a:pt x="1644536" y="941385"/>
                  </a:lnTo>
                  <a:lnTo>
                    <a:pt x="1608983" y="969858"/>
                  </a:lnTo>
                  <a:lnTo>
                    <a:pt x="1573697" y="998734"/>
                  </a:lnTo>
                  <a:lnTo>
                    <a:pt x="1538684" y="1028010"/>
                  </a:lnTo>
                  <a:lnTo>
                    <a:pt x="1503945" y="1057686"/>
                  </a:lnTo>
                  <a:lnTo>
                    <a:pt x="1469486" y="1087761"/>
                  </a:lnTo>
                  <a:lnTo>
                    <a:pt x="1435309" y="1118233"/>
                  </a:lnTo>
                  <a:lnTo>
                    <a:pt x="1401419" y="1149103"/>
                  </a:lnTo>
                  <a:lnTo>
                    <a:pt x="1367820" y="1180369"/>
                  </a:lnTo>
                  <a:lnTo>
                    <a:pt x="1334514" y="1212029"/>
                  </a:lnTo>
                  <a:lnTo>
                    <a:pt x="1301505" y="1244084"/>
                  </a:lnTo>
                  <a:lnTo>
                    <a:pt x="1268798" y="1276531"/>
                  </a:lnTo>
                  <a:lnTo>
                    <a:pt x="1236396" y="1309371"/>
                  </a:lnTo>
                  <a:lnTo>
                    <a:pt x="1204302" y="1342601"/>
                  </a:lnTo>
                  <a:lnTo>
                    <a:pt x="1172521" y="1376221"/>
                  </a:lnTo>
                  <a:lnTo>
                    <a:pt x="1141056" y="1410230"/>
                  </a:lnTo>
                  <a:lnTo>
                    <a:pt x="1109910" y="1444628"/>
                  </a:lnTo>
                  <a:lnTo>
                    <a:pt x="1079088" y="1479412"/>
                  </a:lnTo>
                  <a:lnTo>
                    <a:pt x="1048593" y="1514582"/>
                  </a:lnTo>
                  <a:lnTo>
                    <a:pt x="1018429" y="1550138"/>
                  </a:lnTo>
                  <a:lnTo>
                    <a:pt x="988599" y="1586077"/>
                  </a:lnTo>
                  <a:lnTo>
                    <a:pt x="959107" y="1622399"/>
                  </a:lnTo>
                  <a:lnTo>
                    <a:pt x="929958" y="1659104"/>
                  </a:lnTo>
                  <a:lnTo>
                    <a:pt x="901154" y="1696190"/>
                  </a:lnTo>
                  <a:lnTo>
                    <a:pt x="872699" y="1733655"/>
                  </a:lnTo>
                  <a:lnTo>
                    <a:pt x="844597" y="1771500"/>
                  </a:lnTo>
                  <a:lnTo>
                    <a:pt x="816852" y="1809723"/>
                  </a:lnTo>
                  <a:lnTo>
                    <a:pt x="789467" y="1848323"/>
                  </a:lnTo>
                  <a:lnTo>
                    <a:pt x="762446" y="1887299"/>
                  </a:lnTo>
                  <a:lnTo>
                    <a:pt x="735793" y="1926650"/>
                  </a:lnTo>
                  <a:lnTo>
                    <a:pt x="709512" y="1966375"/>
                  </a:lnTo>
                  <a:lnTo>
                    <a:pt x="683605" y="2006474"/>
                  </a:lnTo>
                  <a:lnTo>
                    <a:pt x="658077" y="2046944"/>
                  </a:lnTo>
                  <a:lnTo>
                    <a:pt x="632932" y="2087786"/>
                  </a:lnTo>
                  <a:lnTo>
                    <a:pt x="608173" y="2128998"/>
                  </a:lnTo>
                  <a:lnTo>
                    <a:pt x="583804" y="2170579"/>
                  </a:lnTo>
                  <a:lnTo>
                    <a:pt x="559730" y="2212705"/>
                  </a:lnTo>
                  <a:lnTo>
                    <a:pt x="536178" y="2254985"/>
                  </a:lnTo>
                  <a:lnTo>
                    <a:pt x="513147" y="2297416"/>
                  </a:lnTo>
                  <a:lnTo>
                    <a:pt x="490637" y="2339994"/>
                  </a:lnTo>
                  <a:lnTo>
                    <a:pt x="468647" y="2382714"/>
                  </a:lnTo>
                  <a:lnTo>
                    <a:pt x="447174" y="2425574"/>
                  </a:lnTo>
                  <a:lnTo>
                    <a:pt x="426220" y="2468569"/>
                  </a:lnTo>
                  <a:lnTo>
                    <a:pt x="405781" y="2511696"/>
                  </a:lnTo>
                  <a:lnTo>
                    <a:pt x="385858" y="2554950"/>
                  </a:lnTo>
                  <a:lnTo>
                    <a:pt x="366450" y="2598329"/>
                  </a:lnTo>
                  <a:lnTo>
                    <a:pt x="347554" y="2641829"/>
                  </a:lnTo>
                  <a:lnTo>
                    <a:pt x="329172" y="2685445"/>
                  </a:lnTo>
                  <a:lnTo>
                    <a:pt x="311300" y="2729174"/>
                  </a:lnTo>
                  <a:lnTo>
                    <a:pt x="293939" y="2773012"/>
                  </a:lnTo>
                  <a:lnTo>
                    <a:pt x="277087" y="2816955"/>
                  </a:lnTo>
                  <a:lnTo>
                    <a:pt x="260744" y="2861000"/>
                  </a:lnTo>
                  <a:lnTo>
                    <a:pt x="244908" y="2905143"/>
                  </a:lnTo>
                  <a:lnTo>
                    <a:pt x="229578" y="2949380"/>
                  </a:lnTo>
                  <a:lnTo>
                    <a:pt x="214754" y="2993708"/>
                  </a:lnTo>
                  <a:lnTo>
                    <a:pt x="200434" y="3038122"/>
                  </a:lnTo>
                  <a:lnTo>
                    <a:pt x="186617" y="3082619"/>
                  </a:lnTo>
                  <a:lnTo>
                    <a:pt x="173302" y="3127194"/>
                  </a:lnTo>
                  <a:lnTo>
                    <a:pt x="160489" y="3171845"/>
                  </a:lnTo>
                  <a:lnTo>
                    <a:pt x="148176" y="3216568"/>
                  </a:lnTo>
                  <a:lnTo>
                    <a:pt x="136363" y="3261358"/>
                  </a:lnTo>
                  <a:lnTo>
                    <a:pt x="125047" y="3306213"/>
                  </a:lnTo>
                  <a:lnTo>
                    <a:pt x="114229" y="3351127"/>
                  </a:lnTo>
                  <a:lnTo>
                    <a:pt x="103908" y="3396099"/>
                  </a:lnTo>
                  <a:lnTo>
                    <a:pt x="94081" y="3441122"/>
                  </a:lnTo>
                  <a:lnTo>
                    <a:pt x="84749" y="3486195"/>
                  </a:lnTo>
                  <a:lnTo>
                    <a:pt x="75910" y="3531313"/>
                  </a:lnTo>
                  <a:lnTo>
                    <a:pt x="67563" y="3576473"/>
                  </a:lnTo>
                  <a:lnTo>
                    <a:pt x="59707" y="3621670"/>
                  </a:lnTo>
                  <a:lnTo>
                    <a:pt x="52342" y="3666901"/>
                  </a:lnTo>
                  <a:lnTo>
                    <a:pt x="45465" y="3712162"/>
                  </a:lnTo>
                  <a:lnTo>
                    <a:pt x="39077" y="3757450"/>
                  </a:lnTo>
                  <a:lnTo>
                    <a:pt x="33176" y="3802760"/>
                  </a:lnTo>
                  <a:lnTo>
                    <a:pt x="27762" y="3848089"/>
                  </a:lnTo>
                  <a:lnTo>
                    <a:pt x="22832" y="3893433"/>
                  </a:lnTo>
                  <a:lnTo>
                    <a:pt x="18387" y="3938789"/>
                  </a:lnTo>
                  <a:lnTo>
                    <a:pt x="14425" y="3984152"/>
                  </a:lnTo>
                  <a:lnTo>
                    <a:pt x="10945" y="4029519"/>
                  </a:lnTo>
                  <a:lnTo>
                    <a:pt x="7946" y="4074886"/>
                  </a:lnTo>
                  <a:lnTo>
                    <a:pt x="5427" y="4120250"/>
                  </a:lnTo>
                  <a:lnTo>
                    <a:pt x="3387" y="4165606"/>
                  </a:lnTo>
                  <a:lnTo>
                    <a:pt x="1826" y="4210950"/>
                  </a:lnTo>
                  <a:lnTo>
                    <a:pt x="741" y="4256280"/>
                  </a:lnTo>
                  <a:lnTo>
                    <a:pt x="133" y="4301591"/>
                  </a:lnTo>
                  <a:lnTo>
                    <a:pt x="0" y="4346880"/>
                  </a:lnTo>
                  <a:lnTo>
                    <a:pt x="340" y="4392142"/>
                  </a:lnTo>
                  <a:lnTo>
                    <a:pt x="1154" y="4437374"/>
                  </a:lnTo>
                  <a:lnTo>
                    <a:pt x="2440" y="4482573"/>
                  </a:lnTo>
                  <a:lnTo>
                    <a:pt x="4197" y="4527733"/>
                  </a:lnTo>
                  <a:lnTo>
                    <a:pt x="6424" y="4572853"/>
                  </a:lnTo>
                  <a:lnTo>
                    <a:pt x="9120" y="4617928"/>
                  </a:lnTo>
                  <a:lnTo>
                    <a:pt x="12285" y="4662953"/>
                  </a:lnTo>
                  <a:lnTo>
                    <a:pt x="15916" y="4707927"/>
                  </a:lnTo>
                  <a:lnTo>
                    <a:pt x="20013" y="4752843"/>
                  </a:lnTo>
                  <a:lnTo>
                    <a:pt x="24575" y="4797700"/>
                  </a:lnTo>
                  <a:lnTo>
                    <a:pt x="29601" y="4842493"/>
                  </a:lnTo>
                  <a:lnTo>
                    <a:pt x="35091" y="4887218"/>
                  </a:lnTo>
                  <a:lnTo>
                    <a:pt x="41042" y="4931872"/>
                  </a:lnTo>
                  <a:lnTo>
                    <a:pt x="47454" y="4976451"/>
                  </a:lnTo>
                  <a:lnTo>
                    <a:pt x="54326" y="5020950"/>
                  </a:lnTo>
                  <a:lnTo>
                    <a:pt x="61657" y="5065367"/>
                  </a:lnTo>
                  <a:lnTo>
                    <a:pt x="69447" y="5109698"/>
                  </a:lnTo>
                  <a:lnTo>
                    <a:pt x="77693" y="5153939"/>
                  </a:lnTo>
                  <a:lnTo>
                    <a:pt x="86395" y="5198085"/>
                  </a:lnTo>
                  <a:lnTo>
                    <a:pt x="95552" y="5242134"/>
                  </a:lnTo>
                  <a:lnTo>
                    <a:pt x="105162" y="5286081"/>
                  </a:lnTo>
                  <a:lnTo>
                    <a:pt x="115226" y="5329923"/>
                  </a:lnTo>
                  <a:lnTo>
                    <a:pt x="125742" y="5373656"/>
                  </a:lnTo>
                  <a:lnTo>
                    <a:pt x="136709" y="5417277"/>
                  </a:lnTo>
                  <a:lnTo>
                    <a:pt x="148125" y="5460780"/>
                  </a:lnTo>
                  <a:lnTo>
                    <a:pt x="159990" y="5504164"/>
                  </a:lnTo>
                  <a:lnTo>
                    <a:pt x="172304" y="5547423"/>
                  </a:lnTo>
                  <a:lnTo>
                    <a:pt x="185064" y="5590555"/>
                  </a:lnTo>
                  <a:lnTo>
                    <a:pt x="198270" y="5633555"/>
                  </a:lnTo>
                  <a:lnTo>
                    <a:pt x="211921" y="5676420"/>
                  </a:lnTo>
                  <a:lnTo>
                    <a:pt x="226015" y="5719146"/>
                  </a:lnTo>
                  <a:lnTo>
                    <a:pt x="240553" y="5761728"/>
                  </a:lnTo>
                  <a:lnTo>
                    <a:pt x="255532" y="5804165"/>
                  </a:lnTo>
                  <a:lnTo>
                    <a:pt x="270953" y="5846450"/>
                  </a:lnTo>
                  <a:lnTo>
                    <a:pt x="286813" y="5888582"/>
                  </a:lnTo>
                  <a:lnTo>
                    <a:pt x="303112" y="5930556"/>
                  </a:lnTo>
                  <a:lnTo>
                    <a:pt x="319848" y="5972368"/>
                  </a:lnTo>
                  <a:lnTo>
                    <a:pt x="337022" y="6014015"/>
                  </a:lnTo>
                  <a:lnTo>
                    <a:pt x="354631" y="6055492"/>
                  </a:lnTo>
                  <a:lnTo>
                    <a:pt x="372675" y="6096797"/>
                  </a:lnTo>
                  <a:lnTo>
                    <a:pt x="391153" y="6137925"/>
                  </a:lnTo>
                  <a:lnTo>
                    <a:pt x="410063" y="6178873"/>
                  </a:lnTo>
                  <a:lnTo>
                    <a:pt x="429406" y="6219636"/>
                  </a:lnTo>
                  <a:lnTo>
                    <a:pt x="449179" y="6260211"/>
                  </a:lnTo>
                  <a:lnTo>
                    <a:pt x="469382" y="6300595"/>
                  </a:lnTo>
                  <a:lnTo>
                    <a:pt x="490013" y="6340783"/>
                  </a:lnTo>
                  <a:lnTo>
                    <a:pt x="511072" y="6380772"/>
                  </a:lnTo>
                  <a:lnTo>
                    <a:pt x="532558" y="6420557"/>
                  </a:lnTo>
                  <a:lnTo>
                    <a:pt x="554470" y="6460136"/>
                  </a:lnTo>
                  <a:lnTo>
                    <a:pt x="576807" y="6499505"/>
                  </a:lnTo>
                  <a:lnTo>
                    <a:pt x="599567" y="6538659"/>
                  </a:lnTo>
                  <a:lnTo>
                    <a:pt x="622749" y="6577595"/>
                  </a:lnTo>
                  <a:lnTo>
                    <a:pt x="646354" y="6616309"/>
                  </a:lnTo>
                  <a:lnTo>
                    <a:pt x="670379" y="6654798"/>
                  </a:lnTo>
                  <a:lnTo>
                    <a:pt x="694824" y="6693057"/>
                  </a:lnTo>
                  <a:lnTo>
                    <a:pt x="719687" y="6731083"/>
                  </a:lnTo>
                  <a:lnTo>
                    <a:pt x="744968" y="6768873"/>
                  </a:lnTo>
                  <a:lnTo>
                    <a:pt x="770666" y="6806421"/>
                  </a:lnTo>
                  <a:lnTo>
                    <a:pt x="796780" y="6843725"/>
                  </a:lnTo>
                  <a:lnTo>
                    <a:pt x="823308" y="6880782"/>
                  </a:lnTo>
                  <a:lnTo>
                    <a:pt x="850249" y="6917586"/>
                  </a:lnTo>
                  <a:lnTo>
                    <a:pt x="877603" y="6954134"/>
                  </a:lnTo>
                  <a:lnTo>
                    <a:pt x="905369" y="6990423"/>
                  </a:lnTo>
                  <a:lnTo>
                    <a:pt x="933546" y="7026449"/>
                  </a:lnTo>
                  <a:lnTo>
                    <a:pt x="961499" y="7061417"/>
                  </a:lnTo>
                </a:path>
                <a:path w="7069455" h="7061834">
                  <a:moveTo>
                    <a:pt x="7068847" y="955891"/>
                  </a:moveTo>
                  <a:lnTo>
                    <a:pt x="7033545" y="927916"/>
                  </a:lnTo>
                  <a:lnTo>
                    <a:pt x="6996203" y="898982"/>
                  </a:lnTo>
                  <a:lnTo>
                    <a:pt x="6958475" y="870401"/>
                  </a:lnTo>
                  <a:lnTo>
                    <a:pt x="6920361" y="842177"/>
                  </a:lnTo>
                  <a:lnTo>
                    <a:pt x="6881863" y="814314"/>
                  </a:lnTo>
                  <a:lnTo>
                    <a:pt x="6842981" y="786816"/>
                  </a:lnTo>
                  <a:lnTo>
                    <a:pt x="6803717" y="759687"/>
                  </a:lnTo>
                  <a:lnTo>
                    <a:pt x="6764072" y="732929"/>
                  </a:lnTo>
                  <a:lnTo>
                    <a:pt x="6724046" y="706548"/>
                  </a:lnTo>
                  <a:lnTo>
                    <a:pt x="6683641" y="680547"/>
                  </a:lnTo>
                  <a:lnTo>
                    <a:pt x="6642858" y="654929"/>
                  </a:lnTo>
                  <a:lnTo>
                    <a:pt x="6601697" y="629698"/>
                  </a:lnTo>
                  <a:lnTo>
                    <a:pt x="6560160" y="604858"/>
                  </a:lnTo>
                  <a:lnTo>
                    <a:pt x="6518248" y="580414"/>
                  </a:lnTo>
                </a:path>
              </a:pathLst>
            </a:custGeom>
            <a:ln w="38100">
              <a:solidFill>
                <a:srgbClr val="FFFFFF"/>
              </a:solidFill>
            </a:ln>
          </p:spPr>
          <p:txBody>
            <a:bodyPr wrap="square" lIns="0" tIns="0" rIns="0" bIns="0" rtlCol="0"/>
            <a:lstStyle/>
            <a:p>
              <a:endParaRPr/>
            </a:p>
          </p:txBody>
        </p:sp>
        <p:sp>
          <p:nvSpPr>
            <p:cNvPr id="77" name="object 30"/>
            <p:cNvSpPr/>
            <p:nvPr userDrawn="1"/>
          </p:nvSpPr>
          <p:spPr>
            <a:xfrm>
              <a:off x="12041354" y="6104858"/>
              <a:ext cx="8297545" cy="6153785"/>
            </a:xfrm>
            <a:custGeom>
              <a:avLst/>
              <a:gdLst/>
              <a:ahLst/>
              <a:cxnLst/>
              <a:rect l="l" t="t" r="r" b="b"/>
              <a:pathLst>
                <a:path w="8297544" h="6153784">
                  <a:moveTo>
                    <a:pt x="6684390" y="598109"/>
                  </a:moveTo>
                  <a:lnTo>
                    <a:pt x="6642246" y="574066"/>
                  </a:lnTo>
                  <a:lnTo>
                    <a:pt x="6599952" y="550532"/>
                  </a:lnTo>
                  <a:lnTo>
                    <a:pt x="6557511" y="527505"/>
                  </a:lnTo>
                  <a:lnTo>
                    <a:pt x="6514927" y="504984"/>
                  </a:lnTo>
                  <a:lnTo>
                    <a:pt x="6472202" y="482970"/>
                  </a:lnTo>
                  <a:lnTo>
                    <a:pt x="6429341" y="461459"/>
                  </a:lnTo>
                  <a:lnTo>
                    <a:pt x="6386348" y="440453"/>
                  </a:lnTo>
                  <a:lnTo>
                    <a:pt x="6343225" y="419948"/>
                  </a:lnTo>
                  <a:lnTo>
                    <a:pt x="6299976" y="399946"/>
                  </a:lnTo>
                  <a:lnTo>
                    <a:pt x="6256605" y="380444"/>
                  </a:lnTo>
                  <a:lnTo>
                    <a:pt x="6213116" y="361442"/>
                  </a:lnTo>
                  <a:lnTo>
                    <a:pt x="6169512" y="342939"/>
                  </a:lnTo>
                  <a:lnTo>
                    <a:pt x="6125796" y="324934"/>
                  </a:lnTo>
                  <a:lnTo>
                    <a:pt x="6081973" y="307426"/>
                  </a:lnTo>
                  <a:lnTo>
                    <a:pt x="6038045" y="290414"/>
                  </a:lnTo>
                  <a:lnTo>
                    <a:pt x="5994017" y="273896"/>
                  </a:lnTo>
                  <a:lnTo>
                    <a:pt x="5949892" y="257873"/>
                  </a:lnTo>
                  <a:lnTo>
                    <a:pt x="5905673" y="242343"/>
                  </a:lnTo>
                  <a:lnTo>
                    <a:pt x="5861364" y="227304"/>
                  </a:lnTo>
                  <a:lnTo>
                    <a:pt x="5816969" y="212757"/>
                  </a:lnTo>
                  <a:lnTo>
                    <a:pt x="5772490" y="198701"/>
                  </a:lnTo>
                  <a:lnTo>
                    <a:pt x="5727933" y="185133"/>
                  </a:lnTo>
                  <a:lnTo>
                    <a:pt x="5683300" y="172054"/>
                  </a:lnTo>
                  <a:lnTo>
                    <a:pt x="5638595" y="159462"/>
                  </a:lnTo>
                  <a:lnTo>
                    <a:pt x="5593821" y="147357"/>
                  </a:lnTo>
                  <a:lnTo>
                    <a:pt x="5548982" y="135737"/>
                  </a:lnTo>
                  <a:lnTo>
                    <a:pt x="5504082" y="124601"/>
                  </a:lnTo>
                  <a:lnTo>
                    <a:pt x="5459124" y="113949"/>
                  </a:lnTo>
                  <a:lnTo>
                    <a:pt x="5414111" y="103780"/>
                  </a:lnTo>
                  <a:lnTo>
                    <a:pt x="5369048" y="94092"/>
                  </a:lnTo>
                  <a:lnTo>
                    <a:pt x="5323938" y="84885"/>
                  </a:lnTo>
                  <a:lnTo>
                    <a:pt x="5278784" y="76157"/>
                  </a:lnTo>
                  <a:lnTo>
                    <a:pt x="5233590" y="67908"/>
                  </a:lnTo>
                  <a:lnTo>
                    <a:pt x="5188360" y="60137"/>
                  </a:lnTo>
                  <a:lnTo>
                    <a:pt x="5143097" y="52843"/>
                  </a:lnTo>
                  <a:lnTo>
                    <a:pt x="5097804" y="46025"/>
                  </a:lnTo>
                  <a:lnTo>
                    <a:pt x="5052486" y="39682"/>
                  </a:lnTo>
                  <a:lnTo>
                    <a:pt x="5007146" y="33812"/>
                  </a:lnTo>
                  <a:lnTo>
                    <a:pt x="4961787" y="28416"/>
                  </a:lnTo>
                  <a:lnTo>
                    <a:pt x="4916413" y="23491"/>
                  </a:lnTo>
                  <a:lnTo>
                    <a:pt x="4871027" y="19038"/>
                  </a:lnTo>
                  <a:lnTo>
                    <a:pt x="4825634" y="15055"/>
                  </a:lnTo>
                  <a:lnTo>
                    <a:pt x="4780236" y="11541"/>
                  </a:lnTo>
                  <a:lnTo>
                    <a:pt x="4734838" y="8495"/>
                  </a:lnTo>
                  <a:lnTo>
                    <a:pt x="4689442" y="5917"/>
                  </a:lnTo>
                  <a:lnTo>
                    <a:pt x="4644053" y="3804"/>
                  </a:lnTo>
                  <a:lnTo>
                    <a:pt x="4598673" y="2158"/>
                  </a:lnTo>
                  <a:lnTo>
                    <a:pt x="4553308" y="975"/>
                  </a:lnTo>
                  <a:lnTo>
                    <a:pt x="4507959" y="256"/>
                  </a:lnTo>
                  <a:lnTo>
                    <a:pt x="4462631" y="0"/>
                  </a:lnTo>
                  <a:lnTo>
                    <a:pt x="4417327" y="204"/>
                  </a:lnTo>
                  <a:lnTo>
                    <a:pt x="4372051" y="870"/>
                  </a:lnTo>
                  <a:lnTo>
                    <a:pt x="4326806" y="1995"/>
                  </a:lnTo>
                  <a:lnTo>
                    <a:pt x="4281596" y="3579"/>
                  </a:lnTo>
                  <a:lnTo>
                    <a:pt x="4236425" y="5621"/>
                  </a:lnTo>
                  <a:lnTo>
                    <a:pt x="4191296" y="8119"/>
                  </a:lnTo>
                  <a:lnTo>
                    <a:pt x="4146212" y="11073"/>
                  </a:lnTo>
                  <a:lnTo>
                    <a:pt x="4101178" y="14482"/>
                  </a:lnTo>
                  <a:lnTo>
                    <a:pt x="4056196" y="18345"/>
                  </a:lnTo>
                  <a:lnTo>
                    <a:pt x="4011271" y="22660"/>
                  </a:lnTo>
                  <a:lnTo>
                    <a:pt x="3966406" y="27428"/>
                  </a:lnTo>
                  <a:lnTo>
                    <a:pt x="3921604" y="32647"/>
                  </a:lnTo>
                  <a:lnTo>
                    <a:pt x="3876869" y="38315"/>
                  </a:lnTo>
                  <a:lnTo>
                    <a:pt x="3832205" y="44433"/>
                  </a:lnTo>
                  <a:lnTo>
                    <a:pt x="3787615" y="50999"/>
                  </a:lnTo>
                  <a:lnTo>
                    <a:pt x="3743103" y="58012"/>
                  </a:lnTo>
                  <a:lnTo>
                    <a:pt x="3698672" y="65472"/>
                  </a:lnTo>
                  <a:lnTo>
                    <a:pt x="3654326" y="73376"/>
                  </a:lnTo>
                  <a:lnTo>
                    <a:pt x="3610068" y="81725"/>
                  </a:lnTo>
                  <a:lnTo>
                    <a:pt x="3565902" y="90517"/>
                  </a:lnTo>
                  <a:lnTo>
                    <a:pt x="3521832" y="99752"/>
                  </a:lnTo>
                  <a:lnTo>
                    <a:pt x="3477862" y="109428"/>
                  </a:lnTo>
                  <a:lnTo>
                    <a:pt x="3433993" y="119545"/>
                  </a:lnTo>
                  <a:lnTo>
                    <a:pt x="3390232" y="130101"/>
                  </a:lnTo>
                  <a:lnTo>
                    <a:pt x="3346580" y="141096"/>
                  </a:lnTo>
                  <a:lnTo>
                    <a:pt x="3303041" y="152528"/>
                  </a:lnTo>
                  <a:lnTo>
                    <a:pt x="3259620" y="164397"/>
                  </a:lnTo>
                  <a:lnTo>
                    <a:pt x="3216319" y="176702"/>
                  </a:lnTo>
                  <a:lnTo>
                    <a:pt x="3173142" y="189441"/>
                  </a:lnTo>
                  <a:lnTo>
                    <a:pt x="3130093" y="202615"/>
                  </a:lnTo>
                  <a:lnTo>
                    <a:pt x="3087175" y="216221"/>
                  </a:lnTo>
                  <a:lnTo>
                    <a:pt x="3044392" y="230259"/>
                  </a:lnTo>
                  <a:lnTo>
                    <a:pt x="3001748" y="244728"/>
                  </a:lnTo>
                  <a:lnTo>
                    <a:pt x="2959245" y="259627"/>
                  </a:lnTo>
                  <a:lnTo>
                    <a:pt x="2916888" y="274954"/>
                  </a:lnTo>
                  <a:lnTo>
                    <a:pt x="2874680" y="290710"/>
                  </a:lnTo>
                  <a:lnTo>
                    <a:pt x="2832625" y="306894"/>
                  </a:lnTo>
                  <a:lnTo>
                    <a:pt x="2790726" y="323503"/>
                  </a:lnTo>
                  <a:lnTo>
                    <a:pt x="2748987" y="340537"/>
                  </a:lnTo>
                  <a:lnTo>
                    <a:pt x="2707412" y="357996"/>
                  </a:lnTo>
                  <a:lnTo>
                    <a:pt x="2666003" y="375878"/>
                  </a:lnTo>
                  <a:lnTo>
                    <a:pt x="2624765" y="394182"/>
                  </a:lnTo>
                  <a:lnTo>
                    <a:pt x="2583701" y="412908"/>
                  </a:lnTo>
                  <a:lnTo>
                    <a:pt x="2542814" y="432054"/>
                  </a:lnTo>
                  <a:lnTo>
                    <a:pt x="2502109" y="451619"/>
                  </a:lnTo>
                  <a:lnTo>
                    <a:pt x="2461589" y="471603"/>
                  </a:lnTo>
                  <a:lnTo>
                    <a:pt x="2421257" y="492004"/>
                  </a:lnTo>
                  <a:lnTo>
                    <a:pt x="2381117" y="512822"/>
                  </a:lnTo>
                  <a:lnTo>
                    <a:pt x="2341172" y="534056"/>
                  </a:lnTo>
                  <a:lnTo>
                    <a:pt x="2301427" y="555705"/>
                  </a:lnTo>
                  <a:lnTo>
                    <a:pt x="2261884" y="577767"/>
                  </a:lnTo>
                  <a:lnTo>
                    <a:pt x="2222548" y="600241"/>
                  </a:lnTo>
                  <a:lnTo>
                    <a:pt x="2183421" y="623128"/>
                  </a:lnTo>
                  <a:lnTo>
                    <a:pt x="2144508" y="646426"/>
                  </a:lnTo>
                  <a:lnTo>
                    <a:pt x="2105811" y="670133"/>
                  </a:lnTo>
                  <a:lnTo>
                    <a:pt x="2067335" y="694249"/>
                  </a:lnTo>
                  <a:lnTo>
                    <a:pt x="2029083" y="718774"/>
                  </a:lnTo>
                  <a:lnTo>
                    <a:pt x="1991059" y="743705"/>
                  </a:lnTo>
                  <a:lnTo>
                    <a:pt x="1953266" y="769042"/>
                  </a:lnTo>
                  <a:lnTo>
                    <a:pt x="1915708" y="794785"/>
                  </a:lnTo>
                  <a:lnTo>
                    <a:pt x="1878388" y="820931"/>
                  </a:lnTo>
                  <a:lnTo>
                    <a:pt x="1841310" y="847481"/>
                  </a:lnTo>
                  <a:lnTo>
                    <a:pt x="1804477" y="874433"/>
                  </a:lnTo>
                  <a:lnTo>
                    <a:pt x="1767894" y="901787"/>
                  </a:lnTo>
                  <a:lnTo>
                    <a:pt x="1731563" y="929540"/>
                  </a:lnTo>
                  <a:lnTo>
                    <a:pt x="1695488" y="957693"/>
                  </a:lnTo>
                  <a:lnTo>
                    <a:pt x="1659673" y="986245"/>
                  </a:lnTo>
                  <a:lnTo>
                    <a:pt x="1624121" y="1015194"/>
                  </a:lnTo>
                  <a:lnTo>
                    <a:pt x="1588837" y="1044539"/>
                  </a:lnTo>
                  <a:lnTo>
                    <a:pt x="1553822" y="1074280"/>
                  </a:lnTo>
                  <a:lnTo>
                    <a:pt x="1519082" y="1104416"/>
                  </a:lnTo>
                  <a:lnTo>
                    <a:pt x="1484619" y="1134945"/>
                  </a:lnTo>
                  <a:lnTo>
                    <a:pt x="1450438" y="1165867"/>
                  </a:lnTo>
                  <a:lnTo>
                    <a:pt x="1416541" y="1197180"/>
                  </a:lnTo>
                  <a:lnTo>
                    <a:pt x="1382932" y="1228885"/>
                  </a:lnTo>
                  <a:lnTo>
                    <a:pt x="1349616" y="1260979"/>
                  </a:lnTo>
                  <a:lnTo>
                    <a:pt x="1316595" y="1293462"/>
                  </a:lnTo>
                  <a:lnTo>
                    <a:pt x="1283872" y="1326333"/>
                  </a:lnTo>
                  <a:lnTo>
                    <a:pt x="1251453" y="1359591"/>
                  </a:lnTo>
                  <a:lnTo>
                    <a:pt x="1219339" y="1393234"/>
                  </a:lnTo>
                  <a:lnTo>
                    <a:pt x="1187536" y="1427263"/>
                  </a:lnTo>
                  <a:lnTo>
                    <a:pt x="1156045" y="1461676"/>
                  </a:lnTo>
                  <a:lnTo>
                    <a:pt x="1124871" y="1496472"/>
                  </a:lnTo>
                  <a:lnTo>
                    <a:pt x="1094018" y="1531651"/>
                  </a:lnTo>
                  <a:lnTo>
                    <a:pt x="1063489" y="1567210"/>
                  </a:lnTo>
                  <a:lnTo>
                    <a:pt x="1033287" y="1603150"/>
                  </a:lnTo>
                  <a:lnTo>
                    <a:pt x="1003417" y="1639469"/>
                  </a:lnTo>
                  <a:lnTo>
                    <a:pt x="973881" y="1676166"/>
                  </a:lnTo>
                  <a:lnTo>
                    <a:pt x="944683" y="1713240"/>
                  </a:lnTo>
                  <a:lnTo>
                    <a:pt x="915828" y="1750692"/>
                  </a:lnTo>
                  <a:lnTo>
                    <a:pt x="887317" y="1788518"/>
                  </a:lnTo>
                  <a:lnTo>
                    <a:pt x="859156" y="1826719"/>
                  </a:lnTo>
                  <a:lnTo>
                    <a:pt x="831347" y="1865294"/>
                  </a:lnTo>
                  <a:lnTo>
                    <a:pt x="803894" y="1904241"/>
                  </a:lnTo>
                  <a:lnTo>
                    <a:pt x="776801" y="1943560"/>
                  </a:lnTo>
                  <a:lnTo>
                    <a:pt x="750071" y="1983249"/>
                  </a:lnTo>
                  <a:lnTo>
                    <a:pt x="723708" y="2023309"/>
                  </a:lnTo>
                  <a:lnTo>
                    <a:pt x="697715" y="2063737"/>
                  </a:lnTo>
                  <a:lnTo>
                    <a:pt x="672097" y="2104532"/>
                  </a:lnTo>
                  <a:lnTo>
                    <a:pt x="646856" y="2145695"/>
                  </a:lnTo>
                  <a:lnTo>
                    <a:pt x="621995" y="2187224"/>
                  </a:lnTo>
                  <a:lnTo>
                    <a:pt x="597520" y="2229117"/>
                  </a:lnTo>
                  <a:lnTo>
                    <a:pt x="573492" y="2271270"/>
                  </a:lnTo>
                  <a:lnTo>
                    <a:pt x="549973" y="2313573"/>
                  </a:lnTo>
                  <a:lnTo>
                    <a:pt x="526961" y="2356023"/>
                  </a:lnTo>
                  <a:lnTo>
                    <a:pt x="504456" y="2398617"/>
                  </a:lnTo>
                  <a:lnTo>
                    <a:pt x="482455" y="2441351"/>
                  </a:lnTo>
                  <a:lnTo>
                    <a:pt x="460960" y="2484221"/>
                  </a:lnTo>
                  <a:lnTo>
                    <a:pt x="439967" y="2527224"/>
                  </a:lnTo>
                  <a:lnTo>
                    <a:pt x="419477" y="2570357"/>
                  </a:lnTo>
                  <a:lnTo>
                    <a:pt x="399489" y="2613616"/>
                  </a:lnTo>
                  <a:lnTo>
                    <a:pt x="380001" y="2656996"/>
                  </a:lnTo>
                  <a:lnTo>
                    <a:pt x="361013" y="2700496"/>
                  </a:lnTo>
                  <a:lnTo>
                    <a:pt x="342524" y="2744110"/>
                  </a:lnTo>
                  <a:lnTo>
                    <a:pt x="324532" y="2787836"/>
                  </a:lnTo>
                  <a:lnTo>
                    <a:pt x="307037" y="2831670"/>
                  </a:lnTo>
                  <a:lnTo>
                    <a:pt x="290038" y="2875608"/>
                  </a:lnTo>
                  <a:lnTo>
                    <a:pt x="273534" y="2919647"/>
                  </a:lnTo>
                  <a:lnTo>
                    <a:pt x="257524" y="2963783"/>
                  </a:lnTo>
                  <a:lnTo>
                    <a:pt x="242006" y="3008013"/>
                  </a:lnTo>
                  <a:lnTo>
                    <a:pt x="226981" y="3052333"/>
                  </a:lnTo>
                  <a:lnTo>
                    <a:pt x="212447" y="3096740"/>
                  </a:lnTo>
                  <a:lnTo>
                    <a:pt x="198402" y="3141229"/>
                  </a:lnTo>
                  <a:lnTo>
                    <a:pt x="184847" y="3185798"/>
                  </a:lnTo>
                  <a:lnTo>
                    <a:pt x="171780" y="3230443"/>
                  </a:lnTo>
                  <a:lnTo>
                    <a:pt x="159200" y="3275160"/>
                  </a:lnTo>
                  <a:lnTo>
                    <a:pt x="147107" y="3319945"/>
                  </a:lnTo>
                  <a:lnTo>
                    <a:pt x="135499" y="3364796"/>
                  </a:lnTo>
                  <a:lnTo>
                    <a:pt x="124375" y="3409708"/>
                  </a:lnTo>
                  <a:lnTo>
                    <a:pt x="113734" y="3454678"/>
                  </a:lnTo>
                  <a:lnTo>
                    <a:pt x="103576" y="3499702"/>
                  </a:lnTo>
                  <a:lnTo>
                    <a:pt x="93899" y="3544778"/>
                  </a:lnTo>
                  <a:lnTo>
                    <a:pt x="84703" y="3589900"/>
                  </a:lnTo>
                  <a:lnTo>
                    <a:pt x="75986" y="3635067"/>
                  </a:lnTo>
                  <a:lnTo>
                    <a:pt x="67748" y="3680273"/>
                  </a:lnTo>
                  <a:lnTo>
                    <a:pt x="59988" y="3725516"/>
                  </a:lnTo>
                  <a:lnTo>
                    <a:pt x="52704" y="3770792"/>
                  </a:lnTo>
                  <a:lnTo>
                    <a:pt x="45896" y="3816097"/>
                  </a:lnTo>
                  <a:lnTo>
                    <a:pt x="39563" y="3861428"/>
                  </a:lnTo>
                  <a:lnTo>
                    <a:pt x="33704" y="3906781"/>
                  </a:lnTo>
                  <a:lnTo>
                    <a:pt x="28317" y="3952153"/>
                  </a:lnTo>
                  <a:lnTo>
                    <a:pt x="23402" y="3997540"/>
                  </a:lnTo>
                  <a:lnTo>
                    <a:pt x="18959" y="4042939"/>
                  </a:lnTo>
                  <a:lnTo>
                    <a:pt x="14985" y="4088346"/>
                  </a:lnTo>
                  <a:lnTo>
                    <a:pt x="11480" y="4133757"/>
                  </a:lnTo>
                  <a:lnTo>
                    <a:pt x="8443" y="4179169"/>
                  </a:lnTo>
                  <a:lnTo>
                    <a:pt x="5874" y="4224578"/>
                  </a:lnTo>
                  <a:lnTo>
                    <a:pt x="3771" y="4269981"/>
                  </a:lnTo>
                  <a:lnTo>
                    <a:pt x="2132" y="4315374"/>
                  </a:lnTo>
                  <a:lnTo>
                    <a:pt x="958" y="4360753"/>
                  </a:lnTo>
                  <a:lnTo>
                    <a:pt x="248" y="4406116"/>
                  </a:lnTo>
                  <a:lnTo>
                    <a:pt x="0" y="4451458"/>
                  </a:lnTo>
                  <a:lnTo>
                    <a:pt x="213" y="4496776"/>
                  </a:lnTo>
                  <a:lnTo>
                    <a:pt x="886" y="4542066"/>
                  </a:lnTo>
                  <a:lnTo>
                    <a:pt x="2019" y="4587324"/>
                  </a:lnTo>
                  <a:lnTo>
                    <a:pt x="3610" y="4632548"/>
                  </a:lnTo>
                  <a:lnTo>
                    <a:pt x="5659" y="4677734"/>
                  </a:lnTo>
                  <a:lnTo>
                    <a:pt x="8165" y="4722877"/>
                  </a:lnTo>
                  <a:lnTo>
                    <a:pt x="11126" y="4767975"/>
                  </a:lnTo>
                  <a:lnTo>
                    <a:pt x="14542" y="4813024"/>
                  </a:lnTo>
                  <a:lnTo>
                    <a:pt x="18412" y="4858020"/>
                  </a:lnTo>
                  <a:lnTo>
                    <a:pt x="22734" y="4902960"/>
                  </a:lnTo>
                  <a:lnTo>
                    <a:pt x="27508" y="4947840"/>
                  </a:lnTo>
                  <a:lnTo>
                    <a:pt x="32733" y="4992656"/>
                  </a:lnTo>
                  <a:lnTo>
                    <a:pt x="38408" y="5037406"/>
                  </a:lnTo>
                  <a:lnTo>
                    <a:pt x="44532" y="5082085"/>
                  </a:lnTo>
                  <a:lnTo>
                    <a:pt x="51104" y="5126690"/>
                  </a:lnTo>
                  <a:lnTo>
                    <a:pt x="58123" y="5171217"/>
                  </a:lnTo>
                  <a:lnTo>
                    <a:pt x="65588" y="5215663"/>
                  </a:lnTo>
                  <a:lnTo>
                    <a:pt x="73498" y="5260024"/>
                  </a:lnTo>
                  <a:lnTo>
                    <a:pt x="81852" y="5304297"/>
                  </a:lnTo>
                  <a:lnTo>
                    <a:pt x="90650" y="5348477"/>
                  </a:lnTo>
                  <a:lnTo>
                    <a:pt x="99890" y="5392562"/>
                  </a:lnTo>
                  <a:lnTo>
                    <a:pt x="109571" y="5436548"/>
                  </a:lnTo>
                  <a:lnTo>
                    <a:pt x="119692" y="5480432"/>
                  </a:lnTo>
                  <a:lnTo>
                    <a:pt x="130253" y="5524209"/>
                  </a:lnTo>
                  <a:lnTo>
                    <a:pt x="141252" y="5567876"/>
                  </a:lnTo>
                  <a:lnTo>
                    <a:pt x="152688" y="5611430"/>
                  </a:lnTo>
                  <a:lnTo>
                    <a:pt x="164561" y="5654867"/>
                  </a:lnTo>
                  <a:lnTo>
                    <a:pt x="176870" y="5698183"/>
                  </a:lnTo>
                  <a:lnTo>
                    <a:pt x="189613" y="5741375"/>
                  </a:lnTo>
                  <a:lnTo>
                    <a:pt x="202790" y="5784440"/>
                  </a:lnTo>
                  <a:lnTo>
                    <a:pt x="216399" y="5827373"/>
                  </a:lnTo>
                  <a:lnTo>
                    <a:pt x="230441" y="5870171"/>
                  </a:lnTo>
                  <a:lnTo>
                    <a:pt x="244913" y="5912831"/>
                  </a:lnTo>
                  <a:lnTo>
                    <a:pt x="259814" y="5955350"/>
                  </a:lnTo>
                  <a:lnTo>
                    <a:pt x="275145" y="5997722"/>
                  </a:lnTo>
                  <a:lnTo>
                    <a:pt x="290904" y="6039946"/>
                  </a:lnTo>
                  <a:lnTo>
                    <a:pt x="307089" y="6082017"/>
                  </a:lnTo>
                  <a:lnTo>
                    <a:pt x="323701" y="6123931"/>
                  </a:lnTo>
                  <a:lnTo>
                    <a:pt x="335643" y="6153200"/>
                  </a:lnTo>
                </a:path>
                <a:path w="8297544" h="6153784">
                  <a:moveTo>
                    <a:pt x="8297531" y="2197393"/>
                  </a:moveTo>
                  <a:lnTo>
                    <a:pt x="8266865" y="2145860"/>
                  </a:lnTo>
                  <a:lnTo>
                    <a:pt x="8243158" y="2107147"/>
                  </a:lnTo>
                  <a:lnTo>
                    <a:pt x="8219042" y="2068655"/>
                  </a:lnTo>
                  <a:lnTo>
                    <a:pt x="8194519" y="2030387"/>
                  </a:lnTo>
                  <a:lnTo>
                    <a:pt x="8169588" y="1992347"/>
                  </a:lnTo>
                  <a:lnTo>
                    <a:pt x="8144252" y="1954537"/>
                  </a:lnTo>
                  <a:lnTo>
                    <a:pt x="8118511" y="1916963"/>
                  </a:lnTo>
                  <a:lnTo>
                    <a:pt x="8092366" y="1879627"/>
                  </a:lnTo>
                  <a:lnTo>
                    <a:pt x="8065818" y="1842533"/>
                  </a:lnTo>
                  <a:lnTo>
                    <a:pt x="8038867" y="1805684"/>
                  </a:lnTo>
                  <a:lnTo>
                    <a:pt x="8011516" y="1769084"/>
                  </a:lnTo>
                  <a:lnTo>
                    <a:pt x="7983765" y="1732737"/>
                  </a:lnTo>
                  <a:lnTo>
                    <a:pt x="7955614" y="1696646"/>
                  </a:lnTo>
                  <a:lnTo>
                    <a:pt x="7927065" y="1660815"/>
                  </a:lnTo>
                  <a:lnTo>
                    <a:pt x="7898119" y="1625247"/>
                  </a:lnTo>
                  <a:lnTo>
                    <a:pt x="7868776" y="1589946"/>
                  </a:lnTo>
                  <a:lnTo>
                    <a:pt x="7839038" y="1554916"/>
                  </a:lnTo>
                  <a:lnTo>
                    <a:pt x="7808906" y="1520159"/>
                  </a:lnTo>
                  <a:lnTo>
                    <a:pt x="7778380" y="1485681"/>
                  </a:lnTo>
                  <a:lnTo>
                    <a:pt x="7747462" y="1451483"/>
                  </a:lnTo>
                  <a:lnTo>
                    <a:pt x="7716152" y="1417570"/>
                  </a:lnTo>
                  <a:lnTo>
                    <a:pt x="7684451" y="1383946"/>
                  </a:lnTo>
                  <a:lnTo>
                    <a:pt x="7652361" y="1350613"/>
                  </a:lnTo>
                  <a:lnTo>
                    <a:pt x="7619882" y="1317576"/>
                  </a:lnTo>
                  <a:lnTo>
                    <a:pt x="7587016" y="1284837"/>
                  </a:lnTo>
                  <a:lnTo>
                    <a:pt x="7553763" y="1252402"/>
                  </a:lnTo>
                  <a:lnTo>
                    <a:pt x="7520124" y="1220272"/>
                  </a:lnTo>
                  <a:lnTo>
                    <a:pt x="7486100" y="1188453"/>
                  </a:lnTo>
                  <a:lnTo>
                    <a:pt x="7451692" y="1156946"/>
                  </a:lnTo>
                  <a:lnTo>
                    <a:pt x="7416901" y="1125757"/>
                  </a:lnTo>
                  <a:lnTo>
                    <a:pt x="7381728" y="1094887"/>
                  </a:lnTo>
                  <a:lnTo>
                    <a:pt x="7346174" y="1064342"/>
                  </a:lnTo>
                  <a:lnTo>
                    <a:pt x="7310241" y="1034125"/>
                  </a:lnTo>
                  <a:lnTo>
                    <a:pt x="7273928" y="1004238"/>
                  </a:lnTo>
                  <a:lnTo>
                    <a:pt x="7237236" y="974687"/>
                  </a:lnTo>
                  <a:lnTo>
                    <a:pt x="7200168" y="945473"/>
                  </a:lnTo>
                  <a:lnTo>
                    <a:pt x="7162724" y="916602"/>
                  </a:lnTo>
                  <a:lnTo>
                    <a:pt x="7124904" y="888076"/>
                  </a:lnTo>
                  <a:lnTo>
                    <a:pt x="7086709" y="859899"/>
                  </a:lnTo>
                  <a:lnTo>
                    <a:pt x="7048142" y="832074"/>
                  </a:lnTo>
                  <a:lnTo>
                    <a:pt x="7009202" y="804606"/>
                  </a:lnTo>
                  <a:lnTo>
                    <a:pt x="6969890" y="777497"/>
                  </a:lnTo>
                  <a:lnTo>
                    <a:pt x="6930209" y="750752"/>
                  </a:lnTo>
                  <a:lnTo>
                    <a:pt x="6890157" y="724374"/>
                  </a:lnTo>
                  <a:lnTo>
                    <a:pt x="6849737" y="698365"/>
                  </a:lnTo>
                  <a:lnTo>
                    <a:pt x="6808949" y="672731"/>
                  </a:lnTo>
                  <a:lnTo>
                    <a:pt x="6767795" y="647475"/>
                  </a:lnTo>
                  <a:lnTo>
                    <a:pt x="6726275" y="622599"/>
                  </a:lnTo>
                  <a:lnTo>
                    <a:pt x="6684390" y="598109"/>
                  </a:lnTo>
                </a:path>
              </a:pathLst>
            </a:custGeom>
            <a:ln w="38100">
              <a:solidFill>
                <a:srgbClr val="FFFFFF"/>
              </a:solidFill>
            </a:ln>
          </p:spPr>
          <p:txBody>
            <a:bodyPr wrap="square" lIns="0" tIns="0" rIns="0" bIns="0" rtlCol="0"/>
            <a:lstStyle/>
            <a:p>
              <a:endParaRPr/>
            </a:p>
          </p:txBody>
        </p:sp>
        <p:sp>
          <p:nvSpPr>
            <p:cNvPr id="78" name="object 31"/>
            <p:cNvSpPr/>
            <p:nvPr userDrawn="1"/>
          </p:nvSpPr>
          <p:spPr>
            <a:xfrm>
              <a:off x="13709998" y="6396318"/>
              <a:ext cx="6629400" cy="5862320"/>
            </a:xfrm>
            <a:custGeom>
              <a:avLst/>
              <a:gdLst/>
              <a:ahLst/>
              <a:cxnLst/>
              <a:rect l="l" t="t" r="r" b="b"/>
              <a:pathLst>
                <a:path w="6629400" h="5862320">
                  <a:moveTo>
                    <a:pt x="6028090" y="546454"/>
                  </a:moveTo>
                  <a:lnTo>
                    <a:pt x="5986140" y="522363"/>
                  </a:lnTo>
                  <a:lnTo>
                    <a:pt x="5944026" y="498832"/>
                  </a:lnTo>
                  <a:lnTo>
                    <a:pt x="5901752" y="475859"/>
                  </a:lnTo>
                  <a:lnTo>
                    <a:pt x="5859324" y="453444"/>
                  </a:lnTo>
                  <a:lnTo>
                    <a:pt x="5816745" y="431585"/>
                  </a:lnTo>
                  <a:lnTo>
                    <a:pt x="5774019" y="410280"/>
                  </a:lnTo>
                  <a:lnTo>
                    <a:pt x="5731151" y="389530"/>
                  </a:lnTo>
                  <a:lnTo>
                    <a:pt x="5688146" y="369333"/>
                  </a:lnTo>
                  <a:lnTo>
                    <a:pt x="5645007" y="349687"/>
                  </a:lnTo>
                  <a:lnTo>
                    <a:pt x="5601738" y="330591"/>
                  </a:lnTo>
                  <a:lnTo>
                    <a:pt x="5558345" y="312045"/>
                  </a:lnTo>
                  <a:lnTo>
                    <a:pt x="5514831" y="294047"/>
                  </a:lnTo>
                  <a:lnTo>
                    <a:pt x="5471201" y="276595"/>
                  </a:lnTo>
                  <a:lnTo>
                    <a:pt x="5427459" y="259690"/>
                  </a:lnTo>
                  <a:lnTo>
                    <a:pt x="5383609" y="243329"/>
                  </a:lnTo>
                  <a:lnTo>
                    <a:pt x="5339656" y="227512"/>
                  </a:lnTo>
                  <a:lnTo>
                    <a:pt x="5295604" y="212237"/>
                  </a:lnTo>
                  <a:lnTo>
                    <a:pt x="5251457" y="197503"/>
                  </a:lnTo>
                  <a:lnTo>
                    <a:pt x="5207219" y="183309"/>
                  </a:lnTo>
                  <a:lnTo>
                    <a:pt x="5162896" y="169655"/>
                  </a:lnTo>
                  <a:lnTo>
                    <a:pt x="5118490" y="156537"/>
                  </a:lnTo>
                  <a:lnTo>
                    <a:pt x="5074007" y="143957"/>
                  </a:lnTo>
                  <a:lnTo>
                    <a:pt x="5029450" y="131912"/>
                  </a:lnTo>
                  <a:lnTo>
                    <a:pt x="4984825" y="120401"/>
                  </a:lnTo>
                  <a:lnTo>
                    <a:pt x="4940135" y="109423"/>
                  </a:lnTo>
                  <a:lnTo>
                    <a:pt x="4895384" y="98977"/>
                  </a:lnTo>
                  <a:lnTo>
                    <a:pt x="4850578" y="89062"/>
                  </a:lnTo>
                  <a:lnTo>
                    <a:pt x="4805720" y="79677"/>
                  </a:lnTo>
                  <a:lnTo>
                    <a:pt x="4760814" y="70820"/>
                  </a:lnTo>
                  <a:lnTo>
                    <a:pt x="4715865" y="62491"/>
                  </a:lnTo>
                  <a:lnTo>
                    <a:pt x="4670877" y="54688"/>
                  </a:lnTo>
                  <a:lnTo>
                    <a:pt x="4625855" y="47410"/>
                  </a:lnTo>
                  <a:lnTo>
                    <a:pt x="4580802" y="40655"/>
                  </a:lnTo>
                  <a:lnTo>
                    <a:pt x="4535724" y="34424"/>
                  </a:lnTo>
                  <a:lnTo>
                    <a:pt x="4490624" y="28714"/>
                  </a:lnTo>
                  <a:lnTo>
                    <a:pt x="4445506" y="23524"/>
                  </a:lnTo>
                  <a:lnTo>
                    <a:pt x="4400376" y="18854"/>
                  </a:lnTo>
                  <a:lnTo>
                    <a:pt x="4355237" y="14702"/>
                  </a:lnTo>
                  <a:lnTo>
                    <a:pt x="4310093" y="11067"/>
                  </a:lnTo>
                  <a:lnTo>
                    <a:pt x="4264949" y="7948"/>
                  </a:lnTo>
                  <a:lnTo>
                    <a:pt x="4219809" y="5343"/>
                  </a:lnTo>
                  <a:lnTo>
                    <a:pt x="4174678" y="3252"/>
                  </a:lnTo>
                  <a:lnTo>
                    <a:pt x="4129560" y="1673"/>
                  </a:lnTo>
                  <a:lnTo>
                    <a:pt x="4084459" y="606"/>
                  </a:lnTo>
                  <a:lnTo>
                    <a:pt x="4039379" y="48"/>
                  </a:lnTo>
                  <a:lnTo>
                    <a:pt x="3994324" y="0"/>
                  </a:lnTo>
                  <a:lnTo>
                    <a:pt x="3949300" y="459"/>
                  </a:lnTo>
                  <a:lnTo>
                    <a:pt x="3904310" y="1424"/>
                  </a:lnTo>
                  <a:lnTo>
                    <a:pt x="3859359" y="2896"/>
                  </a:lnTo>
                  <a:lnTo>
                    <a:pt x="3814450" y="4871"/>
                  </a:lnTo>
                  <a:lnTo>
                    <a:pt x="3769589" y="7350"/>
                  </a:lnTo>
                  <a:lnTo>
                    <a:pt x="3724779" y="10331"/>
                  </a:lnTo>
                  <a:lnTo>
                    <a:pt x="3680026" y="13812"/>
                  </a:lnTo>
                  <a:lnTo>
                    <a:pt x="3635332" y="17793"/>
                  </a:lnTo>
                  <a:lnTo>
                    <a:pt x="3590702" y="22273"/>
                  </a:lnTo>
                  <a:lnTo>
                    <a:pt x="3546142" y="27250"/>
                  </a:lnTo>
                  <a:lnTo>
                    <a:pt x="3501654" y="32723"/>
                  </a:lnTo>
                  <a:lnTo>
                    <a:pt x="3457243" y="38692"/>
                  </a:lnTo>
                  <a:lnTo>
                    <a:pt x="3412915" y="45154"/>
                  </a:lnTo>
                  <a:lnTo>
                    <a:pt x="3368672" y="52109"/>
                  </a:lnTo>
                  <a:lnTo>
                    <a:pt x="3324519" y="59556"/>
                  </a:lnTo>
                  <a:lnTo>
                    <a:pt x="3280461" y="67493"/>
                  </a:lnTo>
                  <a:lnTo>
                    <a:pt x="3236502" y="75920"/>
                  </a:lnTo>
                  <a:lnTo>
                    <a:pt x="3192646" y="84834"/>
                  </a:lnTo>
                  <a:lnTo>
                    <a:pt x="3148897" y="94236"/>
                  </a:lnTo>
                  <a:lnTo>
                    <a:pt x="3105260" y="104123"/>
                  </a:lnTo>
                  <a:lnTo>
                    <a:pt x="3061739" y="114496"/>
                  </a:lnTo>
                  <a:lnTo>
                    <a:pt x="3018339" y="125351"/>
                  </a:lnTo>
                  <a:lnTo>
                    <a:pt x="2975063" y="136689"/>
                  </a:lnTo>
                  <a:lnTo>
                    <a:pt x="2931916" y="148509"/>
                  </a:lnTo>
                  <a:lnTo>
                    <a:pt x="2888902" y="160808"/>
                  </a:lnTo>
                  <a:lnTo>
                    <a:pt x="2846026" y="173586"/>
                  </a:lnTo>
                  <a:lnTo>
                    <a:pt x="2803292" y="186843"/>
                  </a:lnTo>
                  <a:lnTo>
                    <a:pt x="2760704" y="200575"/>
                  </a:lnTo>
                  <a:lnTo>
                    <a:pt x="2718266" y="214784"/>
                  </a:lnTo>
                  <a:lnTo>
                    <a:pt x="2675983" y="229466"/>
                  </a:lnTo>
                  <a:lnTo>
                    <a:pt x="2633859" y="244622"/>
                  </a:lnTo>
                  <a:lnTo>
                    <a:pt x="2591899" y="260250"/>
                  </a:lnTo>
                  <a:lnTo>
                    <a:pt x="2550106" y="276348"/>
                  </a:lnTo>
                  <a:lnTo>
                    <a:pt x="2508485" y="292917"/>
                  </a:lnTo>
                  <a:lnTo>
                    <a:pt x="2467041" y="309953"/>
                  </a:lnTo>
                  <a:lnTo>
                    <a:pt x="2425777" y="327458"/>
                  </a:lnTo>
                  <a:lnTo>
                    <a:pt x="2384698" y="345428"/>
                  </a:lnTo>
                  <a:lnTo>
                    <a:pt x="2343808" y="363864"/>
                  </a:lnTo>
                  <a:lnTo>
                    <a:pt x="2303112" y="382763"/>
                  </a:lnTo>
                  <a:lnTo>
                    <a:pt x="2262613" y="402126"/>
                  </a:lnTo>
                  <a:lnTo>
                    <a:pt x="2222317" y="421950"/>
                  </a:lnTo>
                  <a:lnTo>
                    <a:pt x="2182227" y="442234"/>
                  </a:lnTo>
                  <a:lnTo>
                    <a:pt x="2142347" y="462978"/>
                  </a:lnTo>
                  <a:lnTo>
                    <a:pt x="2102683" y="484180"/>
                  </a:lnTo>
                  <a:lnTo>
                    <a:pt x="2063238" y="505839"/>
                  </a:lnTo>
                  <a:lnTo>
                    <a:pt x="2024016" y="527954"/>
                  </a:lnTo>
                  <a:lnTo>
                    <a:pt x="1985023" y="550523"/>
                  </a:lnTo>
                  <a:lnTo>
                    <a:pt x="1946261" y="573547"/>
                  </a:lnTo>
                  <a:lnTo>
                    <a:pt x="1907737" y="597022"/>
                  </a:lnTo>
                  <a:lnTo>
                    <a:pt x="1869453" y="620949"/>
                  </a:lnTo>
                  <a:lnTo>
                    <a:pt x="1831414" y="645326"/>
                  </a:lnTo>
                  <a:lnTo>
                    <a:pt x="1793624" y="670152"/>
                  </a:lnTo>
                  <a:lnTo>
                    <a:pt x="1756089" y="695426"/>
                  </a:lnTo>
                  <a:lnTo>
                    <a:pt x="1718811" y="721146"/>
                  </a:lnTo>
                  <a:lnTo>
                    <a:pt x="1681795" y="747312"/>
                  </a:lnTo>
                  <a:lnTo>
                    <a:pt x="1645047" y="773922"/>
                  </a:lnTo>
                  <a:lnTo>
                    <a:pt x="1608569" y="800975"/>
                  </a:lnTo>
                  <a:lnTo>
                    <a:pt x="1572366" y="828471"/>
                  </a:lnTo>
                  <a:lnTo>
                    <a:pt x="1536443" y="856407"/>
                  </a:lnTo>
                  <a:lnTo>
                    <a:pt x="1500804" y="884783"/>
                  </a:lnTo>
                  <a:lnTo>
                    <a:pt x="1465453" y="913598"/>
                  </a:lnTo>
                  <a:lnTo>
                    <a:pt x="1430395" y="942850"/>
                  </a:lnTo>
                  <a:lnTo>
                    <a:pt x="1395633" y="972538"/>
                  </a:lnTo>
                  <a:lnTo>
                    <a:pt x="1361172" y="1002662"/>
                  </a:lnTo>
                  <a:lnTo>
                    <a:pt x="1327017" y="1033219"/>
                  </a:lnTo>
                  <a:lnTo>
                    <a:pt x="1293171" y="1064209"/>
                  </a:lnTo>
                  <a:lnTo>
                    <a:pt x="1259639" y="1095631"/>
                  </a:lnTo>
                  <a:lnTo>
                    <a:pt x="1226426" y="1127484"/>
                  </a:lnTo>
                  <a:lnTo>
                    <a:pt x="1193535" y="1159765"/>
                  </a:lnTo>
                  <a:lnTo>
                    <a:pt x="1160971" y="1192475"/>
                  </a:lnTo>
                  <a:lnTo>
                    <a:pt x="1128738" y="1225612"/>
                  </a:lnTo>
                  <a:lnTo>
                    <a:pt x="1096841" y="1259175"/>
                  </a:lnTo>
                  <a:lnTo>
                    <a:pt x="1065283" y="1293163"/>
                  </a:lnTo>
                  <a:lnTo>
                    <a:pt x="1034069" y="1327574"/>
                  </a:lnTo>
                  <a:lnTo>
                    <a:pt x="1003204" y="1362408"/>
                  </a:lnTo>
                  <a:lnTo>
                    <a:pt x="972692" y="1397663"/>
                  </a:lnTo>
                  <a:lnTo>
                    <a:pt x="942536" y="1433338"/>
                  </a:lnTo>
                  <a:lnTo>
                    <a:pt x="912742" y="1469432"/>
                  </a:lnTo>
                  <a:lnTo>
                    <a:pt x="883314" y="1505944"/>
                  </a:lnTo>
                  <a:lnTo>
                    <a:pt x="854255" y="1542872"/>
                  </a:lnTo>
                  <a:lnTo>
                    <a:pt x="825570" y="1580217"/>
                  </a:lnTo>
                  <a:lnTo>
                    <a:pt x="797265" y="1617975"/>
                  </a:lnTo>
                  <a:lnTo>
                    <a:pt x="769341" y="1656147"/>
                  </a:lnTo>
                  <a:lnTo>
                    <a:pt x="741805" y="1694730"/>
                  </a:lnTo>
                  <a:lnTo>
                    <a:pt x="714661" y="1733725"/>
                  </a:lnTo>
                  <a:lnTo>
                    <a:pt x="687912" y="1773130"/>
                  </a:lnTo>
                  <a:lnTo>
                    <a:pt x="661563" y="1812943"/>
                  </a:lnTo>
                  <a:lnTo>
                    <a:pt x="635618" y="1853163"/>
                  </a:lnTo>
                  <a:lnTo>
                    <a:pt x="610082" y="1893790"/>
                  </a:lnTo>
                  <a:lnTo>
                    <a:pt x="584959" y="1934822"/>
                  </a:lnTo>
                  <a:lnTo>
                    <a:pt x="560253" y="1976258"/>
                  </a:lnTo>
                  <a:lnTo>
                    <a:pt x="535969" y="2018096"/>
                  </a:lnTo>
                  <a:lnTo>
                    <a:pt x="512176" y="2060222"/>
                  </a:lnTo>
                  <a:lnTo>
                    <a:pt x="488939" y="2102513"/>
                  </a:lnTo>
                  <a:lnTo>
                    <a:pt x="466258" y="2144968"/>
                  </a:lnTo>
                  <a:lnTo>
                    <a:pt x="444131" y="2187580"/>
                  </a:lnTo>
                  <a:lnTo>
                    <a:pt x="422558" y="2230345"/>
                  </a:lnTo>
                  <a:lnTo>
                    <a:pt x="401537" y="2273260"/>
                  </a:lnTo>
                  <a:lnTo>
                    <a:pt x="381066" y="2316320"/>
                  </a:lnTo>
                  <a:lnTo>
                    <a:pt x="361146" y="2359521"/>
                  </a:lnTo>
                  <a:lnTo>
                    <a:pt x="341774" y="2402858"/>
                  </a:lnTo>
                  <a:lnTo>
                    <a:pt x="322950" y="2446327"/>
                  </a:lnTo>
                  <a:lnTo>
                    <a:pt x="304672" y="2489923"/>
                  </a:lnTo>
                  <a:lnTo>
                    <a:pt x="286939" y="2533643"/>
                  </a:lnTo>
                  <a:lnTo>
                    <a:pt x="269750" y="2577482"/>
                  </a:lnTo>
                  <a:lnTo>
                    <a:pt x="253105" y="2621435"/>
                  </a:lnTo>
                  <a:lnTo>
                    <a:pt x="237000" y="2665499"/>
                  </a:lnTo>
                  <a:lnTo>
                    <a:pt x="221437" y="2709669"/>
                  </a:lnTo>
                  <a:lnTo>
                    <a:pt x="206412" y="2753940"/>
                  </a:lnTo>
                  <a:lnTo>
                    <a:pt x="191926" y="2798309"/>
                  </a:lnTo>
                  <a:lnTo>
                    <a:pt x="177977" y="2842770"/>
                  </a:lnTo>
                  <a:lnTo>
                    <a:pt x="164564" y="2887320"/>
                  </a:lnTo>
                  <a:lnTo>
                    <a:pt x="151686" y="2931955"/>
                  </a:lnTo>
                  <a:lnTo>
                    <a:pt x="139341" y="2976669"/>
                  </a:lnTo>
                  <a:lnTo>
                    <a:pt x="127528" y="3021459"/>
                  </a:lnTo>
                  <a:lnTo>
                    <a:pt x="116247" y="3066320"/>
                  </a:lnTo>
                  <a:lnTo>
                    <a:pt x="105496" y="3111249"/>
                  </a:lnTo>
                  <a:lnTo>
                    <a:pt x="95273" y="3156240"/>
                  </a:lnTo>
                  <a:lnTo>
                    <a:pt x="85579" y="3201289"/>
                  </a:lnTo>
                  <a:lnTo>
                    <a:pt x="76411" y="3246392"/>
                  </a:lnTo>
                  <a:lnTo>
                    <a:pt x="67768" y="3291545"/>
                  </a:lnTo>
                  <a:lnTo>
                    <a:pt x="59650" y="3336743"/>
                  </a:lnTo>
                  <a:lnTo>
                    <a:pt x="52055" y="3381982"/>
                  </a:lnTo>
                  <a:lnTo>
                    <a:pt x="44982" y="3427258"/>
                  </a:lnTo>
                  <a:lnTo>
                    <a:pt x="38429" y="3472566"/>
                  </a:lnTo>
                  <a:lnTo>
                    <a:pt x="32397" y="3517902"/>
                  </a:lnTo>
                  <a:lnTo>
                    <a:pt x="26882" y="3563261"/>
                  </a:lnTo>
                  <a:lnTo>
                    <a:pt x="21885" y="3608640"/>
                  </a:lnTo>
                  <a:lnTo>
                    <a:pt x="17405" y="3654034"/>
                  </a:lnTo>
                  <a:lnTo>
                    <a:pt x="13439" y="3699438"/>
                  </a:lnTo>
                  <a:lnTo>
                    <a:pt x="9987" y="3744849"/>
                  </a:lnTo>
                  <a:lnTo>
                    <a:pt x="7047" y="3790262"/>
                  </a:lnTo>
                  <a:lnTo>
                    <a:pt x="4619" y="3835672"/>
                  </a:lnTo>
                  <a:lnTo>
                    <a:pt x="2702" y="3881076"/>
                  </a:lnTo>
                  <a:lnTo>
                    <a:pt x="1293" y="3926468"/>
                  </a:lnTo>
                  <a:lnTo>
                    <a:pt x="393" y="3971846"/>
                  </a:lnTo>
                  <a:lnTo>
                    <a:pt x="0" y="4017203"/>
                  </a:lnTo>
                  <a:lnTo>
                    <a:pt x="112" y="4062537"/>
                  </a:lnTo>
                  <a:lnTo>
                    <a:pt x="728" y="4107842"/>
                  </a:lnTo>
                  <a:lnTo>
                    <a:pt x="1848" y="4153114"/>
                  </a:lnTo>
                  <a:lnTo>
                    <a:pt x="3471" y="4198349"/>
                  </a:lnTo>
                  <a:lnTo>
                    <a:pt x="5594" y="4243543"/>
                  </a:lnTo>
                  <a:lnTo>
                    <a:pt x="8217" y="4288692"/>
                  </a:lnTo>
                  <a:lnTo>
                    <a:pt x="11339" y="4333790"/>
                  </a:lnTo>
                  <a:lnTo>
                    <a:pt x="14959" y="4378834"/>
                  </a:lnTo>
                  <a:lnTo>
                    <a:pt x="19075" y="4423819"/>
                  </a:lnTo>
                  <a:lnTo>
                    <a:pt x="23686" y="4468741"/>
                  </a:lnTo>
                  <a:lnTo>
                    <a:pt x="28791" y="4513596"/>
                  </a:lnTo>
                  <a:lnTo>
                    <a:pt x="34389" y="4558379"/>
                  </a:lnTo>
                  <a:lnTo>
                    <a:pt x="40479" y="4603086"/>
                  </a:lnTo>
                  <a:lnTo>
                    <a:pt x="47060" y="4647712"/>
                  </a:lnTo>
                  <a:lnTo>
                    <a:pt x="54130" y="4692254"/>
                  </a:lnTo>
                  <a:lnTo>
                    <a:pt x="61688" y="4736707"/>
                  </a:lnTo>
                  <a:lnTo>
                    <a:pt x="69733" y="4781066"/>
                  </a:lnTo>
                  <a:lnTo>
                    <a:pt x="78264" y="4825328"/>
                  </a:lnTo>
                  <a:lnTo>
                    <a:pt x="87281" y="4869488"/>
                  </a:lnTo>
                  <a:lnTo>
                    <a:pt x="96780" y="4913541"/>
                  </a:lnTo>
                  <a:lnTo>
                    <a:pt x="106762" y="4957484"/>
                  </a:lnTo>
                  <a:lnTo>
                    <a:pt x="117226" y="5001311"/>
                  </a:lnTo>
                  <a:lnTo>
                    <a:pt x="128170" y="5045020"/>
                  </a:lnTo>
                  <a:lnTo>
                    <a:pt x="139592" y="5088604"/>
                  </a:lnTo>
                  <a:lnTo>
                    <a:pt x="151493" y="5132061"/>
                  </a:lnTo>
                  <a:lnTo>
                    <a:pt x="163870" y="5175385"/>
                  </a:lnTo>
                  <a:lnTo>
                    <a:pt x="176722" y="5218572"/>
                  </a:lnTo>
                  <a:lnTo>
                    <a:pt x="190049" y="5261618"/>
                  </a:lnTo>
                  <a:lnTo>
                    <a:pt x="203849" y="5304519"/>
                  </a:lnTo>
                  <a:lnTo>
                    <a:pt x="218122" y="5347271"/>
                  </a:lnTo>
                  <a:lnTo>
                    <a:pt x="232865" y="5389868"/>
                  </a:lnTo>
                  <a:lnTo>
                    <a:pt x="248077" y="5432307"/>
                  </a:lnTo>
                  <a:lnTo>
                    <a:pt x="263758" y="5474583"/>
                  </a:lnTo>
                  <a:lnTo>
                    <a:pt x="279907" y="5516692"/>
                  </a:lnTo>
                  <a:lnTo>
                    <a:pt x="296522" y="5558630"/>
                  </a:lnTo>
                  <a:lnTo>
                    <a:pt x="313602" y="5600392"/>
                  </a:lnTo>
                  <a:lnTo>
                    <a:pt x="331146" y="5641974"/>
                  </a:lnTo>
                  <a:lnTo>
                    <a:pt x="349152" y="5683371"/>
                  </a:lnTo>
                  <a:lnTo>
                    <a:pt x="367620" y="5724580"/>
                  </a:lnTo>
                  <a:lnTo>
                    <a:pt x="386549" y="5765596"/>
                  </a:lnTo>
                  <a:lnTo>
                    <a:pt x="405936" y="5806414"/>
                  </a:lnTo>
                  <a:lnTo>
                    <a:pt x="425782" y="5847031"/>
                  </a:lnTo>
                  <a:lnTo>
                    <a:pt x="433172" y="5861740"/>
                  </a:lnTo>
                </a:path>
                <a:path w="6629400" h="5862320">
                  <a:moveTo>
                    <a:pt x="6628885" y="973206"/>
                  </a:moveTo>
                  <a:lnTo>
                    <a:pt x="6574728" y="927523"/>
                  </a:lnTo>
                  <a:lnTo>
                    <a:pt x="6538336" y="897782"/>
                  </a:lnTo>
                  <a:lnTo>
                    <a:pt x="6501530" y="868411"/>
                  </a:lnTo>
                  <a:lnTo>
                    <a:pt x="6464313" y="839415"/>
                  </a:lnTo>
                  <a:lnTo>
                    <a:pt x="6426686" y="810799"/>
                  </a:lnTo>
                  <a:lnTo>
                    <a:pt x="6388649" y="782566"/>
                  </a:lnTo>
                  <a:lnTo>
                    <a:pt x="6350204" y="754722"/>
                  </a:lnTo>
                  <a:lnTo>
                    <a:pt x="6311352" y="727269"/>
                  </a:lnTo>
                  <a:lnTo>
                    <a:pt x="6272094" y="700214"/>
                  </a:lnTo>
                  <a:lnTo>
                    <a:pt x="6232432" y="673559"/>
                  </a:lnTo>
                  <a:lnTo>
                    <a:pt x="6192366" y="647310"/>
                  </a:lnTo>
                  <a:lnTo>
                    <a:pt x="6151898" y="621471"/>
                  </a:lnTo>
                  <a:lnTo>
                    <a:pt x="6111028" y="596045"/>
                  </a:lnTo>
                  <a:lnTo>
                    <a:pt x="6069759" y="571038"/>
                  </a:lnTo>
                  <a:lnTo>
                    <a:pt x="6028090" y="546454"/>
                  </a:lnTo>
                </a:path>
              </a:pathLst>
            </a:custGeom>
            <a:ln w="38100">
              <a:solidFill>
                <a:srgbClr val="FFFFFF"/>
              </a:solidFill>
            </a:ln>
          </p:spPr>
          <p:txBody>
            <a:bodyPr wrap="square" lIns="0" tIns="0" rIns="0" bIns="0" rtlCol="0"/>
            <a:lstStyle/>
            <a:p>
              <a:endParaRPr/>
            </a:p>
          </p:txBody>
        </p:sp>
      </p:grpSp>
      <p:pic>
        <p:nvPicPr>
          <p:cNvPr id="11" name="Grafik 10"/>
          <p:cNvPicPr>
            <a:picLocks noChangeAspect="1"/>
          </p:cNvPicPr>
          <p:nvPr userDrawn="1"/>
        </p:nvPicPr>
        <p:blipFill rotWithShape="1">
          <a:blip r:embed="rId3" cstate="print">
            <a:extLst>
              <a:ext uri="{28A0092B-C50C-407E-A947-70E740481C1C}">
                <a14:useLocalDpi xmlns:a14="http://schemas.microsoft.com/office/drawing/2010/main" val="0"/>
              </a:ext>
            </a:extLst>
          </a:blip>
          <a:srcRect t="26726"/>
          <a:stretch/>
        </p:blipFill>
        <p:spPr>
          <a:xfrm>
            <a:off x="9117346" y="372627"/>
            <a:ext cx="2520000" cy="420473"/>
          </a:xfrm>
          <a:prstGeom prst="rect">
            <a:avLst/>
          </a:prstGeom>
        </p:spPr>
      </p:pic>
    </p:spTree>
    <p:extLst>
      <p:ext uri="{BB962C8B-B14F-4D97-AF65-F5344CB8AC3E}">
        <p14:creationId xmlns:p14="http://schemas.microsoft.com/office/powerpoint/2010/main" val="3629316789"/>
      </p:ext>
    </p:extLst>
  </p:cSld>
  <p:clrMap bg1="lt1" tx1="dk1" bg2="lt2" tx2="dk2" accent1="accent1" accent2="accent2" accent3="accent3" accent4="accent4" accent5="accent5" accent6="accent6" hlink="hlink" folHlink="folHlink"/>
  <p:sldLayoutIdLst>
    <p:sldLayoutId id="2147483674" r:id="rId1"/>
  </p:sldLayoutIdLst>
  <p:hf hdr="0"/>
  <p:txStyles>
    <p:titleStyle>
      <a:lvl1pPr algn="l" defTabSz="914400" rtl="0" eaLnBrk="1" latinLnBrk="0" hangingPunct="1">
        <a:lnSpc>
          <a:spcPct val="90000"/>
        </a:lnSpc>
        <a:spcBef>
          <a:spcPct val="0"/>
        </a:spcBef>
        <a:buNone/>
        <a:defRPr sz="2200" b="1" i="0" kern="1200" cap="all" baseline="0">
          <a:solidFill>
            <a:schemeClr val="bg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2" userDrawn="1">
          <p15:clr>
            <a:srgbClr val="F26B43"/>
          </p15:clr>
        </p15:guide>
        <p15:guide id="2" orient="horz" pos="3974" userDrawn="1">
          <p15:clr>
            <a:srgbClr val="F26B43"/>
          </p15:clr>
        </p15:guide>
        <p15:guide id="3" orient="horz" pos="618" userDrawn="1">
          <p15:clr>
            <a:srgbClr val="F26B43"/>
          </p15:clr>
        </p15:guide>
        <p15:guide id="4" pos="363" userDrawn="1">
          <p15:clr>
            <a:srgbClr val="F26B43"/>
          </p15:clr>
        </p15:guide>
        <p15:guide id="5" pos="7317" userDrawn="1">
          <p15:clr>
            <a:srgbClr val="F26B43"/>
          </p15:clr>
        </p15:guide>
        <p15:guide id="6" orient="horz" pos="913" userDrawn="1">
          <p15:clr>
            <a:srgbClr val="F26B43"/>
          </p15:clr>
        </p15:guide>
        <p15:guide id="7" pos="5745" userDrawn="1">
          <p15:clr>
            <a:srgbClr val="F26B43"/>
          </p15:clr>
        </p15:guide>
        <p15:guide id="8" orient="horz" pos="4088" userDrawn="1">
          <p15:clr>
            <a:srgbClr val="F26B43"/>
          </p15:clr>
        </p15:guide>
        <p15:guide id="9" pos="6516"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Date Placeholder 3"/>
          <p:cNvSpPr>
            <a:spLocks noGrp="1"/>
          </p:cNvSpPr>
          <p:nvPr>
            <p:ph type="dt" sz="half" idx="2"/>
          </p:nvPr>
        </p:nvSpPr>
        <p:spPr>
          <a:xfrm>
            <a:off x="575733" y="6491818"/>
            <a:ext cx="2640000" cy="180000"/>
          </a:xfrm>
          <a:prstGeom prst="rect">
            <a:avLst/>
          </a:prstGeom>
        </p:spPr>
        <p:txBody>
          <a:bodyPr lIns="0" tIns="0" rIns="0" bIns="0"/>
          <a:lstStyle>
            <a:lvl1pPr>
              <a:defRPr sz="1200">
                <a:solidFill>
                  <a:schemeClr val="bg2"/>
                </a:solidFill>
              </a:defRPr>
            </a:lvl1pPr>
          </a:lstStyle>
          <a:p>
            <a:r>
              <a:rPr lang="de-DE"/>
              <a:t>06th of October 2025</a:t>
            </a:r>
            <a:endParaRPr lang="de-DE" dirty="0"/>
          </a:p>
        </p:txBody>
      </p:sp>
      <p:grpSp>
        <p:nvGrpSpPr>
          <p:cNvPr id="8" name="Gruppieren 7"/>
          <p:cNvGrpSpPr/>
          <p:nvPr userDrawn="1"/>
        </p:nvGrpSpPr>
        <p:grpSpPr>
          <a:xfrm flipH="1">
            <a:off x="-87790" y="3114675"/>
            <a:ext cx="4521636" cy="3848068"/>
            <a:chOff x="12041354" y="5196642"/>
            <a:chExt cx="8298137" cy="7062001"/>
          </a:xfrm>
        </p:grpSpPr>
        <p:sp>
          <p:nvSpPr>
            <p:cNvPr id="14" name="object 29"/>
            <p:cNvSpPr/>
            <p:nvPr userDrawn="1"/>
          </p:nvSpPr>
          <p:spPr>
            <a:xfrm>
              <a:off x="13270036" y="5196642"/>
              <a:ext cx="7069455" cy="7061834"/>
            </a:xfrm>
            <a:custGeom>
              <a:avLst/>
              <a:gdLst/>
              <a:ahLst/>
              <a:cxnLst/>
              <a:rect l="l" t="t" r="r" b="b"/>
              <a:pathLst>
                <a:path w="7069455" h="7061834">
                  <a:moveTo>
                    <a:pt x="6518248" y="580414"/>
                  </a:moveTo>
                  <a:lnTo>
                    <a:pt x="6476353" y="556588"/>
                  </a:lnTo>
                  <a:lnTo>
                    <a:pt x="6434305" y="533278"/>
                  </a:lnTo>
                  <a:lnTo>
                    <a:pt x="6392108" y="510481"/>
                  </a:lnTo>
                  <a:lnTo>
                    <a:pt x="6349765" y="488196"/>
                  </a:lnTo>
                  <a:lnTo>
                    <a:pt x="6307280" y="466424"/>
                  </a:lnTo>
                  <a:lnTo>
                    <a:pt x="6264657" y="445162"/>
                  </a:lnTo>
                  <a:lnTo>
                    <a:pt x="6221899" y="424410"/>
                  </a:lnTo>
                  <a:lnTo>
                    <a:pt x="6179010" y="404166"/>
                  </a:lnTo>
                  <a:lnTo>
                    <a:pt x="6135994" y="384431"/>
                  </a:lnTo>
                  <a:lnTo>
                    <a:pt x="6092855" y="365202"/>
                  </a:lnTo>
                  <a:lnTo>
                    <a:pt x="6049596" y="346479"/>
                  </a:lnTo>
                  <a:lnTo>
                    <a:pt x="6006220" y="328260"/>
                  </a:lnTo>
                  <a:lnTo>
                    <a:pt x="5962732" y="310546"/>
                  </a:lnTo>
                  <a:lnTo>
                    <a:pt x="5919136" y="293334"/>
                  </a:lnTo>
                  <a:lnTo>
                    <a:pt x="5875434" y="276624"/>
                  </a:lnTo>
                  <a:lnTo>
                    <a:pt x="5831631" y="260415"/>
                  </a:lnTo>
                  <a:lnTo>
                    <a:pt x="5787731" y="244706"/>
                  </a:lnTo>
                  <a:lnTo>
                    <a:pt x="5743736" y="229495"/>
                  </a:lnTo>
                  <a:lnTo>
                    <a:pt x="5699651" y="214783"/>
                  </a:lnTo>
                  <a:lnTo>
                    <a:pt x="5655480" y="200567"/>
                  </a:lnTo>
                  <a:lnTo>
                    <a:pt x="5611225" y="186847"/>
                  </a:lnTo>
                  <a:lnTo>
                    <a:pt x="5566892" y="173622"/>
                  </a:lnTo>
                  <a:lnTo>
                    <a:pt x="5522483" y="160891"/>
                  </a:lnTo>
                  <a:lnTo>
                    <a:pt x="5478002" y="148653"/>
                  </a:lnTo>
                  <a:lnTo>
                    <a:pt x="5433453" y="136907"/>
                  </a:lnTo>
                  <a:lnTo>
                    <a:pt x="5388840" y="125652"/>
                  </a:lnTo>
                  <a:lnTo>
                    <a:pt x="5344166" y="114886"/>
                  </a:lnTo>
                  <a:lnTo>
                    <a:pt x="5299435" y="104610"/>
                  </a:lnTo>
                  <a:lnTo>
                    <a:pt x="5254650" y="94821"/>
                  </a:lnTo>
                  <a:lnTo>
                    <a:pt x="5209816" y="85520"/>
                  </a:lnTo>
                  <a:lnTo>
                    <a:pt x="5164936" y="76704"/>
                  </a:lnTo>
                  <a:lnTo>
                    <a:pt x="5120014" y="68374"/>
                  </a:lnTo>
                  <a:lnTo>
                    <a:pt x="5075053" y="60527"/>
                  </a:lnTo>
                  <a:lnTo>
                    <a:pt x="5030057" y="53164"/>
                  </a:lnTo>
                  <a:lnTo>
                    <a:pt x="4985030" y="46282"/>
                  </a:lnTo>
                  <a:lnTo>
                    <a:pt x="4939976" y="39882"/>
                  </a:lnTo>
                  <a:lnTo>
                    <a:pt x="4894898" y="33962"/>
                  </a:lnTo>
                  <a:lnTo>
                    <a:pt x="4849800" y="28520"/>
                  </a:lnTo>
                  <a:lnTo>
                    <a:pt x="4804685" y="23557"/>
                  </a:lnTo>
                  <a:lnTo>
                    <a:pt x="4759558" y="19071"/>
                  </a:lnTo>
                  <a:lnTo>
                    <a:pt x="4714421" y="15061"/>
                  </a:lnTo>
                  <a:lnTo>
                    <a:pt x="4669280" y="11525"/>
                  </a:lnTo>
                  <a:lnTo>
                    <a:pt x="4624136" y="8465"/>
                  </a:lnTo>
                  <a:lnTo>
                    <a:pt x="4578995" y="5877"/>
                  </a:lnTo>
                  <a:lnTo>
                    <a:pt x="4533860" y="3761"/>
                  </a:lnTo>
                  <a:lnTo>
                    <a:pt x="4488734" y="2116"/>
                  </a:lnTo>
                  <a:lnTo>
                    <a:pt x="4443621" y="942"/>
                  </a:lnTo>
                  <a:lnTo>
                    <a:pt x="4398525" y="237"/>
                  </a:lnTo>
                  <a:lnTo>
                    <a:pt x="4353449" y="0"/>
                  </a:lnTo>
                  <a:lnTo>
                    <a:pt x="4308398" y="230"/>
                  </a:lnTo>
                  <a:lnTo>
                    <a:pt x="4263375" y="926"/>
                  </a:lnTo>
                  <a:lnTo>
                    <a:pt x="4218383" y="2087"/>
                  </a:lnTo>
                  <a:lnTo>
                    <a:pt x="4173427" y="3713"/>
                  </a:lnTo>
                  <a:lnTo>
                    <a:pt x="4128509" y="5802"/>
                  </a:lnTo>
                  <a:lnTo>
                    <a:pt x="4083635" y="8353"/>
                  </a:lnTo>
                  <a:lnTo>
                    <a:pt x="4038806" y="11365"/>
                  </a:lnTo>
                  <a:lnTo>
                    <a:pt x="3994028" y="14838"/>
                  </a:lnTo>
                  <a:lnTo>
                    <a:pt x="3949304" y="18769"/>
                  </a:lnTo>
                  <a:lnTo>
                    <a:pt x="3904637" y="23160"/>
                  </a:lnTo>
                  <a:lnTo>
                    <a:pt x="3860031" y="28007"/>
                  </a:lnTo>
                  <a:lnTo>
                    <a:pt x="3815490" y="33310"/>
                  </a:lnTo>
                  <a:lnTo>
                    <a:pt x="3771017" y="39069"/>
                  </a:lnTo>
                  <a:lnTo>
                    <a:pt x="3726617" y="45283"/>
                  </a:lnTo>
                  <a:lnTo>
                    <a:pt x="3682293" y="51949"/>
                  </a:lnTo>
                  <a:lnTo>
                    <a:pt x="3638049" y="59068"/>
                  </a:lnTo>
                  <a:lnTo>
                    <a:pt x="3593887" y="66638"/>
                  </a:lnTo>
                  <a:lnTo>
                    <a:pt x="3549813" y="74659"/>
                  </a:lnTo>
                  <a:lnTo>
                    <a:pt x="3505830" y="83129"/>
                  </a:lnTo>
                  <a:lnTo>
                    <a:pt x="3461941" y="92047"/>
                  </a:lnTo>
                  <a:lnTo>
                    <a:pt x="3418150" y="101413"/>
                  </a:lnTo>
                  <a:lnTo>
                    <a:pt x="3374460" y="111225"/>
                  </a:lnTo>
                  <a:lnTo>
                    <a:pt x="3330877" y="121482"/>
                  </a:lnTo>
                  <a:lnTo>
                    <a:pt x="3287402" y="132184"/>
                  </a:lnTo>
                  <a:lnTo>
                    <a:pt x="3244040" y="143330"/>
                  </a:lnTo>
                  <a:lnTo>
                    <a:pt x="3200795" y="154917"/>
                  </a:lnTo>
                  <a:lnTo>
                    <a:pt x="3157671" y="166947"/>
                  </a:lnTo>
                  <a:lnTo>
                    <a:pt x="3114670" y="179416"/>
                  </a:lnTo>
                  <a:lnTo>
                    <a:pt x="3071797" y="192325"/>
                  </a:lnTo>
                  <a:lnTo>
                    <a:pt x="3029055" y="205673"/>
                  </a:lnTo>
                  <a:lnTo>
                    <a:pt x="2986448" y="219458"/>
                  </a:lnTo>
                  <a:lnTo>
                    <a:pt x="2943980" y="233679"/>
                  </a:lnTo>
                  <a:lnTo>
                    <a:pt x="2901654" y="248336"/>
                  </a:lnTo>
                  <a:lnTo>
                    <a:pt x="2859475" y="263428"/>
                  </a:lnTo>
                  <a:lnTo>
                    <a:pt x="2817445" y="278953"/>
                  </a:lnTo>
                  <a:lnTo>
                    <a:pt x="2775569" y="294911"/>
                  </a:lnTo>
                  <a:lnTo>
                    <a:pt x="2733850" y="311300"/>
                  </a:lnTo>
                  <a:lnTo>
                    <a:pt x="2692291" y="328120"/>
                  </a:lnTo>
                  <a:lnTo>
                    <a:pt x="2650898" y="345369"/>
                  </a:lnTo>
                  <a:lnTo>
                    <a:pt x="2609673" y="363047"/>
                  </a:lnTo>
                  <a:lnTo>
                    <a:pt x="2568619" y="381152"/>
                  </a:lnTo>
                  <a:lnTo>
                    <a:pt x="2527742" y="399684"/>
                  </a:lnTo>
                  <a:lnTo>
                    <a:pt x="2487043" y="418642"/>
                  </a:lnTo>
                  <a:lnTo>
                    <a:pt x="2446528" y="438024"/>
                  </a:lnTo>
                  <a:lnTo>
                    <a:pt x="2406200" y="457830"/>
                  </a:lnTo>
                  <a:lnTo>
                    <a:pt x="2366062" y="478058"/>
                  </a:lnTo>
                  <a:lnTo>
                    <a:pt x="2326118" y="498709"/>
                  </a:lnTo>
                  <a:lnTo>
                    <a:pt x="2286372" y="519779"/>
                  </a:lnTo>
                  <a:lnTo>
                    <a:pt x="2246827" y="541270"/>
                  </a:lnTo>
                  <a:lnTo>
                    <a:pt x="2207488" y="563179"/>
                  </a:lnTo>
                  <a:lnTo>
                    <a:pt x="2168358" y="585506"/>
                  </a:lnTo>
                  <a:lnTo>
                    <a:pt x="2129440" y="608250"/>
                  </a:lnTo>
                  <a:lnTo>
                    <a:pt x="2090738" y="631409"/>
                  </a:lnTo>
                  <a:lnTo>
                    <a:pt x="2052257" y="654983"/>
                  </a:lnTo>
                  <a:lnTo>
                    <a:pt x="2013999" y="678971"/>
                  </a:lnTo>
                  <a:lnTo>
                    <a:pt x="1975969" y="703371"/>
                  </a:lnTo>
                  <a:lnTo>
                    <a:pt x="1938169" y="728183"/>
                  </a:lnTo>
                  <a:lnTo>
                    <a:pt x="1900605" y="753406"/>
                  </a:lnTo>
                  <a:lnTo>
                    <a:pt x="1863279" y="779039"/>
                  </a:lnTo>
                  <a:lnTo>
                    <a:pt x="1826195" y="805080"/>
                  </a:lnTo>
                  <a:lnTo>
                    <a:pt x="1789357" y="831530"/>
                  </a:lnTo>
                  <a:lnTo>
                    <a:pt x="1752768" y="858386"/>
                  </a:lnTo>
                  <a:lnTo>
                    <a:pt x="1716433" y="885648"/>
                  </a:lnTo>
                  <a:lnTo>
                    <a:pt x="1680354" y="913314"/>
                  </a:lnTo>
                  <a:lnTo>
                    <a:pt x="1644536" y="941385"/>
                  </a:lnTo>
                  <a:lnTo>
                    <a:pt x="1608983" y="969858"/>
                  </a:lnTo>
                  <a:lnTo>
                    <a:pt x="1573697" y="998734"/>
                  </a:lnTo>
                  <a:lnTo>
                    <a:pt x="1538684" y="1028010"/>
                  </a:lnTo>
                  <a:lnTo>
                    <a:pt x="1503945" y="1057686"/>
                  </a:lnTo>
                  <a:lnTo>
                    <a:pt x="1469486" y="1087761"/>
                  </a:lnTo>
                  <a:lnTo>
                    <a:pt x="1435309" y="1118233"/>
                  </a:lnTo>
                  <a:lnTo>
                    <a:pt x="1401419" y="1149103"/>
                  </a:lnTo>
                  <a:lnTo>
                    <a:pt x="1367820" y="1180369"/>
                  </a:lnTo>
                  <a:lnTo>
                    <a:pt x="1334514" y="1212029"/>
                  </a:lnTo>
                  <a:lnTo>
                    <a:pt x="1301505" y="1244084"/>
                  </a:lnTo>
                  <a:lnTo>
                    <a:pt x="1268798" y="1276531"/>
                  </a:lnTo>
                  <a:lnTo>
                    <a:pt x="1236396" y="1309371"/>
                  </a:lnTo>
                  <a:lnTo>
                    <a:pt x="1204302" y="1342601"/>
                  </a:lnTo>
                  <a:lnTo>
                    <a:pt x="1172521" y="1376221"/>
                  </a:lnTo>
                  <a:lnTo>
                    <a:pt x="1141056" y="1410230"/>
                  </a:lnTo>
                  <a:lnTo>
                    <a:pt x="1109910" y="1444628"/>
                  </a:lnTo>
                  <a:lnTo>
                    <a:pt x="1079088" y="1479412"/>
                  </a:lnTo>
                  <a:lnTo>
                    <a:pt x="1048593" y="1514582"/>
                  </a:lnTo>
                  <a:lnTo>
                    <a:pt x="1018429" y="1550138"/>
                  </a:lnTo>
                  <a:lnTo>
                    <a:pt x="988599" y="1586077"/>
                  </a:lnTo>
                  <a:lnTo>
                    <a:pt x="959107" y="1622399"/>
                  </a:lnTo>
                  <a:lnTo>
                    <a:pt x="929958" y="1659104"/>
                  </a:lnTo>
                  <a:lnTo>
                    <a:pt x="901154" y="1696190"/>
                  </a:lnTo>
                  <a:lnTo>
                    <a:pt x="872699" y="1733655"/>
                  </a:lnTo>
                  <a:lnTo>
                    <a:pt x="844597" y="1771500"/>
                  </a:lnTo>
                  <a:lnTo>
                    <a:pt x="816852" y="1809723"/>
                  </a:lnTo>
                  <a:lnTo>
                    <a:pt x="789467" y="1848323"/>
                  </a:lnTo>
                  <a:lnTo>
                    <a:pt x="762446" y="1887299"/>
                  </a:lnTo>
                  <a:lnTo>
                    <a:pt x="735793" y="1926650"/>
                  </a:lnTo>
                  <a:lnTo>
                    <a:pt x="709512" y="1966375"/>
                  </a:lnTo>
                  <a:lnTo>
                    <a:pt x="683605" y="2006474"/>
                  </a:lnTo>
                  <a:lnTo>
                    <a:pt x="658077" y="2046944"/>
                  </a:lnTo>
                  <a:lnTo>
                    <a:pt x="632932" y="2087786"/>
                  </a:lnTo>
                  <a:lnTo>
                    <a:pt x="608173" y="2128998"/>
                  </a:lnTo>
                  <a:lnTo>
                    <a:pt x="583804" y="2170579"/>
                  </a:lnTo>
                  <a:lnTo>
                    <a:pt x="559730" y="2212705"/>
                  </a:lnTo>
                  <a:lnTo>
                    <a:pt x="536178" y="2254985"/>
                  </a:lnTo>
                  <a:lnTo>
                    <a:pt x="513147" y="2297416"/>
                  </a:lnTo>
                  <a:lnTo>
                    <a:pt x="490637" y="2339994"/>
                  </a:lnTo>
                  <a:lnTo>
                    <a:pt x="468647" y="2382714"/>
                  </a:lnTo>
                  <a:lnTo>
                    <a:pt x="447174" y="2425574"/>
                  </a:lnTo>
                  <a:lnTo>
                    <a:pt x="426220" y="2468569"/>
                  </a:lnTo>
                  <a:lnTo>
                    <a:pt x="405781" y="2511696"/>
                  </a:lnTo>
                  <a:lnTo>
                    <a:pt x="385858" y="2554950"/>
                  </a:lnTo>
                  <a:lnTo>
                    <a:pt x="366450" y="2598329"/>
                  </a:lnTo>
                  <a:lnTo>
                    <a:pt x="347554" y="2641829"/>
                  </a:lnTo>
                  <a:lnTo>
                    <a:pt x="329172" y="2685445"/>
                  </a:lnTo>
                  <a:lnTo>
                    <a:pt x="311300" y="2729174"/>
                  </a:lnTo>
                  <a:lnTo>
                    <a:pt x="293939" y="2773012"/>
                  </a:lnTo>
                  <a:lnTo>
                    <a:pt x="277087" y="2816955"/>
                  </a:lnTo>
                  <a:lnTo>
                    <a:pt x="260744" y="2861000"/>
                  </a:lnTo>
                  <a:lnTo>
                    <a:pt x="244908" y="2905143"/>
                  </a:lnTo>
                  <a:lnTo>
                    <a:pt x="229578" y="2949380"/>
                  </a:lnTo>
                  <a:lnTo>
                    <a:pt x="214754" y="2993708"/>
                  </a:lnTo>
                  <a:lnTo>
                    <a:pt x="200434" y="3038122"/>
                  </a:lnTo>
                  <a:lnTo>
                    <a:pt x="186617" y="3082619"/>
                  </a:lnTo>
                  <a:lnTo>
                    <a:pt x="173302" y="3127194"/>
                  </a:lnTo>
                  <a:lnTo>
                    <a:pt x="160489" y="3171845"/>
                  </a:lnTo>
                  <a:lnTo>
                    <a:pt x="148176" y="3216568"/>
                  </a:lnTo>
                  <a:lnTo>
                    <a:pt x="136363" y="3261358"/>
                  </a:lnTo>
                  <a:lnTo>
                    <a:pt x="125047" y="3306213"/>
                  </a:lnTo>
                  <a:lnTo>
                    <a:pt x="114229" y="3351127"/>
                  </a:lnTo>
                  <a:lnTo>
                    <a:pt x="103908" y="3396099"/>
                  </a:lnTo>
                  <a:lnTo>
                    <a:pt x="94081" y="3441122"/>
                  </a:lnTo>
                  <a:lnTo>
                    <a:pt x="84749" y="3486195"/>
                  </a:lnTo>
                  <a:lnTo>
                    <a:pt x="75910" y="3531313"/>
                  </a:lnTo>
                  <a:lnTo>
                    <a:pt x="67563" y="3576473"/>
                  </a:lnTo>
                  <a:lnTo>
                    <a:pt x="59707" y="3621670"/>
                  </a:lnTo>
                  <a:lnTo>
                    <a:pt x="52342" y="3666901"/>
                  </a:lnTo>
                  <a:lnTo>
                    <a:pt x="45465" y="3712162"/>
                  </a:lnTo>
                  <a:lnTo>
                    <a:pt x="39077" y="3757450"/>
                  </a:lnTo>
                  <a:lnTo>
                    <a:pt x="33176" y="3802760"/>
                  </a:lnTo>
                  <a:lnTo>
                    <a:pt x="27762" y="3848089"/>
                  </a:lnTo>
                  <a:lnTo>
                    <a:pt x="22832" y="3893433"/>
                  </a:lnTo>
                  <a:lnTo>
                    <a:pt x="18387" y="3938789"/>
                  </a:lnTo>
                  <a:lnTo>
                    <a:pt x="14425" y="3984152"/>
                  </a:lnTo>
                  <a:lnTo>
                    <a:pt x="10945" y="4029519"/>
                  </a:lnTo>
                  <a:lnTo>
                    <a:pt x="7946" y="4074886"/>
                  </a:lnTo>
                  <a:lnTo>
                    <a:pt x="5427" y="4120250"/>
                  </a:lnTo>
                  <a:lnTo>
                    <a:pt x="3387" y="4165606"/>
                  </a:lnTo>
                  <a:lnTo>
                    <a:pt x="1826" y="4210950"/>
                  </a:lnTo>
                  <a:lnTo>
                    <a:pt x="741" y="4256280"/>
                  </a:lnTo>
                  <a:lnTo>
                    <a:pt x="133" y="4301591"/>
                  </a:lnTo>
                  <a:lnTo>
                    <a:pt x="0" y="4346880"/>
                  </a:lnTo>
                  <a:lnTo>
                    <a:pt x="340" y="4392142"/>
                  </a:lnTo>
                  <a:lnTo>
                    <a:pt x="1154" y="4437374"/>
                  </a:lnTo>
                  <a:lnTo>
                    <a:pt x="2440" y="4482573"/>
                  </a:lnTo>
                  <a:lnTo>
                    <a:pt x="4197" y="4527733"/>
                  </a:lnTo>
                  <a:lnTo>
                    <a:pt x="6424" y="4572853"/>
                  </a:lnTo>
                  <a:lnTo>
                    <a:pt x="9120" y="4617928"/>
                  </a:lnTo>
                  <a:lnTo>
                    <a:pt x="12285" y="4662953"/>
                  </a:lnTo>
                  <a:lnTo>
                    <a:pt x="15916" y="4707927"/>
                  </a:lnTo>
                  <a:lnTo>
                    <a:pt x="20013" y="4752843"/>
                  </a:lnTo>
                  <a:lnTo>
                    <a:pt x="24575" y="4797700"/>
                  </a:lnTo>
                  <a:lnTo>
                    <a:pt x="29601" y="4842493"/>
                  </a:lnTo>
                  <a:lnTo>
                    <a:pt x="35091" y="4887218"/>
                  </a:lnTo>
                  <a:lnTo>
                    <a:pt x="41042" y="4931872"/>
                  </a:lnTo>
                  <a:lnTo>
                    <a:pt x="47454" y="4976451"/>
                  </a:lnTo>
                  <a:lnTo>
                    <a:pt x="54326" y="5020950"/>
                  </a:lnTo>
                  <a:lnTo>
                    <a:pt x="61657" y="5065367"/>
                  </a:lnTo>
                  <a:lnTo>
                    <a:pt x="69447" y="5109698"/>
                  </a:lnTo>
                  <a:lnTo>
                    <a:pt x="77693" y="5153939"/>
                  </a:lnTo>
                  <a:lnTo>
                    <a:pt x="86395" y="5198085"/>
                  </a:lnTo>
                  <a:lnTo>
                    <a:pt x="95552" y="5242134"/>
                  </a:lnTo>
                  <a:lnTo>
                    <a:pt x="105162" y="5286081"/>
                  </a:lnTo>
                  <a:lnTo>
                    <a:pt x="115226" y="5329923"/>
                  </a:lnTo>
                  <a:lnTo>
                    <a:pt x="125742" y="5373656"/>
                  </a:lnTo>
                  <a:lnTo>
                    <a:pt x="136709" y="5417277"/>
                  </a:lnTo>
                  <a:lnTo>
                    <a:pt x="148125" y="5460780"/>
                  </a:lnTo>
                  <a:lnTo>
                    <a:pt x="159990" y="5504164"/>
                  </a:lnTo>
                  <a:lnTo>
                    <a:pt x="172304" y="5547423"/>
                  </a:lnTo>
                  <a:lnTo>
                    <a:pt x="185064" y="5590555"/>
                  </a:lnTo>
                  <a:lnTo>
                    <a:pt x="198270" y="5633555"/>
                  </a:lnTo>
                  <a:lnTo>
                    <a:pt x="211921" y="5676420"/>
                  </a:lnTo>
                  <a:lnTo>
                    <a:pt x="226015" y="5719146"/>
                  </a:lnTo>
                  <a:lnTo>
                    <a:pt x="240553" y="5761728"/>
                  </a:lnTo>
                  <a:lnTo>
                    <a:pt x="255532" y="5804165"/>
                  </a:lnTo>
                  <a:lnTo>
                    <a:pt x="270953" y="5846450"/>
                  </a:lnTo>
                  <a:lnTo>
                    <a:pt x="286813" y="5888582"/>
                  </a:lnTo>
                  <a:lnTo>
                    <a:pt x="303112" y="5930556"/>
                  </a:lnTo>
                  <a:lnTo>
                    <a:pt x="319848" y="5972368"/>
                  </a:lnTo>
                  <a:lnTo>
                    <a:pt x="337022" y="6014015"/>
                  </a:lnTo>
                  <a:lnTo>
                    <a:pt x="354631" y="6055492"/>
                  </a:lnTo>
                  <a:lnTo>
                    <a:pt x="372675" y="6096797"/>
                  </a:lnTo>
                  <a:lnTo>
                    <a:pt x="391153" y="6137925"/>
                  </a:lnTo>
                  <a:lnTo>
                    <a:pt x="410063" y="6178873"/>
                  </a:lnTo>
                  <a:lnTo>
                    <a:pt x="429406" y="6219636"/>
                  </a:lnTo>
                  <a:lnTo>
                    <a:pt x="449179" y="6260211"/>
                  </a:lnTo>
                  <a:lnTo>
                    <a:pt x="469382" y="6300595"/>
                  </a:lnTo>
                  <a:lnTo>
                    <a:pt x="490013" y="6340783"/>
                  </a:lnTo>
                  <a:lnTo>
                    <a:pt x="511072" y="6380772"/>
                  </a:lnTo>
                  <a:lnTo>
                    <a:pt x="532558" y="6420557"/>
                  </a:lnTo>
                  <a:lnTo>
                    <a:pt x="554470" y="6460136"/>
                  </a:lnTo>
                  <a:lnTo>
                    <a:pt x="576807" y="6499505"/>
                  </a:lnTo>
                  <a:lnTo>
                    <a:pt x="599567" y="6538659"/>
                  </a:lnTo>
                  <a:lnTo>
                    <a:pt x="622749" y="6577595"/>
                  </a:lnTo>
                  <a:lnTo>
                    <a:pt x="646354" y="6616309"/>
                  </a:lnTo>
                  <a:lnTo>
                    <a:pt x="670379" y="6654798"/>
                  </a:lnTo>
                  <a:lnTo>
                    <a:pt x="694824" y="6693057"/>
                  </a:lnTo>
                  <a:lnTo>
                    <a:pt x="719687" y="6731083"/>
                  </a:lnTo>
                  <a:lnTo>
                    <a:pt x="744968" y="6768873"/>
                  </a:lnTo>
                  <a:lnTo>
                    <a:pt x="770666" y="6806421"/>
                  </a:lnTo>
                  <a:lnTo>
                    <a:pt x="796780" y="6843725"/>
                  </a:lnTo>
                  <a:lnTo>
                    <a:pt x="823308" y="6880782"/>
                  </a:lnTo>
                  <a:lnTo>
                    <a:pt x="850249" y="6917586"/>
                  </a:lnTo>
                  <a:lnTo>
                    <a:pt x="877603" y="6954134"/>
                  </a:lnTo>
                  <a:lnTo>
                    <a:pt x="905369" y="6990423"/>
                  </a:lnTo>
                  <a:lnTo>
                    <a:pt x="933546" y="7026449"/>
                  </a:lnTo>
                  <a:lnTo>
                    <a:pt x="961499" y="7061417"/>
                  </a:lnTo>
                </a:path>
                <a:path w="7069455" h="7061834">
                  <a:moveTo>
                    <a:pt x="7068847" y="955891"/>
                  </a:moveTo>
                  <a:lnTo>
                    <a:pt x="7033545" y="927916"/>
                  </a:lnTo>
                  <a:lnTo>
                    <a:pt x="6996203" y="898982"/>
                  </a:lnTo>
                  <a:lnTo>
                    <a:pt x="6958475" y="870401"/>
                  </a:lnTo>
                  <a:lnTo>
                    <a:pt x="6920361" y="842177"/>
                  </a:lnTo>
                  <a:lnTo>
                    <a:pt x="6881863" y="814314"/>
                  </a:lnTo>
                  <a:lnTo>
                    <a:pt x="6842981" y="786816"/>
                  </a:lnTo>
                  <a:lnTo>
                    <a:pt x="6803717" y="759687"/>
                  </a:lnTo>
                  <a:lnTo>
                    <a:pt x="6764072" y="732929"/>
                  </a:lnTo>
                  <a:lnTo>
                    <a:pt x="6724046" y="706548"/>
                  </a:lnTo>
                  <a:lnTo>
                    <a:pt x="6683641" y="680547"/>
                  </a:lnTo>
                  <a:lnTo>
                    <a:pt x="6642858" y="654929"/>
                  </a:lnTo>
                  <a:lnTo>
                    <a:pt x="6601697" y="629698"/>
                  </a:lnTo>
                  <a:lnTo>
                    <a:pt x="6560160" y="604858"/>
                  </a:lnTo>
                  <a:lnTo>
                    <a:pt x="6518248" y="580414"/>
                  </a:lnTo>
                </a:path>
              </a:pathLst>
            </a:custGeom>
            <a:ln w="38100">
              <a:solidFill>
                <a:schemeClr val="bg2"/>
              </a:solidFill>
            </a:ln>
          </p:spPr>
          <p:txBody>
            <a:bodyPr wrap="square" lIns="0" tIns="0" rIns="0" bIns="0" rtlCol="0"/>
            <a:lstStyle/>
            <a:p>
              <a:endParaRPr/>
            </a:p>
          </p:txBody>
        </p:sp>
        <p:sp>
          <p:nvSpPr>
            <p:cNvPr id="15" name="object 30"/>
            <p:cNvSpPr/>
            <p:nvPr userDrawn="1"/>
          </p:nvSpPr>
          <p:spPr>
            <a:xfrm>
              <a:off x="12041354" y="6104858"/>
              <a:ext cx="8297545" cy="6153785"/>
            </a:xfrm>
            <a:custGeom>
              <a:avLst/>
              <a:gdLst/>
              <a:ahLst/>
              <a:cxnLst/>
              <a:rect l="l" t="t" r="r" b="b"/>
              <a:pathLst>
                <a:path w="8297544" h="6153784">
                  <a:moveTo>
                    <a:pt x="6684390" y="598109"/>
                  </a:moveTo>
                  <a:lnTo>
                    <a:pt x="6642246" y="574066"/>
                  </a:lnTo>
                  <a:lnTo>
                    <a:pt x="6599952" y="550532"/>
                  </a:lnTo>
                  <a:lnTo>
                    <a:pt x="6557511" y="527505"/>
                  </a:lnTo>
                  <a:lnTo>
                    <a:pt x="6514927" y="504984"/>
                  </a:lnTo>
                  <a:lnTo>
                    <a:pt x="6472202" y="482970"/>
                  </a:lnTo>
                  <a:lnTo>
                    <a:pt x="6429341" y="461459"/>
                  </a:lnTo>
                  <a:lnTo>
                    <a:pt x="6386348" y="440453"/>
                  </a:lnTo>
                  <a:lnTo>
                    <a:pt x="6343225" y="419948"/>
                  </a:lnTo>
                  <a:lnTo>
                    <a:pt x="6299976" y="399946"/>
                  </a:lnTo>
                  <a:lnTo>
                    <a:pt x="6256605" y="380444"/>
                  </a:lnTo>
                  <a:lnTo>
                    <a:pt x="6213116" y="361442"/>
                  </a:lnTo>
                  <a:lnTo>
                    <a:pt x="6169512" y="342939"/>
                  </a:lnTo>
                  <a:lnTo>
                    <a:pt x="6125796" y="324934"/>
                  </a:lnTo>
                  <a:lnTo>
                    <a:pt x="6081973" y="307426"/>
                  </a:lnTo>
                  <a:lnTo>
                    <a:pt x="6038045" y="290414"/>
                  </a:lnTo>
                  <a:lnTo>
                    <a:pt x="5994017" y="273896"/>
                  </a:lnTo>
                  <a:lnTo>
                    <a:pt x="5949892" y="257873"/>
                  </a:lnTo>
                  <a:lnTo>
                    <a:pt x="5905673" y="242343"/>
                  </a:lnTo>
                  <a:lnTo>
                    <a:pt x="5861364" y="227304"/>
                  </a:lnTo>
                  <a:lnTo>
                    <a:pt x="5816969" y="212757"/>
                  </a:lnTo>
                  <a:lnTo>
                    <a:pt x="5772490" y="198701"/>
                  </a:lnTo>
                  <a:lnTo>
                    <a:pt x="5727933" y="185133"/>
                  </a:lnTo>
                  <a:lnTo>
                    <a:pt x="5683300" y="172054"/>
                  </a:lnTo>
                  <a:lnTo>
                    <a:pt x="5638595" y="159462"/>
                  </a:lnTo>
                  <a:lnTo>
                    <a:pt x="5593821" y="147357"/>
                  </a:lnTo>
                  <a:lnTo>
                    <a:pt x="5548982" y="135737"/>
                  </a:lnTo>
                  <a:lnTo>
                    <a:pt x="5504082" y="124601"/>
                  </a:lnTo>
                  <a:lnTo>
                    <a:pt x="5459124" y="113949"/>
                  </a:lnTo>
                  <a:lnTo>
                    <a:pt x="5414111" y="103780"/>
                  </a:lnTo>
                  <a:lnTo>
                    <a:pt x="5369048" y="94092"/>
                  </a:lnTo>
                  <a:lnTo>
                    <a:pt x="5323938" y="84885"/>
                  </a:lnTo>
                  <a:lnTo>
                    <a:pt x="5278784" y="76157"/>
                  </a:lnTo>
                  <a:lnTo>
                    <a:pt x="5233590" y="67908"/>
                  </a:lnTo>
                  <a:lnTo>
                    <a:pt x="5188360" y="60137"/>
                  </a:lnTo>
                  <a:lnTo>
                    <a:pt x="5143097" y="52843"/>
                  </a:lnTo>
                  <a:lnTo>
                    <a:pt x="5097804" y="46025"/>
                  </a:lnTo>
                  <a:lnTo>
                    <a:pt x="5052486" y="39682"/>
                  </a:lnTo>
                  <a:lnTo>
                    <a:pt x="5007146" y="33812"/>
                  </a:lnTo>
                  <a:lnTo>
                    <a:pt x="4961787" y="28416"/>
                  </a:lnTo>
                  <a:lnTo>
                    <a:pt x="4916413" y="23491"/>
                  </a:lnTo>
                  <a:lnTo>
                    <a:pt x="4871027" y="19038"/>
                  </a:lnTo>
                  <a:lnTo>
                    <a:pt x="4825634" y="15055"/>
                  </a:lnTo>
                  <a:lnTo>
                    <a:pt x="4780236" y="11541"/>
                  </a:lnTo>
                  <a:lnTo>
                    <a:pt x="4734838" y="8495"/>
                  </a:lnTo>
                  <a:lnTo>
                    <a:pt x="4689442" y="5917"/>
                  </a:lnTo>
                  <a:lnTo>
                    <a:pt x="4644053" y="3804"/>
                  </a:lnTo>
                  <a:lnTo>
                    <a:pt x="4598673" y="2158"/>
                  </a:lnTo>
                  <a:lnTo>
                    <a:pt x="4553308" y="975"/>
                  </a:lnTo>
                  <a:lnTo>
                    <a:pt x="4507959" y="256"/>
                  </a:lnTo>
                  <a:lnTo>
                    <a:pt x="4462631" y="0"/>
                  </a:lnTo>
                  <a:lnTo>
                    <a:pt x="4417327" y="204"/>
                  </a:lnTo>
                  <a:lnTo>
                    <a:pt x="4372051" y="870"/>
                  </a:lnTo>
                  <a:lnTo>
                    <a:pt x="4326806" y="1995"/>
                  </a:lnTo>
                  <a:lnTo>
                    <a:pt x="4281596" y="3579"/>
                  </a:lnTo>
                  <a:lnTo>
                    <a:pt x="4236425" y="5621"/>
                  </a:lnTo>
                  <a:lnTo>
                    <a:pt x="4191296" y="8119"/>
                  </a:lnTo>
                  <a:lnTo>
                    <a:pt x="4146212" y="11073"/>
                  </a:lnTo>
                  <a:lnTo>
                    <a:pt x="4101178" y="14482"/>
                  </a:lnTo>
                  <a:lnTo>
                    <a:pt x="4056196" y="18345"/>
                  </a:lnTo>
                  <a:lnTo>
                    <a:pt x="4011271" y="22660"/>
                  </a:lnTo>
                  <a:lnTo>
                    <a:pt x="3966406" y="27428"/>
                  </a:lnTo>
                  <a:lnTo>
                    <a:pt x="3921604" y="32647"/>
                  </a:lnTo>
                  <a:lnTo>
                    <a:pt x="3876869" y="38315"/>
                  </a:lnTo>
                  <a:lnTo>
                    <a:pt x="3832205" y="44433"/>
                  </a:lnTo>
                  <a:lnTo>
                    <a:pt x="3787615" y="50999"/>
                  </a:lnTo>
                  <a:lnTo>
                    <a:pt x="3743103" y="58012"/>
                  </a:lnTo>
                  <a:lnTo>
                    <a:pt x="3698672" y="65472"/>
                  </a:lnTo>
                  <a:lnTo>
                    <a:pt x="3654326" y="73376"/>
                  </a:lnTo>
                  <a:lnTo>
                    <a:pt x="3610068" y="81725"/>
                  </a:lnTo>
                  <a:lnTo>
                    <a:pt x="3565902" y="90517"/>
                  </a:lnTo>
                  <a:lnTo>
                    <a:pt x="3521832" y="99752"/>
                  </a:lnTo>
                  <a:lnTo>
                    <a:pt x="3477862" y="109428"/>
                  </a:lnTo>
                  <a:lnTo>
                    <a:pt x="3433993" y="119545"/>
                  </a:lnTo>
                  <a:lnTo>
                    <a:pt x="3390232" y="130101"/>
                  </a:lnTo>
                  <a:lnTo>
                    <a:pt x="3346580" y="141096"/>
                  </a:lnTo>
                  <a:lnTo>
                    <a:pt x="3303041" y="152528"/>
                  </a:lnTo>
                  <a:lnTo>
                    <a:pt x="3259620" y="164397"/>
                  </a:lnTo>
                  <a:lnTo>
                    <a:pt x="3216319" y="176702"/>
                  </a:lnTo>
                  <a:lnTo>
                    <a:pt x="3173142" y="189441"/>
                  </a:lnTo>
                  <a:lnTo>
                    <a:pt x="3130093" y="202615"/>
                  </a:lnTo>
                  <a:lnTo>
                    <a:pt x="3087175" y="216221"/>
                  </a:lnTo>
                  <a:lnTo>
                    <a:pt x="3044392" y="230259"/>
                  </a:lnTo>
                  <a:lnTo>
                    <a:pt x="3001748" y="244728"/>
                  </a:lnTo>
                  <a:lnTo>
                    <a:pt x="2959245" y="259627"/>
                  </a:lnTo>
                  <a:lnTo>
                    <a:pt x="2916888" y="274954"/>
                  </a:lnTo>
                  <a:lnTo>
                    <a:pt x="2874680" y="290710"/>
                  </a:lnTo>
                  <a:lnTo>
                    <a:pt x="2832625" y="306894"/>
                  </a:lnTo>
                  <a:lnTo>
                    <a:pt x="2790726" y="323503"/>
                  </a:lnTo>
                  <a:lnTo>
                    <a:pt x="2748987" y="340537"/>
                  </a:lnTo>
                  <a:lnTo>
                    <a:pt x="2707412" y="357996"/>
                  </a:lnTo>
                  <a:lnTo>
                    <a:pt x="2666003" y="375878"/>
                  </a:lnTo>
                  <a:lnTo>
                    <a:pt x="2624765" y="394182"/>
                  </a:lnTo>
                  <a:lnTo>
                    <a:pt x="2583701" y="412908"/>
                  </a:lnTo>
                  <a:lnTo>
                    <a:pt x="2542814" y="432054"/>
                  </a:lnTo>
                  <a:lnTo>
                    <a:pt x="2502109" y="451619"/>
                  </a:lnTo>
                  <a:lnTo>
                    <a:pt x="2461589" y="471603"/>
                  </a:lnTo>
                  <a:lnTo>
                    <a:pt x="2421257" y="492004"/>
                  </a:lnTo>
                  <a:lnTo>
                    <a:pt x="2381117" y="512822"/>
                  </a:lnTo>
                  <a:lnTo>
                    <a:pt x="2341172" y="534056"/>
                  </a:lnTo>
                  <a:lnTo>
                    <a:pt x="2301427" y="555705"/>
                  </a:lnTo>
                  <a:lnTo>
                    <a:pt x="2261884" y="577767"/>
                  </a:lnTo>
                  <a:lnTo>
                    <a:pt x="2222548" y="600241"/>
                  </a:lnTo>
                  <a:lnTo>
                    <a:pt x="2183421" y="623128"/>
                  </a:lnTo>
                  <a:lnTo>
                    <a:pt x="2144508" y="646426"/>
                  </a:lnTo>
                  <a:lnTo>
                    <a:pt x="2105811" y="670133"/>
                  </a:lnTo>
                  <a:lnTo>
                    <a:pt x="2067335" y="694249"/>
                  </a:lnTo>
                  <a:lnTo>
                    <a:pt x="2029083" y="718774"/>
                  </a:lnTo>
                  <a:lnTo>
                    <a:pt x="1991059" y="743705"/>
                  </a:lnTo>
                  <a:lnTo>
                    <a:pt x="1953266" y="769042"/>
                  </a:lnTo>
                  <a:lnTo>
                    <a:pt x="1915708" y="794785"/>
                  </a:lnTo>
                  <a:lnTo>
                    <a:pt x="1878388" y="820931"/>
                  </a:lnTo>
                  <a:lnTo>
                    <a:pt x="1841310" y="847481"/>
                  </a:lnTo>
                  <a:lnTo>
                    <a:pt x="1804477" y="874433"/>
                  </a:lnTo>
                  <a:lnTo>
                    <a:pt x="1767894" y="901787"/>
                  </a:lnTo>
                  <a:lnTo>
                    <a:pt x="1731563" y="929540"/>
                  </a:lnTo>
                  <a:lnTo>
                    <a:pt x="1695488" y="957693"/>
                  </a:lnTo>
                  <a:lnTo>
                    <a:pt x="1659673" y="986245"/>
                  </a:lnTo>
                  <a:lnTo>
                    <a:pt x="1624121" y="1015194"/>
                  </a:lnTo>
                  <a:lnTo>
                    <a:pt x="1588837" y="1044539"/>
                  </a:lnTo>
                  <a:lnTo>
                    <a:pt x="1553822" y="1074280"/>
                  </a:lnTo>
                  <a:lnTo>
                    <a:pt x="1519082" y="1104416"/>
                  </a:lnTo>
                  <a:lnTo>
                    <a:pt x="1484619" y="1134945"/>
                  </a:lnTo>
                  <a:lnTo>
                    <a:pt x="1450438" y="1165867"/>
                  </a:lnTo>
                  <a:lnTo>
                    <a:pt x="1416541" y="1197180"/>
                  </a:lnTo>
                  <a:lnTo>
                    <a:pt x="1382932" y="1228885"/>
                  </a:lnTo>
                  <a:lnTo>
                    <a:pt x="1349616" y="1260979"/>
                  </a:lnTo>
                  <a:lnTo>
                    <a:pt x="1316595" y="1293462"/>
                  </a:lnTo>
                  <a:lnTo>
                    <a:pt x="1283872" y="1326333"/>
                  </a:lnTo>
                  <a:lnTo>
                    <a:pt x="1251453" y="1359591"/>
                  </a:lnTo>
                  <a:lnTo>
                    <a:pt x="1219339" y="1393234"/>
                  </a:lnTo>
                  <a:lnTo>
                    <a:pt x="1187536" y="1427263"/>
                  </a:lnTo>
                  <a:lnTo>
                    <a:pt x="1156045" y="1461676"/>
                  </a:lnTo>
                  <a:lnTo>
                    <a:pt x="1124871" y="1496472"/>
                  </a:lnTo>
                  <a:lnTo>
                    <a:pt x="1094018" y="1531651"/>
                  </a:lnTo>
                  <a:lnTo>
                    <a:pt x="1063489" y="1567210"/>
                  </a:lnTo>
                  <a:lnTo>
                    <a:pt x="1033287" y="1603150"/>
                  </a:lnTo>
                  <a:lnTo>
                    <a:pt x="1003417" y="1639469"/>
                  </a:lnTo>
                  <a:lnTo>
                    <a:pt x="973881" y="1676166"/>
                  </a:lnTo>
                  <a:lnTo>
                    <a:pt x="944683" y="1713240"/>
                  </a:lnTo>
                  <a:lnTo>
                    <a:pt x="915828" y="1750692"/>
                  </a:lnTo>
                  <a:lnTo>
                    <a:pt x="887317" y="1788518"/>
                  </a:lnTo>
                  <a:lnTo>
                    <a:pt x="859156" y="1826719"/>
                  </a:lnTo>
                  <a:lnTo>
                    <a:pt x="831347" y="1865294"/>
                  </a:lnTo>
                  <a:lnTo>
                    <a:pt x="803894" y="1904241"/>
                  </a:lnTo>
                  <a:lnTo>
                    <a:pt x="776801" y="1943560"/>
                  </a:lnTo>
                  <a:lnTo>
                    <a:pt x="750071" y="1983249"/>
                  </a:lnTo>
                  <a:lnTo>
                    <a:pt x="723708" y="2023309"/>
                  </a:lnTo>
                  <a:lnTo>
                    <a:pt x="697715" y="2063737"/>
                  </a:lnTo>
                  <a:lnTo>
                    <a:pt x="672097" y="2104532"/>
                  </a:lnTo>
                  <a:lnTo>
                    <a:pt x="646856" y="2145695"/>
                  </a:lnTo>
                  <a:lnTo>
                    <a:pt x="621995" y="2187224"/>
                  </a:lnTo>
                  <a:lnTo>
                    <a:pt x="597520" y="2229117"/>
                  </a:lnTo>
                  <a:lnTo>
                    <a:pt x="573492" y="2271270"/>
                  </a:lnTo>
                  <a:lnTo>
                    <a:pt x="549973" y="2313573"/>
                  </a:lnTo>
                  <a:lnTo>
                    <a:pt x="526961" y="2356023"/>
                  </a:lnTo>
                  <a:lnTo>
                    <a:pt x="504456" y="2398617"/>
                  </a:lnTo>
                  <a:lnTo>
                    <a:pt x="482455" y="2441351"/>
                  </a:lnTo>
                  <a:lnTo>
                    <a:pt x="460960" y="2484221"/>
                  </a:lnTo>
                  <a:lnTo>
                    <a:pt x="439967" y="2527224"/>
                  </a:lnTo>
                  <a:lnTo>
                    <a:pt x="419477" y="2570357"/>
                  </a:lnTo>
                  <a:lnTo>
                    <a:pt x="399489" y="2613616"/>
                  </a:lnTo>
                  <a:lnTo>
                    <a:pt x="380001" y="2656996"/>
                  </a:lnTo>
                  <a:lnTo>
                    <a:pt x="361013" y="2700496"/>
                  </a:lnTo>
                  <a:lnTo>
                    <a:pt x="342524" y="2744110"/>
                  </a:lnTo>
                  <a:lnTo>
                    <a:pt x="324532" y="2787836"/>
                  </a:lnTo>
                  <a:lnTo>
                    <a:pt x="307037" y="2831670"/>
                  </a:lnTo>
                  <a:lnTo>
                    <a:pt x="290038" y="2875608"/>
                  </a:lnTo>
                  <a:lnTo>
                    <a:pt x="273534" y="2919647"/>
                  </a:lnTo>
                  <a:lnTo>
                    <a:pt x="257524" y="2963783"/>
                  </a:lnTo>
                  <a:lnTo>
                    <a:pt x="242006" y="3008013"/>
                  </a:lnTo>
                  <a:lnTo>
                    <a:pt x="226981" y="3052333"/>
                  </a:lnTo>
                  <a:lnTo>
                    <a:pt x="212447" y="3096740"/>
                  </a:lnTo>
                  <a:lnTo>
                    <a:pt x="198402" y="3141229"/>
                  </a:lnTo>
                  <a:lnTo>
                    <a:pt x="184847" y="3185798"/>
                  </a:lnTo>
                  <a:lnTo>
                    <a:pt x="171780" y="3230443"/>
                  </a:lnTo>
                  <a:lnTo>
                    <a:pt x="159200" y="3275160"/>
                  </a:lnTo>
                  <a:lnTo>
                    <a:pt x="147107" y="3319945"/>
                  </a:lnTo>
                  <a:lnTo>
                    <a:pt x="135499" y="3364796"/>
                  </a:lnTo>
                  <a:lnTo>
                    <a:pt x="124375" y="3409708"/>
                  </a:lnTo>
                  <a:lnTo>
                    <a:pt x="113734" y="3454678"/>
                  </a:lnTo>
                  <a:lnTo>
                    <a:pt x="103576" y="3499702"/>
                  </a:lnTo>
                  <a:lnTo>
                    <a:pt x="93899" y="3544778"/>
                  </a:lnTo>
                  <a:lnTo>
                    <a:pt x="84703" y="3589900"/>
                  </a:lnTo>
                  <a:lnTo>
                    <a:pt x="75986" y="3635067"/>
                  </a:lnTo>
                  <a:lnTo>
                    <a:pt x="67748" y="3680273"/>
                  </a:lnTo>
                  <a:lnTo>
                    <a:pt x="59988" y="3725516"/>
                  </a:lnTo>
                  <a:lnTo>
                    <a:pt x="52704" y="3770792"/>
                  </a:lnTo>
                  <a:lnTo>
                    <a:pt x="45896" y="3816097"/>
                  </a:lnTo>
                  <a:lnTo>
                    <a:pt x="39563" y="3861428"/>
                  </a:lnTo>
                  <a:lnTo>
                    <a:pt x="33704" y="3906781"/>
                  </a:lnTo>
                  <a:lnTo>
                    <a:pt x="28317" y="3952153"/>
                  </a:lnTo>
                  <a:lnTo>
                    <a:pt x="23402" y="3997540"/>
                  </a:lnTo>
                  <a:lnTo>
                    <a:pt x="18959" y="4042939"/>
                  </a:lnTo>
                  <a:lnTo>
                    <a:pt x="14985" y="4088346"/>
                  </a:lnTo>
                  <a:lnTo>
                    <a:pt x="11480" y="4133757"/>
                  </a:lnTo>
                  <a:lnTo>
                    <a:pt x="8443" y="4179169"/>
                  </a:lnTo>
                  <a:lnTo>
                    <a:pt x="5874" y="4224578"/>
                  </a:lnTo>
                  <a:lnTo>
                    <a:pt x="3771" y="4269981"/>
                  </a:lnTo>
                  <a:lnTo>
                    <a:pt x="2132" y="4315374"/>
                  </a:lnTo>
                  <a:lnTo>
                    <a:pt x="958" y="4360753"/>
                  </a:lnTo>
                  <a:lnTo>
                    <a:pt x="248" y="4406116"/>
                  </a:lnTo>
                  <a:lnTo>
                    <a:pt x="0" y="4451458"/>
                  </a:lnTo>
                  <a:lnTo>
                    <a:pt x="213" y="4496776"/>
                  </a:lnTo>
                  <a:lnTo>
                    <a:pt x="886" y="4542066"/>
                  </a:lnTo>
                  <a:lnTo>
                    <a:pt x="2019" y="4587324"/>
                  </a:lnTo>
                  <a:lnTo>
                    <a:pt x="3610" y="4632548"/>
                  </a:lnTo>
                  <a:lnTo>
                    <a:pt x="5659" y="4677734"/>
                  </a:lnTo>
                  <a:lnTo>
                    <a:pt x="8165" y="4722877"/>
                  </a:lnTo>
                  <a:lnTo>
                    <a:pt x="11126" y="4767975"/>
                  </a:lnTo>
                  <a:lnTo>
                    <a:pt x="14542" y="4813024"/>
                  </a:lnTo>
                  <a:lnTo>
                    <a:pt x="18412" y="4858020"/>
                  </a:lnTo>
                  <a:lnTo>
                    <a:pt x="22734" y="4902960"/>
                  </a:lnTo>
                  <a:lnTo>
                    <a:pt x="27508" y="4947840"/>
                  </a:lnTo>
                  <a:lnTo>
                    <a:pt x="32733" y="4992656"/>
                  </a:lnTo>
                  <a:lnTo>
                    <a:pt x="38408" y="5037406"/>
                  </a:lnTo>
                  <a:lnTo>
                    <a:pt x="44532" y="5082085"/>
                  </a:lnTo>
                  <a:lnTo>
                    <a:pt x="51104" y="5126690"/>
                  </a:lnTo>
                  <a:lnTo>
                    <a:pt x="58123" y="5171217"/>
                  </a:lnTo>
                  <a:lnTo>
                    <a:pt x="65588" y="5215663"/>
                  </a:lnTo>
                  <a:lnTo>
                    <a:pt x="73498" y="5260024"/>
                  </a:lnTo>
                  <a:lnTo>
                    <a:pt x="81852" y="5304297"/>
                  </a:lnTo>
                  <a:lnTo>
                    <a:pt x="90650" y="5348477"/>
                  </a:lnTo>
                  <a:lnTo>
                    <a:pt x="99890" y="5392562"/>
                  </a:lnTo>
                  <a:lnTo>
                    <a:pt x="109571" y="5436548"/>
                  </a:lnTo>
                  <a:lnTo>
                    <a:pt x="119692" y="5480432"/>
                  </a:lnTo>
                  <a:lnTo>
                    <a:pt x="130253" y="5524209"/>
                  </a:lnTo>
                  <a:lnTo>
                    <a:pt x="141252" y="5567876"/>
                  </a:lnTo>
                  <a:lnTo>
                    <a:pt x="152688" y="5611430"/>
                  </a:lnTo>
                  <a:lnTo>
                    <a:pt x="164561" y="5654867"/>
                  </a:lnTo>
                  <a:lnTo>
                    <a:pt x="176870" y="5698183"/>
                  </a:lnTo>
                  <a:lnTo>
                    <a:pt x="189613" y="5741375"/>
                  </a:lnTo>
                  <a:lnTo>
                    <a:pt x="202790" y="5784440"/>
                  </a:lnTo>
                  <a:lnTo>
                    <a:pt x="216399" y="5827373"/>
                  </a:lnTo>
                  <a:lnTo>
                    <a:pt x="230441" y="5870171"/>
                  </a:lnTo>
                  <a:lnTo>
                    <a:pt x="244913" y="5912831"/>
                  </a:lnTo>
                  <a:lnTo>
                    <a:pt x="259814" y="5955350"/>
                  </a:lnTo>
                  <a:lnTo>
                    <a:pt x="275145" y="5997722"/>
                  </a:lnTo>
                  <a:lnTo>
                    <a:pt x="290904" y="6039946"/>
                  </a:lnTo>
                  <a:lnTo>
                    <a:pt x="307089" y="6082017"/>
                  </a:lnTo>
                  <a:lnTo>
                    <a:pt x="323701" y="6123931"/>
                  </a:lnTo>
                  <a:lnTo>
                    <a:pt x="335643" y="6153200"/>
                  </a:lnTo>
                </a:path>
                <a:path w="8297544" h="6153784">
                  <a:moveTo>
                    <a:pt x="8297531" y="2197393"/>
                  </a:moveTo>
                  <a:lnTo>
                    <a:pt x="8266865" y="2145860"/>
                  </a:lnTo>
                  <a:lnTo>
                    <a:pt x="8243158" y="2107147"/>
                  </a:lnTo>
                  <a:lnTo>
                    <a:pt x="8219042" y="2068655"/>
                  </a:lnTo>
                  <a:lnTo>
                    <a:pt x="8194519" y="2030387"/>
                  </a:lnTo>
                  <a:lnTo>
                    <a:pt x="8169588" y="1992347"/>
                  </a:lnTo>
                  <a:lnTo>
                    <a:pt x="8144252" y="1954537"/>
                  </a:lnTo>
                  <a:lnTo>
                    <a:pt x="8118511" y="1916963"/>
                  </a:lnTo>
                  <a:lnTo>
                    <a:pt x="8092366" y="1879627"/>
                  </a:lnTo>
                  <a:lnTo>
                    <a:pt x="8065818" y="1842533"/>
                  </a:lnTo>
                  <a:lnTo>
                    <a:pt x="8038867" y="1805684"/>
                  </a:lnTo>
                  <a:lnTo>
                    <a:pt x="8011516" y="1769084"/>
                  </a:lnTo>
                  <a:lnTo>
                    <a:pt x="7983765" y="1732737"/>
                  </a:lnTo>
                  <a:lnTo>
                    <a:pt x="7955614" y="1696646"/>
                  </a:lnTo>
                  <a:lnTo>
                    <a:pt x="7927065" y="1660815"/>
                  </a:lnTo>
                  <a:lnTo>
                    <a:pt x="7898119" y="1625247"/>
                  </a:lnTo>
                  <a:lnTo>
                    <a:pt x="7868776" y="1589946"/>
                  </a:lnTo>
                  <a:lnTo>
                    <a:pt x="7839038" y="1554916"/>
                  </a:lnTo>
                  <a:lnTo>
                    <a:pt x="7808906" y="1520159"/>
                  </a:lnTo>
                  <a:lnTo>
                    <a:pt x="7778380" y="1485681"/>
                  </a:lnTo>
                  <a:lnTo>
                    <a:pt x="7747462" y="1451483"/>
                  </a:lnTo>
                  <a:lnTo>
                    <a:pt x="7716152" y="1417570"/>
                  </a:lnTo>
                  <a:lnTo>
                    <a:pt x="7684451" y="1383946"/>
                  </a:lnTo>
                  <a:lnTo>
                    <a:pt x="7652361" y="1350613"/>
                  </a:lnTo>
                  <a:lnTo>
                    <a:pt x="7619882" y="1317576"/>
                  </a:lnTo>
                  <a:lnTo>
                    <a:pt x="7587016" y="1284837"/>
                  </a:lnTo>
                  <a:lnTo>
                    <a:pt x="7553763" y="1252402"/>
                  </a:lnTo>
                  <a:lnTo>
                    <a:pt x="7520124" y="1220272"/>
                  </a:lnTo>
                  <a:lnTo>
                    <a:pt x="7486100" y="1188453"/>
                  </a:lnTo>
                  <a:lnTo>
                    <a:pt x="7451692" y="1156946"/>
                  </a:lnTo>
                  <a:lnTo>
                    <a:pt x="7416901" y="1125757"/>
                  </a:lnTo>
                  <a:lnTo>
                    <a:pt x="7381728" y="1094887"/>
                  </a:lnTo>
                  <a:lnTo>
                    <a:pt x="7346174" y="1064342"/>
                  </a:lnTo>
                  <a:lnTo>
                    <a:pt x="7310241" y="1034125"/>
                  </a:lnTo>
                  <a:lnTo>
                    <a:pt x="7273928" y="1004238"/>
                  </a:lnTo>
                  <a:lnTo>
                    <a:pt x="7237236" y="974687"/>
                  </a:lnTo>
                  <a:lnTo>
                    <a:pt x="7200168" y="945473"/>
                  </a:lnTo>
                  <a:lnTo>
                    <a:pt x="7162724" y="916602"/>
                  </a:lnTo>
                  <a:lnTo>
                    <a:pt x="7124904" y="888076"/>
                  </a:lnTo>
                  <a:lnTo>
                    <a:pt x="7086709" y="859899"/>
                  </a:lnTo>
                  <a:lnTo>
                    <a:pt x="7048142" y="832074"/>
                  </a:lnTo>
                  <a:lnTo>
                    <a:pt x="7009202" y="804606"/>
                  </a:lnTo>
                  <a:lnTo>
                    <a:pt x="6969890" y="777497"/>
                  </a:lnTo>
                  <a:lnTo>
                    <a:pt x="6930209" y="750752"/>
                  </a:lnTo>
                  <a:lnTo>
                    <a:pt x="6890157" y="724374"/>
                  </a:lnTo>
                  <a:lnTo>
                    <a:pt x="6849737" y="698365"/>
                  </a:lnTo>
                  <a:lnTo>
                    <a:pt x="6808949" y="672731"/>
                  </a:lnTo>
                  <a:lnTo>
                    <a:pt x="6767795" y="647475"/>
                  </a:lnTo>
                  <a:lnTo>
                    <a:pt x="6726275" y="622599"/>
                  </a:lnTo>
                  <a:lnTo>
                    <a:pt x="6684390" y="598109"/>
                  </a:lnTo>
                </a:path>
              </a:pathLst>
            </a:custGeom>
            <a:ln w="38100">
              <a:solidFill>
                <a:schemeClr val="bg2"/>
              </a:solidFill>
            </a:ln>
          </p:spPr>
          <p:txBody>
            <a:bodyPr wrap="square" lIns="0" tIns="0" rIns="0" bIns="0" rtlCol="0"/>
            <a:lstStyle/>
            <a:p>
              <a:endParaRPr/>
            </a:p>
          </p:txBody>
        </p:sp>
        <p:sp>
          <p:nvSpPr>
            <p:cNvPr id="16" name="object 31"/>
            <p:cNvSpPr/>
            <p:nvPr userDrawn="1"/>
          </p:nvSpPr>
          <p:spPr>
            <a:xfrm>
              <a:off x="13709998" y="6396318"/>
              <a:ext cx="6629400" cy="5862320"/>
            </a:xfrm>
            <a:custGeom>
              <a:avLst/>
              <a:gdLst/>
              <a:ahLst/>
              <a:cxnLst/>
              <a:rect l="l" t="t" r="r" b="b"/>
              <a:pathLst>
                <a:path w="6629400" h="5862320">
                  <a:moveTo>
                    <a:pt x="6028090" y="546454"/>
                  </a:moveTo>
                  <a:lnTo>
                    <a:pt x="5986140" y="522363"/>
                  </a:lnTo>
                  <a:lnTo>
                    <a:pt x="5944026" y="498832"/>
                  </a:lnTo>
                  <a:lnTo>
                    <a:pt x="5901752" y="475859"/>
                  </a:lnTo>
                  <a:lnTo>
                    <a:pt x="5859324" y="453444"/>
                  </a:lnTo>
                  <a:lnTo>
                    <a:pt x="5816745" y="431585"/>
                  </a:lnTo>
                  <a:lnTo>
                    <a:pt x="5774019" y="410280"/>
                  </a:lnTo>
                  <a:lnTo>
                    <a:pt x="5731151" y="389530"/>
                  </a:lnTo>
                  <a:lnTo>
                    <a:pt x="5688146" y="369333"/>
                  </a:lnTo>
                  <a:lnTo>
                    <a:pt x="5645007" y="349687"/>
                  </a:lnTo>
                  <a:lnTo>
                    <a:pt x="5601738" y="330591"/>
                  </a:lnTo>
                  <a:lnTo>
                    <a:pt x="5558345" y="312045"/>
                  </a:lnTo>
                  <a:lnTo>
                    <a:pt x="5514831" y="294047"/>
                  </a:lnTo>
                  <a:lnTo>
                    <a:pt x="5471201" y="276595"/>
                  </a:lnTo>
                  <a:lnTo>
                    <a:pt x="5427459" y="259690"/>
                  </a:lnTo>
                  <a:lnTo>
                    <a:pt x="5383609" y="243329"/>
                  </a:lnTo>
                  <a:lnTo>
                    <a:pt x="5339656" y="227512"/>
                  </a:lnTo>
                  <a:lnTo>
                    <a:pt x="5295604" y="212237"/>
                  </a:lnTo>
                  <a:lnTo>
                    <a:pt x="5251457" y="197503"/>
                  </a:lnTo>
                  <a:lnTo>
                    <a:pt x="5207219" y="183309"/>
                  </a:lnTo>
                  <a:lnTo>
                    <a:pt x="5162896" y="169655"/>
                  </a:lnTo>
                  <a:lnTo>
                    <a:pt x="5118490" y="156537"/>
                  </a:lnTo>
                  <a:lnTo>
                    <a:pt x="5074007" y="143957"/>
                  </a:lnTo>
                  <a:lnTo>
                    <a:pt x="5029450" y="131912"/>
                  </a:lnTo>
                  <a:lnTo>
                    <a:pt x="4984825" y="120401"/>
                  </a:lnTo>
                  <a:lnTo>
                    <a:pt x="4940135" y="109423"/>
                  </a:lnTo>
                  <a:lnTo>
                    <a:pt x="4895384" y="98977"/>
                  </a:lnTo>
                  <a:lnTo>
                    <a:pt x="4850578" y="89062"/>
                  </a:lnTo>
                  <a:lnTo>
                    <a:pt x="4805720" y="79677"/>
                  </a:lnTo>
                  <a:lnTo>
                    <a:pt x="4760814" y="70820"/>
                  </a:lnTo>
                  <a:lnTo>
                    <a:pt x="4715865" y="62491"/>
                  </a:lnTo>
                  <a:lnTo>
                    <a:pt x="4670877" y="54688"/>
                  </a:lnTo>
                  <a:lnTo>
                    <a:pt x="4625855" y="47410"/>
                  </a:lnTo>
                  <a:lnTo>
                    <a:pt x="4580802" y="40655"/>
                  </a:lnTo>
                  <a:lnTo>
                    <a:pt x="4535724" y="34424"/>
                  </a:lnTo>
                  <a:lnTo>
                    <a:pt x="4490624" y="28714"/>
                  </a:lnTo>
                  <a:lnTo>
                    <a:pt x="4445506" y="23524"/>
                  </a:lnTo>
                  <a:lnTo>
                    <a:pt x="4400376" y="18854"/>
                  </a:lnTo>
                  <a:lnTo>
                    <a:pt x="4355237" y="14702"/>
                  </a:lnTo>
                  <a:lnTo>
                    <a:pt x="4310093" y="11067"/>
                  </a:lnTo>
                  <a:lnTo>
                    <a:pt x="4264949" y="7948"/>
                  </a:lnTo>
                  <a:lnTo>
                    <a:pt x="4219809" y="5343"/>
                  </a:lnTo>
                  <a:lnTo>
                    <a:pt x="4174678" y="3252"/>
                  </a:lnTo>
                  <a:lnTo>
                    <a:pt x="4129560" y="1673"/>
                  </a:lnTo>
                  <a:lnTo>
                    <a:pt x="4084459" y="606"/>
                  </a:lnTo>
                  <a:lnTo>
                    <a:pt x="4039379" y="48"/>
                  </a:lnTo>
                  <a:lnTo>
                    <a:pt x="3994324" y="0"/>
                  </a:lnTo>
                  <a:lnTo>
                    <a:pt x="3949300" y="459"/>
                  </a:lnTo>
                  <a:lnTo>
                    <a:pt x="3904310" y="1424"/>
                  </a:lnTo>
                  <a:lnTo>
                    <a:pt x="3859359" y="2896"/>
                  </a:lnTo>
                  <a:lnTo>
                    <a:pt x="3814450" y="4871"/>
                  </a:lnTo>
                  <a:lnTo>
                    <a:pt x="3769589" y="7350"/>
                  </a:lnTo>
                  <a:lnTo>
                    <a:pt x="3724779" y="10331"/>
                  </a:lnTo>
                  <a:lnTo>
                    <a:pt x="3680026" y="13812"/>
                  </a:lnTo>
                  <a:lnTo>
                    <a:pt x="3635332" y="17793"/>
                  </a:lnTo>
                  <a:lnTo>
                    <a:pt x="3590702" y="22273"/>
                  </a:lnTo>
                  <a:lnTo>
                    <a:pt x="3546142" y="27250"/>
                  </a:lnTo>
                  <a:lnTo>
                    <a:pt x="3501654" y="32723"/>
                  </a:lnTo>
                  <a:lnTo>
                    <a:pt x="3457243" y="38692"/>
                  </a:lnTo>
                  <a:lnTo>
                    <a:pt x="3412915" y="45154"/>
                  </a:lnTo>
                  <a:lnTo>
                    <a:pt x="3368672" y="52109"/>
                  </a:lnTo>
                  <a:lnTo>
                    <a:pt x="3324519" y="59556"/>
                  </a:lnTo>
                  <a:lnTo>
                    <a:pt x="3280461" y="67493"/>
                  </a:lnTo>
                  <a:lnTo>
                    <a:pt x="3236502" y="75920"/>
                  </a:lnTo>
                  <a:lnTo>
                    <a:pt x="3192646" y="84834"/>
                  </a:lnTo>
                  <a:lnTo>
                    <a:pt x="3148897" y="94236"/>
                  </a:lnTo>
                  <a:lnTo>
                    <a:pt x="3105260" y="104123"/>
                  </a:lnTo>
                  <a:lnTo>
                    <a:pt x="3061739" y="114496"/>
                  </a:lnTo>
                  <a:lnTo>
                    <a:pt x="3018339" y="125351"/>
                  </a:lnTo>
                  <a:lnTo>
                    <a:pt x="2975063" y="136689"/>
                  </a:lnTo>
                  <a:lnTo>
                    <a:pt x="2931916" y="148509"/>
                  </a:lnTo>
                  <a:lnTo>
                    <a:pt x="2888902" y="160808"/>
                  </a:lnTo>
                  <a:lnTo>
                    <a:pt x="2846026" y="173586"/>
                  </a:lnTo>
                  <a:lnTo>
                    <a:pt x="2803292" y="186843"/>
                  </a:lnTo>
                  <a:lnTo>
                    <a:pt x="2760704" y="200575"/>
                  </a:lnTo>
                  <a:lnTo>
                    <a:pt x="2718266" y="214784"/>
                  </a:lnTo>
                  <a:lnTo>
                    <a:pt x="2675983" y="229466"/>
                  </a:lnTo>
                  <a:lnTo>
                    <a:pt x="2633859" y="244622"/>
                  </a:lnTo>
                  <a:lnTo>
                    <a:pt x="2591899" y="260250"/>
                  </a:lnTo>
                  <a:lnTo>
                    <a:pt x="2550106" y="276348"/>
                  </a:lnTo>
                  <a:lnTo>
                    <a:pt x="2508485" y="292917"/>
                  </a:lnTo>
                  <a:lnTo>
                    <a:pt x="2467041" y="309953"/>
                  </a:lnTo>
                  <a:lnTo>
                    <a:pt x="2425777" y="327458"/>
                  </a:lnTo>
                  <a:lnTo>
                    <a:pt x="2384698" y="345428"/>
                  </a:lnTo>
                  <a:lnTo>
                    <a:pt x="2343808" y="363864"/>
                  </a:lnTo>
                  <a:lnTo>
                    <a:pt x="2303112" y="382763"/>
                  </a:lnTo>
                  <a:lnTo>
                    <a:pt x="2262613" y="402126"/>
                  </a:lnTo>
                  <a:lnTo>
                    <a:pt x="2222317" y="421950"/>
                  </a:lnTo>
                  <a:lnTo>
                    <a:pt x="2182227" y="442234"/>
                  </a:lnTo>
                  <a:lnTo>
                    <a:pt x="2142347" y="462978"/>
                  </a:lnTo>
                  <a:lnTo>
                    <a:pt x="2102683" y="484180"/>
                  </a:lnTo>
                  <a:lnTo>
                    <a:pt x="2063238" y="505839"/>
                  </a:lnTo>
                  <a:lnTo>
                    <a:pt x="2024016" y="527954"/>
                  </a:lnTo>
                  <a:lnTo>
                    <a:pt x="1985023" y="550523"/>
                  </a:lnTo>
                  <a:lnTo>
                    <a:pt x="1946261" y="573547"/>
                  </a:lnTo>
                  <a:lnTo>
                    <a:pt x="1907737" y="597022"/>
                  </a:lnTo>
                  <a:lnTo>
                    <a:pt x="1869453" y="620949"/>
                  </a:lnTo>
                  <a:lnTo>
                    <a:pt x="1831414" y="645326"/>
                  </a:lnTo>
                  <a:lnTo>
                    <a:pt x="1793624" y="670152"/>
                  </a:lnTo>
                  <a:lnTo>
                    <a:pt x="1756089" y="695426"/>
                  </a:lnTo>
                  <a:lnTo>
                    <a:pt x="1718811" y="721146"/>
                  </a:lnTo>
                  <a:lnTo>
                    <a:pt x="1681795" y="747312"/>
                  </a:lnTo>
                  <a:lnTo>
                    <a:pt x="1645047" y="773922"/>
                  </a:lnTo>
                  <a:lnTo>
                    <a:pt x="1608569" y="800975"/>
                  </a:lnTo>
                  <a:lnTo>
                    <a:pt x="1572366" y="828471"/>
                  </a:lnTo>
                  <a:lnTo>
                    <a:pt x="1536443" y="856407"/>
                  </a:lnTo>
                  <a:lnTo>
                    <a:pt x="1500804" y="884783"/>
                  </a:lnTo>
                  <a:lnTo>
                    <a:pt x="1465453" y="913598"/>
                  </a:lnTo>
                  <a:lnTo>
                    <a:pt x="1430395" y="942850"/>
                  </a:lnTo>
                  <a:lnTo>
                    <a:pt x="1395633" y="972538"/>
                  </a:lnTo>
                  <a:lnTo>
                    <a:pt x="1361172" y="1002662"/>
                  </a:lnTo>
                  <a:lnTo>
                    <a:pt x="1327017" y="1033219"/>
                  </a:lnTo>
                  <a:lnTo>
                    <a:pt x="1293171" y="1064209"/>
                  </a:lnTo>
                  <a:lnTo>
                    <a:pt x="1259639" y="1095631"/>
                  </a:lnTo>
                  <a:lnTo>
                    <a:pt x="1226426" y="1127484"/>
                  </a:lnTo>
                  <a:lnTo>
                    <a:pt x="1193535" y="1159765"/>
                  </a:lnTo>
                  <a:lnTo>
                    <a:pt x="1160971" y="1192475"/>
                  </a:lnTo>
                  <a:lnTo>
                    <a:pt x="1128738" y="1225612"/>
                  </a:lnTo>
                  <a:lnTo>
                    <a:pt x="1096841" y="1259175"/>
                  </a:lnTo>
                  <a:lnTo>
                    <a:pt x="1065283" y="1293163"/>
                  </a:lnTo>
                  <a:lnTo>
                    <a:pt x="1034069" y="1327574"/>
                  </a:lnTo>
                  <a:lnTo>
                    <a:pt x="1003204" y="1362408"/>
                  </a:lnTo>
                  <a:lnTo>
                    <a:pt x="972692" y="1397663"/>
                  </a:lnTo>
                  <a:lnTo>
                    <a:pt x="942536" y="1433338"/>
                  </a:lnTo>
                  <a:lnTo>
                    <a:pt x="912742" y="1469432"/>
                  </a:lnTo>
                  <a:lnTo>
                    <a:pt x="883314" y="1505944"/>
                  </a:lnTo>
                  <a:lnTo>
                    <a:pt x="854255" y="1542872"/>
                  </a:lnTo>
                  <a:lnTo>
                    <a:pt x="825570" y="1580217"/>
                  </a:lnTo>
                  <a:lnTo>
                    <a:pt x="797265" y="1617975"/>
                  </a:lnTo>
                  <a:lnTo>
                    <a:pt x="769341" y="1656147"/>
                  </a:lnTo>
                  <a:lnTo>
                    <a:pt x="741805" y="1694730"/>
                  </a:lnTo>
                  <a:lnTo>
                    <a:pt x="714661" y="1733725"/>
                  </a:lnTo>
                  <a:lnTo>
                    <a:pt x="687912" y="1773130"/>
                  </a:lnTo>
                  <a:lnTo>
                    <a:pt x="661563" y="1812943"/>
                  </a:lnTo>
                  <a:lnTo>
                    <a:pt x="635618" y="1853163"/>
                  </a:lnTo>
                  <a:lnTo>
                    <a:pt x="610082" y="1893790"/>
                  </a:lnTo>
                  <a:lnTo>
                    <a:pt x="584959" y="1934822"/>
                  </a:lnTo>
                  <a:lnTo>
                    <a:pt x="560253" y="1976258"/>
                  </a:lnTo>
                  <a:lnTo>
                    <a:pt x="535969" y="2018096"/>
                  </a:lnTo>
                  <a:lnTo>
                    <a:pt x="512176" y="2060222"/>
                  </a:lnTo>
                  <a:lnTo>
                    <a:pt x="488939" y="2102513"/>
                  </a:lnTo>
                  <a:lnTo>
                    <a:pt x="466258" y="2144968"/>
                  </a:lnTo>
                  <a:lnTo>
                    <a:pt x="444131" y="2187580"/>
                  </a:lnTo>
                  <a:lnTo>
                    <a:pt x="422558" y="2230345"/>
                  </a:lnTo>
                  <a:lnTo>
                    <a:pt x="401537" y="2273260"/>
                  </a:lnTo>
                  <a:lnTo>
                    <a:pt x="381066" y="2316320"/>
                  </a:lnTo>
                  <a:lnTo>
                    <a:pt x="361146" y="2359521"/>
                  </a:lnTo>
                  <a:lnTo>
                    <a:pt x="341774" y="2402858"/>
                  </a:lnTo>
                  <a:lnTo>
                    <a:pt x="322950" y="2446327"/>
                  </a:lnTo>
                  <a:lnTo>
                    <a:pt x="304672" y="2489923"/>
                  </a:lnTo>
                  <a:lnTo>
                    <a:pt x="286939" y="2533643"/>
                  </a:lnTo>
                  <a:lnTo>
                    <a:pt x="269750" y="2577482"/>
                  </a:lnTo>
                  <a:lnTo>
                    <a:pt x="253105" y="2621435"/>
                  </a:lnTo>
                  <a:lnTo>
                    <a:pt x="237000" y="2665499"/>
                  </a:lnTo>
                  <a:lnTo>
                    <a:pt x="221437" y="2709669"/>
                  </a:lnTo>
                  <a:lnTo>
                    <a:pt x="206412" y="2753940"/>
                  </a:lnTo>
                  <a:lnTo>
                    <a:pt x="191926" y="2798309"/>
                  </a:lnTo>
                  <a:lnTo>
                    <a:pt x="177977" y="2842770"/>
                  </a:lnTo>
                  <a:lnTo>
                    <a:pt x="164564" y="2887320"/>
                  </a:lnTo>
                  <a:lnTo>
                    <a:pt x="151686" y="2931955"/>
                  </a:lnTo>
                  <a:lnTo>
                    <a:pt x="139341" y="2976669"/>
                  </a:lnTo>
                  <a:lnTo>
                    <a:pt x="127528" y="3021459"/>
                  </a:lnTo>
                  <a:lnTo>
                    <a:pt x="116247" y="3066320"/>
                  </a:lnTo>
                  <a:lnTo>
                    <a:pt x="105496" y="3111249"/>
                  </a:lnTo>
                  <a:lnTo>
                    <a:pt x="95273" y="3156240"/>
                  </a:lnTo>
                  <a:lnTo>
                    <a:pt x="85579" y="3201289"/>
                  </a:lnTo>
                  <a:lnTo>
                    <a:pt x="76411" y="3246392"/>
                  </a:lnTo>
                  <a:lnTo>
                    <a:pt x="67768" y="3291545"/>
                  </a:lnTo>
                  <a:lnTo>
                    <a:pt x="59650" y="3336743"/>
                  </a:lnTo>
                  <a:lnTo>
                    <a:pt x="52055" y="3381982"/>
                  </a:lnTo>
                  <a:lnTo>
                    <a:pt x="44982" y="3427258"/>
                  </a:lnTo>
                  <a:lnTo>
                    <a:pt x="38429" y="3472566"/>
                  </a:lnTo>
                  <a:lnTo>
                    <a:pt x="32397" y="3517902"/>
                  </a:lnTo>
                  <a:lnTo>
                    <a:pt x="26882" y="3563261"/>
                  </a:lnTo>
                  <a:lnTo>
                    <a:pt x="21885" y="3608640"/>
                  </a:lnTo>
                  <a:lnTo>
                    <a:pt x="17405" y="3654034"/>
                  </a:lnTo>
                  <a:lnTo>
                    <a:pt x="13439" y="3699438"/>
                  </a:lnTo>
                  <a:lnTo>
                    <a:pt x="9987" y="3744849"/>
                  </a:lnTo>
                  <a:lnTo>
                    <a:pt x="7047" y="3790262"/>
                  </a:lnTo>
                  <a:lnTo>
                    <a:pt x="4619" y="3835672"/>
                  </a:lnTo>
                  <a:lnTo>
                    <a:pt x="2702" y="3881076"/>
                  </a:lnTo>
                  <a:lnTo>
                    <a:pt x="1293" y="3926468"/>
                  </a:lnTo>
                  <a:lnTo>
                    <a:pt x="393" y="3971846"/>
                  </a:lnTo>
                  <a:lnTo>
                    <a:pt x="0" y="4017203"/>
                  </a:lnTo>
                  <a:lnTo>
                    <a:pt x="112" y="4062537"/>
                  </a:lnTo>
                  <a:lnTo>
                    <a:pt x="728" y="4107842"/>
                  </a:lnTo>
                  <a:lnTo>
                    <a:pt x="1848" y="4153114"/>
                  </a:lnTo>
                  <a:lnTo>
                    <a:pt x="3471" y="4198349"/>
                  </a:lnTo>
                  <a:lnTo>
                    <a:pt x="5594" y="4243543"/>
                  </a:lnTo>
                  <a:lnTo>
                    <a:pt x="8217" y="4288692"/>
                  </a:lnTo>
                  <a:lnTo>
                    <a:pt x="11339" y="4333790"/>
                  </a:lnTo>
                  <a:lnTo>
                    <a:pt x="14959" y="4378834"/>
                  </a:lnTo>
                  <a:lnTo>
                    <a:pt x="19075" y="4423819"/>
                  </a:lnTo>
                  <a:lnTo>
                    <a:pt x="23686" y="4468741"/>
                  </a:lnTo>
                  <a:lnTo>
                    <a:pt x="28791" y="4513596"/>
                  </a:lnTo>
                  <a:lnTo>
                    <a:pt x="34389" y="4558379"/>
                  </a:lnTo>
                  <a:lnTo>
                    <a:pt x="40479" y="4603086"/>
                  </a:lnTo>
                  <a:lnTo>
                    <a:pt x="47060" y="4647712"/>
                  </a:lnTo>
                  <a:lnTo>
                    <a:pt x="54130" y="4692254"/>
                  </a:lnTo>
                  <a:lnTo>
                    <a:pt x="61688" y="4736707"/>
                  </a:lnTo>
                  <a:lnTo>
                    <a:pt x="69733" y="4781066"/>
                  </a:lnTo>
                  <a:lnTo>
                    <a:pt x="78264" y="4825328"/>
                  </a:lnTo>
                  <a:lnTo>
                    <a:pt x="87281" y="4869488"/>
                  </a:lnTo>
                  <a:lnTo>
                    <a:pt x="96780" y="4913541"/>
                  </a:lnTo>
                  <a:lnTo>
                    <a:pt x="106762" y="4957484"/>
                  </a:lnTo>
                  <a:lnTo>
                    <a:pt x="117226" y="5001311"/>
                  </a:lnTo>
                  <a:lnTo>
                    <a:pt x="128170" y="5045020"/>
                  </a:lnTo>
                  <a:lnTo>
                    <a:pt x="139592" y="5088604"/>
                  </a:lnTo>
                  <a:lnTo>
                    <a:pt x="151493" y="5132061"/>
                  </a:lnTo>
                  <a:lnTo>
                    <a:pt x="163870" y="5175385"/>
                  </a:lnTo>
                  <a:lnTo>
                    <a:pt x="176722" y="5218572"/>
                  </a:lnTo>
                  <a:lnTo>
                    <a:pt x="190049" y="5261618"/>
                  </a:lnTo>
                  <a:lnTo>
                    <a:pt x="203849" y="5304519"/>
                  </a:lnTo>
                  <a:lnTo>
                    <a:pt x="218122" y="5347271"/>
                  </a:lnTo>
                  <a:lnTo>
                    <a:pt x="232865" y="5389868"/>
                  </a:lnTo>
                  <a:lnTo>
                    <a:pt x="248077" y="5432307"/>
                  </a:lnTo>
                  <a:lnTo>
                    <a:pt x="263758" y="5474583"/>
                  </a:lnTo>
                  <a:lnTo>
                    <a:pt x="279907" y="5516692"/>
                  </a:lnTo>
                  <a:lnTo>
                    <a:pt x="296522" y="5558630"/>
                  </a:lnTo>
                  <a:lnTo>
                    <a:pt x="313602" y="5600392"/>
                  </a:lnTo>
                  <a:lnTo>
                    <a:pt x="331146" y="5641974"/>
                  </a:lnTo>
                  <a:lnTo>
                    <a:pt x="349152" y="5683371"/>
                  </a:lnTo>
                  <a:lnTo>
                    <a:pt x="367620" y="5724580"/>
                  </a:lnTo>
                  <a:lnTo>
                    <a:pt x="386549" y="5765596"/>
                  </a:lnTo>
                  <a:lnTo>
                    <a:pt x="405936" y="5806414"/>
                  </a:lnTo>
                  <a:lnTo>
                    <a:pt x="425782" y="5847031"/>
                  </a:lnTo>
                  <a:lnTo>
                    <a:pt x="433172" y="5861740"/>
                  </a:lnTo>
                </a:path>
                <a:path w="6629400" h="5862320">
                  <a:moveTo>
                    <a:pt x="6628885" y="973206"/>
                  </a:moveTo>
                  <a:lnTo>
                    <a:pt x="6574728" y="927523"/>
                  </a:lnTo>
                  <a:lnTo>
                    <a:pt x="6538336" y="897782"/>
                  </a:lnTo>
                  <a:lnTo>
                    <a:pt x="6501530" y="868411"/>
                  </a:lnTo>
                  <a:lnTo>
                    <a:pt x="6464313" y="839415"/>
                  </a:lnTo>
                  <a:lnTo>
                    <a:pt x="6426686" y="810799"/>
                  </a:lnTo>
                  <a:lnTo>
                    <a:pt x="6388649" y="782566"/>
                  </a:lnTo>
                  <a:lnTo>
                    <a:pt x="6350204" y="754722"/>
                  </a:lnTo>
                  <a:lnTo>
                    <a:pt x="6311352" y="727269"/>
                  </a:lnTo>
                  <a:lnTo>
                    <a:pt x="6272094" y="700214"/>
                  </a:lnTo>
                  <a:lnTo>
                    <a:pt x="6232432" y="673559"/>
                  </a:lnTo>
                  <a:lnTo>
                    <a:pt x="6192366" y="647310"/>
                  </a:lnTo>
                  <a:lnTo>
                    <a:pt x="6151898" y="621471"/>
                  </a:lnTo>
                  <a:lnTo>
                    <a:pt x="6111028" y="596045"/>
                  </a:lnTo>
                  <a:lnTo>
                    <a:pt x="6069759" y="571038"/>
                  </a:lnTo>
                  <a:lnTo>
                    <a:pt x="6028090" y="546454"/>
                  </a:lnTo>
                </a:path>
              </a:pathLst>
            </a:custGeom>
            <a:ln w="38100">
              <a:solidFill>
                <a:schemeClr val="bg2"/>
              </a:solidFill>
            </a:ln>
          </p:spPr>
          <p:txBody>
            <a:bodyPr wrap="square" lIns="0" tIns="0" rIns="0" bIns="0" rtlCol="0"/>
            <a:lstStyle/>
            <a:p>
              <a:endParaRPr/>
            </a:p>
          </p:txBody>
        </p:sp>
      </p:grpSp>
      <p:pic>
        <p:nvPicPr>
          <p:cNvPr id="10" name="Grafik 9"/>
          <p:cNvPicPr>
            <a:picLocks noChangeAspect="1"/>
          </p:cNvPicPr>
          <p:nvPr userDrawn="1"/>
        </p:nvPicPr>
        <p:blipFill rotWithShape="1">
          <a:blip r:embed="rId4" cstate="print">
            <a:extLst>
              <a:ext uri="{28A0092B-C50C-407E-A947-70E740481C1C}">
                <a14:useLocalDpi xmlns:a14="http://schemas.microsoft.com/office/drawing/2010/main" val="0"/>
              </a:ext>
            </a:extLst>
          </a:blip>
          <a:srcRect t="26148"/>
          <a:stretch/>
        </p:blipFill>
        <p:spPr>
          <a:xfrm>
            <a:off x="9096210" y="372534"/>
            <a:ext cx="2519528" cy="423711"/>
          </a:xfrm>
          <a:prstGeom prst="rect">
            <a:avLst/>
          </a:prstGeom>
        </p:spPr>
      </p:pic>
    </p:spTree>
    <p:extLst>
      <p:ext uri="{BB962C8B-B14F-4D97-AF65-F5344CB8AC3E}">
        <p14:creationId xmlns:p14="http://schemas.microsoft.com/office/powerpoint/2010/main" val="2201360777"/>
      </p:ext>
    </p:extLst>
  </p:cSld>
  <p:clrMap bg1="lt1" tx1="dk1" bg2="lt2" tx2="dk2" accent1="accent1" accent2="accent2" accent3="accent3" accent4="accent4" accent5="accent5" accent6="accent6" hlink="hlink" folHlink="folHlink"/>
  <p:sldLayoutIdLst>
    <p:sldLayoutId id="2147483690" r:id="rId1"/>
    <p:sldLayoutId id="2147483691" r:id="rId2"/>
  </p:sldLayoutIdLst>
  <p:hf hdr="0"/>
  <p:txStyles>
    <p:titleStyle>
      <a:lvl1pPr algn="l" defTabSz="914400" rtl="0" eaLnBrk="1" latinLnBrk="0" hangingPunct="1">
        <a:lnSpc>
          <a:spcPct val="90000"/>
        </a:lnSpc>
        <a:spcBef>
          <a:spcPct val="0"/>
        </a:spcBef>
        <a:buNone/>
        <a:defRPr sz="2200" b="1" i="0" kern="1200" cap="all" baseline="0">
          <a:solidFill>
            <a:schemeClr val="bg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2" userDrawn="1">
          <p15:clr>
            <a:srgbClr val="F26B43"/>
          </p15:clr>
        </p15:guide>
        <p15:guide id="2" orient="horz" pos="3974" userDrawn="1">
          <p15:clr>
            <a:srgbClr val="F26B43"/>
          </p15:clr>
        </p15:guide>
        <p15:guide id="3" orient="horz" pos="618" userDrawn="1">
          <p15:clr>
            <a:srgbClr val="F26B43"/>
          </p15:clr>
        </p15:guide>
        <p15:guide id="4" pos="363" userDrawn="1">
          <p15:clr>
            <a:srgbClr val="F26B43"/>
          </p15:clr>
        </p15:guide>
        <p15:guide id="5" pos="7317" userDrawn="1">
          <p15:clr>
            <a:srgbClr val="F26B43"/>
          </p15:clr>
        </p15:guide>
        <p15:guide id="6" orient="horz" pos="913" userDrawn="1">
          <p15:clr>
            <a:srgbClr val="F26B43"/>
          </p15:clr>
        </p15:guide>
        <p15:guide id="7" pos="5201" userDrawn="1">
          <p15:clr>
            <a:srgbClr val="F26B43"/>
          </p15:clr>
        </p15:guide>
        <p15:guide id="8" orient="horz" pos="4088" userDrawn="1">
          <p15:clr>
            <a:srgbClr val="F26B43"/>
          </p15:clr>
        </p15:guide>
        <p15:guide id="9" pos="6229"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9" name="Date Placeholder 3"/>
          <p:cNvSpPr>
            <a:spLocks noGrp="1"/>
          </p:cNvSpPr>
          <p:nvPr>
            <p:ph type="dt" sz="half" idx="2"/>
          </p:nvPr>
        </p:nvSpPr>
        <p:spPr>
          <a:xfrm>
            <a:off x="575733" y="6491818"/>
            <a:ext cx="2640000" cy="180000"/>
          </a:xfrm>
          <a:prstGeom prst="rect">
            <a:avLst/>
          </a:prstGeom>
        </p:spPr>
        <p:txBody>
          <a:bodyPr lIns="0" tIns="0" rIns="0" bIns="0"/>
          <a:lstStyle>
            <a:lvl1pPr>
              <a:defRPr sz="1200">
                <a:solidFill>
                  <a:schemeClr val="bg1"/>
                </a:solidFill>
              </a:defRPr>
            </a:lvl1pPr>
          </a:lstStyle>
          <a:p>
            <a:r>
              <a:rPr lang="de-DE"/>
              <a:t>06th of October 2025</a:t>
            </a:r>
            <a:endParaRPr lang="de-DE" dirty="0"/>
          </a:p>
        </p:txBody>
      </p:sp>
      <p:grpSp>
        <p:nvGrpSpPr>
          <p:cNvPr id="14" name="Gruppieren 13"/>
          <p:cNvGrpSpPr/>
          <p:nvPr userDrawn="1"/>
        </p:nvGrpSpPr>
        <p:grpSpPr>
          <a:xfrm>
            <a:off x="7731263" y="3114675"/>
            <a:ext cx="4521636" cy="3848068"/>
            <a:chOff x="12041354" y="5196642"/>
            <a:chExt cx="8298137" cy="7062001"/>
          </a:xfrm>
        </p:grpSpPr>
        <p:sp>
          <p:nvSpPr>
            <p:cNvPr id="15" name="object 29"/>
            <p:cNvSpPr/>
            <p:nvPr userDrawn="1"/>
          </p:nvSpPr>
          <p:spPr>
            <a:xfrm>
              <a:off x="13270036" y="5196642"/>
              <a:ext cx="7069455" cy="7061834"/>
            </a:xfrm>
            <a:custGeom>
              <a:avLst/>
              <a:gdLst/>
              <a:ahLst/>
              <a:cxnLst/>
              <a:rect l="l" t="t" r="r" b="b"/>
              <a:pathLst>
                <a:path w="7069455" h="7061834">
                  <a:moveTo>
                    <a:pt x="6518248" y="580414"/>
                  </a:moveTo>
                  <a:lnTo>
                    <a:pt x="6476353" y="556588"/>
                  </a:lnTo>
                  <a:lnTo>
                    <a:pt x="6434305" y="533278"/>
                  </a:lnTo>
                  <a:lnTo>
                    <a:pt x="6392108" y="510481"/>
                  </a:lnTo>
                  <a:lnTo>
                    <a:pt x="6349765" y="488196"/>
                  </a:lnTo>
                  <a:lnTo>
                    <a:pt x="6307280" y="466424"/>
                  </a:lnTo>
                  <a:lnTo>
                    <a:pt x="6264657" y="445162"/>
                  </a:lnTo>
                  <a:lnTo>
                    <a:pt x="6221899" y="424410"/>
                  </a:lnTo>
                  <a:lnTo>
                    <a:pt x="6179010" y="404166"/>
                  </a:lnTo>
                  <a:lnTo>
                    <a:pt x="6135994" y="384431"/>
                  </a:lnTo>
                  <a:lnTo>
                    <a:pt x="6092855" y="365202"/>
                  </a:lnTo>
                  <a:lnTo>
                    <a:pt x="6049596" y="346479"/>
                  </a:lnTo>
                  <a:lnTo>
                    <a:pt x="6006220" y="328260"/>
                  </a:lnTo>
                  <a:lnTo>
                    <a:pt x="5962732" y="310546"/>
                  </a:lnTo>
                  <a:lnTo>
                    <a:pt x="5919136" y="293334"/>
                  </a:lnTo>
                  <a:lnTo>
                    <a:pt x="5875434" y="276624"/>
                  </a:lnTo>
                  <a:lnTo>
                    <a:pt x="5831631" y="260415"/>
                  </a:lnTo>
                  <a:lnTo>
                    <a:pt x="5787731" y="244706"/>
                  </a:lnTo>
                  <a:lnTo>
                    <a:pt x="5743736" y="229495"/>
                  </a:lnTo>
                  <a:lnTo>
                    <a:pt x="5699651" y="214783"/>
                  </a:lnTo>
                  <a:lnTo>
                    <a:pt x="5655480" y="200567"/>
                  </a:lnTo>
                  <a:lnTo>
                    <a:pt x="5611225" y="186847"/>
                  </a:lnTo>
                  <a:lnTo>
                    <a:pt x="5566892" y="173622"/>
                  </a:lnTo>
                  <a:lnTo>
                    <a:pt x="5522483" y="160891"/>
                  </a:lnTo>
                  <a:lnTo>
                    <a:pt x="5478002" y="148653"/>
                  </a:lnTo>
                  <a:lnTo>
                    <a:pt x="5433453" y="136907"/>
                  </a:lnTo>
                  <a:lnTo>
                    <a:pt x="5388840" y="125652"/>
                  </a:lnTo>
                  <a:lnTo>
                    <a:pt x="5344166" y="114886"/>
                  </a:lnTo>
                  <a:lnTo>
                    <a:pt x="5299435" y="104610"/>
                  </a:lnTo>
                  <a:lnTo>
                    <a:pt x="5254650" y="94821"/>
                  </a:lnTo>
                  <a:lnTo>
                    <a:pt x="5209816" y="85520"/>
                  </a:lnTo>
                  <a:lnTo>
                    <a:pt x="5164936" y="76704"/>
                  </a:lnTo>
                  <a:lnTo>
                    <a:pt x="5120014" y="68374"/>
                  </a:lnTo>
                  <a:lnTo>
                    <a:pt x="5075053" y="60527"/>
                  </a:lnTo>
                  <a:lnTo>
                    <a:pt x="5030057" y="53164"/>
                  </a:lnTo>
                  <a:lnTo>
                    <a:pt x="4985030" y="46282"/>
                  </a:lnTo>
                  <a:lnTo>
                    <a:pt x="4939976" y="39882"/>
                  </a:lnTo>
                  <a:lnTo>
                    <a:pt x="4894898" y="33962"/>
                  </a:lnTo>
                  <a:lnTo>
                    <a:pt x="4849800" y="28520"/>
                  </a:lnTo>
                  <a:lnTo>
                    <a:pt x="4804685" y="23557"/>
                  </a:lnTo>
                  <a:lnTo>
                    <a:pt x="4759558" y="19071"/>
                  </a:lnTo>
                  <a:lnTo>
                    <a:pt x="4714421" y="15061"/>
                  </a:lnTo>
                  <a:lnTo>
                    <a:pt x="4669280" y="11525"/>
                  </a:lnTo>
                  <a:lnTo>
                    <a:pt x="4624136" y="8465"/>
                  </a:lnTo>
                  <a:lnTo>
                    <a:pt x="4578995" y="5877"/>
                  </a:lnTo>
                  <a:lnTo>
                    <a:pt x="4533860" y="3761"/>
                  </a:lnTo>
                  <a:lnTo>
                    <a:pt x="4488734" y="2116"/>
                  </a:lnTo>
                  <a:lnTo>
                    <a:pt x="4443621" y="942"/>
                  </a:lnTo>
                  <a:lnTo>
                    <a:pt x="4398525" y="237"/>
                  </a:lnTo>
                  <a:lnTo>
                    <a:pt x="4353449" y="0"/>
                  </a:lnTo>
                  <a:lnTo>
                    <a:pt x="4308398" y="230"/>
                  </a:lnTo>
                  <a:lnTo>
                    <a:pt x="4263375" y="926"/>
                  </a:lnTo>
                  <a:lnTo>
                    <a:pt x="4218383" y="2087"/>
                  </a:lnTo>
                  <a:lnTo>
                    <a:pt x="4173427" y="3713"/>
                  </a:lnTo>
                  <a:lnTo>
                    <a:pt x="4128509" y="5802"/>
                  </a:lnTo>
                  <a:lnTo>
                    <a:pt x="4083635" y="8353"/>
                  </a:lnTo>
                  <a:lnTo>
                    <a:pt x="4038806" y="11365"/>
                  </a:lnTo>
                  <a:lnTo>
                    <a:pt x="3994028" y="14838"/>
                  </a:lnTo>
                  <a:lnTo>
                    <a:pt x="3949304" y="18769"/>
                  </a:lnTo>
                  <a:lnTo>
                    <a:pt x="3904637" y="23160"/>
                  </a:lnTo>
                  <a:lnTo>
                    <a:pt x="3860031" y="28007"/>
                  </a:lnTo>
                  <a:lnTo>
                    <a:pt x="3815490" y="33310"/>
                  </a:lnTo>
                  <a:lnTo>
                    <a:pt x="3771017" y="39069"/>
                  </a:lnTo>
                  <a:lnTo>
                    <a:pt x="3726617" y="45283"/>
                  </a:lnTo>
                  <a:lnTo>
                    <a:pt x="3682293" y="51949"/>
                  </a:lnTo>
                  <a:lnTo>
                    <a:pt x="3638049" y="59068"/>
                  </a:lnTo>
                  <a:lnTo>
                    <a:pt x="3593887" y="66638"/>
                  </a:lnTo>
                  <a:lnTo>
                    <a:pt x="3549813" y="74659"/>
                  </a:lnTo>
                  <a:lnTo>
                    <a:pt x="3505830" y="83129"/>
                  </a:lnTo>
                  <a:lnTo>
                    <a:pt x="3461941" y="92047"/>
                  </a:lnTo>
                  <a:lnTo>
                    <a:pt x="3418150" y="101413"/>
                  </a:lnTo>
                  <a:lnTo>
                    <a:pt x="3374460" y="111225"/>
                  </a:lnTo>
                  <a:lnTo>
                    <a:pt x="3330877" y="121482"/>
                  </a:lnTo>
                  <a:lnTo>
                    <a:pt x="3287402" y="132184"/>
                  </a:lnTo>
                  <a:lnTo>
                    <a:pt x="3244040" y="143330"/>
                  </a:lnTo>
                  <a:lnTo>
                    <a:pt x="3200795" y="154917"/>
                  </a:lnTo>
                  <a:lnTo>
                    <a:pt x="3157671" y="166947"/>
                  </a:lnTo>
                  <a:lnTo>
                    <a:pt x="3114670" y="179416"/>
                  </a:lnTo>
                  <a:lnTo>
                    <a:pt x="3071797" y="192325"/>
                  </a:lnTo>
                  <a:lnTo>
                    <a:pt x="3029055" y="205673"/>
                  </a:lnTo>
                  <a:lnTo>
                    <a:pt x="2986448" y="219458"/>
                  </a:lnTo>
                  <a:lnTo>
                    <a:pt x="2943980" y="233679"/>
                  </a:lnTo>
                  <a:lnTo>
                    <a:pt x="2901654" y="248336"/>
                  </a:lnTo>
                  <a:lnTo>
                    <a:pt x="2859475" y="263428"/>
                  </a:lnTo>
                  <a:lnTo>
                    <a:pt x="2817445" y="278953"/>
                  </a:lnTo>
                  <a:lnTo>
                    <a:pt x="2775569" y="294911"/>
                  </a:lnTo>
                  <a:lnTo>
                    <a:pt x="2733850" y="311300"/>
                  </a:lnTo>
                  <a:lnTo>
                    <a:pt x="2692291" y="328120"/>
                  </a:lnTo>
                  <a:lnTo>
                    <a:pt x="2650898" y="345369"/>
                  </a:lnTo>
                  <a:lnTo>
                    <a:pt x="2609673" y="363047"/>
                  </a:lnTo>
                  <a:lnTo>
                    <a:pt x="2568619" y="381152"/>
                  </a:lnTo>
                  <a:lnTo>
                    <a:pt x="2527742" y="399684"/>
                  </a:lnTo>
                  <a:lnTo>
                    <a:pt x="2487043" y="418642"/>
                  </a:lnTo>
                  <a:lnTo>
                    <a:pt x="2446528" y="438024"/>
                  </a:lnTo>
                  <a:lnTo>
                    <a:pt x="2406200" y="457830"/>
                  </a:lnTo>
                  <a:lnTo>
                    <a:pt x="2366062" y="478058"/>
                  </a:lnTo>
                  <a:lnTo>
                    <a:pt x="2326118" y="498709"/>
                  </a:lnTo>
                  <a:lnTo>
                    <a:pt x="2286372" y="519779"/>
                  </a:lnTo>
                  <a:lnTo>
                    <a:pt x="2246827" y="541270"/>
                  </a:lnTo>
                  <a:lnTo>
                    <a:pt x="2207488" y="563179"/>
                  </a:lnTo>
                  <a:lnTo>
                    <a:pt x="2168358" y="585506"/>
                  </a:lnTo>
                  <a:lnTo>
                    <a:pt x="2129440" y="608250"/>
                  </a:lnTo>
                  <a:lnTo>
                    <a:pt x="2090738" y="631409"/>
                  </a:lnTo>
                  <a:lnTo>
                    <a:pt x="2052257" y="654983"/>
                  </a:lnTo>
                  <a:lnTo>
                    <a:pt x="2013999" y="678971"/>
                  </a:lnTo>
                  <a:lnTo>
                    <a:pt x="1975969" y="703371"/>
                  </a:lnTo>
                  <a:lnTo>
                    <a:pt x="1938169" y="728183"/>
                  </a:lnTo>
                  <a:lnTo>
                    <a:pt x="1900605" y="753406"/>
                  </a:lnTo>
                  <a:lnTo>
                    <a:pt x="1863279" y="779039"/>
                  </a:lnTo>
                  <a:lnTo>
                    <a:pt x="1826195" y="805080"/>
                  </a:lnTo>
                  <a:lnTo>
                    <a:pt x="1789357" y="831530"/>
                  </a:lnTo>
                  <a:lnTo>
                    <a:pt x="1752768" y="858386"/>
                  </a:lnTo>
                  <a:lnTo>
                    <a:pt x="1716433" y="885648"/>
                  </a:lnTo>
                  <a:lnTo>
                    <a:pt x="1680354" y="913314"/>
                  </a:lnTo>
                  <a:lnTo>
                    <a:pt x="1644536" y="941385"/>
                  </a:lnTo>
                  <a:lnTo>
                    <a:pt x="1608983" y="969858"/>
                  </a:lnTo>
                  <a:lnTo>
                    <a:pt x="1573697" y="998734"/>
                  </a:lnTo>
                  <a:lnTo>
                    <a:pt x="1538684" y="1028010"/>
                  </a:lnTo>
                  <a:lnTo>
                    <a:pt x="1503945" y="1057686"/>
                  </a:lnTo>
                  <a:lnTo>
                    <a:pt x="1469486" y="1087761"/>
                  </a:lnTo>
                  <a:lnTo>
                    <a:pt x="1435309" y="1118233"/>
                  </a:lnTo>
                  <a:lnTo>
                    <a:pt x="1401419" y="1149103"/>
                  </a:lnTo>
                  <a:lnTo>
                    <a:pt x="1367820" y="1180369"/>
                  </a:lnTo>
                  <a:lnTo>
                    <a:pt x="1334514" y="1212029"/>
                  </a:lnTo>
                  <a:lnTo>
                    <a:pt x="1301505" y="1244084"/>
                  </a:lnTo>
                  <a:lnTo>
                    <a:pt x="1268798" y="1276531"/>
                  </a:lnTo>
                  <a:lnTo>
                    <a:pt x="1236396" y="1309371"/>
                  </a:lnTo>
                  <a:lnTo>
                    <a:pt x="1204302" y="1342601"/>
                  </a:lnTo>
                  <a:lnTo>
                    <a:pt x="1172521" y="1376221"/>
                  </a:lnTo>
                  <a:lnTo>
                    <a:pt x="1141056" y="1410230"/>
                  </a:lnTo>
                  <a:lnTo>
                    <a:pt x="1109910" y="1444628"/>
                  </a:lnTo>
                  <a:lnTo>
                    <a:pt x="1079088" y="1479412"/>
                  </a:lnTo>
                  <a:lnTo>
                    <a:pt x="1048593" y="1514582"/>
                  </a:lnTo>
                  <a:lnTo>
                    <a:pt x="1018429" y="1550138"/>
                  </a:lnTo>
                  <a:lnTo>
                    <a:pt x="988599" y="1586077"/>
                  </a:lnTo>
                  <a:lnTo>
                    <a:pt x="959107" y="1622399"/>
                  </a:lnTo>
                  <a:lnTo>
                    <a:pt x="929958" y="1659104"/>
                  </a:lnTo>
                  <a:lnTo>
                    <a:pt x="901154" y="1696190"/>
                  </a:lnTo>
                  <a:lnTo>
                    <a:pt x="872699" y="1733655"/>
                  </a:lnTo>
                  <a:lnTo>
                    <a:pt x="844597" y="1771500"/>
                  </a:lnTo>
                  <a:lnTo>
                    <a:pt x="816852" y="1809723"/>
                  </a:lnTo>
                  <a:lnTo>
                    <a:pt x="789467" y="1848323"/>
                  </a:lnTo>
                  <a:lnTo>
                    <a:pt x="762446" y="1887299"/>
                  </a:lnTo>
                  <a:lnTo>
                    <a:pt x="735793" y="1926650"/>
                  </a:lnTo>
                  <a:lnTo>
                    <a:pt x="709512" y="1966375"/>
                  </a:lnTo>
                  <a:lnTo>
                    <a:pt x="683605" y="2006474"/>
                  </a:lnTo>
                  <a:lnTo>
                    <a:pt x="658077" y="2046944"/>
                  </a:lnTo>
                  <a:lnTo>
                    <a:pt x="632932" y="2087786"/>
                  </a:lnTo>
                  <a:lnTo>
                    <a:pt x="608173" y="2128998"/>
                  </a:lnTo>
                  <a:lnTo>
                    <a:pt x="583804" y="2170579"/>
                  </a:lnTo>
                  <a:lnTo>
                    <a:pt x="559730" y="2212705"/>
                  </a:lnTo>
                  <a:lnTo>
                    <a:pt x="536178" y="2254985"/>
                  </a:lnTo>
                  <a:lnTo>
                    <a:pt x="513147" y="2297416"/>
                  </a:lnTo>
                  <a:lnTo>
                    <a:pt x="490637" y="2339994"/>
                  </a:lnTo>
                  <a:lnTo>
                    <a:pt x="468647" y="2382714"/>
                  </a:lnTo>
                  <a:lnTo>
                    <a:pt x="447174" y="2425574"/>
                  </a:lnTo>
                  <a:lnTo>
                    <a:pt x="426220" y="2468569"/>
                  </a:lnTo>
                  <a:lnTo>
                    <a:pt x="405781" y="2511696"/>
                  </a:lnTo>
                  <a:lnTo>
                    <a:pt x="385858" y="2554950"/>
                  </a:lnTo>
                  <a:lnTo>
                    <a:pt x="366450" y="2598329"/>
                  </a:lnTo>
                  <a:lnTo>
                    <a:pt x="347554" y="2641829"/>
                  </a:lnTo>
                  <a:lnTo>
                    <a:pt x="329172" y="2685445"/>
                  </a:lnTo>
                  <a:lnTo>
                    <a:pt x="311300" y="2729174"/>
                  </a:lnTo>
                  <a:lnTo>
                    <a:pt x="293939" y="2773012"/>
                  </a:lnTo>
                  <a:lnTo>
                    <a:pt x="277087" y="2816955"/>
                  </a:lnTo>
                  <a:lnTo>
                    <a:pt x="260744" y="2861000"/>
                  </a:lnTo>
                  <a:lnTo>
                    <a:pt x="244908" y="2905143"/>
                  </a:lnTo>
                  <a:lnTo>
                    <a:pt x="229578" y="2949380"/>
                  </a:lnTo>
                  <a:lnTo>
                    <a:pt x="214754" y="2993708"/>
                  </a:lnTo>
                  <a:lnTo>
                    <a:pt x="200434" y="3038122"/>
                  </a:lnTo>
                  <a:lnTo>
                    <a:pt x="186617" y="3082619"/>
                  </a:lnTo>
                  <a:lnTo>
                    <a:pt x="173302" y="3127194"/>
                  </a:lnTo>
                  <a:lnTo>
                    <a:pt x="160489" y="3171845"/>
                  </a:lnTo>
                  <a:lnTo>
                    <a:pt x="148176" y="3216568"/>
                  </a:lnTo>
                  <a:lnTo>
                    <a:pt x="136363" y="3261358"/>
                  </a:lnTo>
                  <a:lnTo>
                    <a:pt x="125047" y="3306213"/>
                  </a:lnTo>
                  <a:lnTo>
                    <a:pt x="114229" y="3351127"/>
                  </a:lnTo>
                  <a:lnTo>
                    <a:pt x="103908" y="3396099"/>
                  </a:lnTo>
                  <a:lnTo>
                    <a:pt x="94081" y="3441122"/>
                  </a:lnTo>
                  <a:lnTo>
                    <a:pt x="84749" y="3486195"/>
                  </a:lnTo>
                  <a:lnTo>
                    <a:pt x="75910" y="3531313"/>
                  </a:lnTo>
                  <a:lnTo>
                    <a:pt x="67563" y="3576473"/>
                  </a:lnTo>
                  <a:lnTo>
                    <a:pt x="59707" y="3621670"/>
                  </a:lnTo>
                  <a:lnTo>
                    <a:pt x="52342" y="3666901"/>
                  </a:lnTo>
                  <a:lnTo>
                    <a:pt x="45465" y="3712162"/>
                  </a:lnTo>
                  <a:lnTo>
                    <a:pt x="39077" y="3757450"/>
                  </a:lnTo>
                  <a:lnTo>
                    <a:pt x="33176" y="3802760"/>
                  </a:lnTo>
                  <a:lnTo>
                    <a:pt x="27762" y="3848089"/>
                  </a:lnTo>
                  <a:lnTo>
                    <a:pt x="22832" y="3893433"/>
                  </a:lnTo>
                  <a:lnTo>
                    <a:pt x="18387" y="3938789"/>
                  </a:lnTo>
                  <a:lnTo>
                    <a:pt x="14425" y="3984152"/>
                  </a:lnTo>
                  <a:lnTo>
                    <a:pt x="10945" y="4029519"/>
                  </a:lnTo>
                  <a:lnTo>
                    <a:pt x="7946" y="4074886"/>
                  </a:lnTo>
                  <a:lnTo>
                    <a:pt x="5427" y="4120250"/>
                  </a:lnTo>
                  <a:lnTo>
                    <a:pt x="3387" y="4165606"/>
                  </a:lnTo>
                  <a:lnTo>
                    <a:pt x="1826" y="4210950"/>
                  </a:lnTo>
                  <a:lnTo>
                    <a:pt x="741" y="4256280"/>
                  </a:lnTo>
                  <a:lnTo>
                    <a:pt x="133" y="4301591"/>
                  </a:lnTo>
                  <a:lnTo>
                    <a:pt x="0" y="4346880"/>
                  </a:lnTo>
                  <a:lnTo>
                    <a:pt x="340" y="4392142"/>
                  </a:lnTo>
                  <a:lnTo>
                    <a:pt x="1154" y="4437374"/>
                  </a:lnTo>
                  <a:lnTo>
                    <a:pt x="2440" y="4482573"/>
                  </a:lnTo>
                  <a:lnTo>
                    <a:pt x="4197" y="4527733"/>
                  </a:lnTo>
                  <a:lnTo>
                    <a:pt x="6424" y="4572853"/>
                  </a:lnTo>
                  <a:lnTo>
                    <a:pt x="9120" y="4617928"/>
                  </a:lnTo>
                  <a:lnTo>
                    <a:pt x="12285" y="4662953"/>
                  </a:lnTo>
                  <a:lnTo>
                    <a:pt x="15916" y="4707927"/>
                  </a:lnTo>
                  <a:lnTo>
                    <a:pt x="20013" y="4752843"/>
                  </a:lnTo>
                  <a:lnTo>
                    <a:pt x="24575" y="4797700"/>
                  </a:lnTo>
                  <a:lnTo>
                    <a:pt x="29601" y="4842493"/>
                  </a:lnTo>
                  <a:lnTo>
                    <a:pt x="35091" y="4887218"/>
                  </a:lnTo>
                  <a:lnTo>
                    <a:pt x="41042" y="4931872"/>
                  </a:lnTo>
                  <a:lnTo>
                    <a:pt x="47454" y="4976451"/>
                  </a:lnTo>
                  <a:lnTo>
                    <a:pt x="54326" y="5020950"/>
                  </a:lnTo>
                  <a:lnTo>
                    <a:pt x="61657" y="5065367"/>
                  </a:lnTo>
                  <a:lnTo>
                    <a:pt x="69447" y="5109698"/>
                  </a:lnTo>
                  <a:lnTo>
                    <a:pt x="77693" y="5153939"/>
                  </a:lnTo>
                  <a:lnTo>
                    <a:pt x="86395" y="5198085"/>
                  </a:lnTo>
                  <a:lnTo>
                    <a:pt x="95552" y="5242134"/>
                  </a:lnTo>
                  <a:lnTo>
                    <a:pt x="105162" y="5286081"/>
                  </a:lnTo>
                  <a:lnTo>
                    <a:pt x="115226" y="5329923"/>
                  </a:lnTo>
                  <a:lnTo>
                    <a:pt x="125742" y="5373656"/>
                  </a:lnTo>
                  <a:lnTo>
                    <a:pt x="136709" y="5417277"/>
                  </a:lnTo>
                  <a:lnTo>
                    <a:pt x="148125" y="5460780"/>
                  </a:lnTo>
                  <a:lnTo>
                    <a:pt x="159990" y="5504164"/>
                  </a:lnTo>
                  <a:lnTo>
                    <a:pt x="172304" y="5547423"/>
                  </a:lnTo>
                  <a:lnTo>
                    <a:pt x="185064" y="5590555"/>
                  </a:lnTo>
                  <a:lnTo>
                    <a:pt x="198270" y="5633555"/>
                  </a:lnTo>
                  <a:lnTo>
                    <a:pt x="211921" y="5676420"/>
                  </a:lnTo>
                  <a:lnTo>
                    <a:pt x="226015" y="5719146"/>
                  </a:lnTo>
                  <a:lnTo>
                    <a:pt x="240553" y="5761728"/>
                  </a:lnTo>
                  <a:lnTo>
                    <a:pt x="255532" y="5804165"/>
                  </a:lnTo>
                  <a:lnTo>
                    <a:pt x="270953" y="5846450"/>
                  </a:lnTo>
                  <a:lnTo>
                    <a:pt x="286813" y="5888582"/>
                  </a:lnTo>
                  <a:lnTo>
                    <a:pt x="303112" y="5930556"/>
                  </a:lnTo>
                  <a:lnTo>
                    <a:pt x="319848" y="5972368"/>
                  </a:lnTo>
                  <a:lnTo>
                    <a:pt x="337022" y="6014015"/>
                  </a:lnTo>
                  <a:lnTo>
                    <a:pt x="354631" y="6055492"/>
                  </a:lnTo>
                  <a:lnTo>
                    <a:pt x="372675" y="6096797"/>
                  </a:lnTo>
                  <a:lnTo>
                    <a:pt x="391153" y="6137925"/>
                  </a:lnTo>
                  <a:lnTo>
                    <a:pt x="410063" y="6178873"/>
                  </a:lnTo>
                  <a:lnTo>
                    <a:pt x="429406" y="6219636"/>
                  </a:lnTo>
                  <a:lnTo>
                    <a:pt x="449179" y="6260211"/>
                  </a:lnTo>
                  <a:lnTo>
                    <a:pt x="469382" y="6300595"/>
                  </a:lnTo>
                  <a:lnTo>
                    <a:pt x="490013" y="6340783"/>
                  </a:lnTo>
                  <a:lnTo>
                    <a:pt x="511072" y="6380772"/>
                  </a:lnTo>
                  <a:lnTo>
                    <a:pt x="532558" y="6420557"/>
                  </a:lnTo>
                  <a:lnTo>
                    <a:pt x="554470" y="6460136"/>
                  </a:lnTo>
                  <a:lnTo>
                    <a:pt x="576807" y="6499505"/>
                  </a:lnTo>
                  <a:lnTo>
                    <a:pt x="599567" y="6538659"/>
                  </a:lnTo>
                  <a:lnTo>
                    <a:pt x="622749" y="6577595"/>
                  </a:lnTo>
                  <a:lnTo>
                    <a:pt x="646354" y="6616309"/>
                  </a:lnTo>
                  <a:lnTo>
                    <a:pt x="670379" y="6654798"/>
                  </a:lnTo>
                  <a:lnTo>
                    <a:pt x="694824" y="6693057"/>
                  </a:lnTo>
                  <a:lnTo>
                    <a:pt x="719687" y="6731083"/>
                  </a:lnTo>
                  <a:lnTo>
                    <a:pt x="744968" y="6768873"/>
                  </a:lnTo>
                  <a:lnTo>
                    <a:pt x="770666" y="6806421"/>
                  </a:lnTo>
                  <a:lnTo>
                    <a:pt x="796780" y="6843725"/>
                  </a:lnTo>
                  <a:lnTo>
                    <a:pt x="823308" y="6880782"/>
                  </a:lnTo>
                  <a:lnTo>
                    <a:pt x="850249" y="6917586"/>
                  </a:lnTo>
                  <a:lnTo>
                    <a:pt x="877603" y="6954134"/>
                  </a:lnTo>
                  <a:lnTo>
                    <a:pt x="905369" y="6990423"/>
                  </a:lnTo>
                  <a:lnTo>
                    <a:pt x="933546" y="7026449"/>
                  </a:lnTo>
                  <a:lnTo>
                    <a:pt x="961499" y="7061417"/>
                  </a:lnTo>
                </a:path>
                <a:path w="7069455" h="7061834">
                  <a:moveTo>
                    <a:pt x="7068847" y="955891"/>
                  </a:moveTo>
                  <a:lnTo>
                    <a:pt x="7033545" y="927916"/>
                  </a:lnTo>
                  <a:lnTo>
                    <a:pt x="6996203" y="898982"/>
                  </a:lnTo>
                  <a:lnTo>
                    <a:pt x="6958475" y="870401"/>
                  </a:lnTo>
                  <a:lnTo>
                    <a:pt x="6920361" y="842177"/>
                  </a:lnTo>
                  <a:lnTo>
                    <a:pt x="6881863" y="814314"/>
                  </a:lnTo>
                  <a:lnTo>
                    <a:pt x="6842981" y="786816"/>
                  </a:lnTo>
                  <a:lnTo>
                    <a:pt x="6803717" y="759687"/>
                  </a:lnTo>
                  <a:lnTo>
                    <a:pt x="6764072" y="732929"/>
                  </a:lnTo>
                  <a:lnTo>
                    <a:pt x="6724046" y="706548"/>
                  </a:lnTo>
                  <a:lnTo>
                    <a:pt x="6683641" y="680547"/>
                  </a:lnTo>
                  <a:lnTo>
                    <a:pt x="6642858" y="654929"/>
                  </a:lnTo>
                  <a:lnTo>
                    <a:pt x="6601697" y="629698"/>
                  </a:lnTo>
                  <a:lnTo>
                    <a:pt x="6560160" y="604858"/>
                  </a:lnTo>
                  <a:lnTo>
                    <a:pt x="6518248" y="580414"/>
                  </a:lnTo>
                </a:path>
              </a:pathLst>
            </a:custGeom>
            <a:ln w="38100">
              <a:solidFill>
                <a:srgbClr val="FFFFFF"/>
              </a:solidFill>
            </a:ln>
          </p:spPr>
          <p:txBody>
            <a:bodyPr wrap="square" lIns="0" tIns="0" rIns="0" bIns="0" rtlCol="0"/>
            <a:lstStyle/>
            <a:p>
              <a:endParaRPr/>
            </a:p>
          </p:txBody>
        </p:sp>
        <p:sp>
          <p:nvSpPr>
            <p:cNvPr id="16" name="object 30"/>
            <p:cNvSpPr/>
            <p:nvPr userDrawn="1"/>
          </p:nvSpPr>
          <p:spPr>
            <a:xfrm>
              <a:off x="12041354" y="6104858"/>
              <a:ext cx="8297545" cy="6153785"/>
            </a:xfrm>
            <a:custGeom>
              <a:avLst/>
              <a:gdLst/>
              <a:ahLst/>
              <a:cxnLst/>
              <a:rect l="l" t="t" r="r" b="b"/>
              <a:pathLst>
                <a:path w="8297544" h="6153784">
                  <a:moveTo>
                    <a:pt x="6684390" y="598109"/>
                  </a:moveTo>
                  <a:lnTo>
                    <a:pt x="6642246" y="574066"/>
                  </a:lnTo>
                  <a:lnTo>
                    <a:pt x="6599952" y="550532"/>
                  </a:lnTo>
                  <a:lnTo>
                    <a:pt x="6557511" y="527505"/>
                  </a:lnTo>
                  <a:lnTo>
                    <a:pt x="6514927" y="504984"/>
                  </a:lnTo>
                  <a:lnTo>
                    <a:pt x="6472202" y="482970"/>
                  </a:lnTo>
                  <a:lnTo>
                    <a:pt x="6429341" y="461459"/>
                  </a:lnTo>
                  <a:lnTo>
                    <a:pt x="6386348" y="440453"/>
                  </a:lnTo>
                  <a:lnTo>
                    <a:pt x="6343225" y="419948"/>
                  </a:lnTo>
                  <a:lnTo>
                    <a:pt x="6299976" y="399946"/>
                  </a:lnTo>
                  <a:lnTo>
                    <a:pt x="6256605" y="380444"/>
                  </a:lnTo>
                  <a:lnTo>
                    <a:pt x="6213116" y="361442"/>
                  </a:lnTo>
                  <a:lnTo>
                    <a:pt x="6169512" y="342939"/>
                  </a:lnTo>
                  <a:lnTo>
                    <a:pt x="6125796" y="324934"/>
                  </a:lnTo>
                  <a:lnTo>
                    <a:pt x="6081973" y="307426"/>
                  </a:lnTo>
                  <a:lnTo>
                    <a:pt x="6038045" y="290414"/>
                  </a:lnTo>
                  <a:lnTo>
                    <a:pt x="5994017" y="273896"/>
                  </a:lnTo>
                  <a:lnTo>
                    <a:pt x="5949892" y="257873"/>
                  </a:lnTo>
                  <a:lnTo>
                    <a:pt x="5905673" y="242343"/>
                  </a:lnTo>
                  <a:lnTo>
                    <a:pt x="5861364" y="227304"/>
                  </a:lnTo>
                  <a:lnTo>
                    <a:pt x="5816969" y="212757"/>
                  </a:lnTo>
                  <a:lnTo>
                    <a:pt x="5772490" y="198701"/>
                  </a:lnTo>
                  <a:lnTo>
                    <a:pt x="5727933" y="185133"/>
                  </a:lnTo>
                  <a:lnTo>
                    <a:pt x="5683300" y="172054"/>
                  </a:lnTo>
                  <a:lnTo>
                    <a:pt x="5638595" y="159462"/>
                  </a:lnTo>
                  <a:lnTo>
                    <a:pt x="5593821" y="147357"/>
                  </a:lnTo>
                  <a:lnTo>
                    <a:pt x="5548982" y="135737"/>
                  </a:lnTo>
                  <a:lnTo>
                    <a:pt x="5504082" y="124601"/>
                  </a:lnTo>
                  <a:lnTo>
                    <a:pt x="5459124" y="113949"/>
                  </a:lnTo>
                  <a:lnTo>
                    <a:pt x="5414111" y="103780"/>
                  </a:lnTo>
                  <a:lnTo>
                    <a:pt x="5369048" y="94092"/>
                  </a:lnTo>
                  <a:lnTo>
                    <a:pt x="5323938" y="84885"/>
                  </a:lnTo>
                  <a:lnTo>
                    <a:pt x="5278784" y="76157"/>
                  </a:lnTo>
                  <a:lnTo>
                    <a:pt x="5233590" y="67908"/>
                  </a:lnTo>
                  <a:lnTo>
                    <a:pt x="5188360" y="60137"/>
                  </a:lnTo>
                  <a:lnTo>
                    <a:pt x="5143097" y="52843"/>
                  </a:lnTo>
                  <a:lnTo>
                    <a:pt x="5097804" y="46025"/>
                  </a:lnTo>
                  <a:lnTo>
                    <a:pt x="5052486" y="39682"/>
                  </a:lnTo>
                  <a:lnTo>
                    <a:pt x="5007146" y="33812"/>
                  </a:lnTo>
                  <a:lnTo>
                    <a:pt x="4961787" y="28416"/>
                  </a:lnTo>
                  <a:lnTo>
                    <a:pt x="4916413" y="23491"/>
                  </a:lnTo>
                  <a:lnTo>
                    <a:pt x="4871027" y="19038"/>
                  </a:lnTo>
                  <a:lnTo>
                    <a:pt x="4825634" y="15055"/>
                  </a:lnTo>
                  <a:lnTo>
                    <a:pt x="4780236" y="11541"/>
                  </a:lnTo>
                  <a:lnTo>
                    <a:pt x="4734838" y="8495"/>
                  </a:lnTo>
                  <a:lnTo>
                    <a:pt x="4689442" y="5917"/>
                  </a:lnTo>
                  <a:lnTo>
                    <a:pt x="4644053" y="3804"/>
                  </a:lnTo>
                  <a:lnTo>
                    <a:pt x="4598673" y="2158"/>
                  </a:lnTo>
                  <a:lnTo>
                    <a:pt x="4553308" y="975"/>
                  </a:lnTo>
                  <a:lnTo>
                    <a:pt x="4507959" y="256"/>
                  </a:lnTo>
                  <a:lnTo>
                    <a:pt x="4462631" y="0"/>
                  </a:lnTo>
                  <a:lnTo>
                    <a:pt x="4417327" y="204"/>
                  </a:lnTo>
                  <a:lnTo>
                    <a:pt x="4372051" y="870"/>
                  </a:lnTo>
                  <a:lnTo>
                    <a:pt x="4326806" y="1995"/>
                  </a:lnTo>
                  <a:lnTo>
                    <a:pt x="4281596" y="3579"/>
                  </a:lnTo>
                  <a:lnTo>
                    <a:pt x="4236425" y="5621"/>
                  </a:lnTo>
                  <a:lnTo>
                    <a:pt x="4191296" y="8119"/>
                  </a:lnTo>
                  <a:lnTo>
                    <a:pt x="4146212" y="11073"/>
                  </a:lnTo>
                  <a:lnTo>
                    <a:pt x="4101178" y="14482"/>
                  </a:lnTo>
                  <a:lnTo>
                    <a:pt x="4056196" y="18345"/>
                  </a:lnTo>
                  <a:lnTo>
                    <a:pt x="4011271" y="22660"/>
                  </a:lnTo>
                  <a:lnTo>
                    <a:pt x="3966406" y="27428"/>
                  </a:lnTo>
                  <a:lnTo>
                    <a:pt x="3921604" y="32647"/>
                  </a:lnTo>
                  <a:lnTo>
                    <a:pt x="3876869" y="38315"/>
                  </a:lnTo>
                  <a:lnTo>
                    <a:pt x="3832205" y="44433"/>
                  </a:lnTo>
                  <a:lnTo>
                    <a:pt x="3787615" y="50999"/>
                  </a:lnTo>
                  <a:lnTo>
                    <a:pt x="3743103" y="58012"/>
                  </a:lnTo>
                  <a:lnTo>
                    <a:pt x="3698672" y="65472"/>
                  </a:lnTo>
                  <a:lnTo>
                    <a:pt x="3654326" y="73376"/>
                  </a:lnTo>
                  <a:lnTo>
                    <a:pt x="3610068" y="81725"/>
                  </a:lnTo>
                  <a:lnTo>
                    <a:pt x="3565902" y="90517"/>
                  </a:lnTo>
                  <a:lnTo>
                    <a:pt x="3521832" y="99752"/>
                  </a:lnTo>
                  <a:lnTo>
                    <a:pt x="3477862" y="109428"/>
                  </a:lnTo>
                  <a:lnTo>
                    <a:pt x="3433993" y="119545"/>
                  </a:lnTo>
                  <a:lnTo>
                    <a:pt x="3390232" y="130101"/>
                  </a:lnTo>
                  <a:lnTo>
                    <a:pt x="3346580" y="141096"/>
                  </a:lnTo>
                  <a:lnTo>
                    <a:pt x="3303041" y="152528"/>
                  </a:lnTo>
                  <a:lnTo>
                    <a:pt x="3259620" y="164397"/>
                  </a:lnTo>
                  <a:lnTo>
                    <a:pt x="3216319" y="176702"/>
                  </a:lnTo>
                  <a:lnTo>
                    <a:pt x="3173142" y="189441"/>
                  </a:lnTo>
                  <a:lnTo>
                    <a:pt x="3130093" y="202615"/>
                  </a:lnTo>
                  <a:lnTo>
                    <a:pt x="3087175" y="216221"/>
                  </a:lnTo>
                  <a:lnTo>
                    <a:pt x="3044392" y="230259"/>
                  </a:lnTo>
                  <a:lnTo>
                    <a:pt x="3001748" y="244728"/>
                  </a:lnTo>
                  <a:lnTo>
                    <a:pt x="2959245" y="259627"/>
                  </a:lnTo>
                  <a:lnTo>
                    <a:pt x="2916888" y="274954"/>
                  </a:lnTo>
                  <a:lnTo>
                    <a:pt x="2874680" y="290710"/>
                  </a:lnTo>
                  <a:lnTo>
                    <a:pt x="2832625" y="306894"/>
                  </a:lnTo>
                  <a:lnTo>
                    <a:pt x="2790726" y="323503"/>
                  </a:lnTo>
                  <a:lnTo>
                    <a:pt x="2748987" y="340537"/>
                  </a:lnTo>
                  <a:lnTo>
                    <a:pt x="2707412" y="357996"/>
                  </a:lnTo>
                  <a:lnTo>
                    <a:pt x="2666003" y="375878"/>
                  </a:lnTo>
                  <a:lnTo>
                    <a:pt x="2624765" y="394182"/>
                  </a:lnTo>
                  <a:lnTo>
                    <a:pt x="2583701" y="412908"/>
                  </a:lnTo>
                  <a:lnTo>
                    <a:pt x="2542814" y="432054"/>
                  </a:lnTo>
                  <a:lnTo>
                    <a:pt x="2502109" y="451619"/>
                  </a:lnTo>
                  <a:lnTo>
                    <a:pt x="2461589" y="471603"/>
                  </a:lnTo>
                  <a:lnTo>
                    <a:pt x="2421257" y="492004"/>
                  </a:lnTo>
                  <a:lnTo>
                    <a:pt x="2381117" y="512822"/>
                  </a:lnTo>
                  <a:lnTo>
                    <a:pt x="2341172" y="534056"/>
                  </a:lnTo>
                  <a:lnTo>
                    <a:pt x="2301427" y="555705"/>
                  </a:lnTo>
                  <a:lnTo>
                    <a:pt x="2261884" y="577767"/>
                  </a:lnTo>
                  <a:lnTo>
                    <a:pt x="2222548" y="600241"/>
                  </a:lnTo>
                  <a:lnTo>
                    <a:pt x="2183421" y="623128"/>
                  </a:lnTo>
                  <a:lnTo>
                    <a:pt x="2144508" y="646426"/>
                  </a:lnTo>
                  <a:lnTo>
                    <a:pt x="2105811" y="670133"/>
                  </a:lnTo>
                  <a:lnTo>
                    <a:pt x="2067335" y="694249"/>
                  </a:lnTo>
                  <a:lnTo>
                    <a:pt x="2029083" y="718774"/>
                  </a:lnTo>
                  <a:lnTo>
                    <a:pt x="1991059" y="743705"/>
                  </a:lnTo>
                  <a:lnTo>
                    <a:pt x="1953266" y="769042"/>
                  </a:lnTo>
                  <a:lnTo>
                    <a:pt x="1915708" y="794785"/>
                  </a:lnTo>
                  <a:lnTo>
                    <a:pt x="1878388" y="820931"/>
                  </a:lnTo>
                  <a:lnTo>
                    <a:pt x="1841310" y="847481"/>
                  </a:lnTo>
                  <a:lnTo>
                    <a:pt x="1804477" y="874433"/>
                  </a:lnTo>
                  <a:lnTo>
                    <a:pt x="1767894" y="901787"/>
                  </a:lnTo>
                  <a:lnTo>
                    <a:pt x="1731563" y="929540"/>
                  </a:lnTo>
                  <a:lnTo>
                    <a:pt x="1695488" y="957693"/>
                  </a:lnTo>
                  <a:lnTo>
                    <a:pt x="1659673" y="986245"/>
                  </a:lnTo>
                  <a:lnTo>
                    <a:pt x="1624121" y="1015194"/>
                  </a:lnTo>
                  <a:lnTo>
                    <a:pt x="1588837" y="1044539"/>
                  </a:lnTo>
                  <a:lnTo>
                    <a:pt x="1553822" y="1074280"/>
                  </a:lnTo>
                  <a:lnTo>
                    <a:pt x="1519082" y="1104416"/>
                  </a:lnTo>
                  <a:lnTo>
                    <a:pt x="1484619" y="1134945"/>
                  </a:lnTo>
                  <a:lnTo>
                    <a:pt x="1450438" y="1165867"/>
                  </a:lnTo>
                  <a:lnTo>
                    <a:pt x="1416541" y="1197180"/>
                  </a:lnTo>
                  <a:lnTo>
                    <a:pt x="1382932" y="1228885"/>
                  </a:lnTo>
                  <a:lnTo>
                    <a:pt x="1349616" y="1260979"/>
                  </a:lnTo>
                  <a:lnTo>
                    <a:pt x="1316595" y="1293462"/>
                  </a:lnTo>
                  <a:lnTo>
                    <a:pt x="1283872" y="1326333"/>
                  </a:lnTo>
                  <a:lnTo>
                    <a:pt x="1251453" y="1359591"/>
                  </a:lnTo>
                  <a:lnTo>
                    <a:pt x="1219339" y="1393234"/>
                  </a:lnTo>
                  <a:lnTo>
                    <a:pt x="1187536" y="1427263"/>
                  </a:lnTo>
                  <a:lnTo>
                    <a:pt x="1156045" y="1461676"/>
                  </a:lnTo>
                  <a:lnTo>
                    <a:pt x="1124871" y="1496472"/>
                  </a:lnTo>
                  <a:lnTo>
                    <a:pt x="1094018" y="1531651"/>
                  </a:lnTo>
                  <a:lnTo>
                    <a:pt x="1063489" y="1567210"/>
                  </a:lnTo>
                  <a:lnTo>
                    <a:pt x="1033287" y="1603150"/>
                  </a:lnTo>
                  <a:lnTo>
                    <a:pt x="1003417" y="1639469"/>
                  </a:lnTo>
                  <a:lnTo>
                    <a:pt x="973881" y="1676166"/>
                  </a:lnTo>
                  <a:lnTo>
                    <a:pt x="944683" y="1713240"/>
                  </a:lnTo>
                  <a:lnTo>
                    <a:pt x="915828" y="1750692"/>
                  </a:lnTo>
                  <a:lnTo>
                    <a:pt x="887317" y="1788518"/>
                  </a:lnTo>
                  <a:lnTo>
                    <a:pt x="859156" y="1826719"/>
                  </a:lnTo>
                  <a:lnTo>
                    <a:pt x="831347" y="1865294"/>
                  </a:lnTo>
                  <a:lnTo>
                    <a:pt x="803894" y="1904241"/>
                  </a:lnTo>
                  <a:lnTo>
                    <a:pt x="776801" y="1943560"/>
                  </a:lnTo>
                  <a:lnTo>
                    <a:pt x="750071" y="1983249"/>
                  </a:lnTo>
                  <a:lnTo>
                    <a:pt x="723708" y="2023309"/>
                  </a:lnTo>
                  <a:lnTo>
                    <a:pt x="697715" y="2063737"/>
                  </a:lnTo>
                  <a:lnTo>
                    <a:pt x="672097" y="2104532"/>
                  </a:lnTo>
                  <a:lnTo>
                    <a:pt x="646856" y="2145695"/>
                  </a:lnTo>
                  <a:lnTo>
                    <a:pt x="621995" y="2187224"/>
                  </a:lnTo>
                  <a:lnTo>
                    <a:pt x="597520" y="2229117"/>
                  </a:lnTo>
                  <a:lnTo>
                    <a:pt x="573492" y="2271270"/>
                  </a:lnTo>
                  <a:lnTo>
                    <a:pt x="549973" y="2313573"/>
                  </a:lnTo>
                  <a:lnTo>
                    <a:pt x="526961" y="2356023"/>
                  </a:lnTo>
                  <a:lnTo>
                    <a:pt x="504456" y="2398617"/>
                  </a:lnTo>
                  <a:lnTo>
                    <a:pt x="482455" y="2441351"/>
                  </a:lnTo>
                  <a:lnTo>
                    <a:pt x="460960" y="2484221"/>
                  </a:lnTo>
                  <a:lnTo>
                    <a:pt x="439967" y="2527224"/>
                  </a:lnTo>
                  <a:lnTo>
                    <a:pt x="419477" y="2570357"/>
                  </a:lnTo>
                  <a:lnTo>
                    <a:pt x="399489" y="2613616"/>
                  </a:lnTo>
                  <a:lnTo>
                    <a:pt x="380001" y="2656996"/>
                  </a:lnTo>
                  <a:lnTo>
                    <a:pt x="361013" y="2700496"/>
                  </a:lnTo>
                  <a:lnTo>
                    <a:pt x="342524" y="2744110"/>
                  </a:lnTo>
                  <a:lnTo>
                    <a:pt x="324532" y="2787836"/>
                  </a:lnTo>
                  <a:lnTo>
                    <a:pt x="307037" y="2831670"/>
                  </a:lnTo>
                  <a:lnTo>
                    <a:pt x="290038" y="2875608"/>
                  </a:lnTo>
                  <a:lnTo>
                    <a:pt x="273534" y="2919647"/>
                  </a:lnTo>
                  <a:lnTo>
                    <a:pt x="257524" y="2963783"/>
                  </a:lnTo>
                  <a:lnTo>
                    <a:pt x="242006" y="3008013"/>
                  </a:lnTo>
                  <a:lnTo>
                    <a:pt x="226981" y="3052333"/>
                  </a:lnTo>
                  <a:lnTo>
                    <a:pt x="212447" y="3096740"/>
                  </a:lnTo>
                  <a:lnTo>
                    <a:pt x="198402" y="3141229"/>
                  </a:lnTo>
                  <a:lnTo>
                    <a:pt x="184847" y="3185798"/>
                  </a:lnTo>
                  <a:lnTo>
                    <a:pt x="171780" y="3230443"/>
                  </a:lnTo>
                  <a:lnTo>
                    <a:pt x="159200" y="3275160"/>
                  </a:lnTo>
                  <a:lnTo>
                    <a:pt x="147107" y="3319945"/>
                  </a:lnTo>
                  <a:lnTo>
                    <a:pt x="135499" y="3364796"/>
                  </a:lnTo>
                  <a:lnTo>
                    <a:pt x="124375" y="3409708"/>
                  </a:lnTo>
                  <a:lnTo>
                    <a:pt x="113734" y="3454678"/>
                  </a:lnTo>
                  <a:lnTo>
                    <a:pt x="103576" y="3499702"/>
                  </a:lnTo>
                  <a:lnTo>
                    <a:pt x="93899" y="3544778"/>
                  </a:lnTo>
                  <a:lnTo>
                    <a:pt x="84703" y="3589900"/>
                  </a:lnTo>
                  <a:lnTo>
                    <a:pt x="75986" y="3635067"/>
                  </a:lnTo>
                  <a:lnTo>
                    <a:pt x="67748" y="3680273"/>
                  </a:lnTo>
                  <a:lnTo>
                    <a:pt x="59988" y="3725516"/>
                  </a:lnTo>
                  <a:lnTo>
                    <a:pt x="52704" y="3770792"/>
                  </a:lnTo>
                  <a:lnTo>
                    <a:pt x="45896" y="3816097"/>
                  </a:lnTo>
                  <a:lnTo>
                    <a:pt x="39563" y="3861428"/>
                  </a:lnTo>
                  <a:lnTo>
                    <a:pt x="33704" y="3906781"/>
                  </a:lnTo>
                  <a:lnTo>
                    <a:pt x="28317" y="3952153"/>
                  </a:lnTo>
                  <a:lnTo>
                    <a:pt x="23402" y="3997540"/>
                  </a:lnTo>
                  <a:lnTo>
                    <a:pt x="18959" y="4042939"/>
                  </a:lnTo>
                  <a:lnTo>
                    <a:pt x="14985" y="4088346"/>
                  </a:lnTo>
                  <a:lnTo>
                    <a:pt x="11480" y="4133757"/>
                  </a:lnTo>
                  <a:lnTo>
                    <a:pt x="8443" y="4179169"/>
                  </a:lnTo>
                  <a:lnTo>
                    <a:pt x="5874" y="4224578"/>
                  </a:lnTo>
                  <a:lnTo>
                    <a:pt x="3771" y="4269981"/>
                  </a:lnTo>
                  <a:lnTo>
                    <a:pt x="2132" y="4315374"/>
                  </a:lnTo>
                  <a:lnTo>
                    <a:pt x="958" y="4360753"/>
                  </a:lnTo>
                  <a:lnTo>
                    <a:pt x="248" y="4406116"/>
                  </a:lnTo>
                  <a:lnTo>
                    <a:pt x="0" y="4451458"/>
                  </a:lnTo>
                  <a:lnTo>
                    <a:pt x="213" y="4496776"/>
                  </a:lnTo>
                  <a:lnTo>
                    <a:pt x="886" y="4542066"/>
                  </a:lnTo>
                  <a:lnTo>
                    <a:pt x="2019" y="4587324"/>
                  </a:lnTo>
                  <a:lnTo>
                    <a:pt x="3610" y="4632548"/>
                  </a:lnTo>
                  <a:lnTo>
                    <a:pt x="5659" y="4677734"/>
                  </a:lnTo>
                  <a:lnTo>
                    <a:pt x="8165" y="4722877"/>
                  </a:lnTo>
                  <a:lnTo>
                    <a:pt x="11126" y="4767975"/>
                  </a:lnTo>
                  <a:lnTo>
                    <a:pt x="14542" y="4813024"/>
                  </a:lnTo>
                  <a:lnTo>
                    <a:pt x="18412" y="4858020"/>
                  </a:lnTo>
                  <a:lnTo>
                    <a:pt x="22734" y="4902960"/>
                  </a:lnTo>
                  <a:lnTo>
                    <a:pt x="27508" y="4947840"/>
                  </a:lnTo>
                  <a:lnTo>
                    <a:pt x="32733" y="4992656"/>
                  </a:lnTo>
                  <a:lnTo>
                    <a:pt x="38408" y="5037406"/>
                  </a:lnTo>
                  <a:lnTo>
                    <a:pt x="44532" y="5082085"/>
                  </a:lnTo>
                  <a:lnTo>
                    <a:pt x="51104" y="5126690"/>
                  </a:lnTo>
                  <a:lnTo>
                    <a:pt x="58123" y="5171217"/>
                  </a:lnTo>
                  <a:lnTo>
                    <a:pt x="65588" y="5215663"/>
                  </a:lnTo>
                  <a:lnTo>
                    <a:pt x="73498" y="5260024"/>
                  </a:lnTo>
                  <a:lnTo>
                    <a:pt x="81852" y="5304297"/>
                  </a:lnTo>
                  <a:lnTo>
                    <a:pt x="90650" y="5348477"/>
                  </a:lnTo>
                  <a:lnTo>
                    <a:pt x="99890" y="5392562"/>
                  </a:lnTo>
                  <a:lnTo>
                    <a:pt x="109571" y="5436548"/>
                  </a:lnTo>
                  <a:lnTo>
                    <a:pt x="119692" y="5480432"/>
                  </a:lnTo>
                  <a:lnTo>
                    <a:pt x="130253" y="5524209"/>
                  </a:lnTo>
                  <a:lnTo>
                    <a:pt x="141252" y="5567876"/>
                  </a:lnTo>
                  <a:lnTo>
                    <a:pt x="152688" y="5611430"/>
                  </a:lnTo>
                  <a:lnTo>
                    <a:pt x="164561" y="5654867"/>
                  </a:lnTo>
                  <a:lnTo>
                    <a:pt x="176870" y="5698183"/>
                  </a:lnTo>
                  <a:lnTo>
                    <a:pt x="189613" y="5741375"/>
                  </a:lnTo>
                  <a:lnTo>
                    <a:pt x="202790" y="5784440"/>
                  </a:lnTo>
                  <a:lnTo>
                    <a:pt x="216399" y="5827373"/>
                  </a:lnTo>
                  <a:lnTo>
                    <a:pt x="230441" y="5870171"/>
                  </a:lnTo>
                  <a:lnTo>
                    <a:pt x="244913" y="5912831"/>
                  </a:lnTo>
                  <a:lnTo>
                    <a:pt x="259814" y="5955350"/>
                  </a:lnTo>
                  <a:lnTo>
                    <a:pt x="275145" y="5997722"/>
                  </a:lnTo>
                  <a:lnTo>
                    <a:pt x="290904" y="6039946"/>
                  </a:lnTo>
                  <a:lnTo>
                    <a:pt x="307089" y="6082017"/>
                  </a:lnTo>
                  <a:lnTo>
                    <a:pt x="323701" y="6123931"/>
                  </a:lnTo>
                  <a:lnTo>
                    <a:pt x="335643" y="6153200"/>
                  </a:lnTo>
                </a:path>
                <a:path w="8297544" h="6153784">
                  <a:moveTo>
                    <a:pt x="8297531" y="2197393"/>
                  </a:moveTo>
                  <a:lnTo>
                    <a:pt x="8266865" y="2145860"/>
                  </a:lnTo>
                  <a:lnTo>
                    <a:pt x="8243158" y="2107147"/>
                  </a:lnTo>
                  <a:lnTo>
                    <a:pt x="8219042" y="2068655"/>
                  </a:lnTo>
                  <a:lnTo>
                    <a:pt x="8194519" y="2030387"/>
                  </a:lnTo>
                  <a:lnTo>
                    <a:pt x="8169588" y="1992347"/>
                  </a:lnTo>
                  <a:lnTo>
                    <a:pt x="8144252" y="1954537"/>
                  </a:lnTo>
                  <a:lnTo>
                    <a:pt x="8118511" y="1916963"/>
                  </a:lnTo>
                  <a:lnTo>
                    <a:pt x="8092366" y="1879627"/>
                  </a:lnTo>
                  <a:lnTo>
                    <a:pt x="8065818" y="1842533"/>
                  </a:lnTo>
                  <a:lnTo>
                    <a:pt x="8038867" y="1805684"/>
                  </a:lnTo>
                  <a:lnTo>
                    <a:pt x="8011516" y="1769084"/>
                  </a:lnTo>
                  <a:lnTo>
                    <a:pt x="7983765" y="1732737"/>
                  </a:lnTo>
                  <a:lnTo>
                    <a:pt x="7955614" y="1696646"/>
                  </a:lnTo>
                  <a:lnTo>
                    <a:pt x="7927065" y="1660815"/>
                  </a:lnTo>
                  <a:lnTo>
                    <a:pt x="7898119" y="1625247"/>
                  </a:lnTo>
                  <a:lnTo>
                    <a:pt x="7868776" y="1589946"/>
                  </a:lnTo>
                  <a:lnTo>
                    <a:pt x="7839038" y="1554916"/>
                  </a:lnTo>
                  <a:lnTo>
                    <a:pt x="7808906" y="1520159"/>
                  </a:lnTo>
                  <a:lnTo>
                    <a:pt x="7778380" y="1485681"/>
                  </a:lnTo>
                  <a:lnTo>
                    <a:pt x="7747462" y="1451483"/>
                  </a:lnTo>
                  <a:lnTo>
                    <a:pt x="7716152" y="1417570"/>
                  </a:lnTo>
                  <a:lnTo>
                    <a:pt x="7684451" y="1383946"/>
                  </a:lnTo>
                  <a:lnTo>
                    <a:pt x="7652361" y="1350613"/>
                  </a:lnTo>
                  <a:lnTo>
                    <a:pt x="7619882" y="1317576"/>
                  </a:lnTo>
                  <a:lnTo>
                    <a:pt x="7587016" y="1284837"/>
                  </a:lnTo>
                  <a:lnTo>
                    <a:pt x="7553763" y="1252402"/>
                  </a:lnTo>
                  <a:lnTo>
                    <a:pt x="7520124" y="1220272"/>
                  </a:lnTo>
                  <a:lnTo>
                    <a:pt x="7486100" y="1188453"/>
                  </a:lnTo>
                  <a:lnTo>
                    <a:pt x="7451692" y="1156946"/>
                  </a:lnTo>
                  <a:lnTo>
                    <a:pt x="7416901" y="1125757"/>
                  </a:lnTo>
                  <a:lnTo>
                    <a:pt x="7381728" y="1094887"/>
                  </a:lnTo>
                  <a:lnTo>
                    <a:pt x="7346174" y="1064342"/>
                  </a:lnTo>
                  <a:lnTo>
                    <a:pt x="7310241" y="1034125"/>
                  </a:lnTo>
                  <a:lnTo>
                    <a:pt x="7273928" y="1004238"/>
                  </a:lnTo>
                  <a:lnTo>
                    <a:pt x="7237236" y="974687"/>
                  </a:lnTo>
                  <a:lnTo>
                    <a:pt x="7200168" y="945473"/>
                  </a:lnTo>
                  <a:lnTo>
                    <a:pt x="7162724" y="916602"/>
                  </a:lnTo>
                  <a:lnTo>
                    <a:pt x="7124904" y="888076"/>
                  </a:lnTo>
                  <a:lnTo>
                    <a:pt x="7086709" y="859899"/>
                  </a:lnTo>
                  <a:lnTo>
                    <a:pt x="7048142" y="832074"/>
                  </a:lnTo>
                  <a:lnTo>
                    <a:pt x="7009202" y="804606"/>
                  </a:lnTo>
                  <a:lnTo>
                    <a:pt x="6969890" y="777497"/>
                  </a:lnTo>
                  <a:lnTo>
                    <a:pt x="6930209" y="750752"/>
                  </a:lnTo>
                  <a:lnTo>
                    <a:pt x="6890157" y="724374"/>
                  </a:lnTo>
                  <a:lnTo>
                    <a:pt x="6849737" y="698365"/>
                  </a:lnTo>
                  <a:lnTo>
                    <a:pt x="6808949" y="672731"/>
                  </a:lnTo>
                  <a:lnTo>
                    <a:pt x="6767795" y="647475"/>
                  </a:lnTo>
                  <a:lnTo>
                    <a:pt x="6726275" y="622599"/>
                  </a:lnTo>
                  <a:lnTo>
                    <a:pt x="6684390" y="598109"/>
                  </a:lnTo>
                </a:path>
              </a:pathLst>
            </a:custGeom>
            <a:ln w="38100">
              <a:solidFill>
                <a:srgbClr val="FFFFFF"/>
              </a:solidFill>
            </a:ln>
          </p:spPr>
          <p:txBody>
            <a:bodyPr wrap="square" lIns="0" tIns="0" rIns="0" bIns="0" rtlCol="0"/>
            <a:lstStyle/>
            <a:p>
              <a:endParaRPr/>
            </a:p>
          </p:txBody>
        </p:sp>
        <p:sp>
          <p:nvSpPr>
            <p:cNvPr id="17" name="object 31"/>
            <p:cNvSpPr/>
            <p:nvPr userDrawn="1"/>
          </p:nvSpPr>
          <p:spPr>
            <a:xfrm>
              <a:off x="13709998" y="6396318"/>
              <a:ext cx="6629400" cy="5862320"/>
            </a:xfrm>
            <a:custGeom>
              <a:avLst/>
              <a:gdLst/>
              <a:ahLst/>
              <a:cxnLst/>
              <a:rect l="l" t="t" r="r" b="b"/>
              <a:pathLst>
                <a:path w="6629400" h="5862320">
                  <a:moveTo>
                    <a:pt x="6028090" y="546454"/>
                  </a:moveTo>
                  <a:lnTo>
                    <a:pt x="5986140" y="522363"/>
                  </a:lnTo>
                  <a:lnTo>
                    <a:pt x="5944026" y="498832"/>
                  </a:lnTo>
                  <a:lnTo>
                    <a:pt x="5901752" y="475859"/>
                  </a:lnTo>
                  <a:lnTo>
                    <a:pt x="5859324" y="453444"/>
                  </a:lnTo>
                  <a:lnTo>
                    <a:pt x="5816745" y="431585"/>
                  </a:lnTo>
                  <a:lnTo>
                    <a:pt x="5774019" y="410280"/>
                  </a:lnTo>
                  <a:lnTo>
                    <a:pt x="5731151" y="389530"/>
                  </a:lnTo>
                  <a:lnTo>
                    <a:pt x="5688146" y="369333"/>
                  </a:lnTo>
                  <a:lnTo>
                    <a:pt x="5645007" y="349687"/>
                  </a:lnTo>
                  <a:lnTo>
                    <a:pt x="5601738" y="330591"/>
                  </a:lnTo>
                  <a:lnTo>
                    <a:pt x="5558345" y="312045"/>
                  </a:lnTo>
                  <a:lnTo>
                    <a:pt x="5514831" y="294047"/>
                  </a:lnTo>
                  <a:lnTo>
                    <a:pt x="5471201" y="276595"/>
                  </a:lnTo>
                  <a:lnTo>
                    <a:pt x="5427459" y="259690"/>
                  </a:lnTo>
                  <a:lnTo>
                    <a:pt x="5383609" y="243329"/>
                  </a:lnTo>
                  <a:lnTo>
                    <a:pt x="5339656" y="227512"/>
                  </a:lnTo>
                  <a:lnTo>
                    <a:pt x="5295604" y="212237"/>
                  </a:lnTo>
                  <a:lnTo>
                    <a:pt x="5251457" y="197503"/>
                  </a:lnTo>
                  <a:lnTo>
                    <a:pt x="5207219" y="183309"/>
                  </a:lnTo>
                  <a:lnTo>
                    <a:pt x="5162896" y="169655"/>
                  </a:lnTo>
                  <a:lnTo>
                    <a:pt x="5118490" y="156537"/>
                  </a:lnTo>
                  <a:lnTo>
                    <a:pt x="5074007" y="143957"/>
                  </a:lnTo>
                  <a:lnTo>
                    <a:pt x="5029450" y="131912"/>
                  </a:lnTo>
                  <a:lnTo>
                    <a:pt x="4984825" y="120401"/>
                  </a:lnTo>
                  <a:lnTo>
                    <a:pt x="4940135" y="109423"/>
                  </a:lnTo>
                  <a:lnTo>
                    <a:pt x="4895384" y="98977"/>
                  </a:lnTo>
                  <a:lnTo>
                    <a:pt x="4850578" y="89062"/>
                  </a:lnTo>
                  <a:lnTo>
                    <a:pt x="4805720" y="79677"/>
                  </a:lnTo>
                  <a:lnTo>
                    <a:pt x="4760814" y="70820"/>
                  </a:lnTo>
                  <a:lnTo>
                    <a:pt x="4715865" y="62491"/>
                  </a:lnTo>
                  <a:lnTo>
                    <a:pt x="4670877" y="54688"/>
                  </a:lnTo>
                  <a:lnTo>
                    <a:pt x="4625855" y="47410"/>
                  </a:lnTo>
                  <a:lnTo>
                    <a:pt x="4580802" y="40655"/>
                  </a:lnTo>
                  <a:lnTo>
                    <a:pt x="4535724" y="34424"/>
                  </a:lnTo>
                  <a:lnTo>
                    <a:pt x="4490624" y="28714"/>
                  </a:lnTo>
                  <a:lnTo>
                    <a:pt x="4445506" y="23524"/>
                  </a:lnTo>
                  <a:lnTo>
                    <a:pt x="4400376" y="18854"/>
                  </a:lnTo>
                  <a:lnTo>
                    <a:pt x="4355237" y="14702"/>
                  </a:lnTo>
                  <a:lnTo>
                    <a:pt x="4310093" y="11067"/>
                  </a:lnTo>
                  <a:lnTo>
                    <a:pt x="4264949" y="7948"/>
                  </a:lnTo>
                  <a:lnTo>
                    <a:pt x="4219809" y="5343"/>
                  </a:lnTo>
                  <a:lnTo>
                    <a:pt x="4174678" y="3252"/>
                  </a:lnTo>
                  <a:lnTo>
                    <a:pt x="4129560" y="1673"/>
                  </a:lnTo>
                  <a:lnTo>
                    <a:pt x="4084459" y="606"/>
                  </a:lnTo>
                  <a:lnTo>
                    <a:pt x="4039379" y="48"/>
                  </a:lnTo>
                  <a:lnTo>
                    <a:pt x="3994324" y="0"/>
                  </a:lnTo>
                  <a:lnTo>
                    <a:pt x="3949300" y="459"/>
                  </a:lnTo>
                  <a:lnTo>
                    <a:pt x="3904310" y="1424"/>
                  </a:lnTo>
                  <a:lnTo>
                    <a:pt x="3859359" y="2896"/>
                  </a:lnTo>
                  <a:lnTo>
                    <a:pt x="3814450" y="4871"/>
                  </a:lnTo>
                  <a:lnTo>
                    <a:pt x="3769589" y="7350"/>
                  </a:lnTo>
                  <a:lnTo>
                    <a:pt x="3724779" y="10331"/>
                  </a:lnTo>
                  <a:lnTo>
                    <a:pt x="3680026" y="13812"/>
                  </a:lnTo>
                  <a:lnTo>
                    <a:pt x="3635332" y="17793"/>
                  </a:lnTo>
                  <a:lnTo>
                    <a:pt x="3590702" y="22273"/>
                  </a:lnTo>
                  <a:lnTo>
                    <a:pt x="3546142" y="27250"/>
                  </a:lnTo>
                  <a:lnTo>
                    <a:pt x="3501654" y="32723"/>
                  </a:lnTo>
                  <a:lnTo>
                    <a:pt x="3457243" y="38692"/>
                  </a:lnTo>
                  <a:lnTo>
                    <a:pt x="3412915" y="45154"/>
                  </a:lnTo>
                  <a:lnTo>
                    <a:pt x="3368672" y="52109"/>
                  </a:lnTo>
                  <a:lnTo>
                    <a:pt x="3324519" y="59556"/>
                  </a:lnTo>
                  <a:lnTo>
                    <a:pt x="3280461" y="67493"/>
                  </a:lnTo>
                  <a:lnTo>
                    <a:pt x="3236502" y="75920"/>
                  </a:lnTo>
                  <a:lnTo>
                    <a:pt x="3192646" y="84834"/>
                  </a:lnTo>
                  <a:lnTo>
                    <a:pt x="3148897" y="94236"/>
                  </a:lnTo>
                  <a:lnTo>
                    <a:pt x="3105260" y="104123"/>
                  </a:lnTo>
                  <a:lnTo>
                    <a:pt x="3061739" y="114496"/>
                  </a:lnTo>
                  <a:lnTo>
                    <a:pt x="3018339" y="125351"/>
                  </a:lnTo>
                  <a:lnTo>
                    <a:pt x="2975063" y="136689"/>
                  </a:lnTo>
                  <a:lnTo>
                    <a:pt x="2931916" y="148509"/>
                  </a:lnTo>
                  <a:lnTo>
                    <a:pt x="2888902" y="160808"/>
                  </a:lnTo>
                  <a:lnTo>
                    <a:pt x="2846026" y="173586"/>
                  </a:lnTo>
                  <a:lnTo>
                    <a:pt x="2803292" y="186843"/>
                  </a:lnTo>
                  <a:lnTo>
                    <a:pt x="2760704" y="200575"/>
                  </a:lnTo>
                  <a:lnTo>
                    <a:pt x="2718266" y="214784"/>
                  </a:lnTo>
                  <a:lnTo>
                    <a:pt x="2675983" y="229466"/>
                  </a:lnTo>
                  <a:lnTo>
                    <a:pt x="2633859" y="244622"/>
                  </a:lnTo>
                  <a:lnTo>
                    <a:pt x="2591899" y="260250"/>
                  </a:lnTo>
                  <a:lnTo>
                    <a:pt x="2550106" y="276348"/>
                  </a:lnTo>
                  <a:lnTo>
                    <a:pt x="2508485" y="292917"/>
                  </a:lnTo>
                  <a:lnTo>
                    <a:pt x="2467041" y="309953"/>
                  </a:lnTo>
                  <a:lnTo>
                    <a:pt x="2425777" y="327458"/>
                  </a:lnTo>
                  <a:lnTo>
                    <a:pt x="2384698" y="345428"/>
                  </a:lnTo>
                  <a:lnTo>
                    <a:pt x="2343808" y="363864"/>
                  </a:lnTo>
                  <a:lnTo>
                    <a:pt x="2303112" y="382763"/>
                  </a:lnTo>
                  <a:lnTo>
                    <a:pt x="2262613" y="402126"/>
                  </a:lnTo>
                  <a:lnTo>
                    <a:pt x="2222317" y="421950"/>
                  </a:lnTo>
                  <a:lnTo>
                    <a:pt x="2182227" y="442234"/>
                  </a:lnTo>
                  <a:lnTo>
                    <a:pt x="2142347" y="462978"/>
                  </a:lnTo>
                  <a:lnTo>
                    <a:pt x="2102683" y="484180"/>
                  </a:lnTo>
                  <a:lnTo>
                    <a:pt x="2063238" y="505839"/>
                  </a:lnTo>
                  <a:lnTo>
                    <a:pt x="2024016" y="527954"/>
                  </a:lnTo>
                  <a:lnTo>
                    <a:pt x="1985023" y="550523"/>
                  </a:lnTo>
                  <a:lnTo>
                    <a:pt x="1946261" y="573547"/>
                  </a:lnTo>
                  <a:lnTo>
                    <a:pt x="1907737" y="597022"/>
                  </a:lnTo>
                  <a:lnTo>
                    <a:pt x="1869453" y="620949"/>
                  </a:lnTo>
                  <a:lnTo>
                    <a:pt x="1831414" y="645326"/>
                  </a:lnTo>
                  <a:lnTo>
                    <a:pt x="1793624" y="670152"/>
                  </a:lnTo>
                  <a:lnTo>
                    <a:pt x="1756089" y="695426"/>
                  </a:lnTo>
                  <a:lnTo>
                    <a:pt x="1718811" y="721146"/>
                  </a:lnTo>
                  <a:lnTo>
                    <a:pt x="1681795" y="747312"/>
                  </a:lnTo>
                  <a:lnTo>
                    <a:pt x="1645047" y="773922"/>
                  </a:lnTo>
                  <a:lnTo>
                    <a:pt x="1608569" y="800975"/>
                  </a:lnTo>
                  <a:lnTo>
                    <a:pt x="1572366" y="828471"/>
                  </a:lnTo>
                  <a:lnTo>
                    <a:pt x="1536443" y="856407"/>
                  </a:lnTo>
                  <a:lnTo>
                    <a:pt x="1500804" y="884783"/>
                  </a:lnTo>
                  <a:lnTo>
                    <a:pt x="1465453" y="913598"/>
                  </a:lnTo>
                  <a:lnTo>
                    <a:pt x="1430395" y="942850"/>
                  </a:lnTo>
                  <a:lnTo>
                    <a:pt x="1395633" y="972538"/>
                  </a:lnTo>
                  <a:lnTo>
                    <a:pt x="1361172" y="1002662"/>
                  </a:lnTo>
                  <a:lnTo>
                    <a:pt x="1327017" y="1033219"/>
                  </a:lnTo>
                  <a:lnTo>
                    <a:pt x="1293171" y="1064209"/>
                  </a:lnTo>
                  <a:lnTo>
                    <a:pt x="1259639" y="1095631"/>
                  </a:lnTo>
                  <a:lnTo>
                    <a:pt x="1226426" y="1127484"/>
                  </a:lnTo>
                  <a:lnTo>
                    <a:pt x="1193535" y="1159765"/>
                  </a:lnTo>
                  <a:lnTo>
                    <a:pt x="1160971" y="1192475"/>
                  </a:lnTo>
                  <a:lnTo>
                    <a:pt x="1128738" y="1225612"/>
                  </a:lnTo>
                  <a:lnTo>
                    <a:pt x="1096841" y="1259175"/>
                  </a:lnTo>
                  <a:lnTo>
                    <a:pt x="1065283" y="1293163"/>
                  </a:lnTo>
                  <a:lnTo>
                    <a:pt x="1034069" y="1327574"/>
                  </a:lnTo>
                  <a:lnTo>
                    <a:pt x="1003204" y="1362408"/>
                  </a:lnTo>
                  <a:lnTo>
                    <a:pt x="972692" y="1397663"/>
                  </a:lnTo>
                  <a:lnTo>
                    <a:pt x="942536" y="1433338"/>
                  </a:lnTo>
                  <a:lnTo>
                    <a:pt x="912742" y="1469432"/>
                  </a:lnTo>
                  <a:lnTo>
                    <a:pt x="883314" y="1505944"/>
                  </a:lnTo>
                  <a:lnTo>
                    <a:pt x="854255" y="1542872"/>
                  </a:lnTo>
                  <a:lnTo>
                    <a:pt x="825570" y="1580217"/>
                  </a:lnTo>
                  <a:lnTo>
                    <a:pt x="797265" y="1617975"/>
                  </a:lnTo>
                  <a:lnTo>
                    <a:pt x="769341" y="1656147"/>
                  </a:lnTo>
                  <a:lnTo>
                    <a:pt x="741805" y="1694730"/>
                  </a:lnTo>
                  <a:lnTo>
                    <a:pt x="714661" y="1733725"/>
                  </a:lnTo>
                  <a:lnTo>
                    <a:pt x="687912" y="1773130"/>
                  </a:lnTo>
                  <a:lnTo>
                    <a:pt x="661563" y="1812943"/>
                  </a:lnTo>
                  <a:lnTo>
                    <a:pt x="635618" y="1853163"/>
                  </a:lnTo>
                  <a:lnTo>
                    <a:pt x="610082" y="1893790"/>
                  </a:lnTo>
                  <a:lnTo>
                    <a:pt x="584959" y="1934822"/>
                  </a:lnTo>
                  <a:lnTo>
                    <a:pt x="560253" y="1976258"/>
                  </a:lnTo>
                  <a:lnTo>
                    <a:pt x="535969" y="2018096"/>
                  </a:lnTo>
                  <a:lnTo>
                    <a:pt x="512176" y="2060222"/>
                  </a:lnTo>
                  <a:lnTo>
                    <a:pt x="488939" y="2102513"/>
                  </a:lnTo>
                  <a:lnTo>
                    <a:pt x="466258" y="2144968"/>
                  </a:lnTo>
                  <a:lnTo>
                    <a:pt x="444131" y="2187580"/>
                  </a:lnTo>
                  <a:lnTo>
                    <a:pt x="422558" y="2230345"/>
                  </a:lnTo>
                  <a:lnTo>
                    <a:pt x="401537" y="2273260"/>
                  </a:lnTo>
                  <a:lnTo>
                    <a:pt x="381066" y="2316320"/>
                  </a:lnTo>
                  <a:lnTo>
                    <a:pt x="361146" y="2359521"/>
                  </a:lnTo>
                  <a:lnTo>
                    <a:pt x="341774" y="2402858"/>
                  </a:lnTo>
                  <a:lnTo>
                    <a:pt x="322950" y="2446327"/>
                  </a:lnTo>
                  <a:lnTo>
                    <a:pt x="304672" y="2489923"/>
                  </a:lnTo>
                  <a:lnTo>
                    <a:pt x="286939" y="2533643"/>
                  </a:lnTo>
                  <a:lnTo>
                    <a:pt x="269750" y="2577482"/>
                  </a:lnTo>
                  <a:lnTo>
                    <a:pt x="253105" y="2621435"/>
                  </a:lnTo>
                  <a:lnTo>
                    <a:pt x="237000" y="2665499"/>
                  </a:lnTo>
                  <a:lnTo>
                    <a:pt x="221437" y="2709669"/>
                  </a:lnTo>
                  <a:lnTo>
                    <a:pt x="206412" y="2753940"/>
                  </a:lnTo>
                  <a:lnTo>
                    <a:pt x="191926" y="2798309"/>
                  </a:lnTo>
                  <a:lnTo>
                    <a:pt x="177977" y="2842770"/>
                  </a:lnTo>
                  <a:lnTo>
                    <a:pt x="164564" y="2887320"/>
                  </a:lnTo>
                  <a:lnTo>
                    <a:pt x="151686" y="2931955"/>
                  </a:lnTo>
                  <a:lnTo>
                    <a:pt x="139341" y="2976669"/>
                  </a:lnTo>
                  <a:lnTo>
                    <a:pt x="127528" y="3021459"/>
                  </a:lnTo>
                  <a:lnTo>
                    <a:pt x="116247" y="3066320"/>
                  </a:lnTo>
                  <a:lnTo>
                    <a:pt x="105496" y="3111249"/>
                  </a:lnTo>
                  <a:lnTo>
                    <a:pt x="95273" y="3156240"/>
                  </a:lnTo>
                  <a:lnTo>
                    <a:pt x="85579" y="3201289"/>
                  </a:lnTo>
                  <a:lnTo>
                    <a:pt x="76411" y="3246392"/>
                  </a:lnTo>
                  <a:lnTo>
                    <a:pt x="67768" y="3291545"/>
                  </a:lnTo>
                  <a:lnTo>
                    <a:pt x="59650" y="3336743"/>
                  </a:lnTo>
                  <a:lnTo>
                    <a:pt x="52055" y="3381982"/>
                  </a:lnTo>
                  <a:lnTo>
                    <a:pt x="44982" y="3427258"/>
                  </a:lnTo>
                  <a:lnTo>
                    <a:pt x="38429" y="3472566"/>
                  </a:lnTo>
                  <a:lnTo>
                    <a:pt x="32397" y="3517902"/>
                  </a:lnTo>
                  <a:lnTo>
                    <a:pt x="26882" y="3563261"/>
                  </a:lnTo>
                  <a:lnTo>
                    <a:pt x="21885" y="3608640"/>
                  </a:lnTo>
                  <a:lnTo>
                    <a:pt x="17405" y="3654034"/>
                  </a:lnTo>
                  <a:lnTo>
                    <a:pt x="13439" y="3699438"/>
                  </a:lnTo>
                  <a:lnTo>
                    <a:pt x="9987" y="3744849"/>
                  </a:lnTo>
                  <a:lnTo>
                    <a:pt x="7047" y="3790262"/>
                  </a:lnTo>
                  <a:lnTo>
                    <a:pt x="4619" y="3835672"/>
                  </a:lnTo>
                  <a:lnTo>
                    <a:pt x="2702" y="3881076"/>
                  </a:lnTo>
                  <a:lnTo>
                    <a:pt x="1293" y="3926468"/>
                  </a:lnTo>
                  <a:lnTo>
                    <a:pt x="393" y="3971846"/>
                  </a:lnTo>
                  <a:lnTo>
                    <a:pt x="0" y="4017203"/>
                  </a:lnTo>
                  <a:lnTo>
                    <a:pt x="112" y="4062537"/>
                  </a:lnTo>
                  <a:lnTo>
                    <a:pt x="728" y="4107842"/>
                  </a:lnTo>
                  <a:lnTo>
                    <a:pt x="1848" y="4153114"/>
                  </a:lnTo>
                  <a:lnTo>
                    <a:pt x="3471" y="4198349"/>
                  </a:lnTo>
                  <a:lnTo>
                    <a:pt x="5594" y="4243543"/>
                  </a:lnTo>
                  <a:lnTo>
                    <a:pt x="8217" y="4288692"/>
                  </a:lnTo>
                  <a:lnTo>
                    <a:pt x="11339" y="4333790"/>
                  </a:lnTo>
                  <a:lnTo>
                    <a:pt x="14959" y="4378834"/>
                  </a:lnTo>
                  <a:lnTo>
                    <a:pt x="19075" y="4423819"/>
                  </a:lnTo>
                  <a:lnTo>
                    <a:pt x="23686" y="4468741"/>
                  </a:lnTo>
                  <a:lnTo>
                    <a:pt x="28791" y="4513596"/>
                  </a:lnTo>
                  <a:lnTo>
                    <a:pt x="34389" y="4558379"/>
                  </a:lnTo>
                  <a:lnTo>
                    <a:pt x="40479" y="4603086"/>
                  </a:lnTo>
                  <a:lnTo>
                    <a:pt x="47060" y="4647712"/>
                  </a:lnTo>
                  <a:lnTo>
                    <a:pt x="54130" y="4692254"/>
                  </a:lnTo>
                  <a:lnTo>
                    <a:pt x="61688" y="4736707"/>
                  </a:lnTo>
                  <a:lnTo>
                    <a:pt x="69733" y="4781066"/>
                  </a:lnTo>
                  <a:lnTo>
                    <a:pt x="78264" y="4825328"/>
                  </a:lnTo>
                  <a:lnTo>
                    <a:pt x="87281" y="4869488"/>
                  </a:lnTo>
                  <a:lnTo>
                    <a:pt x="96780" y="4913541"/>
                  </a:lnTo>
                  <a:lnTo>
                    <a:pt x="106762" y="4957484"/>
                  </a:lnTo>
                  <a:lnTo>
                    <a:pt x="117226" y="5001311"/>
                  </a:lnTo>
                  <a:lnTo>
                    <a:pt x="128170" y="5045020"/>
                  </a:lnTo>
                  <a:lnTo>
                    <a:pt x="139592" y="5088604"/>
                  </a:lnTo>
                  <a:lnTo>
                    <a:pt x="151493" y="5132061"/>
                  </a:lnTo>
                  <a:lnTo>
                    <a:pt x="163870" y="5175385"/>
                  </a:lnTo>
                  <a:lnTo>
                    <a:pt x="176722" y="5218572"/>
                  </a:lnTo>
                  <a:lnTo>
                    <a:pt x="190049" y="5261618"/>
                  </a:lnTo>
                  <a:lnTo>
                    <a:pt x="203849" y="5304519"/>
                  </a:lnTo>
                  <a:lnTo>
                    <a:pt x="218122" y="5347271"/>
                  </a:lnTo>
                  <a:lnTo>
                    <a:pt x="232865" y="5389868"/>
                  </a:lnTo>
                  <a:lnTo>
                    <a:pt x="248077" y="5432307"/>
                  </a:lnTo>
                  <a:lnTo>
                    <a:pt x="263758" y="5474583"/>
                  </a:lnTo>
                  <a:lnTo>
                    <a:pt x="279907" y="5516692"/>
                  </a:lnTo>
                  <a:lnTo>
                    <a:pt x="296522" y="5558630"/>
                  </a:lnTo>
                  <a:lnTo>
                    <a:pt x="313602" y="5600392"/>
                  </a:lnTo>
                  <a:lnTo>
                    <a:pt x="331146" y="5641974"/>
                  </a:lnTo>
                  <a:lnTo>
                    <a:pt x="349152" y="5683371"/>
                  </a:lnTo>
                  <a:lnTo>
                    <a:pt x="367620" y="5724580"/>
                  </a:lnTo>
                  <a:lnTo>
                    <a:pt x="386549" y="5765596"/>
                  </a:lnTo>
                  <a:lnTo>
                    <a:pt x="405936" y="5806414"/>
                  </a:lnTo>
                  <a:lnTo>
                    <a:pt x="425782" y="5847031"/>
                  </a:lnTo>
                  <a:lnTo>
                    <a:pt x="433172" y="5861740"/>
                  </a:lnTo>
                </a:path>
                <a:path w="6629400" h="5862320">
                  <a:moveTo>
                    <a:pt x="6628885" y="973206"/>
                  </a:moveTo>
                  <a:lnTo>
                    <a:pt x="6574728" y="927523"/>
                  </a:lnTo>
                  <a:lnTo>
                    <a:pt x="6538336" y="897782"/>
                  </a:lnTo>
                  <a:lnTo>
                    <a:pt x="6501530" y="868411"/>
                  </a:lnTo>
                  <a:lnTo>
                    <a:pt x="6464313" y="839415"/>
                  </a:lnTo>
                  <a:lnTo>
                    <a:pt x="6426686" y="810799"/>
                  </a:lnTo>
                  <a:lnTo>
                    <a:pt x="6388649" y="782566"/>
                  </a:lnTo>
                  <a:lnTo>
                    <a:pt x="6350204" y="754722"/>
                  </a:lnTo>
                  <a:lnTo>
                    <a:pt x="6311352" y="727269"/>
                  </a:lnTo>
                  <a:lnTo>
                    <a:pt x="6272094" y="700214"/>
                  </a:lnTo>
                  <a:lnTo>
                    <a:pt x="6232432" y="673559"/>
                  </a:lnTo>
                  <a:lnTo>
                    <a:pt x="6192366" y="647310"/>
                  </a:lnTo>
                  <a:lnTo>
                    <a:pt x="6151898" y="621471"/>
                  </a:lnTo>
                  <a:lnTo>
                    <a:pt x="6111028" y="596045"/>
                  </a:lnTo>
                  <a:lnTo>
                    <a:pt x="6069759" y="571038"/>
                  </a:lnTo>
                  <a:lnTo>
                    <a:pt x="6028090" y="546454"/>
                  </a:lnTo>
                </a:path>
              </a:pathLst>
            </a:custGeom>
            <a:ln w="38100">
              <a:solidFill>
                <a:srgbClr val="FFFFFF"/>
              </a:solidFill>
            </a:ln>
          </p:spPr>
          <p:txBody>
            <a:bodyPr wrap="square" lIns="0" tIns="0" rIns="0" bIns="0" rtlCol="0"/>
            <a:lstStyle/>
            <a:p>
              <a:endParaRPr/>
            </a:p>
          </p:txBody>
        </p:sp>
      </p:grpSp>
      <p:pic>
        <p:nvPicPr>
          <p:cNvPr id="8" name="Grafik 7"/>
          <p:cNvPicPr>
            <a:picLocks noChangeAspect="1"/>
          </p:cNvPicPr>
          <p:nvPr userDrawn="1"/>
        </p:nvPicPr>
        <p:blipFill rotWithShape="1">
          <a:blip r:embed="rId3" cstate="print">
            <a:extLst>
              <a:ext uri="{28A0092B-C50C-407E-A947-70E740481C1C}">
                <a14:useLocalDpi xmlns:a14="http://schemas.microsoft.com/office/drawing/2010/main" val="0"/>
              </a:ext>
            </a:extLst>
          </a:blip>
          <a:srcRect t="26726"/>
          <a:stretch/>
        </p:blipFill>
        <p:spPr>
          <a:xfrm>
            <a:off x="9117346" y="372627"/>
            <a:ext cx="2520000" cy="420473"/>
          </a:xfrm>
          <a:prstGeom prst="rect">
            <a:avLst/>
          </a:prstGeom>
        </p:spPr>
      </p:pic>
    </p:spTree>
    <p:extLst>
      <p:ext uri="{BB962C8B-B14F-4D97-AF65-F5344CB8AC3E}">
        <p14:creationId xmlns:p14="http://schemas.microsoft.com/office/powerpoint/2010/main" val="2407001557"/>
      </p:ext>
    </p:extLst>
  </p:cSld>
  <p:clrMap bg1="lt1" tx1="dk1" bg2="lt2" tx2="dk2" accent1="accent1" accent2="accent2" accent3="accent3" accent4="accent4" accent5="accent5" accent6="accent6" hlink="hlink" folHlink="folHlink"/>
  <p:sldLayoutIdLst>
    <p:sldLayoutId id="2147483693" r:id="rId1"/>
  </p:sldLayoutIdLst>
  <p:hf hdr="0"/>
  <p:txStyles>
    <p:titleStyle>
      <a:lvl1pPr algn="l" defTabSz="914400" rtl="0" eaLnBrk="1" latinLnBrk="0" hangingPunct="1">
        <a:lnSpc>
          <a:spcPct val="90000"/>
        </a:lnSpc>
        <a:spcBef>
          <a:spcPct val="0"/>
        </a:spcBef>
        <a:buNone/>
        <a:defRPr sz="2200" b="1" i="0" kern="1200" cap="all" baseline="0">
          <a:solidFill>
            <a:schemeClr val="bg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2" userDrawn="1">
          <p15:clr>
            <a:srgbClr val="F26B43"/>
          </p15:clr>
        </p15:guide>
        <p15:guide id="2" orient="horz" pos="3974" userDrawn="1">
          <p15:clr>
            <a:srgbClr val="F26B43"/>
          </p15:clr>
        </p15:guide>
        <p15:guide id="3" orient="horz" pos="618" userDrawn="1">
          <p15:clr>
            <a:srgbClr val="F26B43"/>
          </p15:clr>
        </p15:guide>
        <p15:guide id="4" pos="363" userDrawn="1">
          <p15:clr>
            <a:srgbClr val="F26B43"/>
          </p15:clr>
        </p15:guide>
        <p15:guide id="5" pos="7317" userDrawn="1">
          <p15:clr>
            <a:srgbClr val="F26B43"/>
          </p15:clr>
        </p15:guide>
        <p15:guide id="6" orient="horz" pos="913" userDrawn="1">
          <p15:clr>
            <a:srgbClr val="F26B43"/>
          </p15:clr>
        </p15:guide>
        <p15:guide id="7" pos="5201" userDrawn="1">
          <p15:clr>
            <a:srgbClr val="F26B43"/>
          </p15:clr>
        </p15:guide>
        <p15:guide id="8" orient="horz" pos="4088" userDrawn="1">
          <p15:clr>
            <a:srgbClr val="F26B43"/>
          </p15:clr>
        </p15:guide>
        <p15:guide id="9" pos="6229"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Date Placeholder 3"/>
          <p:cNvSpPr>
            <a:spLocks noGrp="1"/>
          </p:cNvSpPr>
          <p:nvPr>
            <p:ph type="dt" sz="half" idx="2"/>
          </p:nvPr>
        </p:nvSpPr>
        <p:spPr>
          <a:xfrm>
            <a:off x="575733" y="6491818"/>
            <a:ext cx="2640000" cy="180000"/>
          </a:xfrm>
          <a:prstGeom prst="rect">
            <a:avLst/>
          </a:prstGeom>
        </p:spPr>
        <p:txBody>
          <a:bodyPr lIns="0" tIns="0" rIns="0" bIns="0"/>
          <a:lstStyle>
            <a:lvl1pPr>
              <a:defRPr sz="1200">
                <a:solidFill>
                  <a:schemeClr val="bg2"/>
                </a:solidFill>
              </a:defRPr>
            </a:lvl1pPr>
          </a:lstStyle>
          <a:p>
            <a:r>
              <a:rPr lang="de-DE"/>
              <a:t>06th of October 2025</a:t>
            </a:r>
            <a:endParaRPr lang="de-DE" dirty="0"/>
          </a:p>
        </p:txBody>
      </p:sp>
      <p:grpSp>
        <p:nvGrpSpPr>
          <p:cNvPr id="14" name="Gruppieren 13"/>
          <p:cNvGrpSpPr/>
          <p:nvPr userDrawn="1"/>
        </p:nvGrpSpPr>
        <p:grpSpPr>
          <a:xfrm>
            <a:off x="7731263" y="3114675"/>
            <a:ext cx="4521636" cy="3848068"/>
            <a:chOff x="12041354" y="5196642"/>
            <a:chExt cx="8298137" cy="7062001"/>
          </a:xfrm>
        </p:grpSpPr>
        <p:sp>
          <p:nvSpPr>
            <p:cNvPr id="15" name="object 29"/>
            <p:cNvSpPr/>
            <p:nvPr userDrawn="1"/>
          </p:nvSpPr>
          <p:spPr>
            <a:xfrm>
              <a:off x="13270036" y="5196642"/>
              <a:ext cx="7069455" cy="7061834"/>
            </a:xfrm>
            <a:custGeom>
              <a:avLst/>
              <a:gdLst/>
              <a:ahLst/>
              <a:cxnLst/>
              <a:rect l="l" t="t" r="r" b="b"/>
              <a:pathLst>
                <a:path w="7069455" h="7061834">
                  <a:moveTo>
                    <a:pt x="6518248" y="580414"/>
                  </a:moveTo>
                  <a:lnTo>
                    <a:pt x="6476353" y="556588"/>
                  </a:lnTo>
                  <a:lnTo>
                    <a:pt x="6434305" y="533278"/>
                  </a:lnTo>
                  <a:lnTo>
                    <a:pt x="6392108" y="510481"/>
                  </a:lnTo>
                  <a:lnTo>
                    <a:pt x="6349765" y="488196"/>
                  </a:lnTo>
                  <a:lnTo>
                    <a:pt x="6307280" y="466424"/>
                  </a:lnTo>
                  <a:lnTo>
                    <a:pt x="6264657" y="445162"/>
                  </a:lnTo>
                  <a:lnTo>
                    <a:pt x="6221899" y="424410"/>
                  </a:lnTo>
                  <a:lnTo>
                    <a:pt x="6179010" y="404166"/>
                  </a:lnTo>
                  <a:lnTo>
                    <a:pt x="6135994" y="384431"/>
                  </a:lnTo>
                  <a:lnTo>
                    <a:pt x="6092855" y="365202"/>
                  </a:lnTo>
                  <a:lnTo>
                    <a:pt x="6049596" y="346479"/>
                  </a:lnTo>
                  <a:lnTo>
                    <a:pt x="6006220" y="328260"/>
                  </a:lnTo>
                  <a:lnTo>
                    <a:pt x="5962732" y="310546"/>
                  </a:lnTo>
                  <a:lnTo>
                    <a:pt x="5919136" y="293334"/>
                  </a:lnTo>
                  <a:lnTo>
                    <a:pt x="5875434" y="276624"/>
                  </a:lnTo>
                  <a:lnTo>
                    <a:pt x="5831631" y="260415"/>
                  </a:lnTo>
                  <a:lnTo>
                    <a:pt x="5787731" y="244706"/>
                  </a:lnTo>
                  <a:lnTo>
                    <a:pt x="5743736" y="229495"/>
                  </a:lnTo>
                  <a:lnTo>
                    <a:pt x="5699651" y="214783"/>
                  </a:lnTo>
                  <a:lnTo>
                    <a:pt x="5655480" y="200567"/>
                  </a:lnTo>
                  <a:lnTo>
                    <a:pt x="5611225" y="186847"/>
                  </a:lnTo>
                  <a:lnTo>
                    <a:pt x="5566892" y="173622"/>
                  </a:lnTo>
                  <a:lnTo>
                    <a:pt x="5522483" y="160891"/>
                  </a:lnTo>
                  <a:lnTo>
                    <a:pt x="5478002" y="148653"/>
                  </a:lnTo>
                  <a:lnTo>
                    <a:pt x="5433453" y="136907"/>
                  </a:lnTo>
                  <a:lnTo>
                    <a:pt x="5388840" y="125652"/>
                  </a:lnTo>
                  <a:lnTo>
                    <a:pt x="5344166" y="114886"/>
                  </a:lnTo>
                  <a:lnTo>
                    <a:pt x="5299435" y="104610"/>
                  </a:lnTo>
                  <a:lnTo>
                    <a:pt x="5254650" y="94821"/>
                  </a:lnTo>
                  <a:lnTo>
                    <a:pt x="5209816" y="85520"/>
                  </a:lnTo>
                  <a:lnTo>
                    <a:pt x="5164936" y="76704"/>
                  </a:lnTo>
                  <a:lnTo>
                    <a:pt x="5120014" y="68374"/>
                  </a:lnTo>
                  <a:lnTo>
                    <a:pt x="5075053" y="60527"/>
                  </a:lnTo>
                  <a:lnTo>
                    <a:pt x="5030057" y="53164"/>
                  </a:lnTo>
                  <a:lnTo>
                    <a:pt x="4985030" y="46282"/>
                  </a:lnTo>
                  <a:lnTo>
                    <a:pt x="4939976" y="39882"/>
                  </a:lnTo>
                  <a:lnTo>
                    <a:pt x="4894898" y="33962"/>
                  </a:lnTo>
                  <a:lnTo>
                    <a:pt x="4849800" y="28520"/>
                  </a:lnTo>
                  <a:lnTo>
                    <a:pt x="4804685" y="23557"/>
                  </a:lnTo>
                  <a:lnTo>
                    <a:pt x="4759558" y="19071"/>
                  </a:lnTo>
                  <a:lnTo>
                    <a:pt x="4714421" y="15061"/>
                  </a:lnTo>
                  <a:lnTo>
                    <a:pt x="4669280" y="11525"/>
                  </a:lnTo>
                  <a:lnTo>
                    <a:pt x="4624136" y="8465"/>
                  </a:lnTo>
                  <a:lnTo>
                    <a:pt x="4578995" y="5877"/>
                  </a:lnTo>
                  <a:lnTo>
                    <a:pt x="4533860" y="3761"/>
                  </a:lnTo>
                  <a:lnTo>
                    <a:pt x="4488734" y="2116"/>
                  </a:lnTo>
                  <a:lnTo>
                    <a:pt x="4443621" y="942"/>
                  </a:lnTo>
                  <a:lnTo>
                    <a:pt x="4398525" y="237"/>
                  </a:lnTo>
                  <a:lnTo>
                    <a:pt x="4353449" y="0"/>
                  </a:lnTo>
                  <a:lnTo>
                    <a:pt x="4308398" y="230"/>
                  </a:lnTo>
                  <a:lnTo>
                    <a:pt x="4263375" y="926"/>
                  </a:lnTo>
                  <a:lnTo>
                    <a:pt x="4218383" y="2087"/>
                  </a:lnTo>
                  <a:lnTo>
                    <a:pt x="4173427" y="3713"/>
                  </a:lnTo>
                  <a:lnTo>
                    <a:pt x="4128509" y="5802"/>
                  </a:lnTo>
                  <a:lnTo>
                    <a:pt x="4083635" y="8353"/>
                  </a:lnTo>
                  <a:lnTo>
                    <a:pt x="4038806" y="11365"/>
                  </a:lnTo>
                  <a:lnTo>
                    <a:pt x="3994028" y="14838"/>
                  </a:lnTo>
                  <a:lnTo>
                    <a:pt x="3949304" y="18769"/>
                  </a:lnTo>
                  <a:lnTo>
                    <a:pt x="3904637" y="23160"/>
                  </a:lnTo>
                  <a:lnTo>
                    <a:pt x="3860031" y="28007"/>
                  </a:lnTo>
                  <a:lnTo>
                    <a:pt x="3815490" y="33310"/>
                  </a:lnTo>
                  <a:lnTo>
                    <a:pt x="3771017" y="39069"/>
                  </a:lnTo>
                  <a:lnTo>
                    <a:pt x="3726617" y="45283"/>
                  </a:lnTo>
                  <a:lnTo>
                    <a:pt x="3682293" y="51949"/>
                  </a:lnTo>
                  <a:lnTo>
                    <a:pt x="3638049" y="59068"/>
                  </a:lnTo>
                  <a:lnTo>
                    <a:pt x="3593887" y="66638"/>
                  </a:lnTo>
                  <a:lnTo>
                    <a:pt x="3549813" y="74659"/>
                  </a:lnTo>
                  <a:lnTo>
                    <a:pt x="3505830" y="83129"/>
                  </a:lnTo>
                  <a:lnTo>
                    <a:pt x="3461941" y="92047"/>
                  </a:lnTo>
                  <a:lnTo>
                    <a:pt x="3418150" y="101413"/>
                  </a:lnTo>
                  <a:lnTo>
                    <a:pt x="3374460" y="111225"/>
                  </a:lnTo>
                  <a:lnTo>
                    <a:pt x="3330877" y="121482"/>
                  </a:lnTo>
                  <a:lnTo>
                    <a:pt x="3287402" y="132184"/>
                  </a:lnTo>
                  <a:lnTo>
                    <a:pt x="3244040" y="143330"/>
                  </a:lnTo>
                  <a:lnTo>
                    <a:pt x="3200795" y="154917"/>
                  </a:lnTo>
                  <a:lnTo>
                    <a:pt x="3157671" y="166947"/>
                  </a:lnTo>
                  <a:lnTo>
                    <a:pt x="3114670" y="179416"/>
                  </a:lnTo>
                  <a:lnTo>
                    <a:pt x="3071797" y="192325"/>
                  </a:lnTo>
                  <a:lnTo>
                    <a:pt x="3029055" y="205673"/>
                  </a:lnTo>
                  <a:lnTo>
                    <a:pt x="2986448" y="219458"/>
                  </a:lnTo>
                  <a:lnTo>
                    <a:pt x="2943980" y="233679"/>
                  </a:lnTo>
                  <a:lnTo>
                    <a:pt x="2901654" y="248336"/>
                  </a:lnTo>
                  <a:lnTo>
                    <a:pt x="2859475" y="263428"/>
                  </a:lnTo>
                  <a:lnTo>
                    <a:pt x="2817445" y="278953"/>
                  </a:lnTo>
                  <a:lnTo>
                    <a:pt x="2775569" y="294911"/>
                  </a:lnTo>
                  <a:lnTo>
                    <a:pt x="2733850" y="311300"/>
                  </a:lnTo>
                  <a:lnTo>
                    <a:pt x="2692291" y="328120"/>
                  </a:lnTo>
                  <a:lnTo>
                    <a:pt x="2650898" y="345369"/>
                  </a:lnTo>
                  <a:lnTo>
                    <a:pt x="2609673" y="363047"/>
                  </a:lnTo>
                  <a:lnTo>
                    <a:pt x="2568619" y="381152"/>
                  </a:lnTo>
                  <a:lnTo>
                    <a:pt x="2527742" y="399684"/>
                  </a:lnTo>
                  <a:lnTo>
                    <a:pt x="2487043" y="418642"/>
                  </a:lnTo>
                  <a:lnTo>
                    <a:pt x="2446528" y="438024"/>
                  </a:lnTo>
                  <a:lnTo>
                    <a:pt x="2406200" y="457830"/>
                  </a:lnTo>
                  <a:lnTo>
                    <a:pt x="2366062" y="478058"/>
                  </a:lnTo>
                  <a:lnTo>
                    <a:pt x="2326118" y="498709"/>
                  </a:lnTo>
                  <a:lnTo>
                    <a:pt x="2286372" y="519779"/>
                  </a:lnTo>
                  <a:lnTo>
                    <a:pt x="2246827" y="541270"/>
                  </a:lnTo>
                  <a:lnTo>
                    <a:pt x="2207488" y="563179"/>
                  </a:lnTo>
                  <a:lnTo>
                    <a:pt x="2168358" y="585506"/>
                  </a:lnTo>
                  <a:lnTo>
                    <a:pt x="2129440" y="608250"/>
                  </a:lnTo>
                  <a:lnTo>
                    <a:pt x="2090738" y="631409"/>
                  </a:lnTo>
                  <a:lnTo>
                    <a:pt x="2052257" y="654983"/>
                  </a:lnTo>
                  <a:lnTo>
                    <a:pt x="2013999" y="678971"/>
                  </a:lnTo>
                  <a:lnTo>
                    <a:pt x="1975969" y="703371"/>
                  </a:lnTo>
                  <a:lnTo>
                    <a:pt x="1938169" y="728183"/>
                  </a:lnTo>
                  <a:lnTo>
                    <a:pt x="1900605" y="753406"/>
                  </a:lnTo>
                  <a:lnTo>
                    <a:pt x="1863279" y="779039"/>
                  </a:lnTo>
                  <a:lnTo>
                    <a:pt x="1826195" y="805080"/>
                  </a:lnTo>
                  <a:lnTo>
                    <a:pt x="1789357" y="831530"/>
                  </a:lnTo>
                  <a:lnTo>
                    <a:pt x="1752768" y="858386"/>
                  </a:lnTo>
                  <a:lnTo>
                    <a:pt x="1716433" y="885648"/>
                  </a:lnTo>
                  <a:lnTo>
                    <a:pt x="1680354" y="913314"/>
                  </a:lnTo>
                  <a:lnTo>
                    <a:pt x="1644536" y="941385"/>
                  </a:lnTo>
                  <a:lnTo>
                    <a:pt x="1608983" y="969858"/>
                  </a:lnTo>
                  <a:lnTo>
                    <a:pt x="1573697" y="998734"/>
                  </a:lnTo>
                  <a:lnTo>
                    <a:pt x="1538684" y="1028010"/>
                  </a:lnTo>
                  <a:lnTo>
                    <a:pt x="1503945" y="1057686"/>
                  </a:lnTo>
                  <a:lnTo>
                    <a:pt x="1469486" y="1087761"/>
                  </a:lnTo>
                  <a:lnTo>
                    <a:pt x="1435309" y="1118233"/>
                  </a:lnTo>
                  <a:lnTo>
                    <a:pt x="1401419" y="1149103"/>
                  </a:lnTo>
                  <a:lnTo>
                    <a:pt x="1367820" y="1180369"/>
                  </a:lnTo>
                  <a:lnTo>
                    <a:pt x="1334514" y="1212029"/>
                  </a:lnTo>
                  <a:lnTo>
                    <a:pt x="1301505" y="1244084"/>
                  </a:lnTo>
                  <a:lnTo>
                    <a:pt x="1268798" y="1276531"/>
                  </a:lnTo>
                  <a:lnTo>
                    <a:pt x="1236396" y="1309371"/>
                  </a:lnTo>
                  <a:lnTo>
                    <a:pt x="1204302" y="1342601"/>
                  </a:lnTo>
                  <a:lnTo>
                    <a:pt x="1172521" y="1376221"/>
                  </a:lnTo>
                  <a:lnTo>
                    <a:pt x="1141056" y="1410230"/>
                  </a:lnTo>
                  <a:lnTo>
                    <a:pt x="1109910" y="1444628"/>
                  </a:lnTo>
                  <a:lnTo>
                    <a:pt x="1079088" y="1479412"/>
                  </a:lnTo>
                  <a:lnTo>
                    <a:pt x="1048593" y="1514582"/>
                  </a:lnTo>
                  <a:lnTo>
                    <a:pt x="1018429" y="1550138"/>
                  </a:lnTo>
                  <a:lnTo>
                    <a:pt x="988599" y="1586077"/>
                  </a:lnTo>
                  <a:lnTo>
                    <a:pt x="959107" y="1622399"/>
                  </a:lnTo>
                  <a:lnTo>
                    <a:pt x="929958" y="1659104"/>
                  </a:lnTo>
                  <a:lnTo>
                    <a:pt x="901154" y="1696190"/>
                  </a:lnTo>
                  <a:lnTo>
                    <a:pt x="872699" y="1733655"/>
                  </a:lnTo>
                  <a:lnTo>
                    <a:pt x="844597" y="1771500"/>
                  </a:lnTo>
                  <a:lnTo>
                    <a:pt x="816852" y="1809723"/>
                  </a:lnTo>
                  <a:lnTo>
                    <a:pt x="789467" y="1848323"/>
                  </a:lnTo>
                  <a:lnTo>
                    <a:pt x="762446" y="1887299"/>
                  </a:lnTo>
                  <a:lnTo>
                    <a:pt x="735793" y="1926650"/>
                  </a:lnTo>
                  <a:lnTo>
                    <a:pt x="709512" y="1966375"/>
                  </a:lnTo>
                  <a:lnTo>
                    <a:pt x="683605" y="2006474"/>
                  </a:lnTo>
                  <a:lnTo>
                    <a:pt x="658077" y="2046944"/>
                  </a:lnTo>
                  <a:lnTo>
                    <a:pt x="632932" y="2087786"/>
                  </a:lnTo>
                  <a:lnTo>
                    <a:pt x="608173" y="2128998"/>
                  </a:lnTo>
                  <a:lnTo>
                    <a:pt x="583804" y="2170579"/>
                  </a:lnTo>
                  <a:lnTo>
                    <a:pt x="559730" y="2212705"/>
                  </a:lnTo>
                  <a:lnTo>
                    <a:pt x="536178" y="2254985"/>
                  </a:lnTo>
                  <a:lnTo>
                    <a:pt x="513147" y="2297416"/>
                  </a:lnTo>
                  <a:lnTo>
                    <a:pt x="490637" y="2339994"/>
                  </a:lnTo>
                  <a:lnTo>
                    <a:pt x="468647" y="2382714"/>
                  </a:lnTo>
                  <a:lnTo>
                    <a:pt x="447174" y="2425574"/>
                  </a:lnTo>
                  <a:lnTo>
                    <a:pt x="426220" y="2468569"/>
                  </a:lnTo>
                  <a:lnTo>
                    <a:pt x="405781" y="2511696"/>
                  </a:lnTo>
                  <a:lnTo>
                    <a:pt x="385858" y="2554950"/>
                  </a:lnTo>
                  <a:lnTo>
                    <a:pt x="366450" y="2598329"/>
                  </a:lnTo>
                  <a:lnTo>
                    <a:pt x="347554" y="2641829"/>
                  </a:lnTo>
                  <a:lnTo>
                    <a:pt x="329172" y="2685445"/>
                  </a:lnTo>
                  <a:lnTo>
                    <a:pt x="311300" y="2729174"/>
                  </a:lnTo>
                  <a:lnTo>
                    <a:pt x="293939" y="2773012"/>
                  </a:lnTo>
                  <a:lnTo>
                    <a:pt x="277087" y="2816955"/>
                  </a:lnTo>
                  <a:lnTo>
                    <a:pt x="260744" y="2861000"/>
                  </a:lnTo>
                  <a:lnTo>
                    <a:pt x="244908" y="2905143"/>
                  </a:lnTo>
                  <a:lnTo>
                    <a:pt x="229578" y="2949380"/>
                  </a:lnTo>
                  <a:lnTo>
                    <a:pt x="214754" y="2993708"/>
                  </a:lnTo>
                  <a:lnTo>
                    <a:pt x="200434" y="3038122"/>
                  </a:lnTo>
                  <a:lnTo>
                    <a:pt x="186617" y="3082619"/>
                  </a:lnTo>
                  <a:lnTo>
                    <a:pt x="173302" y="3127194"/>
                  </a:lnTo>
                  <a:lnTo>
                    <a:pt x="160489" y="3171845"/>
                  </a:lnTo>
                  <a:lnTo>
                    <a:pt x="148176" y="3216568"/>
                  </a:lnTo>
                  <a:lnTo>
                    <a:pt x="136363" y="3261358"/>
                  </a:lnTo>
                  <a:lnTo>
                    <a:pt x="125047" y="3306213"/>
                  </a:lnTo>
                  <a:lnTo>
                    <a:pt x="114229" y="3351127"/>
                  </a:lnTo>
                  <a:lnTo>
                    <a:pt x="103908" y="3396099"/>
                  </a:lnTo>
                  <a:lnTo>
                    <a:pt x="94081" y="3441122"/>
                  </a:lnTo>
                  <a:lnTo>
                    <a:pt x="84749" y="3486195"/>
                  </a:lnTo>
                  <a:lnTo>
                    <a:pt x="75910" y="3531313"/>
                  </a:lnTo>
                  <a:lnTo>
                    <a:pt x="67563" y="3576473"/>
                  </a:lnTo>
                  <a:lnTo>
                    <a:pt x="59707" y="3621670"/>
                  </a:lnTo>
                  <a:lnTo>
                    <a:pt x="52342" y="3666901"/>
                  </a:lnTo>
                  <a:lnTo>
                    <a:pt x="45465" y="3712162"/>
                  </a:lnTo>
                  <a:lnTo>
                    <a:pt x="39077" y="3757450"/>
                  </a:lnTo>
                  <a:lnTo>
                    <a:pt x="33176" y="3802760"/>
                  </a:lnTo>
                  <a:lnTo>
                    <a:pt x="27762" y="3848089"/>
                  </a:lnTo>
                  <a:lnTo>
                    <a:pt x="22832" y="3893433"/>
                  </a:lnTo>
                  <a:lnTo>
                    <a:pt x="18387" y="3938789"/>
                  </a:lnTo>
                  <a:lnTo>
                    <a:pt x="14425" y="3984152"/>
                  </a:lnTo>
                  <a:lnTo>
                    <a:pt x="10945" y="4029519"/>
                  </a:lnTo>
                  <a:lnTo>
                    <a:pt x="7946" y="4074886"/>
                  </a:lnTo>
                  <a:lnTo>
                    <a:pt x="5427" y="4120250"/>
                  </a:lnTo>
                  <a:lnTo>
                    <a:pt x="3387" y="4165606"/>
                  </a:lnTo>
                  <a:lnTo>
                    <a:pt x="1826" y="4210950"/>
                  </a:lnTo>
                  <a:lnTo>
                    <a:pt x="741" y="4256280"/>
                  </a:lnTo>
                  <a:lnTo>
                    <a:pt x="133" y="4301591"/>
                  </a:lnTo>
                  <a:lnTo>
                    <a:pt x="0" y="4346880"/>
                  </a:lnTo>
                  <a:lnTo>
                    <a:pt x="340" y="4392142"/>
                  </a:lnTo>
                  <a:lnTo>
                    <a:pt x="1154" y="4437374"/>
                  </a:lnTo>
                  <a:lnTo>
                    <a:pt x="2440" y="4482573"/>
                  </a:lnTo>
                  <a:lnTo>
                    <a:pt x="4197" y="4527733"/>
                  </a:lnTo>
                  <a:lnTo>
                    <a:pt x="6424" y="4572853"/>
                  </a:lnTo>
                  <a:lnTo>
                    <a:pt x="9120" y="4617928"/>
                  </a:lnTo>
                  <a:lnTo>
                    <a:pt x="12285" y="4662953"/>
                  </a:lnTo>
                  <a:lnTo>
                    <a:pt x="15916" y="4707927"/>
                  </a:lnTo>
                  <a:lnTo>
                    <a:pt x="20013" y="4752843"/>
                  </a:lnTo>
                  <a:lnTo>
                    <a:pt x="24575" y="4797700"/>
                  </a:lnTo>
                  <a:lnTo>
                    <a:pt x="29601" y="4842493"/>
                  </a:lnTo>
                  <a:lnTo>
                    <a:pt x="35091" y="4887218"/>
                  </a:lnTo>
                  <a:lnTo>
                    <a:pt x="41042" y="4931872"/>
                  </a:lnTo>
                  <a:lnTo>
                    <a:pt x="47454" y="4976451"/>
                  </a:lnTo>
                  <a:lnTo>
                    <a:pt x="54326" y="5020950"/>
                  </a:lnTo>
                  <a:lnTo>
                    <a:pt x="61657" y="5065367"/>
                  </a:lnTo>
                  <a:lnTo>
                    <a:pt x="69447" y="5109698"/>
                  </a:lnTo>
                  <a:lnTo>
                    <a:pt x="77693" y="5153939"/>
                  </a:lnTo>
                  <a:lnTo>
                    <a:pt x="86395" y="5198085"/>
                  </a:lnTo>
                  <a:lnTo>
                    <a:pt x="95552" y="5242134"/>
                  </a:lnTo>
                  <a:lnTo>
                    <a:pt x="105162" y="5286081"/>
                  </a:lnTo>
                  <a:lnTo>
                    <a:pt x="115226" y="5329923"/>
                  </a:lnTo>
                  <a:lnTo>
                    <a:pt x="125742" y="5373656"/>
                  </a:lnTo>
                  <a:lnTo>
                    <a:pt x="136709" y="5417277"/>
                  </a:lnTo>
                  <a:lnTo>
                    <a:pt x="148125" y="5460780"/>
                  </a:lnTo>
                  <a:lnTo>
                    <a:pt x="159990" y="5504164"/>
                  </a:lnTo>
                  <a:lnTo>
                    <a:pt x="172304" y="5547423"/>
                  </a:lnTo>
                  <a:lnTo>
                    <a:pt x="185064" y="5590555"/>
                  </a:lnTo>
                  <a:lnTo>
                    <a:pt x="198270" y="5633555"/>
                  </a:lnTo>
                  <a:lnTo>
                    <a:pt x="211921" y="5676420"/>
                  </a:lnTo>
                  <a:lnTo>
                    <a:pt x="226015" y="5719146"/>
                  </a:lnTo>
                  <a:lnTo>
                    <a:pt x="240553" y="5761728"/>
                  </a:lnTo>
                  <a:lnTo>
                    <a:pt x="255532" y="5804165"/>
                  </a:lnTo>
                  <a:lnTo>
                    <a:pt x="270953" y="5846450"/>
                  </a:lnTo>
                  <a:lnTo>
                    <a:pt x="286813" y="5888582"/>
                  </a:lnTo>
                  <a:lnTo>
                    <a:pt x="303112" y="5930556"/>
                  </a:lnTo>
                  <a:lnTo>
                    <a:pt x="319848" y="5972368"/>
                  </a:lnTo>
                  <a:lnTo>
                    <a:pt x="337022" y="6014015"/>
                  </a:lnTo>
                  <a:lnTo>
                    <a:pt x="354631" y="6055492"/>
                  </a:lnTo>
                  <a:lnTo>
                    <a:pt x="372675" y="6096797"/>
                  </a:lnTo>
                  <a:lnTo>
                    <a:pt x="391153" y="6137925"/>
                  </a:lnTo>
                  <a:lnTo>
                    <a:pt x="410063" y="6178873"/>
                  </a:lnTo>
                  <a:lnTo>
                    <a:pt x="429406" y="6219636"/>
                  </a:lnTo>
                  <a:lnTo>
                    <a:pt x="449179" y="6260211"/>
                  </a:lnTo>
                  <a:lnTo>
                    <a:pt x="469382" y="6300595"/>
                  </a:lnTo>
                  <a:lnTo>
                    <a:pt x="490013" y="6340783"/>
                  </a:lnTo>
                  <a:lnTo>
                    <a:pt x="511072" y="6380772"/>
                  </a:lnTo>
                  <a:lnTo>
                    <a:pt x="532558" y="6420557"/>
                  </a:lnTo>
                  <a:lnTo>
                    <a:pt x="554470" y="6460136"/>
                  </a:lnTo>
                  <a:lnTo>
                    <a:pt x="576807" y="6499505"/>
                  </a:lnTo>
                  <a:lnTo>
                    <a:pt x="599567" y="6538659"/>
                  </a:lnTo>
                  <a:lnTo>
                    <a:pt x="622749" y="6577595"/>
                  </a:lnTo>
                  <a:lnTo>
                    <a:pt x="646354" y="6616309"/>
                  </a:lnTo>
                  <a:lnTo>
                    <a:pt x="670379" y="6654798"/>
                  </a:lnTo>
                  <a:lnTo>
                    <a:pt x="694824" y="6693057"/>
                  </a:lnTo>
                  <a:lnTo>
                    <a:pt x="719687" y="6731083"/>
                  </a:lnTo>
                  <a:lnTo>
                    <a:pt x="744968" y="6768873"/>
                  </a:lnTo>
                  <a:lnTo>
                    <a:pt x="770666" y="6806421"/>
                  </a:lnTo>
                  <a:lnTo>
                    <a:pt x="796780" y="6843725"/>
                  </a:lnTo>
                  <a:lnTo>
                    <a:pt x="823308" y="6880782"/>
                  </a:lnTo>
                  <a:lnTo>
                    <a:pt x="850249" y="6917586"/>
                  </a:lnTo>
                  <a:lnTo>
                    <a:pt x="877603" y="6954134"/>
                  </a:lnTo>
                  <a:lnTo>
                    <a:pt x="905369" y="6990423"/>
                  </a:lnTo>
                  <a:lnTo>
                    <a:pt x="933546" y="7026449"/>
                  </a:lnTo>
                  <a:lnTo>
                    <a:pt x="961499" y="7061417"/>
                  </a:lnTo>
                </a:path>
                <a:path w="7069455" h="7061834">
                  <a:moveTo>
                    <a:pt x="7068847" y="955891"/>
                  </a:moveTo>
                  <a:lnTo>
                    <a:pt x="7033545" y="927916"/>
                  </a:lnTo>
                  <a:lnTo>
                    <a:pt x="6996203" y="898982"/>
                  </a:lnTo>
                  <a:lnTo>
                    <a:pt x="6958475" y="870401"/>
                  </a:lnTo>
                  <a:lnTo>
                    <a:pt x="6920361" y="842177"/>
                  </a:lnTo>
                  <a:lnTo>
                    <a:pt x="6881863" y="814314"/>
                  </a:lnTo>
                  <a:lnTo>
                    <a:pt x="6842981" y="786816"/>
                  </a:lnTo>
                  <a:lnTo>
                    <a:pt x="6803717" y="759687"/>
                  </a:lnTo>
                  <a:lnTo>
                    <a:pt x="6764072" y="732929"/>
                  </a:lnTo>
                  <a:lnTo>
                    <a:pt x="6724046" y="706548"/>
                  </a:lnTo>
                  <a:lnTo>
                    <a:pt x="6683641" y="680547"/>
                  </a:lnTo>
                  <a:lnTo>
                    <a:pt x="6642858" y="654929"/>
                  </a:lnTo>
                  <a:lnTo>
                    <a:pt x="6601697" y="629698"/>
                  </a:lnTo>
                  <a:lnTo>
                    <a:pt x="6560160" y="604858"/>
                  </a:lnTo>
                  <a:lnTo>
                    <a:pt x="6518248" y="580414"/>
                  </a:lnTo>
                </a:path>
              </a:pathLst>
            </a:custGeom>
            <a:ln w="38100">
              <a:solidFill>
                <a:schemeClr val="bg2"/>
              </a:solidFill>
            </a:ln>
          </p:spPr>
          <p:txBody>
            <a:bodyPr wrap="square" lIns="0" tIns="0" rIns="0" bIns="0" rtlCol="0"/>
            <a:lstStyle/>
            <a:p>
              <a:endParaRPr/>
            </a:p>
          </p:txBody>
        </p:sp>
        <p:sp>
          <p:nvSpPr>
            <p:cNvPr id="16" name="object 30"/>
            <p:cNvSpPr/>
            <p:nvPr userDrawn="1"/>
          </p:nvSpPr>
          <p:spPr>
            <a:xfrm>
              <a:off x="12041354" y="6104858"/>
              <a:ext cx="8297545" cy="6153785"/>
            </a:xfrm>
            <a:custGeom>
              <a:avLst/>
              <a:gdLst/>
              <a:ahLst/>
              <a:cxnLst/>
              <a:rect l="l" t="t" r="r" b="b"/>
              <a:pathLst>
                <a:path w="8297544" h="6153784">
                  <a:moveTo>
                    <a:pt x="6684390" y="598109"/>
                  </a:moveTo>
                  <a:lnTo>
                    <a:pt x="6642246" y="574066"/>
                  </a:lnTo>
                  <a:lnTo>
                    <a:pt x="6599952" y="550532"/>
                  </a:lnTo>
                  <a:lnTo>
                    <a:pt x="6557511" y="527505"/>
                  </a:lnTo>
                  <a:lnTo>
                    <a:pt x="6514927" y="504984"/>
                  </a:lnTo>
                  <a:lnTo>
                    <a:pt x="6472202" y="482970"/>
                  </a:lnTo>
                  <a:lnTo>
                    <a:pt x="6429341" y="461459"/>
                  </a:lnTo>
                  <a:lnTo>
                    <a:pt x="6386348" y="440453"/>
                  </a:lnTo>
                  <a:lnTo>
                    <a:pt x="6343225" y="419948"/>
                  </a:lnTo>
                  <a:lnTo>
                    <a:pt x="6299976" y="399946"/>
                  </a:lnTo>
                  <a:lnTo>
                    <a:pt x="6256605" y="380444"/>
                  </a:lnTo>
                  <a:lnTo>
                    <a:pt x="6213116" y="361442"/>
                  </a:lnTo>
                  <a:lnTo>
                    <a:pt x="6169512" y="342939"/>
                  </a:lnTo>
                  <a:lnTo>
                    <a:pt x="6125796" y="324934"/>
                  </a:lnTo>
                  <a:lnTo>
                    <a:pt x="6081973" y="307426"/>
                  </a:lnTo>
                  <a:lnTo>
                    <a:pt x="6038045" y="290414"/>
                  </a:lnTo>
                  <a:lnTo>
                    <a:pt x="5994017" y="273896"/>
                  </a:lnTo>
                  <a:lnTo>
                    <a:pt x="5949892" y="257873"/>
                  </a:lnTo>
                  <a:lnTo>
                    <a:pt x="5905673" y="242343"/>
                  </a:lnTo>
                  <a:lnTo>
                    <a:pt x="5861364" y="227304"/>
                  </a:lnTo>
                  <a:lnTo>
                    <a:pt x="5816969" y="212757"/>
                  </a:lnTo>
                  <a:lnTo>
                    <a:pt x="5772490" y="198701"/>
                  </a:lnTo>
                  <a:lnTo>
                    <a:pt x="5727933" y="185133"/>
                  </a:lnTo>
                  <a:lnTo>
                    <a:pt x="5683300" y="172054"/>
                  </a:lnTo>
                  <a:lnTo>
                    <a:pt x="5638595" y="159462"/>
                  </a:lnTo>
                  <a:lnTo>
                    <a:pt x="5593821" y="147357"/>
                  </a:lnTo>
                  <a:lnTo>
                    <a:pt x="5548982" y="135737"/>
                  </a:lnTo>
                  <a:lnTo>
                    <a:pt x="5504082" y="124601"/>
                  </a:lnTo>
                  <a:lnTo>
                    <a:pt x="5459124" y="113949"/>
                  </a:lnTo>
                  <a:lnTo>
                    <a:pt x="5414111" y="103780"/>
                  </a:lnTo>
                  <a:lnTo>
                    <a:pt x="5369048" y="94092"/>
                  </a:lnTo>
                  <a:lnTo>
                    <a:pt x="5323938" y="84885"/>
                  </a:lnTo>
                  <a:lnTo>
                    <a:pt x="5278784" y="76157"/>
                  </a:lnTo>
                  <a:lnTo>
                    <a:pt x="5233590" y="67908"/>
                  </a:lnTo>
                  <a:lnTo>
                    <a:pt x="5188360" y="60137"/>
                  </a:lnTo>
                  <a:lnTo>
                    <a:pt x="5143097" y="52843"/>
                  </a:lnTo>
                  <a:lnTo>
                    <a:pt x="5097804" y="46025"/>
                  </a:lnTo>
                  <a:lnTo>
                    <a:pt x="5052486" y="39682"/>
                  </a:lnTo>
                  <a:lnTo>
                    <a:pt x="5007146" y="33812"/>
                  </a:lnTo>
                  <a:lnTo>
                    <a:pt x="4961787" y="28416"/>
                  </a:lnTo>
                  <a:lnTo>
                    <a:pt x="4916413" y="23491"/>
                  </a:lnTo>
                  <a:lnTo>
                    <a:pt x="4871027" y="19038"/>
                  </a:lnTo>
                  <a:lnTo>
                    <a:pt x="4825634" y="15055"/>
                  </a:lnTo>
                  <a:lnTo>
                    <a:pt x="4780236" y="11541"/>
                  </a:lnTo>
                  <a:lnTo>
                    <a:pt x="4734838" y="8495"/>
                  </a:lnTo>
                  <a:lnTo>
                    <a:pt x="4689442" y="5917"/>
                  </a:lnTo>
                  <a:lnTo>
                    <a:pt x="4644053" y="3804"/>
                  </a:lnTo>
                  <a:lnTo>
                    <a:pt x="4598673" y="2158"/>
                  </a:lnTo>
                  <a:lnTo>
                    <a:pt x="4553308" y="975"/>
                  </a:lnTo>
                  <a:lnTo>
                    <a:pt x="4507959" y="256"/>
                  </a:lnTo>
                  <a:lnTo>
                    <a:pt x="4462631" y="0"/>
                  </a:lnTo>
                  <a:lnTo>
                    <a:pt x="4417327" y="204"/>
                  </a:lnTo>
                  <a:lnTo>
                    <a:pt x="4372051" y="870"/>
                  </a:lnTo>
                  <a:lnTo>
                    <a:pt x="4326806" y="1995"/>
                  </a:lnTo>
                  <a:lnTo>
                    <a:pt x="4281596" y="3579"/>
                  </a:lnTo>
                  <a:lnTo>
                    <a:pt x="4236425" y="5621"/>
                  </a:lnTo>
                  <a:lnTo>
                    <a:pt x="4191296" y="8119"/>
                  </a:lnTo>
                  <a:lnTo>
                    <a:pt x="4146212" y="11073"/>
                  </a:lnTo>
                  <a:lnTo>
                    <a:pt x="4101178" y="14482"/>
                  </a:lnTo>
                  <a:lnTo>
                    <a:pt x="4056196" y="18345"/>
                  </a:lnTo>
                  <a:lnTo>
                    <a:pt x="4011271" y="22660"/>
                  </a:lnTo>
                  <a:lnTo>
                    <a:pt x="3966406" y="27428"/>
                  </a:lnTo>
                  <a:lnTo>
                    <a:pt x="3921604" y="32647"/>
                  </a:lnTo>
                  <a:lnTo>
                    <a:pt x="3876869" y="38315"/>
                  </a:lnTo>
                  <a:lnTo>
                    <a:pt x="3832205" y="44433"/>
                  </a:lnTo>
                  <a:lnTo>
                    <a:pt x="3787615" y="50999"/>
                  </a:lnTo>
                  <a:lnTo>
                    <a:pt x="3743103" y="58012"/>
                  </a:lnTo>
                  <a:lnTo>
                    <a:pt x="3698672" y="65472"/>
                  </a:lnTo>
                  <a:lnTo>
                    <a:pt x="3654326" y="73376"/>
                  </a:lnTo>
                  <a:lnTo>
                    <a:pt x="3610068" y="81725"/>
                  </a:lnTo>
                  <a:lnTo>
                    <a:pt x="3565902" y="90517"/>
                  </a:lnTo>
                  <a:lnTo>
                    <a:pt x="3521832" y="99752"/>
                  </a:lnTo>
                  <a:lnTo>
                    <a:pt x="3477862" y="109428"/>
                  </a:lnTo>
                  <a:lnTo>
                    <a:pt x="3433993" y="119545"/>
                  </a:lnTo>
                  <a:lnTo>
                    <a:pt x="3390232" y="130101"/>
                  </a:lnTo>
                  <a:lnTo>
                    <a:pt x="3346580" y="141096"/>
                  </a:lnTo>
                  <a:lnTo>
                    <a:pt x="3303041" y="152528"/>
                  </a:lnTo>
                  <a:lnTo>
                    <a:pt x="3259620" y="164397"/>
                  </a:lnTo>
                  <a:lnTo>
                    <a:pt x="3216319" y="176702"/>
                  </a:lnTo>
                  <a:lnTo>
                    <a:pt x="3173142" y="189441"/>
                  </a:lnTo>
                  <a:lnTo>
                    <a:pt x="3130093" y="202615"/>
                  </a:lnTo>
                  <a:lnTo>
                    <a:pt x="3087175" y="216221"/>
                  </a:lnTo>
                  <a:lnTo>
                    <a:pt x="3044392" y="230259"/>
                  </a:lnTo>
                  <a:lnTo>
                    <a:pt x="3001748" y="244728"/>
                  </a:lnTo>
                  <a:lnTo>
                    <a:pt x="2959245" y="259627"/>
                  </a:lnTo>
                  <a:lnTo>
                    <a:pt x="2916888" y="274954"/>
                  </a:lnTo>
                  <a:lnTo>
                    <a:pt x="2874680" y="290710"/>
                  </a:lnTo>
                  <a:lnTo>
                    <a:pt x="2832625" y="306894"/>
                  </a:lnTo>
                  <a:lnTo>
                    <a:pt x="2790726" y="323503"/>
                  </a:lnTo>
                  <a:lnTo>
                    <a:pt x="2748987" y="340537"/>
                  </a:lnTo>
                  <a:lnTo>
                    <a:pt x="2707412" y="357996"/>
                  </a:lnTo>
                  <a:lnTo>
                    <a:pt x="2666003" y="375878"/>
                  </a:lnTo>
                  <a:lnTo>
                    <a:pt x="2624765" y="394182"/>
                  </a:lnTo>
                  <a:lnTo>
                    <a:pt x="2583701" y="412908"/>
                  </a:lnTo>
                  <a:lnTo>
                    <a:pt x="2542814" y="432054"/>
                  </a:lnTo>
                  <a:lnTo>
                    <a:pt x="2502109" y="451619"/>
                  </a:lnTo>
                  <a:lnTo>
                    <a:pt x="2461589" y="471603"/>
                  </a:lnTo>
                  <a:lnTo>
                    <a:pt x="2421257" y="492004"/>
                  </a:lnTo>
                  <a:lnTo>
                    <a:pt x="2381117" y="512822"/>
                  </a:lnTo>
                  <a:lnTo>
                    <a:pt x="2341172" y="534056"/>
                  </a:lnTo>
                  <a:lnTo>
                    <a:pt x="2301427" y="555705"/>
                  </a:lnTo>
                  <a:lnTo>
                    <a:pt x="2261884" y="577767"/>
                  </a:lnTo>
                  <a:lnTo>
                    <a:pt x="2222548" y="600241"/>
                  </a:lnTo>
                  <a:lnTo>
                    <a:pt x="2183421" y="623128"/>
                  </a:lnTo>
                  <a:lnTo>
                    <a:pt x="2144508" y="646426"/>
                  </a:lnTo>
                  <a:lnTo>
                    <a:pt x="2105811" y="670133"/>
                  </a:lnTo>
                  <a:lnTo>
                    <a:pt x="2067335" y="694249"/>
                  </a:lnTo>
                  <a:lnTo>
                    <a:pt x="2029083" y="718774"/>
                  </a:lnTo>
                  <a:lnTo>
                    <a:pt x="1991059" y="743705"/>
                  </a:lnTo>
                  <a:lnTo>
                    <a:pt x="1953266" y="769042"/>
                  </a:lnTo>
                  <a:lnTo>
                    <a:pt x="1915708" y="794785"/>
                  </a:lnTo>
                  <a:lnTo>
                    <a:pt x="1878388" y="820931"/>
                  </a:lnTo>
                  <a:lnTo>
                    <a:pt x="1841310" y="847481"/>
                  </a:lnTo>
                  <a:lnTo>
                    <a:pt x="1804477" y="874433"/>
                  </a:lnTo>
                  <a:lnTo>
                    <a:pt x="1767894" y="901787"/>
                  </a:lnTo>
                  <a:lnTo>
                    <a:pt x="1731563" y="929540"/>
                  </a:lnTo>
                  <a:lnTo>
                    <a:pt x="1695488" y="957693"/>
                  </a:lnTo>
                  <a:lnTo>
                    <a:pt x="1659673" y="986245"/>
                  </a:lnTo>
                  <a:lnTo>
                    <a:pt x="1624121" y="1015194"/>
                  </a:lnTo>
                  <a:lnTo>
                    <a:pt x="1588837" y="1044539"/>
                  </a:lnTo>
                  <a:lnTo>
                    <a:pt x="1553822" y="1074280"/>
                  </a:lnTo>
                  <a:lnTo>
                    <a:pt x="1519082" y="1104416"/>
                  </a:lnTo>
                  <a:lnTo>
                    <a:pt x="1484619" y="1134945"/>
                  </a:lnTo>
                  <a:lnTo>
                    <a:pt x="1450438" y="1165867"/>
                  </a:lnTo>
                  <a:lnTo>
                    <a:pt x="1416541" y="1197180"/>
                  </a:lnTo>
                  <a:lnTo>
                    <a:pt x="1382932" y="1228885"/>
                  </a:lnTo>
                  <a:lnTo>
                    <a:pt x="1349616" y="1260979"/>
                  </a:lnTo>
                  <a:lnTo>
                    <a:pt x="1316595" y="1293462"/>
                  </a:lnTo>
                  <a:lnTo>
                    <a:pt x="1283872" y="1326333"/>
                  </a:lnTo>
                  <a:lnTo>
                    <a:pt x="1251453" y="1359591"/>
                  </a:lnTo>
                  <a:lnTo>
                    <a:pt x="1219339" y="1393234"/>
                  </a:lnTo>
                  <a:lnTo>
                    <a:pt x="1187536" y="1427263"/>
                  </a:lnTo>
                  <a:lnTo>
                    <a:pt x="1156045" y="1461676"/>
                  </a:lnTo>
                  <a:lnTo>
                    <a:pt x="1124871" y="1496472"/>
                  </a:lnTo>
                  <a:lnTo>
                    <a:pt x="1094018" y="1531651"/>
                  </a:lnTo>
                  <a:lnTo>
                    <a:pt x="1063489" y="1567210"/>
                  </a:lnTo>
                  <a:lnTo>
                    <a:pt x="1033287" y="1603150"/>
                  </a:lnTo>
                  <a:lnTo>
                    <a:pt x="1003417" y="1639469"/>
                  </a:lnTo>
                  <a:lnTo>
                    <a:pt x="973881" y="1676166"/>
                  </a:lnTo>
                  <a:lnTo>
                    <a:pt x="944683" y="1713240"/>
                  </a:lnTo>
                  <a:lnTo>
                    <a:pt x="915828" y="1750692"/>
                  </a:lnTo>
                  <a:lnTo>
                    <a:pt x="887317" y="1788518"/>
                  </a:lnTo>
                  <a:lnTo>
                    <a:pt x="859156" y="1826719"/>
                  </a:lnTo>
                  <a:lnTo>
                    <a:pt x="831347" y="1865294"/>
                  </a:lnTo>
                  <a:lnTo>
                    <a:pt x="803894" y="1904241"/>
                  </a:lnTo>
                  <a:lnTo>
                    <a:pt x="776801" y="1943560"/>
                  </a:lnTo>
                  <a:lnTo>
                    <a:pt x="750071" y="1983249"/>
                  </a:lnTo>
                  <a:lnTo>
                    <a:pt x="723708" y="2023309"/>
                  </a:lnTo>
                  <a:lnTo>
                    <a:pt x="697715" y="2063737"/>
                  </a:lnTo>
                  <a:lnTo>
                    <a:pt x="672097" y="2104532"/>
                  </a:lnTo>
                  <a:lnTo>
                    <a:pt x="646856" y="2145695"/>
                  </a:lnTo>
                  <a:lnTo>
                    <a:pt x="621995" y="2187224"/>
                  </a:lnTo>
                  <a:lnTo>
                    <a:pt x="597520" y="2229117"/>
                  </a:lnTo>
                  <a:lnTo>
                    <a:pt x="573492" y="2271270"/>
                  </a:lnTo>
                  <a:lnTo>
                    <a:pt x="549973" y="2313573"/>
                  </a:lnTo>
                  <a:lnTo>
                    <a:pt x="526961" y="2356023"/>
                  </a:lnTo>
                  <a:lnTo>
                    <a:pt x="504456" y="2398617"/>
                  </a:lnTo>
                  <a:lnTo>
                    <a:pt x="482455" y="2441351"/>
                  </a:lnTo>
                  <a:lnTo>
                    <a:pt x="460960" y="2484221"/>
                  </a:lnTo>
                  <a:lnTo>
                    <a:pt x="439967" y="2527224"/>
                  </a:lnTo>
                  <a:lnTo>
                    <a:pt x="419477" y="2570357"/>
                  </a:lnTo>
                  <a:lnTo>
                    <a:pt x="399489" y="2613616"/>
                  </a:lnTo>
                  <a:lnTo>
                    <a:pt x="380001" y="2656996"/>
                  </a:lnTo>
                  <a:lnTo>
                    <a:pt x="361013" y="2700496"/>
                  </a:lnTo>
                  <a:lnTo>
                    <a:pt x="342524" y="2744110"/>
                  </a:lnTo>
                  <a:lnTo>
                    <a:pt x="324532" y="2787836"/>
                  </a:lnTo>
                  <a:lnTo>
                    <a:pt x="307037" y="2831670"/>
                  </a:lnTo>
                  <a:lnTo>
                    <a:pt x="290038" y="2875608"/>
                  </a:lnTo>
                  <a:lnTo>
                    <a:pt x="273534" y="2919647"/>
                  </a:lnTo>
                  <a:lnTo>
                    <a:pt x="257524" y="2963783"/>
                  </a:lnTo>
                  <a:lnTo>
                    <a:pt x="242006" y="3008013"/>
                  </a:lnTo>
                  <a:lnTo>
                    <a:pt x="226981" y="3052333"/>
                  </a:lnTo>
                  <a:lnTo>
                    <a:pt x="212447" y="3096740"/>
                  </a:lnTo>
                  <a:lnTo>
                    <a:pt x="198402" y="3141229"/>
                  </a:lnTo>
                  <a:lnTo>
                    <a:pt x="184847" y="3185798"/>
                  </a:lnTo>
                  <a:lnTo>
                    <a:pt x="171780" y="3230443"/>
                  </a:lnTo>
                  <a:lnTo>
                    <a:pt x="159200" y="3275160"/>
                  </a:lnTo>
                  <a:lnTo>
                    <a:pt x="147107" y="3319945"/>
                  </a:lnTo>
                  <a:lnTo>
                    <a:pt x="135499" y="3364796"/>
                  </a:lnTo>
                  <a:lnTo>
                    <a:pt x="124375" y="3409708"/>
                  </a:lnTo>
                  <a:lnTo>
                    <a:pt x="113734" y="3454678"/>
                  </a:lnTo>
                  <a:lnTo>
                    <a:pt x="103576" y="3499702"/>
                  </a:lnTo>
                  <a:lnTo>
                    <a:pt x="93899" y="3544778"/>
                  </a:lnTo>
                  <a:lnTo>
                    <a:pt x="84703" y="3589900"/>
                  </a:lnTo>
                  <a:lnTo>
                    <a:pt x="75986" y="3635067"/>
                  </a:lnTo>
                  <a:lnTo>
                    <a:pt x="67748" y="3680273"/>
                  </a:lnTo>
                  <a:lnTo>
                    <a:pt x="59988" y="3725516"/>
                  </a:lnTo>
                  <a:lnTo>
                    <a:pt x="52704" y="3770792"/>
                  </a:lnTo>
                  <a:lnTo>
                    <a:pt x="45896" y="3816097"/>
                  </a:lnTo>
                  <a:lnTo>
                    <a:pt x="39563" y="3861428"/>
                  </a:lnTo>
                  <a:lnTo>
                    <a:pt x="33704" y="3906781"/>
                  </a:lnTo>
                  <a:lnTo>
                    <a:pt x="28317" y="3952153"/>
                  </a:lnTo>
                  <a:lnTo>
                    <a:pt x="23402" y="3997540"/>
                  </a:lnTo>
                  <a:lnTo>
                    <a:pt x="18959" y="4042939"/>
                  </a:lnTo>
                  <a:lnTo>
                    <a:pt x="14985" y="4088346"/>
                  </a:lnTo>
                  <a:lnTo>
                    <a:pt x="11480" y="4133757"/>
                  </a:lnTo>
                  <a:lnTo>
                    <a:pt x="8443" y="4179169"/>
                  </a:lnTo>
                  <a:lnTo>
                    <a:pt x="5874" y="4224578"/>
                  </a:lnTo>
                  <a:lnTo>
                    <a:pt x="3771" y="4269981"/>
                  </a:lnTo>
                  <a:lnTo>
                    <a:pt x="2132" y="4315374"/>
                  </a:lnTo>
                  <a:lnTo>
                    <a:pt x="958" y="4360753"/>
                  </a:lnTo>
                  <a:lnTo>
                    <a:pt x="248" y="4406116"/>
                  </a:lnTo>
                  <a:lnTo>
                    <a:pt x="0" y="4451458"/>
                  </a:lnTo>
                  <a:lnTo>
                    <a:pt x="213" y="4496776"/>
                  </a:lnTo>
                  <a:lnTo>
                    <a:pt x="886" y="4542066"/>
                  </a:lnTo>
                  <a:lnTo>
                    <a:pt x="2019" y="4587324"/>
                  </a:lnTo>
                  <a:lnTo>
                    <a:pt x="3610" y="4632548"/>
                  </a:lnTo>
                  <a:lnTo>
                    <a:pt x="5659" y="4677734"/>
                  </a:lnTo>
                  <a:lnTo>
                    <a:pt x="8165" y="4722877"/>
                  </a:lnTo>
                  <a:lnTo>
                    <a:pt x="11126" y="4767975"/>
                  </a:lnTo>
                  <a:lnTo>
                    <a:pt x="14542" y="4813024"/>
                  </a:lnTo>
                  <a:lnTo>
                    <a:pt x="18412" y="4858020"/>
                  </a:lnTo>
                  <a:lnTo>
                    <a:pt x="22734" y="4902960"/>
                  </a:lnTo>
                  <a:lnTo>
                    <a:pt x="27508" y="4947840"/>
                  </a:lnTo>
                  <a:lnTo>
                    <a:pt x="32733" y="4992656"/>
                  </a:lnTo>
                  <a:lnTo>
                    <a:pt x="38408" y="5037406"/>
                  </a:lnTo>
                  <a:lnTo>
                    <a:pt x="44532" y="5082085"/>
                  </a:lnTo>
                  <a:lnTo>
                    <a:pt x="51104" y="5126690"/>
                  </a:lnTo>
                  <a:lnTo>
                    <a:pt x="58123" y="5171217"/>
                  </a:lnTo>
                  <a:lnTo>
                    <a:pt x="65588" y="5215663"/>
                  </a:lnTo>
                  <a:lnTo>
                    <a:pt x="73498" y="5260024"/>
                  </a:lnTo>
                  <a:lnTo>
                    <a:pt x="81852" y="5304297"/>
                  </a:lnTo>
                  <a:lnTo>
                    <a:pt x="90650" y="5348477"/>
                  </a:lnTo>
                  <a:lnTo>
                    <a:pt x="99890" y="5392562"/>
                  </a:lnTo>
                  <a:lnTo>
                    <a:pt x="109571" y="5436548"/>
                  </a:lnTo>
                  <a:lnTo>
                    <a:pt x="119692" y="5480432"/>
                  </a:lnTo>
                  <a:lnTo>
                    <a:pt x="130253" y="5524209"/>
                  </a:lnTo>
                  <a:lnTo>
                    <a:pt x="141252" y="5567876"/>
                  </a:lnTo>
                  <a:lnTo>
                    <a:pt x="152688" y="5611430"/>
                  </a:lnTo>
                  <a:lnTo>
                    <a:pt x="164561" y="5654867"/>
                  </a:lnTo>
                  <a:lnTo>
                    <a:pt x="176870" y="5698183"/>
                  </a:lnTo>
                  <a:lnTo>
                    <a:pt x="189613" y="5741375"/>
                  </a:lnTo>
                  <a:lnTo>
                    <a:pt x="202790" y="5784440"/>
                  </a:lnTo>
                  <a:lnTo>
                    <a:pt x="216399" y="5827373"/>
                  </a:lnTo>
                  <a:lnTo>
                    <a:pt x="230441" y="5870171"/>
                  </a:lnTo>
                  <a:lnTo>
                    <a:pt x="244913" y="5912831"/>
                  </a:lnTo>
                  <a:lnTo>
                    <a:pt x="259814" y="5955350"/>
                  </a:lnTo>
                  <a:lnTo>
                    <a:pt x="275145" y="5997722"/>
                  </a:lnTo>
                  <a:lnTo>
                    <a:pt x="290904" y="6039946"/>
                  </a:lnTo>
                  <a:lnTo>
                    <a:pt x="307089" y="6082017"/>
                  </a:lnTo>
                  <a:lnTo>
                    <a:pt x="323701" y="6123931"/>
                  </a:lnTo>
                  <a:lnTo>
                    <a:pt x="335643" y="6153200"/>
                  </a:lnTo>
                </a:path>
                <a:path w="8297544" h="6153784">
                  <a:moveTo>
                    <a:pt x="8297531" y="2197393"/>
                  </a:moveTo>
                  <a:lnTo>
                    <a:pt x="8266865" y="2145860"/>
                  </a:lnTo>
                  <a:lnTo>
                    <a:pt x="8243158" y="2107147"/>
                  </a:lnTo>
                  <a:lnTo>
                    <a:pt x="8219042" y="2068655"/>
                  </a:lnTo>
                  <a:lnTo>
                    <a:pt x="8194519" y="2030387"/>
                  </a:lnTo>
                  <a:lnTo>
                    <a:pt x="8169588" y="1992347"/>
                  </a:lnTo>
                  <a:lnTo>
                    <a:pt x="8144252" y="1954537"/>
                  </a:lnTo>
                  <a:lnTo>
                    <a:pt x="8118511" y="1916963"/>
                  </a:lnTo>
                  <a:lnTo>
                    <a:pt x="8092366" y="1879627"/>
                  </a:lnTo>
                  <a:lnTo>
                    <a:pt x="8065818" y="1842533"/>
                  </a:lnTo>
                  <a:lnTo>
                    <a:pt x="8038867" y="1805684"/>
                  </a:lnTo>
                  <a:lnTo>
                    <a:pt x="8011516" y="1769084"/>
                  </a:lnTo>
                  <a:lnTo>
                    <a:pt x="7983765" y="1732737"/>
                  </a:lnTo>
                  <a:lnTo>
                    <a:pt x="7955614" y="1696646"/>
                  </a:lnTo>
                  <a:lnTo>
                    <a:pt x="7927065" y="1660815"/>
                  </a:lnTo>
                  <a:lnTo>
                    <a:pt x="7898119" y="1625247"/>
                  </a:lnTo>
                  <a:lnTo>
                    <a:pt x="7868776" y="1589946"/>
                  </a:lnTo>
                  <a:lnTo>
                    <a:pt x="7839038" y="1554916"/>
                  </a:lnTo>
                  <a:lnTo>
                    <a:pt x="7808906" y="1520159"/>
                  </a:lnTo>
                  <a:lnTo>
                    <a:pt x="7778380" y="1485681"/>
                  </a:lnTo>
                  <a:lnTo>
                    <a:pt x="7747462" y="1451483"/>
                  </a:lnTo>
                  <a:lnTo>
                    <a:pt x="7716152" y="1417570"/>
                  </a:lnTo>
                  <a:lnTo>
                    <a:pt x="7684451" y="1383946"/>
                  </a:lnTo>
                  <a:lnTo>
                    <a:pt x="7652361" y="1350613"/>
                  </a:lnTo>
                  <a:lnTo>
                    <a:pt x="7619882" y="1317576"/>
                  </a:lnTo>
                  <a:lnTo>
                    <a:pt x="7587016" y="1284837"/>
                  </a:lnTo>
                  <a:lnTo>
                    <a:pt x="7553763" y="1252402"/>
                  </a:lnTo>
                  <a:lnTo>
                    <a:pt x="7520124" y="1220272"/>
                  </a:lnTo>
                  <a:lnTo>
                    <a:pt x="7486100" y="1188453"/>
                  </a:lnTo>
                  <a:lnTo>
                    <a:pt x="7451692" y="1156946"/>
                  </a:lnTo>
                  <a:lnTo>
                    <a:pt x="7416901" y="1125757"/>
                  </a:lnTo>
                  <a:lnTo>
                    <a:pt x="7381728" y="1094887"/>
                  </a:lnTo>
                  <a:lnTo>
                    <a:pt x="7346174" y="1064342"/>
                  </a:lnTo>
                  <a:lnTo>
                    <a:pt x="7310241" y="1034125"/>
                  </a:lnTo>
                  <a:lnTo>
                    <a:pt x="7273928" y="1004238"/>
                  </a:lnTo>
                  <a:lnTo>
                    <a:pt x="7237236" y="974687"/>
                  </a:lnTo>
                  <a:lnTo>
                    <a:pt x="7200168" y="945473"/>
                  </a:lnTo>
                  <a:lnTo>
                    <a:pt x="7162724" y="916602"/>
                  </a:lnTo>
                  <a:lnTo>
                    <a:pt x="7124904" y="888076"/>
                  </a:lnTo>
                  <a:lnTo>
                    <a:pt x="7086709" y="859899"/>
                  </a:lnTo>
                  <a:lnTo>
                    <a:pt x="7048142" y="832074"/>
                  </a:lnTo>
                  <a:lnTo>
                    <a:pt x="7009202" y="804606"/>
                  </a:lnTo>
                  <a:lnTo>
                    <a:pt x="6969890" y="777497"/>
                  </a:lnTo>
                  <a:lnTo>
                    <a:pt x="6930209" y="750752"/>
                  </a:lnTo>
                  <a:lnTo>
                    <a:pt x="6890157" y="724374"/>
                  </a:lnTo>
                  <a:lnTo>
                    <a:pt x="6849737" y="698365"/>
                  </a:lnTo>
                  <a:lnTo>
                    <a:pt x="6808949" y="672731"/>
                  </a:lnTo>
                  <a:lnTo>
                    <a:pt x="6767795" y="647475"/>
                  </a:lnTo>
                  <a:lnTo>
                    <a:pt x="6726275" y="622599"/>
                  </a:lnTo>
                  <a:lnTo>
                    <a:pt x="6684390" y="598109"/>
                  </a:lnTo>
                </a:path>
              </a:pathLst>
            </a:custGeom>
            <a:ln w="38100">
              <a:solidFill>
                <a:schemeClr val="bg2"/>
              </a:solidFill>
            </a:ln>
          </p:spPr>
          <p:txBody>
            <a:bodyPr wrap="square" lIns="0" tIns="0" rIns="0" bIns="0" rtlCol="0"/>
            <a:lstStyle/>
            <a:p>
              <a:endParaRPr/>
            </a:p>
          </p:txBody>
        </p:sp>
        <p:sp>
          <p:nvSpPr>
            <p:cNvPr id="17" name="object 31"/>
            <p:cNvSpPr/>
            <p:nvPr userDrawn="1"/>
          </p:nvSpPr>
          <p:spPr>
            <a:xfrm>
              <a:off x="13709998" y="6396318"/>
              <a:ext cx="6629400" cy="5862320"/>
            </a:xfrm>
            <a:custGeom>
              <a:avLst/>
              <a:gdLst/>
              <a:ahLst/>
              <a:cxnLst/>
              <a:rect l="l" t="t" r="r" b="b"/>
              <a:pathLst>
                <a:path w="6629400" h="5862320">
                  <a:moveTo>
                    <a:pt x="6028090" y="546454"/>
                  </a:moveTo>
                  <a:lnTo>
                    <a:pt x="5986140" y="522363"/>
                  </a:lnTo>
                  <a:lnTo>
                    <a:pt x="5944026" y="498832"/>
                  </a:lnTo>
                  <a:lnTo>
                    <a:pt x="5901752" y="475859"/>
                  </a:lnTo>
                  <a:lnTo>
                    <a:pt x="5859324" y="453444"/>
                  </a:lnTo>
                  <a:lnTo>
                    <a:pt x="5816745" y="431585"/>
                  </a:lnTo>
                  <a:lnTo>
                    <a:pt x="5774019" y="410280"/>
                  </a:lnTo>
                  <a:lnTo>
                    <a:pt x="5731151" y="389530"/>
                  </a:lnTo>
                  <a:lnTo>
                    <a:pt x="5688146" y="369333"/>
                  </a:lnTo>
                  <a:lnTo>
                    <a:pt x="5645007" y="349687"/>
                  </a:lnTo>
                  <a:lnTo>
                    <a:pt x="5601738" y="330591"/>
                  </a:lnTo>
                  <a:lnTo>
                    <a:pt x="5558345" y="312045"/>
                  </a:lnTo>
                  <a:lnTo>
                    <a:pt x="5514831" y="294047"/>
                  </a:lnTo>
                  <a:lnTo>
                    <a:pt x="5471201" y="276595"/>
                  </a:lnTo>
                  <a:lnTo>
                    <a:pt x="5427459" y="259690"/>
                  </a:lnTo>
                  <a:lnTo>
                    <a:pt x="5383609" y="243329"/>
                  </a:lnTo>
                  <a:lnTo>
                    <a:pt x="5339656" y="227512"/>
                  </a:lnTo>
                  <a:lnTo>
                    <a:pt x="5295604" y="212237"/>
                  </a:lnTo>
                  <a:lnTo>
                    <a:pt x="5251457" y="197503"/>
                  </a:lnTo>
                  <a:lnTo>
                    <a:pt x="5207219" y="183309"/>
                  </a:lnTo>
                  <a:lnTo>
                    <a:pt x="5162896" y="169655"/>
                  </a:lnTo>
                  <a:lnTo>
                    <a:pt x="5118490" y="156537"/>
                  </a:lnTo>
                  <a:lnTo>
                    <a:pt x="5074007" y="143957"/>
                  </a:lnTo>
                  <a:lnTo>
                    <a:pt x="5029450" y="131912"/>
                  </a:lnTo>
                  <a:lnTo>
                    <a:pt x="4984825" y="120401"/>
                  </a:lnTo>
                  <a:lnTo>
                    <a:pt x="4940135" y="109423"/>
                  </a:lnTo>
                  <a:lnTo>
                    <a:pt x="4895384" y="98977"/>
                  </a:lnTo>
                  <a:lnTo>
                    <a:pt x="4850578" y="89062"/>
                  </a:lnTo>
                  <a:lnTo>
                    <a:pt x="4805720" y="79677"/>
                  </a:lnTo>
                  <a:lnTo>
                    <a:pt x="4760814" y="70820"/>
                  </a:lnTo>
                  <a:lnTo>
                    <a:pt x="4715865" y="62491"/>
                  </a:lnTo>
                  <a:lnTo>
                    <a:pt x="4670877" y="54688"/>
                  </a:lnTo>
                  <a:lnTo>
                    <a:pt x="4625855" y="47410"/>
                  </a:lnTo>
                  <a:lnTo>
                    <a:pt x="4580802" y="40655"/>
                  </a:lnTo>
                  <a:lnTo>
                    <a:pt x="4535724" y="34424"/>
                  </a:lnTo>
                  <a:lnTo>
                    <a:pt x="4490624" y="28714"/>
                  </a:lnTo>
                  <a:lnTo>
                    <a:pt x="4445506" y="23524"/>
                  </a:lnTo>
                  <a:lnTo>
                    <a:pt x="4400376" y="18854"/>
                  </a:lnTo>
                  <a:lnTo>
                    <a:pt x="4355237" y="14702"/>
                  </a:lnTo>
                  <a:lnTo>
                    <a:pt x="4310093" y="11067"/>
                  </a:lnTo>
                  <a:lnTo>
                    <a:pt x="4264949" y="7948"/>
                  </a:lnTo>
                  <a:lnTo>
                    <a:pt x="4219809" y="5343"/>
                  </a:lnTo>
                  <a:lnTo>
                    <a:pt x="4174678" y="3252"/>
                  </a:lnTo>
                  <a:lnTo>
                    <a:pt x="4129560" y="1673"/>
                  </a:lnTo>
                  <a:lnTo>
                    <a:pt x="4084459" y="606"/>
                  </a:lnTo>
                  <a:lnTo>
                    <a:pt x="4039379" y="48"/>
                  </a:lnTo>
                  <a:lnTo>
                    <a:pt x="3994324" y="0"/>
                  </a:lnTo>
                  <a:lnTo>
                    <a:pt x="3949300" y="459"/>
                  </a:lnTo>
                  <a:lnTo>
                    <a:pt x="3904310" y="1424"/>
                  </a:lnTo>
                  <a:lnTo>
                    <a:pt x="3859359" y="2896"/>
                  </a:lnTo>
                  <a:lnTo>
                    <a:pt x="3814450" y="4871"/>
                  </a:lnTo>
                  <a:lnTo>
                    <a:pt x="3769589" y="7350"/>
                  </a:lnTo>
                  <a:lnTo>
                    <a:pt x="3724779" y="10331"/>
                  </a:lnTo>
                  <a:lnTo>
                    <a:pt x="3680026" y="13812"/>
                  </a:lnTo>
                  <a:lnTo>
                    <a:pt x="3635332" y="17793"/>
                  </a:lnTo>
                  <a:lnTo>
                    <a:pt x="3590702" y="22273"/>
                  </a:lnTo>
                  <a:lnTo>
                    <a:pt x="3546142" y="27250"/>
                  </a:lnTo>
                  <a:lnTo>
                    <a:pt x="3501654" y="32723"/>
                  </a:lnTo>
                  <a:lnTo>
                    <a:pt x="3457243" y="38692"/>
                  </a:lnTo>
                  <a:lnTo>
                    <a:pt x="3412915" y="45154"/>
                  </a:lnTo>
                  <a:lnTo>
                    <a:pt x="3368672" y="52109"/>
                  </a:lnTo>
                  <a:lnTo>
                    <a:pt x="3324519" y="59556"/>
                  </a:lnTo>
                  <a:lnTo>
                    <a:pt x="3280461" y="67493"/>
                  </a:lnTo>
                  <a:lnTo>
                    <a:pt x="3236502" y="75920"/>
                  </a:lnTo>
                  <a:lnTo>
                    <a:pt x="3192646" y="84834"/>
                  </a:lnTo>
                  <a:lnTo>
                    <a:pt x="3148897" y="94236"/>
                  </a:lnTo>
                  <a:lnTo>
                    <a:pt x="3105260" y="104123"/>
                  </a:lnTo>
                  <a:lnTo>
                    <a:pt x="3061739" y="114496"/>
                  </a:lnTo>
                  <a:lnTo>
                    <a:pt x="3018339" y="125351"/>
                  </a:lnTo>
                  <a:lnTo>
                    <a:pt x="2975063" y="136689"/>
                  </a:lnTo>
                  <a:lnTo>
                    <a:pt x="2931916" y="148509"/>
                  </a:lnTo>
                  <a:lnTo>
                    <a:pt x="2888902" y="160808"/>
                  </a:lnTo>
                  <a:lnTo>
                    <a:pt x="2846026" y="173586"/>
                  </a:lnTo>
                  <a:lnTo>
                    <a:pt x="2803292" y="186843"/>
                  </a:lnTo>
                  <a:lnTo>
                    <a:pt x="2760704" y="200575"/>
                  </a:lnTo>
                  <a:lnTo>
                    <a:pt x="2718266" y="214784"/>
                  </a:lnTo>
                  <a:lnTo>
                    <a:pt x="2675983" y="229466"/>
                  </a:lnTo>
                  <a:lnTo>
                    <a:pt x="2633859" y="244622"/>
                  </a:lnTo>
                  <a:lnTo>
                    <a:pt x="2591899" y="260250"/>
                  </a:lnTo>
                  <a:lnTo>
                    <a:pt x="2550106" y="276348"/>
                  </a:lnTo>
                  <a:lnTo>
                    <a:pt x="2508485" y="292917"/>
                  </a:lnTo>
                  <a:lnTo>
                    <a:pt x="2467041" y="309953"/>
                  </a:lnTo>
                  <a:lnTo>
                    <a:pt x="2425777" y="327458"/>
                  </a:lnTo>
                  <a:lnTo>
                    <a:pt x="2384698" y="345428"/>
                  </a:lnTo>
                  <a:lnTo>
                    <a:pt x="2343808" y="363864"/>
                  </a:lnTo>
                  <a:lnTo>
                    <a:pt x="2303112" y="382763"/>
                  </a:lnTo>
                  <a:lnTo>
                    <a:pt x="2262613" y="402126"/>
                  </a:lnTo>
                  <a:lnTo>
                    <a:pt x="2222317" y="421950"/>
                  </a:lnTo>
                  <a:lnTo>
                    <a:pt x="2182227" y="442234"/>
                  </a:lnTo>
                  <a:lnTo>
                    <a:pt x="2142347" y="462978"/>
                  </a:lnTo>
                  <a:lnTo>
                    <a:pt x="2102683" y="484180"/>
                  </a:lnTo>
                  <a:lnTo>
                    <a:pt x="2063238" y="505839"/>
                  </a:lnTo>
                  <a:lnTo>
                    <a:pt x="2024016" y="527954"/>
                  </a:lnTo>
                  <a:lnTo>
                    <a:pt x="1985023" y="550523"/>
                  </a:lnTo>
                  <a:lnTo>
                    <a:pt x="1946261" y="573547"/>
                  </a:lnTo>
                  <a:lnTo>
                    <a:pt x="1907737" y="597022"/>
                  </a:lnTo>
                  <a:lnTo>
                    <a:pt x="1869453" y="620949"/>
                  </a:lnTo>
                  <a:lnTo>
                    <a:pt x="1831414" y="645326"/>
                  </a:lnTo>
                  <a:lnTo>
                    <a:pt x="1793624" y="670152"/>
                  </a:lnTo>
                  <a:lnTo>
                    <a:pt x="1756089" y="695426"/>
                  </a:lnTo>
                  <a:lnTo>
                    <a:pt x="1718811" y="721146"/>
                  </a:lnTo>
                  <a:lnTo>
                    <a:pt x="1681795" y="747312"/>
                  </a:lnTo>
                  <a:lnTo>
                    <a:pt x="1645047" y="773922"/>
                  </a:lnTo>
                  <a:lnTo>
                    <a:pt x="1608569" y="800975"/>
                  </a:lnTo>
                  <a:lnTo>
                    <a:pt x="1572366" y="828471"/>
                  </a:lnTo>
                  <a:lnTo>
                    <a:pt x="1536443" y="856407"/>
                  </a:lnTo>
                  <a:lnTo>
                    <a:pt x="1500804" y="884783"/>
                  </a:lnTo>
                  <a:lnTo>
                    <a:pt x="1465453" y="913598"/>
                  </a:lnTo>
                  <a:lnTo>
                    <a:pt x="1430395" y="942850"/>
                  </a:lnTo>
                  <a:lnTo>
                    <a:pt x="1395633" y="972538"/>
                  </a:lnTo>
                  <a:lnTo>
                    <a:pt x="1361172" y="1002662"/>
                  </a:lnTo>
                  <a:lnTo>
                    <a:pt x="1327017" y="1033219"/>
                  </a:lnTo>
                  <a:lnTo>
                    <a:pt x="1293171" y="1064209"/>
                  </a:lnTo>
                  <a:lnTo>
                    <a:pt x="1259639" y="1095631"/>
                  </a:lnTo>
                  <a:lnTo>
                    <a:pt x="1226426" y="1127484"/>
                  </a:lnTo>
                  <a:lnTo>
                    <a:pt x="1193535" y="1159765"/>
                  </a:lnTo>
                  <a:lnTo>
                    <a:pt x="1160971" y="1192475"/>
                  </a:lnTo>
                  <a:lnTo>
                    <a:pt x="1128738" y="1225612"/>
                  </a:lnTo>
                  <a:lnTo>
                    <a:pt x="1096841" y="1259175"/>
                  </a:lnTo>
                  <a:lnTo>
                    <a:pt x="1065283" y="1293163"/>
                  </a:lnTo>
                  <a:lnTo>
                    <a:pt x="1034069" y="1327574"/>
                  </a:lnTo>
                  <a:lnTo>
                    <a:pt x="1003204" y="1362408"/>
                  </a:lnTo>
                  <a:lnTo>
                    <a:pt x="972692" y="1397663"/>
                  </a:lnTo>
                  <a:lnTo>
                    <a:pt x="942536" y="1433338"/>
                  </a:lnTo>
                  <a:lnTo>
                    <a:pt x="912742" y="1469432"/>
                  </a:lnTo>
                  <a:lnTo>
                    <a:pt x="883314" y="1505944"/>
                  </a:lnTo>
                  <a:lnTo>
                    <a:pt x="854255" y="1542872"/>
                  </a:lnTo>
                  <a:lnTo>
                    <a:pt x="825570" y="1580217"/>
                  </a:lnTo>
                  <a:lnTo>
                    <a:pt x="797265" y="1617975"/>
                  </a:lnTo>
                  <a:lnTo>
                    <a:pt x="769341" y="1656147"/>
                  </a:lnTo>
                  <a:lnTo>
                    <a:pt x="741805" y="1694730"/>
                  </a:lnTo>
                  <a:lnTo>
                    <a:pt x="714661" y="1733725"/>
                  </a:lnTo>
                  <a:lnTo>
                    <a:pt x="687912" y="1773130"/>
                  </a:lnTo>
                  <a:lnTo>
                    <a:pt x="661563" y="1812943"/>
                  </a:lnTo>
                  <a:lnTo>
                    <a:pt x="635618" y="1853163"/>
                  </a:lnTo>
                  <a:lnTo>
                    <a:pt x="610082" y="1893790"/>
                  </a:lnTo>
                  <a:lnTo>
                    <a:pt x="584959" y="1934822"/>
                  </a:lnTo>
                  <a:lnTo>
                    <a:pt x="560253" y="1976258"/>
                  </a:lnTo>
                  <a:lnTo>
                    <a:pt x="535969" y="2018096"/>
                  </a:lnTo>
                  <a:lnTo>
                    <a:pt x="512176" y="2060222"/>
                  </a:lnTo>
                  <a:lnTo>
                    <a:pt x="488939" y="2102513"/>
                  </a:lnTo>
                  <a:lnTo>
                    <a:pt x="466258" y="2144968"/>
                  </a:lnTo>
                  <a:lnTo>
                    <a:pt x="444131" y="2187580"/>
                  </a:lnTo>
                  <a:lnTo>
                    <a:pt x="422558" y="2230345"/>
                  </a:lnTo>
                  <a:lnTo>
                    <a:pt x="401537" y="2273260"/>
                  </a:lnTo>
                  <a:lnTo>
                    <a:pt x="381066" y="2316320"/>
                  </a:lnTo>
                  <a:lnTo>
                    <a:pt x="361146" y="2359521"/>
                  </a:lnTo>
                  <a:lnTo>
                    <a:pt x="341774" y="2402858"/>
                  </a:lnTo>
                  <a:lnTo>
                    <a:pt x="322950" y="2446327"/>
                  </a:lnTo>
                  <a:lnTo>
                    <a:pt x="304672" y="2489923"/>
                  </a:lnTo>
                  <a:lnTo>
                    <a:pt x="286939" y="2533643"/>
                  </a:lnTo>
                  <a:lnTo>
                    <a:pt x="269750" y="2577482"/>
                  </a:lnTo>
                  <a:lnTo>
                    <a:pt x="253105" y="2621435"/>
                  </a:lnTo>
                  <a:lnTo>
                    <a:pt x="237000" y="2665499"/>
                  </a:lnTo>
                  <a:lnTo>
                    <a:pt x="221437" y="2709669"/>
                  </a:lnTo>
                  <a:lnTo>
                    <a:pt x="206412" y="2753940"/>
                  </a:lnTo>
                  <a:lnTo>
                    <a:pt x="191926" y="2798309"/>
                  </a:lnTo>
                  <a:lnTo>
                    <a:pt x="177977" y="2842770"/>
                  </a:lnTo>
                  <a:lnTo>
                    <a:pt x="164564" y="2887320"/>
                  </a:lnTo>
                  <a:lnTo>
                    <a:pt x="151686" y="2931955"/>
                  </a:lnTo>
                  <a:lnTo>
                    <a:pt x="139341" y="2976669"/>
                  </a:lnTo>
                  <a:lnTo>
                    <a:pt x="127528" y="3021459"/>
                  </a:lnTo>
                  <a:lnTo>
                    <a:pt x="116247" y="3066320"/>
                  </a:lnTo>
                  <a:lnTo>
                    <a:pt x="105496" y="3111249"/>
                  </a:lnTo>
                  <a:lnTo>
                    <a:pt x="95273" y="3156240"/>
                  </a:lnTo>
                  <a:lnTo>
                    <a:pt x="85579" y="3201289"/>
                  </a:lnTo>
                  <a:lnTo>
                    <a:pt x="76411" y="3246392"/>
                  </a:lnTo>
                  <a:lnTo>
                    <a:pt x="67768" y="3291545"/>
                  </a:lnTo>
                  <a:lnTo>
                    <a:pt x="59650" y="3336743"/>
                  </a:lnTo>
                  <a:lnTo>
                    <a:pt x="52055" y="3381982"/>
                  </a:lnTo>
                  <a:lnTo>
                    <a:pt x="44982" y="3427258"/>
                  </a:lnTo>
                  <a:lnTo>
                    <a:pt x="38429" y="3472566"/>
                  </a:lnTo>
                  <a:lnTo>
                    <a:pt x="32397" y="3517902"/>
                  </a:lnTo>
                  <a:lnTo>
                    <a:pt x="26882" y="3563261"/>
                  </a:lnTo>
                  <a:lnTo>
                    <a:pt x="21885" y="3608640"/>
                  </a:lnTo>
                  <a:lnTo>
                    <a:pt x="17405" y="3654034"/>
                  </a:lnTo>
                  <a:lnTo>
                    <a:pt x="13439" y="3699438"/>
                  </a:lnTo>
                  <a:lnTo>
                    <a:pt x="9987" y="3744849"/>
                  </a:lnTo>
                  <a:lnTo>
                    <a:pt x="7047" y="3790262"/>
                  </a:lnTo>
                  <a:lnTo>
                    <a:pt x="4619" y="3835672"/>
                  </a:lnTo>
                  <a:lnTo>
                    <a:pt x="2702" y="3881076"/>
                  </a:lnTo>
                  <a:lnTo>
                    <a:pt x="1293" y="3926468"/>
                  </a:lnTo>
                  <a:lnTo>
                    <a:pt x="393" y="3971846"/>
                  </a:lnTo>
                  <a:lnTo>
                    <a:pt x="0" y="4017203"/>
                  </a:lnTo>
                  <a:lnTo>
                    <a:pt x="112" y="4062537"/>
                  </a:lnTo>
                  <a:lnTo>
                    <a:pt x="728" y="4107842"/>
                  </a:lnTo>
                  <a:lnTo>
                    <a:pt x="1848" y="4153114"/>
                  </a:lnTo>
                  <a:lnTo>
                    <a:pt x="3471" y="4198349"/>
                  </a:lnTo>
                  <a:lnTo>
                    <a:pt x="5594" y="4243543"/>
                  </a:lnTo>
                  <a:lnTo>
                    <a:pt x="8217" y="4288692"/>
                  </a:lnTo>
                  <a:lnTo>
                    <a:pt x="11339" y="4333790"/>
                  </a:lnTo>
                  <a:lnTo>
                    <a:pt x="14959" y="4378834"/>
                  </a:lnTo>
                  <a:lnTo>
                    <a:pt x="19075" y="4423819"/>
                  </a:lnTo>
                  <a:lnTo>
                    <a:pt x="23686" y="4468741"/>
                  </a:lnTo>
                  <a:lnTo>
                    <a:pt x="28791" y="4513596"/>
                  </a:lnTo>
                  <a:lnTo>
                    <a:pt x="34389" y="4558379"/>
                  </a:lnTo>
                  <a:lnTo>
                    <a:pt x="40479" y="4603086"/>
                  </a:lnTo>
                  <a:lnTo>
                    <a:pt x="47060" y="4647712"/>
                  </a:lnTo>
                  <a:lnTo>
                    <a:pt x="54130" y="4692254"/>
                  </a:lnTo>
                  <a:lnTo>
                    <a:pt x="61688" y="4736707"/>
                  </a:lnTo>
                  <a:lnTo>
                    <a:pt x="69733" y="4781066"/>
                  </a:lnTo>
                  <a:lnTo>
                    <a:pt x="78264" y="4825328"/>
                  </a:lnTo>
                  <a:lnTo>
                    <a:pt x="87281" y="4869488"/>
                  </a:lnTo>
                  <a:lnTo>
                    <a:pt x="96780" y="4913541"/>
                  </a:lnTo>
                  <a:lnTo>
                    <a:pt x="106762" y="4957484"/>
                  </a:lnTo>
                  <a:lnTo>
                    <a:pt x="117226" y="5001311"/>
                  </a:lnTo>
                  <a:lnTo>
                    <a:pt x="128170" y="5045020"/>
                  </a:lnTo>
                  <a:lnTo>
                    <a:pt x="139592" y="5088604"/>
                  </a:lnTo>
                  <a:lnTo>
                    <a:pt x="151493" y="5132061"/>
                  </a:lnTo>
                  <a:lnTo>
                    <a:pt x="163870" y="5175385"/>
                  </a:lnTo>
                  <a:lnTo>
                    <a:pt x="176722" y="5218572"/>
                  </a:lnTo>
                  <a:lnTo>
                    <a:pt x="190049" y="5261618"/>
                  </a:lnTo>
                  <a:lnTo>
                    <a:pt x="203849" y="5304519"/>
                  </a:lnTo>
                  <a:lnTo>
                    <a:pt x="218122" y="5347271"/>
                  </a:lnTo>
                  <a:lnTo>
                    <a:pt x="232865" y="5389868"/>
                  </a:lnTo>
                  <a:lnTo>
                    <a:pt x="248077" y="5432307"/>
                  </a:lnTo>
                  <a:lnTo>
                    <a:pt x="263758" y="5474583"/>
                  </a:lnTo>
                  <a:lnTo>
                    <a:pt x="279907" y="5516692"/>
                  </a:lnTo>
                  <a:lnTo>
                    <a:pt x="296522" y="5558630"/>
                  </a:lnTo>
                  <a:lnTo>
                    <a:pt x="313602" y="5600392"/>
                  </a:lnTo>
                  <a:lnTo>
                    <a:pt x="331146" y="5641974"/>
                  </a:lnTo>
                  <a:lnTo>
                    <a:pt x="349152" y="5683371"/>
                  </a:lnTo>
                  <a:lnTo>
                    <a:pt x="367620" y="5724580"/>
                  </a:lnTo>
                  <a:lnTo>
                    <a:pt x="386549" y="5765596"/>
                  </a:lnTo>
                  <a:lnTo>
                    <a:pt x="405936" y="5806414"/>
                  </a:lnTo>
                  <a:lnTo>
                    <a:pt x="425782" y="5847031"/>
                  </a:lnTo>
                  <a:lnTo>
                    <a:pt x="433172" y="5861740"/>
                  </a:lnTo>
                </a:path>
                <a:path w="6629400" h="5862320">
                  <a:moveTo>
                    <a:pt x="6628885" y="973206"/>
                  </a:moveTo>
                  <a:lnTo>
                    <a:pt x="6574728" y="927523"/>
                  </a:lnTo>
                  <a:lnTo>
                    <a:pt x="6538336" y="897782"/>
                  </a:lnTo>
                  <a:lnTo>
                    <a:pt x="6501530" y="868411"/>
                  </a:lnTo>
                  <a:lnTo>
                    <a:pt x="6464313" y="839415"/>
                  </a:lnTo>
                  <a:lnTo>
                    <a:pt x="6426686" y="810799"/>
                  </a:lnTo>
                  <a:lnTo>
                    <a:pt x="6388649" y="782566"/>
                  </a:lnTo>
                  <a:lnTo>
                    <a:pt x="6350204" y="754722"/>
                  </a:lnTo>
                  <a:lnTo>
                    <a:pt x="6311352" y="727269"/>
                  </a:lnTo>
                  <a:lnTo>
                    <a:pt x="6272094" y="700214"/>
                  </a:lnTo>
                  <a:lnTo>
                    <a:pt x="6232432" y="673559"/>
                  </a:lnTo>
                  <a:lnTo>
                    <a:pt x="6192366" y="647310"/>
                  </a:lnTo>
                  <a:lnTo>
                    <a:pt x="6151898" y="621471"/>
                  </a:lnTo>
                  <a:lnTo>
                    <a:pt x="6111028" y="596045"/>
                  </a:lnTo>
                  <a:lnTo>
                    <a:pt x="6069759" y="571038"/>
                  </a:lnTo>
                  <a:lnTo>
                    <a:pt x="6028090" y="546454"/>
                  </a:lnTo>
                </a:path>
              </a:pathLst>
            </a:custGeom>
            <a:ln w="38100">
              <a:solidFill>
                <a:schemeClr val="bg2"/>
              </a:solidFill>
            </a:ln>
          </p:spPr>
          <p:txBody>
            <a:bodyPr wrap="square" lIns="0" tIns="0" rIns="0" bIns="0" rtlCol="0"/>
            <a:lstStyle/>
            <a:p>
              <a:endParaRPr/>
            </a:p>
          </p:txBody>
        </p:sp>
      </p:grpSp>
      <p:pic>
        <p:nvPicPr>
          <p:cNvPr id="10" name="Grafik 9"/>
          <p:cNvPicPr>
            <a:picLocks noChangeAspect="1"/>
          </p:cNvPicPr>
          <p:nvPr userDrawn="1"/>
        </p:nvPicPr>
        <p:blipFill rotWithShape="1">
          <a:blip r:embed="rId3" cstate="print">
            <a:extLst>
              <a:ext uri="{28A0092B-C50C-407E-A947-70E740481C1C}">
                <a14:useLocalDpi xmlns:a14="http://schemas.microsoft.com/office/drawing/2010/main" val="0"/>
              </a:ext>
            </a:extLst>
          </a:blip>
          <a:srcRect t="26148"/>
          <a:stretch/>
        </p:blipFill>
        <p:spPr>
          <a:xfrm>
            <a:off x="9096210" y="372534"/>
            <a:ext cx="2519528" cy="423711"/>
          </a:xfrm>
          <a:prstGeom prst="rect">
            <a:avLst/>
          </a:prstGeom>
        </p:spPr>
      </p:pic>
    </p:spTree>
    <p:extLst>
      <p:ext uri="{BB962C8B-B14F-4D97-AF65-F5344CB8AC3E}">
        <p14:creationId xmlns:p14="http://schemas.microsoft.com/office/powerpoint/2010/main" val="3173176957"/>
      </p:ext>
    </p:extLst>
  </p:cSld>
  <p:clrMap bg1="lt1" tx1="dk1" bg2="lt2" tx2="dk2" accent1="accent1" accent2="accent2" accent3="accent3" accent4="accent4" accent5="accent5" accent6="accent6" hlink="hlink" folHlink="folHlink"/>
  <p:sldLayoutIdLst>
    <p:sldLayoutId id="2147483677" r:id="rId1"/>
  </p:sldLayoutIdLst>
  <p:hf hdr="0"/>
  <p:txStyles>
    <p:titleStyle>
      <a:lvl1pPr algn="l" defTabSz="914400" rtl="0" eaLnBrk="1" latinLnBrk="0" hangingPunct="1">
        <a:lnSpc>
          <a:spcPct val="90000"/>
        </a:lnSpc>
        <a:spcBef>
          <a:spcPct val="0"/>
        </a:spcBef>
        <a:buNone/>
        <a:defRPr sz="2200" b="1" i="0" kern="1200" cap="all" baseline="0">
          <a:solidFill>
            <a:schemeClr val="bg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2" userDrawn="1">
          <p15:clr>
            <a:srgbClr val="F26B43"/>
          </p15:clr>
        </p15:guide>
        <p15:guide id="2" orient="horz" pos="3974" userDrawn="1">
          <p15:clr>
            <a:srgbClr val="F26B43"/>
          </p15:clr>
        </p15:guide>
        <p15:guide id="3" orient="horz" pos="618" userDrawn="1">
          <p15:clr>
            <a:srgbClr val="F26B43"/>
          </p15:clr>
        </p15:guide>
        <p15:guide id="4" pos="363" userDrawn="1">
          <p15:clr>
            <a:srgbClr val="F26B43"/>
          </p15:clr>
        </p15:guide>
        <p15:guide id="5" pos="7317" userDrawn="1">
          <p15:clr>
            <a:srgbClr val="F26B43"/>
          </p15:clr>
        </p15:guide>
        <p15:guide id="6" orient="horz" pos="913" userDrawn="1">
          <p15:clr>
            <a:srgbClr val="F26B43"/>
          </p15:clr>
        </p15:guide>
        <p15:guide id="7" pos="5201" userDrawn="1">
          <p15:clr>
            <a:srgbClr val="F26B43"/>
          </p15:clr>
        </p15:guide>
        <p15:guide id="8" orient="horz" pos="4088" userDrawn="1">
          <p15:clr>
            <a:srgbClr val="F26B43"/>
          </p15:clr>
        </p15:guide>
        <p15:guide id="9" pos="6229"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575733" y="6491818"/>
            <a:ext cx="2640000" cy="180000"/>
          </a:xfrm>
          <a:prstGeom prst="rect">
            <a:avLst/>
          </a:prstGeom>
        </p:spPr>
        <p:txBody>
          <a:bodyPr vert="horz" lIns="0" tIns="0" rIns="0" bIns="0" rtlCol="0" anchor="t" anchorCtr="0"/>
          <a:lstStyle>
            <a:lvl1pPr algn="l">
              <a:defRPr sz="1200">
                <a:solidFill>
                  <a:schemeClr val="tx1">
                    <a:tint val="75000"/>
                  </a:schemeClr>
                </a:solidFill>
              </a:defRPr>
            </a:lvl1pPr>
          </a:lstStyle>
          <a:p>
            <a:r>
              <a:rPr lang="de-DE"/>
              <a:t>06th of October 2025</a:t>
            </a:r>
            <a:endParaRPr lang="de-DE" dirty="0"/>
          </a:p>
        </p:txBody>
      </p:sp>
      <p:sp>
        <p:nvSpPr>
          <p:cNvPr id="5" name="Footer Placeholder 4"/>
          <p:cNvSpPr>
            <a:spLocks noGrp="1"/>
          </p:cNvSpPr>
          <p:nvPr>
            <p:ph type="ftr" sz="quarter" idx="3"/>
          </p:nvPr>
        </p:nvSpPr>
        <p:spPr>
          <a:xfrm>
            <a:off x="4181211" y="6493406"/>
            <a:ext cx="5712000" cy="180000"/>
          </a:xfrm>
          <a:prstGeom prst="rect">
            <a:avLst/>
          </a:prstGeom>
        </p:spPr>
        <p:txBody>
          <a:bodyPr vert="horz" lIns="0" tIns="0" rIns="0" bIns="0" rtlCol="0" anchor="t" anchorCtr="0"/>
          <a:lstStyle>
            <a:lvl1pPr algn="ctr">
              <a:defRPr sz="1200">
                <a:solidFill>
                  <a:schemeClr val="tx1">
                    <a:tint val="75000"/>
                  </a:schemeClr>
                </a:solidFill>
              </a:defRPr>
            </a:lvl1pPr>
          </a:lstStyle>
          <a:p>
            <a:r>
              <a:rPr lang="de-DE"/>
              <a:t>Thomas Flisgen</a:t>
            </a:r>
            <a:endParaRPr lang="de-DE" dirty="0"/>
          </a:p>
        </p:txBody>
      </p:sp>
      <p:sp>
        <p:nvSpPr>
          <p:cNvPr id="6" name="Slide Number Placeholder 5"/>
          <p:cNvSpPr>
            <a:spLocks noGrp="1"/>
          </p:cNvSpPr>
          <p:nvPr>
            <p:ph type="sldNum" sz="quarter" idx="4"/>
          </p:nvPr>
        </p:nvSpPr>
        <p:spPr>
          <a:xfrm>
            <a:off x="10858688" y="6491817"/>
            <a:ext cx="757579" cy="180000"/>
          </a:xfrm>
          <a:prstGeom prst="rect">
            <a:avLst/>
          </a:prstGeom>
        </p:spPr>
        <p:txBody>
          <a:bodyPr vert="horz" lIns="0" tIns="0" rIns="0" bIns="0" rtlCol="0" anchor="t" anchorCtr="0"/>
          <a:lstStyle>
            <a:lvl1pPr algn="r">
              <a:defRPr sz="1200">
                <a:solidFill>
                  <a:schemeClr val="tx1">
                    <a:tint val="75000"/>
                  </a:schemeClr>
                </a:solidFill>
              </a:defRPr>
            </a:lvl1pPr>
          </a:lstStyle>
          <a:p>
            <a:fld id="{D3A9EDD9-2578-4372-8132-10947A418667}" type="slidenum">
              <a:rPr lang="de-DE" smtClean="0"/>
              <a:pPr/>
              <a:t>‹Nr.›</a:t>
            </a:fld>
            <a:endParaRPr lang="de-DE" dirty="0"/>
          </a:p>
        </p:txBody>
      </p:sp>
      <p:pic>
        <p:nvPicPr>
          <p:cNvPr id="9" name="Grafik 8"/>
          <p:cNvPicPr>
            <a:picLocks noChangeAspect="1"/>
          </p:cNvPicPr>
          <p:nvPr userDrawn="1"/>
        </p:nvPicPr>
        <p:blipFill rotWithShape="1">
          <a:blip r:embed="rId9" cstate="print">
            <a:extLst>
              <a:ext uri="{28A0092B-C50C-407E-A947-70E740481C1C}">
                <a14:useLocalDpi xmlns:a14="http://schemas.microsoft.com/office/drawing/2010/main" val="0"/>
              </a:ext>
            </a:extLst>
          </a:blip>
          <a:srcRect t="26148"/>
          <a:stretch/>
        </p:blipFill>
        <p:spPr>
          <a:xfrm>
            <a:off x="9096210" y="372534"/>
            <a:ext cx="2519528" cy="423711"/>
          </a:xfrm>
          <a:prstGeom prst="rect">
            <a:avLst/>
          </a:prstGeom>
        </p:spPr>
      </p:pic>
    </p:spTree>
    <p:extLst>
      <p:ext uri="{BB962C8B-B14F-4D97-AF65-F5344CB8AC3E}">
        <p14:creationId xmlns:p14="http://schemas.microsoft.com/office/powerpoint/2010/main" val="1272761185"/>
      </p:ext>
    </p:extLst>
  </p:cSld>
  <p:clrMap bg1="lt1" tx1="dk1" bg2="lt2" tx2="dk2" accent1="accent1" accent2="accent2" accent3="accent3" accent4="accent4" accent5="accent5" accent6="accent6" hlink="hlink" folHlink="folHlink"/>
  <p:sldLayoutIdLst>
    <p:sldLayoutId id="2147483661" r:id="rId1"/>
    <p:sldLayoutId id="2147483668" r:id="rId2"/>
    <p:sldLayoutId id="2147483669" r:id="rId3"/>
    <p:sldLayoutId id="2147483670" r:id="rId4"/>
    <p:sldLayoutId id="2147483715" r:id="rId5"/>
    <p:sldLayoutId id="2147483672" r:id="rId6"/>
    <p:sldLayoutId id="2147483671" r:id="rId7"/>
  </p:sldLayoutIdLst>
  <p:hf hdr="0"/>
  <p:txStyles>
    <p:titleStyle>
      <a:lvl1pPr algn="l" defTabSz="914400" rtl="0" eaLnBrk="1" latinLnBrk="0" hangingPunct="1">
        <a:lnSpc>
          <a:spcPct val="90000"/>
        </a:lnSpc>
        <a:spcBef>
          <a:spcPct val="0"/>
        </a:spcBef>
        <a:buNone/>
        <a:defRPr sz="2200" b="1" i="0" kern="1200" cap="all" baseline="0">
          <a:solidFill>
            <a:schemeClr val="bg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2" userDrawn="1">
          <p15:clr>
            <a:srgbClr val="F26B43"/>
          </p15:clr>
        </p15:guide>
        <p15:guide id="2" orient="horz" pos="3974" userDrawn="1">
          <p15:clr>
            <a:srgbClr val="F26B43"/>
          </p15:clr>
        </p15:guide>
        <p15:guide id="3" orient="horz" pos="618" userDrawn="1">
          <p15:clr>
            <a:srgbClr val="F26B43"/>
          </p15:clr>
        </p15:guide>
        <p15:guide id="4" pos="363" userDrawn="1">
          <p15:clr>
            <a:srgbClr val="F26B43"/>
          </p15:clr>
        </p15:guide>
        <p15:guide id="5" pos="7317" userDrawn="1">
          <p15:clr>
            <a:srgbClr val="F26B43"/>
          </p15:clr>
        </p15:guide>
        <p15:guide id="6" orient="horz" pos="913" userDrawn="1">
          <p15:clr>
            <a:srgbClr val="F26B43"/>
          </p15:clr>
        </p15:guide>
        <p15:guide id="7" pos="5201" userDrawn="1">
          <p15:clr>
            <a:srgbClr val="F26B43"/>
          </p15:clr>
        </p15:guide>
        <p15:guide id="8" orient="horz" pos="4088" userDrawn="1">
          <p15:clr>
            <a:srgbClr val="F26B43"/>
          </p15:clr>
        </p15:guide>
        <p15:guide id="9" pos="6229" userDrawn="1">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575733" y="6491818"/>
            <a:ext cx="2640000" cy="180000"/>
          </a:xfrm>
          <a:prstGeom prst="rect">
            <a:avLst/>
          </a:prstGeom>
        </p:spPr>
        <p:txBody>
          <a:bodyPr vert="horz" lIns="0" tIns="0" rIns="0" bIns="0" rtlCol="0" anchor="t" anchorCtr="0"/>
          <a:lstStyle>
            <a:lvl1pPr algn="l">
              <a:defRPr sz="1200">
                <a:solidFill>
                  <a:schemeClr val="tx1">
                    <a:tint val="75000"/>
                  </a:schemeClr>
                </a:solidFill>
              </a:defRPr>
            </a:lvl1pPr>
          </a:lstStyle>
          <a:p>
            <a:r>
              <a:rPr lang="de-DE"/>
              <a:t>06th of October 2025</a:t>
            </a:r>
            <a:endParaRPr lang="de-DE" dirty="0"/>
          </a:p>
        </p:txBody>
      </p:sp>
      <p:sp>
        <p:nvSpPr>
          <p:cNvPr id="5" name="Footer Placeholder 4"/>
          <p:cNvSpPr>
            <a:spLocks noGrp="1"/>
          </p:cNvSpPr>
          <p:nvPr>
            <p:ph type="ftr" sz="quarter" idx="3"/>
          </p:nvPr>
        </p:nvSpPr>
        <p:spPr>
          <a:xfrm>
            <a:off x="4181211" y="6493406"/>
            <a:ext cx="5712000" cy="180000"/>
          </a:xfrm>
          <a:prstGeom prst="rect">
            <a:avLst/>
          </a:prstGeom>
        </p:spPr>
        <p:txBody>
          <a:bodyPr vert="horz" lIns="0" tIns="0" rIns="0" bIns="0" rtlCol="0" anchor="t" anchorCtr="0"/>
          <a:lstStyle>
            <a:lvl1pPr algn="ctr">
              <a:defRPr sz="1200">
                <a:solidFill>
                  <a:schemeClr val="tx1">
                    <a:tint val="75000"/>
                  </a:schemeClr>
                </a:solidFill>
              </a:defRPr>
            </a:lvl1pPr>
          </a:lstStyle>
          <a:p>
            <a:r>
              <a:rPr lang="de-DE"/>
              <a:t>Thomas Flisgen</a:t>
            </a:r>
            <a:endParaRPr lang="de-DE" dirty="0"/>
          </a:p>
        </p:txBody>
      </p:sp>
      <p:sp>
        <p:nvSpPr>
          <p:cNvPr id="6" name="Slide Number Placeholder 5"/>
          <p:cNvSpPr>
            <a:spLocks noGrp="1"/>
          </p:cNvSpPr>
          <p:nvPr>
            <p:ph type="sldNum" sz="quarter" idx="4"/>
          </p:nvPr>
        </p:nvSpPr>
        <p:spPr>
          <a:xfrm>
            <a:off x="10858688" y="6491817"/>
            <a:ext cx="757579" cy="180000"/>
          </a:xfrm>
          <a:prstGeom prst="rect">
            <a:avLst/>
          </a:prstGeom>
        </p:spPr>
        <p:txBody>
          <a:bodyPr vert="horz" lIns="0" tIns="0" rIns="0" bIns="0" rtlCol="0" anchor="t" anchorCtr="0"/>
          <a:lstStyle>
            <a:lvl1pPr algn="r">
              <a:defRPr sz="1200">
                <a:solidFill>
                  <a:schemeClr val="tx1">
                    <a:tint val="75000"/>
                  </a:schemeClr>
                </a:solidFill>
              </a:defRPr>
            </a:lvl1pPr>
          </a:lstStyle>
          <a:p>
            <a:fld id="{D3A9EDD9-2578-4372-8132-10947A418667}" type="slidenum">
              <a:rPr lang="de-DE" smtClean="0"/>
              <a:pPr/>
              <a:t>‹Nr.›</a:t>
            </a:fld>
            <a:endParaRPr lang="de-DE" dirty="0"/>
          </a:p>
        </p:txBody>
      </p:sp>
      <p:pic>
        <p:nvPicPr>
          <p:cNvPr id="7" name="Grafik 6"/>
          <p:cNvPicPr>
            <a:picLocks noChangeAspect="1"/>
          </p:cNvPicPr>
          <p:nvPr userDrawn="1"/>
        </p:nvPicPr>
        <p:blipFill rotWithShape="1">
          <a:blip r:embed="rId9" cstate="print">
            <a:extLst>
              <a:ext uri="{28A0092B-C50C-407E-A947-70E740481C1C}">
                <a14:useLocalDpi xmlns:a14="http://schemas.microsoft.com/office/drawing/2010/main" val="0"/>
              </a:ext>
            </a:extLst>
          </a:blip>
          <a:srcRect t="26148"/>
          <a:stretch/>
        </p:blipFill>
        <p:spPr>
          <a:xfrm>
            <a:off x="9096210" y="372534"/>
            <a:ext cx="2519528" cy="423711"/>
          </a:xfrm>
          <a:prstGeom prst="rect">
            <a:avLst/>
          </a:prstGeom>
        </p:spPr>
      </p:pic>
    </p:spTree>
    <p:extLst>
      <p:ext uri="{BB962C8B-B14F-4D97-AF65-F5344CB8AC3E}">
        <p14:creationId xmlns:p14="http://schemas.microsoft.com/office/powerpoint/2010/main" val="2560228201"/>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714" r:id="rId5"/>
    <p:sldLayoutId id="2147483699" r:id="rId6"/>
    <p:sldLayoutId id="2147483700" r:id="rId7"/>
  </p:sldLayoutIdLst>
  <p:hf hdr="0"/>
  <p:txStyles>
    <p:titleStyle>
      <a:lvl1pPr algn="l" defTabSz="914400" rtl="0" eaLnBrk="1" latinLnBrk="0" hangingPunct="1">
        <a:lnSpc>
          <a:spcPct val="90000"/>
        </a:lnSpc>
        <a:spcBef>
          <a:spcPct val="0"/>
        </a:spcBef>
        <a:buNone/>
        <a:defRPr sz="2200" b="1" i="0" kern="1200" cap="all" baseline="0">
          <a:solidFill>
            <a:schemeClr val="bg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2" userDrawn="1">
          <p15:clr>
            <a:srgbClr val="F26B43"/>
          </p15:clr>
        </p15:guide>
        <p15:guide id="2" orient="horz" pos="3974" userDrawn="1">
          <p15:clr>
            <a:srgbClr val="F26B43"/>
          </p15:clr>
        </p15:guide>
        <p15:guide id="3" orient="horz" pos="618" userDrawn="1">
          <p15:clr>
            <a:srgbClr val="F26B43"/>
          </p15:clr>
        </p15:guide>
        <p15:guide id="4" pos="363" userDrawn="1">
          <p15:clr>
            <a:srgbClr val="F26B43"/>
          </p15:clr>
        </p15:guide>
        <p15:guide id="5" pos="7317" userDrawn="1">
          <p15:clr>
            <a:srgbClr val="F26B43"/>
          </p15:clr>
        </p15:guide>
        <p15:guide id="6" orient="horz" pos="913" userDrawn="1">
          <p15:clr>
            <a:srgbClr val="F26B43"/>
          </p15:clr>
        </p15:guide>
        <p15:guide id="7" pos="5201" userDrawn="1">
          <p15:clr>
            <a:srgbClr val="F26B43"/>
          </p15:clr>
        </p15:guide>
        <p15:guide id="8" orient="horz" pos="4088" userDrawn="1">
          <p15:clr>
            <a:srgbClr val="F26B43"/>
          </p15:clr>
        </p15:guide>
        <p15:guide id="9" pos="6229" userDrawn="1">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Grafik 8"/>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0793790" y="5690695"/>
            <a:ext cx="885600" cy="885600"/>
          </a:xfrm>
          <a:prstGeom prst="rect">
            <a:avLst/>
          </a:prstGeom>
        </p:spPr>
      </p:pic>
      <p:sp>
        <p:nvSpPr>
          <p:cNvPr id="10" name="Titel 5"/>
          <p:cNvSpPr txBox="1">
            <a:spLocks/>
          </p:cNvSpPr>
          <p:nvPr userDrawn="1"/>
        </p:nvSpPr>
        <p:spPr>
          <a:xfrm>
            <a:off x="452074" y="6205616"/>
            <a:ext cx="5060977" cy="395149"/>
          </a:xfrm>
          <a:prstGeom prst="rect">
            <a:avLst/>
          </a:prstGeom>
        </p:spPr>
        <p:txBody>
          <a:bodyPr/>
          <a:lstStyle>
            <a:lvl1pPr algn="l" defTabSz="914400" rtl="0" eaLnBrk="1" latinLnBrk="0" hangingPunct="1">
              <a:lnSpc>
                <a:spcPct val="90000"/>
              </a:lnSpc>
              <a:spcBef>
                <a:spcPct val="0"/>
              </a:spcBef>
              <a:buNone/>
              <a:defRPr sz="2200" b="1" i="0" kern="1200" cap="all" baseline="0">
                <a:solidFill>
                  <a:schemeClr val="tx2"/>
                </a:solidFill>
                <a:latin typeface="+mj-lt"/>
                <a:ea typeface="+mj-ea"/>
                <a:cs typeface="+mj-cs"/>
              </a:defRPr>
            </a:lvl1pPr>
          </a:lstStyle>
          <a:p>
            <a:r>
              <a:rPr lang="de-DE" sz="2200" cap="none" dirty="0">
                <a:solidFill>
                  <a:schemeClr val="tx1"/>
                </a:solidFill>
              </a:rPr>
              <a:t>www.b-tu.de/en</a:t>
            </a:r>
          </a:p>
        </p:txBody>
      </p:sp>
      <p:pic>
        <p:nvPicPr>
          <p:cNvPr id="7" name="Grafik 6"/>
          <p:cNvPicPr>
            <a:picLocks noChangeAspect="1"/>
          </p:cNvPicPr>
          <p:nvPr userDrawn="1"/>
        </p:nvPicPr>
        <p:blipFill rotWithShape="1">
          <a:blip r:embed="rId4" cstate="print">
            <a:extLst>
              <a:ext uri="{28A0092B-C50C-407E-A947-70E740481C1C}">
                <a14:useLocalDpi xmlns:a14="http://schemas.microsoft.com/office/drawing/2010/main" val="0"/>
              </a:ext>
            </a:extLst>
          </a:blip>
          <a:srcRect t="26148"/>
          <a:stretch/>
        </p:blipFill>
        <p:spPr>
          <a:xfrm>
            <a:off x="9096210" y="372534"/>
            <a:ext cx="2519528" cy="423711"/>
          </a:xfrm>
          <a:prstGeom prst="rect">
            <a:avLst/>
          </a:prstGeom>
        </p:spPr>
      </p:pic>
      <p:pic>
        <p:nvPicPr>
          <p:cNvPr id="8" name="Grafik 7">
            <a:extLst>
              <a:ext uri="{FF2B5EF4-FFF2-40B4-BE49-F238E27FC236}">
                <a16:creationId xmlns:a16="http://schemas.microsoft.com/office/drawing/2014/main" id="{7B9015C4-F819-4E44-A286-96BD0D437457}"/>
              </a:ext>
            </a:extLst>
          </p:cNvPr>
          <p:cNvPicPr>
            <a:picLocks noChangeAspect="1"/>
          </p:cNvPicPr>
          <p:nvPr userDrawn="1"/>
        </p:nvPicPr>
        <p:blipFill>
          <a:blip r:embed="rId5" cstate="print">
            <a:extLst>
              <a:ext uri="{28A0092B-C50C-407E-A947-70E740481C1C}">
                <a14:useLocalDpi xmlns:a14="http://schemas.microsoft.com/office/drawing/2010/main" val="0"/>
              </a:ext>
            </a:extLst>
          </a:blip>
          <a:srcRect/>
          <a:stretch/>
        </p:blipFill>
        <p:spPr>
          <a:xfrm>
            <a:off x="576263" y="368300"/>
            <a:ext cx="1925819" cy="396875"/>
          </a:xfrm>
          <a:prstGeom prst="rect">
            <a:avLst/>
          </a:prstGeom>
        </p:spPr>
      </p:pic>
    </p:spTree>
    <p:extLst>
      <p:ext uri="{BB962C8B-B14F-4D97-AF65-F5344CB8AC3E}">
        <p14:creationId xmlns:p14="http://schemas.microsoft.com/office/powerpoint/2010/main" val="2621534473"/>
      </p:ext>
    </p:extLst>
  </p:cSld>
  <p:clrMap bg1="lt1" tx1="dk1" bg2="lt2" tx2="dk2" accent1="accent1" accent2="accent2" accent3="accent3" accent4="accent4" accent5="accent5" accent6="accent6" hlink="hlink" folHlink="folHlink"/>
  <p:sldLayoutIdLst>
    <p:sldLayoutId id="2147483680" r:id="rId1"/>
  </p:sldLayoutIdLst>
  <p:hf hdr="0"/>
  <p:txStyles>
    <p:titleStyle>
      <a:lvl1pPr algn="l" defTabSz="914400" rtl="0" eaLnBrk="1" latinLnBrk="0" hangingPunct="1">
        <a:lnSpc>
          <a:spcPct val="90000"/>
        </a:lnSpc>
        <a:spcBef>
          <a:spcPct val="0"/>
        </a:spcBef>
        <a:buNone/>
        <a:defRPr sz="2200" b="1" i="0" kern="1200" cap="all" baseline="0">
          <a:solidFill>
            <a:schemeClr val="bg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2" userDrawn="1">
          <p15:clr>
            <a:srgbClr val="F26B43"/>
          </p15:clr>
        </p15:guide>
        <p15:guide id="2" orient="horz" pos="3974" userDrawn="1">
          <p15:clr>
            <a:srgbClr val="F26B43"/>
          </p15:clr>
        </p15:guide>
        <p15:guide id="3" orient="horz" pos="618" userDrawn="1">
          <p15:clr>
            <a:srgbClr val="F26B43"/>
          </p15:clr>
        </p15:guide>
        <p15:guide id="4" pos="363" userDrawn="1">
          <p15:clr>
            <a:srgbClr val="F26B43"/>
          </p15:clr>
        </p15:guide>
        <p15:guide id="5" pos="7317" userDrawn="1">
          <p15:clr>
            <a:srgbClr val="F26B43"/>
          </p15:clr>
        </p15:guide>
        <p15:guide id="6" orient="horz" pos="913" userDrawn="1">
          <p15:clr>
            <a:srgbClr val="F26B43"/>
          </p15:clr>
        </p15:guide>
        <p15:guide id="7" pos="5201" userDrawn="1">
          <p15:clr>
            <a:srgbClr val="F26B43"/>
          </p15:clr>
        </p15:guide>
        <p15:guide id="8" orient="horz" pos="4088" userDrawn="1">
          <p15:clr>
            <a:srgbClr val="F26B43"/>
          </p15:clr>
        </p15:guide>
        <p15:guide id="9" pos="622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a:t>06th of October 2025</a:t>
            </a:r>
            <a:endParaRPr lang="en-GB" dirty="0"/>
          </a:p>
        </p:txBody>
      </p:sp>
      <p:sp>
        <p:nvSpPr>
          <p:cNvPr id="3" name="Textplatzhalter 2"/>
          <p:cNvSpPr>
            <a:spLocks noGrp="1"/>
          </p:cNvSpPr>
          <p:nvPr>
            <p:ph type="body" sz="quarter" idx="11"/>
          </p:nvPr>
        </p:nvSpPr>
        <p:spPr/>
        <p:txBody>
          <a:bodyPr/>
          <a:lstStyle/>
          <a:p>
            <a:r>
              <a:rPr lang="en-GB" sz="2800" dirty="0"/>
              <a:t>Wrap Up – WG 2 </a:t>
            </a:r>
            <a:r>
              <a:rPr lang="en-US" sz="2800" dirty="0"/>
              <a:t>Numerical Simulations for SRF Cavities</a:t>
            </a:r>
            <a:endParaRPr lang="en-GB" sz="2800" dirty="0"/>
          </a:p>
        </p:txBody>
      </p:sp>
      <p:sp>
        <p:nvSpPr>
          <p:cNvPr id="4" name="Textplatzhalter 3"/>
          <p:cNvSpPr>
            <a:spLocks noGrp="1"/>
          </p:cNvSpPr>
          <p:nvPr>
            <p:ph type="body" sz="quarter" idx="12"/>
          </p:nvPr>
        </p:nvSpPr>
        <p:spPr/>
        <p:txBody>
          <a:bodyPr/>
          <a:lstStyle/>
          <a:p>
            <a:r>
              <a:rPr lang="en-GB" dirty="0"/>
              <a:t>Thomas Flisgen</a:t>
            </a:r>
          </a:p>
          <a:p>
            <a:r>
              <a:rPr lang="en-US" dirty="0"/>
              <a:t>Workshop on Higher Order Modes in Superconducting Cavities (HOMSC25)</a:t>
            </a:r>
          </a:p>
          <a:p>
            <a:r>
              <a:rPr lang="en-US" dirty="0"/>
              <a:t>06 - 08 October 2025</a:t>
            </a:r>
          </a:p>
          <a:p>
            <a:r>
              <a:rPr lang="en-US" dirty="0"/>
              <a:t>DESY, Hamburg, Germany</a:t>
            </a:r>
            <a:endParaRPr lang="en-GB" dirty="0"/>
          </a:p>
        </p:txBody>
      </p:sp>
    </p:spTree>
    <p:extLst>
      <p:ext uri="{BB962C8B-B14F-4D97-AF65-F5344CB8AC3E}">
        <p14:creationId xmlns:p14="http://schemas.microsoft.com/office/powerpoint/2010/main" val="746634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7ED14B91-8EC8-1F43-AF03-68F53E9DD201}"/>
              </a:ext>
            </a:extLst>
          </p:cNvPr>
          <p:cNvSpPr>
            <a:spLocks noGrp="1"/>
          </p:cNvSpPr>
          <p:nvPr>
            <p:ph type="dt" sz="half" idx="10"/>
          </p:nvPr>
        </p:nvSpPr>
        <p:spPr/>
        <p:txBody>
          <a:bodyPr/>
          <a:lstStyle/>
          <a:p>
            <a:r>
              <a:rPr lang="de-DE"/>
              <a:t>06th of October 2025</a:t>
            </a:r>
            <a:endParaRPr lang="de-DE" dirty="0"/>
          </a:p>
        </p:txBody>
      </p:sp>
      <p:sp>
        <p:nvSpPr>
          <p:cNvPr id="3" name="Fußzeilenplatzhalter 2">
            <a:extLst>
              <a:ext uri="{FF2B5EF4-FFF2-40B4-BE49-F238E27FC236}">
                <a16:creationId xmlns:a16="http://schemas.microsoft.com/office/drawing/2014/main" id="{B80D9D35-DEFD-0F1F-7680-5B22A7C91BF6}"/>
              </a:ext>
            </a:extLst>
          </p:cNvPr>
          <p:cNvSpPr>
            <a:spLocks noGrp="1"/>
          </p:cNvSpPr>
          <p:nvPr>
            <p:ph type="ftr" sz="quarter" idx="11"/>
          </p:nvPr>
        </p:nvSpPr>
        <p:spPr/>
        <p:txBody>
          <a:bodyPr/>
          <a:lstStyle/>
          <a:p>
            <a:r>
              <a:rPr lang="de-DE"/>
              <a:t>Thomas Flisgen</a:t>
            </a:r>
            <a:endParaRPr lang="de-DE" dirty="0"/>
          </a:p>
        </p:txBody>
      </p:sp>
      <p:sp>
        <p:nvSpPr>
          <p:cNvPr id="4" name="Foliennummernplatzhalter 3">
            <a:extLst>
              <a:ext uri="{FF2B5EF4-FFF2-40B4-BE49-F238E27FC236}">
                <a16:creationId xmlns:a16="http://schemas.microsoft.com/office/drawing/2014/main" id="{6E0D420C-B84F-C7F4-FEBB-D73C53F9ACA2}"/>
              </a:ext>
            </a:extLst>
          </p:cNvPr>
          <p:cNvSpPr>
            <a:spLocks noGrp="1"/>
          </p:cNvSpPr>
          <p:nvPr>
            <p:ph type="sldNum" sz="quarter" idx="12"/>
          </p:nvPr>
        </p:nvSpPr>
        <p:spPr/>
        <p:txBody>
          <a:bodyPr/>
          <a:lstStyle/>
          <a:p>
            <a:fld id="{D3A9EDD9-2578-4372-8132-10947A418667}" type="slidenum">
              <a:rPr lang="de-DE" smtClean="0"/>
              <a:t>2</a:t>
            </a:fld>
            <a:endParaRPr lang="de-DE" dirty="0"/>
          </a:p>
        </p:txBody>
      </p:sp>
      <p:sp>
        <p:nvSpPr>
          <p:cNvPr id="5" name="Titel 4">
            <a:extLst>
              <a:ext uri="{FF2B5EF4-FFF2-40B4-BE49-F238E27FC236}">
                <a16:creationId xmlns:a16="http://schemas.microsoft.com/office/drawing/2014/main" id="{F11E550C-3223-44AF-BB86-4C9602911CA8}"/>
              </a:ext>
            </a:extLst>
          </p:cNvPr>
          <p:cNvSpPr>
            <a:spLocks noGrp="1"/>
          </p:cNvSpPr>
          <p:nvPr>
            <p:ph type="title"/>
          </p:nvPr>
        </p:nvSpPr>
        <p:spPr/>
        <p:txBody>
          <a:bodyPr/>
          <a:lstStyle/>
          <a:p>
            <a:r>
              <a:rPr lang="en-GB" sz="2000" dirty="0"/>
              <a:t>Wrap Up </a:t>
            </a:r>
            <a:br>
              <a:rPr lang="en-GB" sz="2000" dirty="0"/>
            </a:br>
            <a:r>
              <a:rPr lang="en-GB" sz="2000" dirty="0"/>
              <a:t>WG 2 - </a:t>
            </a:r>
            <a:r>
              <a:rPr lang="en-US" sz="2000" dirty="0"/>
              <a:t>Numerical Simulations for SRF Cavities</a:t>
            </a:r>
            <a:endParaRPr lang="de-DE" dirty="0"/>
          </a:p>
        </p:txBody>
      </p:sp>
      <p:sp>
        <p:nvSpPr>
          <p:cNvPr id="8" name="Inhaltsplatzhalter 5">
            <a:extLst>
              <a:ext uri="{FF2B5EF4-FFF2-40B4-BE49-F238E27FC236}">
                <a16:creationId xmlns:a16="http://schemas.microsoft.com/office/drawing/2014/main" id="{84B9677D-3D62-9E00-5D30-B78AE068427E}"/>
              </a:ext>
            </a:extLst>
          </p:cNvPr>
          <p:cNvSpPr>
            <a:spLocks noGrp="1"/>
          </p:cNvSpPr>
          <p:nvPr>
            <p:ph idx="1"/>
          </p:nvPr>
        </p:nvSpPr>
        <p:spPr>
          <a:xfrm>
            <a:off x="575733" y="1360170"/>
            <a:ext cx="11040000" cy="4948555"/>
          </a:xfrm>
        </p:spPr>
        <p:txBody>
          <a:bodyPr/>
          <a:lstStyle/>
          <a:p>
            <a:r>
              <a:rPr lang="en-GB" dirty="0"/>
              <a:t>Overview on concatenation methods, which are an important tool to determine HOMs in cavity chains, </a:t>
            </a:r>
            <a:r>
              <a:rPr lang="en-GB"/>
              <a:t>but sometimes difficult </a:t>
            </a:r>
            <a:r>
              <a:rPr lang="en-GB" dirty="0"/>
              <a:t>to get a good description of </a:t>
            </a:r>
            <a:r>
              <a:rPr lang="en-GB"/>
              <a:t>individual segments </a:t>
            </a:r>
            <a:r>
              <a:rPr lang="en-GB" dirty="0"/>
              <a:t>(Thomas Flisgen)</a:t>
            </a:r>
          </a:p>
          <a:p>
            <a:r>
              <a:rPr lang="en-US" dirty="0"/>
              <a:t>HOM power estimations for SHINE (Hard X-ray Free-Electron Laser Facility using 1.3 GHz 9-cell superconducting), [frequency-dependent] dielectric properties of absorber material is a critical issue (</a:t>
            </a:r>
            <a:r>
              <a:rPr lang="de-DE" dirty="0"/>
              <a:t>Jie Xi Zhang)</a:t>
            </a:r>
            <a:endParaRPr lang="en-US" dirty="0"/>
          </a:p>
          <a:p>
            <a:r>
              <a:rPr lang="en-US" dirty="0"/>
              <a:t>SIBC for a multilayer superconductor-insulator-superconductor approach as a cost-effective and higher-performing alternative to bulk niobium SRF cavities (Aaron </a:t>
            </a:r>
            <a:r>
              <a:rPr lang="de-DE" dirty="0" err="1"/>
              <a:t>Gobeyn</a:t>
            </a:r>
            <a:r>
              <a:rPr lang="en-US" dirty="0"/>
              <a:t>)</a:t>
            </a:r>
          </a:p>
          <a:p>
            <a:r>
              <a:rPr lang="en-US" sz="2000" dirty="0"/>
              <a:t>Statistical analysis of HOMs: </a:t>
            </a:r>
            <a:r>
              <a:rPr lang="en-US" dirty="0"/>
              <a:t>Method to model and analyze the spread of higher-order mode (HOM) parameters caused by mechanical imperfections in superconducting cavities, enabling prediction of resonant RF losses and informing design for stable, efficient operation of high-current accelerators (Andrei Lunin)</a:t>
            </a:r>
          </a:p>
          <a:p>
            <a:r>
              <a:rPr lang="en-US" dirty="0"/>
              <a:t>Assessment of HOMs in 915 MHz SRF cavities for industrial </a:t>
            </a:r>
            <a:r>
              <a:rPr lang="en-US" dirty="0" err="1"/>
              <a:t>linacs</a:t>
            </a:r>
            <a:r>
              <a:rPr lang="en-US" dirty="0"/>
              <a:t>, showing that stable, high-current operation is achievable without in-cell HOM couplers, enabling simpler, more efficient cavity designs for high-power applications (</a:t>
            </a:r>
            <a:r>
              <a:rPr lang="de-DE" dirty="0"/>
              <a:t>Alex Castilla </a:t>
            </a:r>
            <a:r>
              <a:rPr lang="de-DE" dirty="0" err="1"/>
              <a:t>Loeza</a:t>
            </a:r>
            <a:r>
              <a:rPr lang="de-DE" dirty="0"/>
              <a:t>)</a:t>
            </a:r>
            <a:endParaRPr lang="en-GB" dirty="0"/>
          </a:p>
        </p:txBody>
      </p:sp>
    </p:spTree>
    <p:extLst>
      <p:ext uri="{BB962C8B-B14F-4D97-AF65-F5344CB8AC3E}">
        <p14:creationId xmlns:p14="http://schemas.microsoft.com/office/powerpoint/2010/main" val="2021020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7ED14B91-8EC8-1F43-AF03-68F53E9DD201}"/>
              </a:ext>
            </a:extLst>
          </p:cNvPr>
          <p:cNvSpPr>
            <a:spLocks noGrp="1"/>
          </p:cNvSpPr>
          <p:nvPr>
            <p:ph type="dt" sz="half" idx="10"/>
          </p:nvPr>
        </p:nvSpPr>
        <p:spPr/>
        <p:txBody>
          <a:bodyPr/>
          <a:lstStyle/>
          <a:p>
            <a:r>
              <a:rPr lang="de-DE"/>
              <a:t>06th of October 2025</a:t>
            </a:r>
            <a:endParaRPr lang="de-DE" dirty="0"/>
          </a:p>
        </p:txBody>
      </p:sp>
      <p:sp>
        <p:nvSpPr>
          <p:cNvPr id="3" name="Fußzeilenplatzhalter 2">
            <a:extLst>
              <a:ext uri="{FF2B5EF4-FFF2-40B4-BE49-F238E27FC236}">
                <a16:creationId xmlns:a16="http://schemas.microsoft.com/office/drawing/2014/main" id="{B80D9D35-DEFD-0F1F-7680-5B22A7C91BF6}"/>
              </a:ext>
            </a:extLst>
          </p:cNvPr>
          <p:cNvSpPr>
            <a:spLocks noGrp="1"/>
          </p:cNvSpPr>
          <p:nvPr>
            <p:ph type="ftr" sz="quarter" idx="11"/>
          </p:nvPr>
        </p:nvSpPr>
        <p:spPr/>
        <p:txBody>
          <a:bodyPr/>
          <a:lstStyle/>
          <a:p>
            <a:r>
              <a:rPr lang="de-DE"/>
              <a:t>Thomas Flisgen</a:t>
            </a:r>
            <a:endParaRPr lang="de-DE" dirty="0"/>
          </a:p>
        </p:txBody>
      </p:sp>
      <p:sp>
        <p:nvSpPr>
          <p:cNvPr id="4" name="Foliennummernplatzhalter 3">
            <a:extLst>
              <a:ext uri="{FF2B5EF4-FFF2-40B4-BE49-F238E27FC236}">
                <a16:creationId xmlns:a16="http://schemas.microsoft.com/office/drawing/2014/main" id="{6E0D420C-B84F-C7F4-FEBB-D73C53F9ACA2}"/>
              </a:ext>
            </a:extLst>
          </p:cNvPr>
          <p:cNvSpPr>
            <a:spLocks noGrp="1"/>
          </p:cNvSpPr>
          <p:nvPr>
            <p:ph type="sldNum" sz="quarter" idx="12"/>
          </p:nvPr>
        </p:nvSpPr>
        <p:spPr/>
        <p:txBody>
          <a:bodyPr/>
          <a:lstStyle/>
          <a:p>
            <a:fld id="{D3A9EDD9-2578-4372-8132-10947A418667}" type="slidenum">
              <a:rPr lang="de-DE" smtClean="0"/>
              <a:t>3</a:t>
            </a:fld>
            <a:endParaRPr lang="de-DE" dirty="0"/>
          </a:p>
        </p:txBody>
      </p:sp>
      <p:sp>
        <p:nvSpPr>
          <p:cNvPr id="5" name="Titel 4">
            <a:extLst>
              <a:ext uri="{FF2B5EF4-FFF2-40B4-BE49-F238E27FC236}">
                <a16:creationId xmlns:a16="http://schemas.microsoft.com/office/drawing/2014/main" id="{F11E550C-3223-44AF-BB86-4C9602911CA8}"/>
              </a:ext>
            </a:extLst>
          </p:cNvPr>
          <p:cNvSpPr>
            <a:spLocks noGrp="1"/>
          </p:cNvSpPr>
          <p:nvPr>
            <p:ph type="title"/>
          </p:nvPr>
        </p:nvSpPr>
        <p:spPr/>
        <p:txBody>
          <a:bodyPr/>
          <a:lstStyle/>
          <a:p>
            <a:r>
              <a:rPr lang="en-GB" sz="2000" dirty="0"/>
              <a:t>Wrap Up </a:t>
            </a:r>
            <a:br>
              <a:rPr lang="en-GB" sz="2000" dirty="0"/>
            </a:br>
            <a:r>
              <a:rPr lang="en-GB" sz="2000" dirty="0"/>
              <a:t>WG 2 - </a:t>
            </a:r>
            <a:r>
              <a:rPr lang="en-US" sz="2000" dirty="0"/>
              <a:t>Numerical Simulations for SRF Cavities</a:t>
            </a:r>
            <a:endParaRPr lang="de-DE" dirty="0"/>
          </a:p>
        </p:txBody>
      </p:sp>
      <p:sp>
        <p:nvSpPr>
          <p:cNvPr id="8" name="Inhaltsplatzhalter 5">
            <a:extLst>
              <a:ext uri="{FF2B5EF4-FFF2-40B4-BE49-F238E27FC236}">
                <a16:creationId xmlns:a16="http://schemas.microsoft.com/office/drawing/2014/main" id="{84B9677D-3D62-9E00-5D30-B78AE068427E}"/>
              </a:ext>
            </a:extLst>
          </p:cNvPr>
          <p:cNvSpPr>
            <a:spLocks noGrp="1"/>
          </p:cNvSpPr>
          <p:nvPr>
            <p:ph idx="1"/>
          </p:nvPr>
        </p:nvSpPr>
        <p:spPr>
          <a:xfrm>
            <a:off x="575733" y="1360170"/>
            <a:ext cx="11040000" cy="4948555"/>
          </a:xfrm>
        </p:spPr>
        <p:txBody>
          <a:bodyPr/>
          <a:lstStyle/>
          <a:p>
            <a:r>
              <a:rPr lang="en-US" dirty="0"/>
              <a:t>Numerical simulation methods for analyzing HOM couplers in TESLA-type SRF cavities using S-parameter analysis (3D model and circuit model), optimization, and </a:t>
            </a:r>
            <a:r>
              <a:rPr lang="en-US" dirty="0" err="1"/>
              <a:t>multipacting</a:t>
            </a:r>
            <a:r>
              <a:rPr lang="en-US" dirty="0"/>
              <a:t> studies (</a:t>
            </a:r>
            <a:r>
              <a:rPr lang="de-DE" dirty="0"/>
              <a:t>Sosoho-Abasi Udongwo</a:t>
            </a:r>
            <a:r>
              <a:rPr lang="en-US" dirty="0"/>
              <a:t>)</a:t>
            </a:r>
          </a:p>
          <a:p>
            <a:r>
              <a:rPr lang="en-US" dirty="0"/>
              <a:t>Presentation of ECHO code family and the underlying theory for accurately modeling wake fields and impedances in diverse accelerator geometries, highlighting recent developments, capabilities, and applications in complex component analysis (Igor </a:t>
            </a:r>
            <a:r>
              <a:rPr lang="en-US" dirty="0" err="1"/>
              <a:t>Zagarodnov</a:t>
            </a:r>
            <a:r>
              <a:rPr lang="en-US" dirty="0"/>
              <a:t>)</a:t>
            </a:r>
            <a:endParaRPr lang="en-GB" dirty="0"/>
          </a:p>
        </p:txBody>
      </p:sp>
    </p:spTree>
    <p:extLst>
      <p:ext uri="{BB962C8B-B14F-4D97-AF65-F5344CB8AC3E}">
        <p14:creationId xmlns:p14="http://schemas.microsoft.com/office/powerpoint/2010/main" val="498913073"/>
      </p:ext>
    </p:extLst>
  </p:cSld>
  <p:clrMapOvr>
    <a:masterClrMapping/>
  </p:clrMapOvr>
</p:sld>
</file>

<file path=ppt/theme/theme1.xml><?xml version="1.0" encoding="utf-8"?>
<a:theme xmlns:a="http://schemas.openxmlformats.org/drawingml/2006/main" name="Titelseite blau">
  <a:themeElements>
    <a:clrScheme name="BTU-Farben">
      <a:dk1>
        <a:srgbClr val="505050"/>
      </a:dk1>
      <a:lt1>
        <a:srgbClr val="FFFFFF"/>
      </a:lt1>
      <a:dk2>
        <a:srgbClr val="001E46"/>
      </a:dk2>
      <a:lt2>
        <a:srgbClr val="009BD2"/>
      </a:lt2>
      <a:accent1>
        <a:srgbClr val="009632"/>
      </a:accent1>
      <a:accent2>
        <a:srgbClr val="A5C300"/>
      </a:accent2>
      <a:accent3>
        <a:srgbClr val="7030A0"/>
      </a:accent3>
      <a:accent4>
        <a:srgbClr val="D20078"/>
      </a:accent4>
      <a:accent5>
        <a:srgbClr val="009696"/>
      </a:accent5>
      <a:accent6>
        <a:srgbClr val="0050A0"/>
      </a:accent6>
      <a:hlink>
        <a:srgbClr val="009BD2"/>
      </a:hlink>
      <a:folHlink>
        <a:srgbClr val="009BD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äsentation12" id="{BF499770-0589-4BD0-A1DB-E12F44BABFCE}" vid="{62BF90AA-675F-43D3-A7AE-9F3AF4695D56}"/>
    </a:ext>
  </a:extLst>
</a:theme>
</file>

<file path=ppt/theme/theme2.xml><?xml version="1.0" encoding="utf-8"?>
<a:theme xmlns:a="http://schemas.openxmlformats.org/drawingml/2006/main" name="Titelseite weiß">
  <a:themeElements>
    <a:clrScheme name="BTU-Farben">
      <a:dk1>
        <a:srgbClr val="505050"/>
      </a:dk1>
      <a:lt1>
        <a:srgbClr val="FFFFFF"/>
      </a:lt1>
      <a:dk2>
        <a:srgbClr val="001E46"/>
      </a:dk2>
      <a:lt2>
        <a:srgbClr val="009BD2"/>
      </a:lt2>
      <a:accent1>
        <a:srgbClr val="009632"/>
      </a:accent1>
      <a:accent2>
        <a:srgbClr val="A5C300"/>
      </a:accent2>
      <a:accent3>
        <a:srgbClr val="7030A0"/>
      </a:accent3>
      <a:accent4>
        <a:srgbClr val="D20078"/>
      </a:accent4>
      <a:accent5>
        <a:srgbClr val="009696"/>
      </a:accent5>
      <a:accent6>
        <a:srgbClr val="0050A0"/>
      </a:accent6>
      <a:hlink>
        <a:srgbClr val="009BD2"/>
      </a:hlink>
      <a:folHlink>
        <a:srgbClr val="009BD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äsentation12" id="{BF499770-0589-4BD0-A1DB-E12F44BABFCE}" vid="{84D69A6B-D510-4CFB-9D61-831FA027F779}"/>
    </a:ext>
  </a:extLst>
</a:theme>
</file>

<file path=ppt/theme/theme3.xml><?xml version="1.0" encoding="utf-8"?>
<a:theme xmlns:a="http://schemas.openxmlformats.org/drawingml/2006/main" name="Kapitelseite blau">
  <a:themeElements>
    <a:clrScheme name="BTU-Farben">
      <a:dk1>
        <a:srgbClr val="505050"/>
      </a:dk1>
      <a:lt1>
        <a:srgbClr val="FFFFFF"/>
      </a:lt1>
      <a:dk2>
        <a:srgbClr val="001E46"/>
      </a:dk2>
      <a:lt2>
        <a:srgbClr val="009BD2"/>
      </a:lt2>
      <a:accent1>
        <a:srgbClr val="009632"/>
      </a:accent1>
      <a:accent2>
        <a:srgbClr val="A5C300"/>
      </a:accent2>
      <a:accent3>
        <a:srgbClr val="7030A0"/>
      </a:accent3>
      <a:accent4>
        <a:srgbClr val="D20078"/>
      </a:accent4>
      <a:accent5>
        <a:srgbClr val="009696"/>
      </a:accent5>
      <a:accent6>
        <a:srgbClr val="0050A0"/>
      </a:accent6>
      <a:hlink>
        <a:srgbClr val="009BD2"/>
      </a:hlink>
      <a:folHlink>
        <a:srgbClr val="009BD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äsentation12" id="{BF499770-0589-4BD0-A1DB-E12F44BABFCE}" vid="{3D14F1BF-F5FD-40B8-9943-240794C8C1D8}"/>
    </a:ext>
  </a:extLst>
</a:theme>
</file>

<file path=ppt/theme/theme4.xml><?xml version="1.0" encoding="utf-8"?>
<a:theme xmlns:a="http://schemas.openxmlformats.org/drawingml/2006/main" name="Kapitelseite weiß">
  <a:themeElements>
    <a:clrScheme name="BTU-Farben">
      <a:dk1>
        <a:srgbClr val="505050"/>
      </a:dk1>
      <a:lt1>
        <a:srgbClr val="FFFFFF"/>
      </a:lt1>
      <a:dk2>
        <a:srgbClr val="001E46"/>
      </a:dk2>
      <a:lt2>
        <a:srgbClr val="009BD2"/>
      </a:lt2>
      <a:accent1>
        <a:srgbClr val="009632"/>
      </a:accent1>
      <a:accent2>
        <a:srgbClr val="A5C300"/>
      </a:accent2>
      <a:accent3>
        <a:srgbClr val="7030A0"/>
      </a:accent3>
      <a:accent4>
        <a:srgbClr val="D20078"/>
      </a:accent4>
      <a:accent5>
        <a:srgbClr val="009696"/>
      </a:accent5>
      <a:accent6>
        <a:srgbClr val="0050A0"/>
      </a:accent6>
      <a:hlink>
        <a:srgbClr val="009BD2"/>
      </a:hlink>
      <a:folHlink>
        <a:srgbClr val="009BD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äsentation12" id="{BF499770-0589-4BD0-A1DB-E12F44BABFCE}" vid="{D6A66BC5-6C48-48BA-9BF7-F88854D50811}"/>
    </a:ext>
  </a:extLst>
</a:theme>
</file>

<file path=ppt/theme/theme5.xml><?xml version="1.0" encoding="utf-8"?>
<a:theme xmlns:a="http://schemas.openxmlformats.org/drawingml/2006/main" name="Inhalt Folientitel zweizeilig">
  <a:themeElements>
    <a:clrScheme name="BTU-Farben">
      <a:dk1>
        <a:srgbClr val="505050"/>
      </a:dk1>
      <a:lt1>
        <a:srgbClr val="FFFFFF"/>
      </a:lt1>
      <a:dk2>
        <a:srgbClr val="001E46"/>
      </a:dk2>
      <a:lt2>
        <a:srgbClr val="009BD2"/>
      </a:lt2>
      <a:accent1>
        <a:srgbClr val="009632"/>
      </a:accent1>
      <a:accent2>
        <a:srgbClr val="A5C300"/>
      </a:accent2>
      <a:accent3>
        <a:srgbClr val="7030A0"/>
      </a:accent3>
      <a:accent4>
        <a:srgbClr val="D20078"/>
      </a:accent4>
      <a:accent5>
        <a:srgbClr val="009696"/>
      </a:accent5>
      <a:accent6>
        <a:srgbClr val="0050A0"/>
      </a:accent6>
      <a:hlink>
        <a:srgbClr val="009BD2"/>
      </a:hlink>
      <a:folHlink>
        <a:srgbClr val="009BD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äsentation12" id="{BF499770-0589-4BD0-A1DB-E12F44BABFCE}" vid="{97D0BAF7-FF80-4D9A-8E1C-68C2E2681812}"/>
    </a:ext>
  </a:extLst>
</a:theme>
</file>

<file path=ppt/theme/theme6.xml><?xml version="1.0" encoding="utf-8"?>
<a:theme xmlns:a="http://schemas.openxmlformats.org/drawingml/2006/main" name="Inhalt Folientitel einzeilig mit Untertitel">
  <a:themeElements>
    <a:clrScheme name="BTU-Farben">
      <a:dk1>
        <a:srgbClr val="505050"/>
      </a:dk1>
      <a:lt1>
        <a:srgbClr val="FFFFFF"/>
      </a:lt1>
      <a:dk2>
        <a:srgbClr val="001E46"/>
      </a:dk2>
      <a:lt2>
        <a:srgbClr val="009BD2"/>
      </a:lt2>
      <a:accent1>
        <a:srgbClr val="009632"/>
      </a:accent1>
      <a:accent2>
        <a:srgbClr val="A5C300"/>
      </a:accent2>
      <a:accent3>
        <a:srgbClr val="7030A0"/>
      </a:accent3>
      <a:accent4>
        <a:srgbClr val="D20078"/>
      </a:accent4>
      <a:accent5>
        <a:srgbClr val="009696"/>
      </a:accent5>
      <a:accent6>
        <a:srgbClr val="0050A0"/>
      </a:accent6>
      <a:hlink>
        <a:srgbClr val="009BD2"/>
      </a:hlink>
      <a:folHlink>
        <a:srgbClr val="009BD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äsentation12" id="{BF499770-0589-4BD0-A1DB-E12F44BABFCE}" vid="{4C65BD7D-C3AD-4149-BB98-C404A31C5E52}"/>
    </a:ext>
  </a:extLst>
</a:theme>
</file>

<file path=ppt/theme/theme7.xml><?xml version="1.0" encoding="utf-8"?>
<a:theme xmlns:a="http://schemas.openxmlformats.org/drawingml/2006/main" name="Abschluss | ">
  <a:themeElements>
    <a:clrScheme name="BTU-Farben">
      <a:dk1>
        <a:srgbClr val="505050"/>
      </a:dk1>
      <a:lt1>
        <a:srgbClr val="FFFFFF"/>
      </a:lt1>
      <a:dk2>
        <a:srgbClr val="001E46"/>
      </a:dk2>
      <a:lt2>
        <a:srgbClr val="009BD2"/>
      </a:lt2>
      <a:accent1>
        <a:srgbClr val="009632"/>
      </a:accent1>
      <a:accent2>
        <a:srgbClr val="A5C300"/>
      </a:accent2>
      <a:accent3>
        <a:srgbClr val="7030A0"/>
      </a:accent3>
      <a:accent4>
        <a:srgbClr val="D20078"/>
      </a:accent4>
      <a:accent5>
        <a:srgbClr val="009696"/>
      </a:accent5>
      <a:accent6>
        <a:srgbClr val="0050A0"/>
      </a:accent6>
      <a:hlink>
        <a:srgbClr val="009BD2"/>
      </a:hlink>
      <a:folHlink>
        <a:srgbClr val="009BD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äsentation12" id="{BF499770-0589-4BD0-A1DB-E12F44BABFCE}" vid="{42912F29-57A1-4D01-BEA7-ABD7C5CA06E8}"/>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Vorlage_BTU-Foliensatz_16zu9_english</Template>
  <TotalTime>0</TotalTime>
  <Words>314</Words>
  <Application>Microsoft Office PowerPoint</Application>
  <PresentationFormat>Breitbild</PresentationFormat>
  <Paragraphs>21</Paragraphs>
  <Slides>3</Slides>
  <Notes>0</Notes>
  <HiddenSlides>0</HiddenSlides>
  <MMClips>0</MMClips>
  <ScaleCrop>false</ScaleCrop>
  <HeadingPairs>
    <vt:vector size="6" baseType="variant">
      <vt:variant>
        <vt:lpstr>Verwendete Schriftarten</vt:lpstr>
      </vt:variant>
      <vt:variant>
        <vt:i4>3</vt:i4>
      </vt:variant>
      <vt:variant>
        <vt:lpstr>Design</vt:lpstr>
      </vt:variant>
      <vt:variant>
        <vt:i4>7</vt:i4>
      </vt:variant>
      <vt:variant>
        <vt:lpstr>Folientitel</vt:lpstr>
      </vt:variant>
      <vt:variant>
        <vt:i4>3</vt:i4>
      </vt:variant>
    </vt:vector>
  </HeadingPairs>
  <TitlesOfParts>
    <vt:vector size="13" baseType="lpstr">
      <vt:lpstr>Arial</vt:lpstr>
      <vt:lpstr>Calibri</vt:lpstr>
      <vt:lpstr>Symbol</vt:lpstr>
      <vt:lpstr>Titelseite blau</vt:lpstr>
      <vt:lpstr>Titelseite weiß</vt:lpstr>
      <vt:lpstr>Kapitelseite blau</vt:lpstr>
      <vt:lpstr>Kapitelseite weiß</vt:lpstr>
      <vt:lpstr>Inhalt Folientitel zweizeilig</vt:lpstr>
      <vt:lpstr>Inhalt Folientitel einzeilig mit Untertitel</vt:lpstr>
      <vt:lpstr>Abschluss | </vt:lpstr>
      <vt:lpstr>PowerPoint-Präsentation</vt:lpstr>
      <vt:lpstr>Wrap Up  WG 2 - Numerical Simulations for SRF Cavities</vt:lpstr>
      <vt:lpstr>Wrap Up  WG 2 - Numerical Simulations for SRF Cavities</vt:lpstr>
    </vt:vector>
  </TitlesOfParts>
  <Company>BTU Cottbus - Senftenberg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thomas</dc:creator>
  <cp:lastModifiedBy>thomas</cp:lastModifiedBy>
  <cp:revision>41</cp:revision>
  <dcterms:created xsi:type="dcterms:W3CDTF">2025-09-29T08:02:31Z</dcterms:created>
  <dcterms:modified xsi:type="dcterms:W3CDTF">2025-10-08T05:40:33Z</dcterms:modified>
</cp:coreProperties>
</file>