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Masters/slideMaster220.xml" ContentType="application/vnd.openxmlformats-officedocument.presentationml.slideMaster+xml"/>
  <Override PartName="/ppt/slideMasters/slideMaster221.xml" ContentType="application/vnd.openxmlformats-officedocument.presentationml.slideMaster+xml"/>
  <Override PartName="/ppt/slideMasters/slideMaster222.xml" ContentType="application/vnd.openxmlformats-officedocument.presentationml.slideMaster+xml"/>
  <Override PartName="/ppt/slideMasters/slideMaster223.xml" ContentType="application/vnd.openxmlformats-officedocument.presentationml.slideMaster+xml"/>
  <Override PartName="/ppt/slideMasters/slideMaster224.xml" ContentType="application/vnd.openxmlformats-officedocument.presentationml.slideMaster+xml"/>
  <Override PartName="/ppt/slideMasters/slideMaster225.xml" ContentType="application/vnd.openxmlformats-officedocument.presentationml.slideMaster+xml"/>
  <Override PartName="/ppt/slideMasters/slideMaster226.xml" ContentType="application/vnd.openxmlformats-officedocument.presentationml.slideMaster+xml"/>
  <Override PartName="/ppt/slideMasters/slideMaster227.xml" ContentType="application/vnd.openxmlformats-officedocument.presentationml.slideMaster+xml"/>
  <Override PartName="/ppt/slideMasters/slideMaster228.xml" ContentType="application/vnd.openxmlformats-officedocument.presentationml.slideMaster+xml"/>
  <Override PartName="/ppt/slideMasters/slideMaster229.xml" ContentType="application/vnd.openxmlformats-officedocument.presentationml.slideMaster+xml"/>
  <Override PartName="/ppt/slideMasters/slideMaster230.xml" ContentType="application/vnd.openxmlformats-officedocument.presentationml.slideMaster+xml"/>
  <Override PartName="/ppt/slideMasters/slideMaster231.xml" ContentType="application/vnd.openxmlformats-officedocument.presentationml.slideMaster+xml"/>
  <Override PartName="/ppt/slideMasters/slideMaster232.xml" ContentType="application/vnd.openxmlformats-officedocument.presentationml.slideMaster+xml"/>
  <Override PartName="/ppt/slideMasters/slideMaster233.xml" ContentType="application/vnd.openxmlformats-officedocument.presentationml.slideMaster+xml"/>
  <Override PartName="/ppt/slideMasters/slideMaster234.xml" ContentType="application/vnd.openxmlformats-officedocument.presentationml.slideMaster+xml"/>
  <Override PartName="/ppt/slideMasters/slideMaster235.xml" ContentType="application/vnd.openxmlformats-officedocument.presentationml.slideMaster+xml"/>
  <Override PartName="/ppt/slideMasters/slideMaster236.xml" ContentType="application/vnd.openxmlformats-officedocument.presentationml.slideMaster+xml"/>
  <Override PartName="/ppt/slideMasters/slideMaster237.xml" ContentType="application/vnd.openxmlformats-officedocument.presentationml.slideMaster+xml"/>
  <Override PartName="/ppt/slideMasters/slideMaster238.xml" ContentType="application/vnd.openxmlformats-officedocument.presentationml.slideMaster+xml"/>
  <Override PartName="/ppt/slideMasters/slideMaster239.xml" ContentType="application/vnd.openxmlformats-officedocument.presentationml.slideMaster+xml"/>
  <Override PartName="/ppt/slideMasters/slideMaster240.xml" ContentType="application/vnd.openxmlformats-officedocument.presentationml.slideMaster+xml"/>
  <Override PartName="/ppt/slideMasters/slideMaster241.xml" ContentType="application/vnd.openxmlformats-officedocument.presentationml.slideMaster+xml"/>
  <Override PartName="/ppt/slideMasters/slideMaster242.xml" ContentType="application/vnd.openxmlformats-officedocument.presentationml.slideMaster+xml"/>
  <Override PartName="/ppt/slideMasters/slideMaster243.xml" ContentType="application/vnd.openxmlformats-officedocument.presentationml.slideMaster+xml"/>
  <Override PartName="/ppt/slideMasters/slideMaster244.xml" ContentType="application/vnd.openxmlformats-officedocument.presentationml.slideMaster+xml"/>
  <Override PartName="/ppt/slideMasters/slideMaster245.xml" ContentType="application/vnd.openxmlformats-officedocument.presentationml.slideMaster+xml"/>
  <Override PartName="/ppt/slideMasters/slideMaster246.xml" ContentType="application/vnd.openxmlformats-officedocument.presentationml.slideMaster+xml"/>
  <Override PartName="/ppt/slideMasters/slideMaster247.xml" ContentType="application/vnd.openxmlformats-officedocument.presentationml.slideMaster+xml"/>
  <Override PartName="/ppt/slideMasters/slideMaster248.xml" ContentType="application/vnd.openxmlformats-officedocument.presentationml.slideMaster+xml"/>
  <Override PartName="/ppt/slideMasters/slideMaster249.xml" ContentType="application/vnd.openxmlformats-officedocument.presentationml.slideMaster+xml"/>
  <Override PartName="/ppt/slideMasters/slideMaster250.xml" ContentType="application/vnd.openxmlformats-officedocument.presentationml.slideMaster+xml"/>
  <Override PartName="/ppt/slideMasters/slideMaster251.xml" ContentType="application/vnd.openxmlformats-officedocument.presentationml.slideMaster+xml"/>
  <Override PartName="/ppt/slideMasters/slideMaster252.xml" ContentType="application/vnd.openxmlformats-officedocument.presentationml.slideMaster+xml"/>
  <Override PartName="/ppt/slideMasters/slideMaster253.xml" ContentType="application/vnd.openxmlformats-officedocument.presentationml.slideMaster+xml"/>
  <Override PartName="/ppt/slideMasters/slideMaster254.xml" ContentType="application/vnd.openxmlformats-officedocument.presentationml.slideMaster+xml"/>
  <Override PartName="/ppt/slideMasters/slideMaster255.xml" ContentType="application/vnd.openxmlformats-officedocument.presentationml.slideMaster+xml"/>
  <Override PartName="/ppt/slideMasters/slideMaster256.xml" ContentType="application/vnd.openxmlformats-officedocument.presentationml.slideMaster+xml"/>
  <Override PartName="/ppt/slideMasters/slideMaster257.xml" ContentType="application/vnd.openxmlformats-officedocument.presentationml.slideMaster+xml"/>
  <Override PartName="/ppt/slideMasters/slideMaster258.xml" ContentType="application/vnd.openxmlformats-officedocument.presentationml.slideMaster+xml"/>
  <Override PartName="/ppt/slideMasters/slideMaster259.xml" ContentType="application/vnd.openxmlformats-officedocument.presentationml.slideMaster+xml"/>
  <Override PartName="/ppt/slideMasters/slideMaster260.xml" ContentType="application/vnd.openxmlformats-officedocument.presentationml.slideMaster+xml"/>
  <Override PartName="/ppt/slideMasters/slideMaster261.xml" ContentType="application/vnd.openxmlformats-officedocument.presentationml.slideMaster+xml"/>
  <Override PartName="/ppt/slideMasters/slideMaster262.xml" ContentType="application/vnd.openxmlformats-officedocument.presentationml.slideMaster+xml"/>
  <Override PartName="/ppt/slideMasters/slideMaster263.xml" ContentType="application/vnd.openxmlformats-officedocument.presentationml.slideMaster+xml"/>
  <Override PartName="/ppt/slideMasters/slideMaster264.xml" ContentType="application/vnd.openxmlformats-officedocument.presentationml.slideMaster+xml"/>
  <Override PartName="/ppt/slideMasters/slideMaster265.xml" ContentType="application/vnd.openxmlformats-officedocument.presentationml.slideMaster+xml"/>
  <Override PartName="/ppt/slideMasters/slideMaster266.xml" ContentType="application/vnd.openxmlformats-officedocument.presentationml.slideMaster+xml"/>
  <Override PartName="/ppt/slideMasters/slideMaster267.xml" ContentType="application/vnd.openxmlformats-officedocument.presentationml.slideMaster+xml"/>
  <Override PartName="/ppt/slideMasters/slideMaster268.xml" ContentType="application/vnd.openxmlformats-officedocument.presentationml.slideMaster+xml"/>
  <Override PartName="/ppt/slideMasters/slideMaster269.xml" ContentType="application/vnd.openxmlformats-officedocument.presentationml.slideMaster+xml"/>
  <Override PartName="/ppt/slideMasters/slideMaster270.xml" ContentType="application/vnd.openxmlformats-officedocument.presentationml.slideMaster+xml"/>
  <Override PartName="/ppt/slideMasters/slideMaster271.xml" ContentType="application/vnd.openxmlformats-officedocument.presentationml.slideMaster+xml"/>
  <Override PartName="/ppt/slideMasters/slideMaster272.xml" ContentType="application/vnd.openxmlformats-officedocument.presentationml.slideMaster+xml"/>
  <Override PartName="/ppt/slideMasters/slideMaster273.xml" ContentType="application/vnd.openxmlformats-officedocument.presentationml.slideMaster+xml"/>
  <Override PartName="/ppt/slideMasters/slideMaster274.xml" ContentType="application/vnd.openxmlformats-officedocument.presentationml.slideMaster+xml"/>
  <Override PartName="/ppt/slideMasters/slideMaster275.xml" ContentType="application/vnd.openxmlformats-officedocument.presentationml.slideMaster+xml"/>
  <Override PartName="/ppt/slideMasters/slideMaster276.xml" ContentType="application/vnd.openxmlformats-officedocument.presentationml.slideMaster+xml"/>
  <Override PartName="/ppt/slideMasters/slideMaster277.xml" ContentType="application/vnd.openxmlformats-officedocument.presentationml.slideMaster+xml"/>
  <Override PartName="/ppt/slideMasters/slideMaster278.xml" ContentType="application/vnd.openxmlformats-officedocument.presentationml.slideMaster+xml"/>
  <Override PartName="/ppt/slideMasters/slideMaster279.xml" ContentType="application/vnd.openxmlformats-officedocument.presentationml.slideMaster+xml"/>
  <Override PartName="/ppt/slideMasters/slideMaster280.xml" ContentType="application/vnd.openxmlformats-officedocument.presentationml.slideMaster+xml"/>
  <Override PartName="/ppt/slideMasters/slideMaster281.xml" ContentType="application/vnd.openxmlformats-officedocument.presentationml.slideMaster+xml"/>
  <Override PartName="/ppt/slideMasters/slideMaster282.xml" ContentType="application/vnd.openxmlformats-officedocument.presentationml.slideMaster+xml"/>
  <Override PartName="/ppt/slideMasters/slideMaster283.xml" ContentType="application/vnd.openxmlformats-officedocument.presentationml.slideMaster+xml"/>
  <Override PartName="/ppt/slideMasters/slideMaster284.xml" ContentType="application/vnd.openxmlformats-officedocument.presentationml.slideMaster+xml"/>
  <Override PartName="/ppt/slideMasters/slideMaster285.xml" ContentType="application/vnd.openxmlformats-officedocument.presentationml.slideMaster+xml"/>
  <Override PartName="/ppt/slideMasters/slideMaster286.xml" ContentType="application/vnd.openxmlformats-officedocument.presentationml.slideMaster+xml"/>
  <Override PartName="/ppt/slideMasters/slideMaster287.xml" ContentType="application/vnd.openxmlformats-officedocument.presentationml.slideMaster+xml"/>
  <Override PartName="/ppt/slideMasters/slideMaster288.xml" ContentType="application/vnd.openxmlformats-officedocument.presentationml.slideMaster+xml"/>
  <Override PartName="/ppt/slideMasters/slideMaster289.xml" ContentType="application/vnd.openxmlformats-officedocument.presentationml.slideMaster+xml"/>
  <Override PartName="/ppt/slideMasters/slideMaster290.xml" ContentType="application/vnd.openxmlformats-officedocument.presentationml.slideMaster+xml"/>
  <Override PartName="/ppt/slideMasters/slideMaster291.xml" ContentType="application/vnd.openxmlformats-officedocument.presentationml.slideMaster+xml"/>
  <Override PartName="/ppt/slideMasters/slideMaster292.xml" ContentType="application/vnd.openxmlformats-officedocument.presentationml.slideMaster+xml"/>
  <Override PartName="/ppt/slideMasters/slideMaster293.xml" ContentType="application/vnd.openxmlformats-officedocument.presentationml.slideMaster+xml"/>
  <Override PartName="/ppt/slideMasters/slideMaster294.xml" ContentType="application/vnd.openxmlformats-officedocument.presentationml.slideMaster+xml"/>
  <Override PartName="/ppt/slideMasters/slideMaster295.xml" ContentType="application/vnd.openxmlformats-officedocument.presentationml.slideMaster+xml"/>
  <Override PartName="/ppt/slideMasters/slideMaster296.xml" ContentType="application/vnd.openxmlformats-officedocument.presentationml.slideMaster+xml"/>
  <Override PartName="/ppt/slideMasters/slideMaster297.xml" ContentType="application/vnd.openxmlformats-officedocument.presentationml.slideMaster+xml"/>
  <Override PartName="/ppt/slideMasters/slideMaster298.xml" ContentType="application/vnd.openxmlformats-officedocument.presentationml.slideMaster+xml"/>
  <Override PartName="/ppt/slideMasters/slideMaster299.xml" ContentType="application/vnd.openxmlformats-officedocument.presentationml.slideMaster+xml"/>
  <Override PartName="/ppt/slideMasters/slideMaster300.xml" ContentType="application/vnd.openxmlformats-officedocument.presentationml.slideMaster+xml"/>
  <Override PartName="/ppt/slideMasters/slideMaster301.xml" ContentType="application/vnd.openxmlformats-officedocument.presentationml.slideMaster+xml"/>
  <Override PartName="/ppt/slideMasters/slideMaster302.xml" ContentType="application/vnd.openxmlformats-officedocument.presentationml.slideMaster+xml"/>
  <Override PartName="/ppt/slideMasters/slideMaster303.xml" ContentType="application/vnd.openxmlformats-officedocument.presentationml.slideMaster+xml"/>
  <Override PartName="/ppt/slideMasters/slideMaster304.xml" ContentType="application/vnd.openxmlformats-officedocument.presentationml.slideMaster+xml"/>
  <Override PartName="/ppt/slideMasters/slideMaster305.xml" ContentType="application/vnd.openxmlformats-officedocument.presentationml.slideMaster+xml"/>
  <Override PartName="/ppt/slideMasters/slideMaster306.xml" ContentType="application/vnd.openxmlformats-officedocument.presentationml.slideMaster+xml"/>
  <Override PartName="/ppt/slideMasters/slideMaster307.xml" ContentType="application/vnd.openxmlformats-officedocument.presentationml.slideMaster+xml"/>
  <Override PartName="/ppt/slideMasters/slideMaster308.xml" ContentType="application/vnd.openxmlformats-officedocument.presentationml.slideMaster+xml"/>
  <Override PartName="/ppt/slideMasters/slideMaster309.xml" ContentType="application/vnd.openxmlformats-officedocument.presentationml.slideMaster+xml"/>
  <Override PartName="/ppt/slideMasters/slideMaster310.xml" ContentType="application/vnd.openxmlformats-officedocument.presentationml.slideMaster+xml"/>
  <Override PartName="/ppt/slideMasters/slideMaster311.xml" ContentType="application/vnd.openxmlformats-officedocument.presentationml.slideMaster+xml"/>
  <Override PartName="/ppt/slideMasters/slideMaster312.xml" ContentType="application/vnd.openxmlformats-officedocument.presentationml.slideMaster+xml"/>
  <Override PartName="/ppt/slideMasters/slideMaster313.xml" ContentType="application/vnd.openxmlformats-officedocument.presentationml.slideMaster+xml"/>
  <Override PartName="/ppt/slideMasters/slideMaster314.xml" ContentType="application/vnd.openxmlformats-officedocument.presentationml.slideMaster+xml"/>
  <Override PartName="/ppt/slideMasters/slideMaster315.xml" ContentType="application/vnd.openxmlformats-officedocument.presentationml.slideMaster+xml"/>
  <Override PartName="/ppt/slideMasters/slideMaster316.xml" ContentType="application/vnd.openxmlformats-officedocument.presentationml.slideMaster+xml"/>
  <Override PartName="/ppt/slideMasters/slideMaster317.xml" ContentType="application/vnd.openxmlformats-officedocument.presentationml.slideMaster+xml"/>
  <Override PartName="/ppt/slideMasters/slideMaster318.xml" ContentType="application/vnd.openxmlformats-officedocument.presentationml.slideMaster+xml"/>
  <Override PartName="/ppt/slideMasters/slideMaster319.xml" ContentType="application/vnd.openxmlformats-officedocument.presentationml.slideMaster+xml"/>
  <Override PartName="/ppt/slideMasters/slideMaster320.xml" ContentType="application/vnd.openxmlformats-officedocument.presentationml.slideMaster+xml"/>
  <Override PartName="/ppt/slideMasters/slideMaster321.xml" ContentType="application/vnd.openxmlformats-officedocument.presentationml.slideMaster+xml"/>
  <Override PartName="/ppt/slideMasters/slideMaster322.xml" ContentType="application/vnd.openxmlformats-officedocument.presentationml.slideMaster+xml"/>
  <Override PartName="/ppt/slideMasters/slideMaster323.xml" ContentType="application/vnd.openxmlformats-officedocument.presentationml.slideMaster+xml"/>
  <Override PartName="/ppt/slideMasters/slideMaster324.xml" ContentType="application/vnd.openxmlformats-officedocument.presentationml.slideMaster+xml"/>
  <Override PartName="/ppt/slideMasters/slideMaster325.xml" ContentType="application/vnd.openxmlformats-officedocument.presentationml.slideMaster+xml"/>
  <Override PartName="/ppt/slideMasters/slideMaster326.xml" ContentType="application/vnd.openxmlformats-officedocument.presentationml.slideMaster+xml"/>
  <Override PartName="/ppt/slideMasters/slideMaster327.xml" ContentType="application/vnd.openxmlformats-officedocument.presentationml.slideMaster+xml"/>
  <Override PartName="/ppt/slideMasters/slideMaster328.xml" ContentType="application/vnd.openxmlformats-officedocument.presentationml.slideMaster+xml"/>
  <Override PartName="/ppt/slideMasters/slideMaster329.xml" ContentType="application/vnd.openxmlformats-officedocument.presentationml.slideMaster+xml"/>
  <Override PartName="/ppt/slideMasters/slideMaster330.xml" ContentType="application/vnd.openxmlformats-officedocument.presentationml.slideMaster+xml"/>
  <Override PartName="/ppt/slideMasters/slideMaster331.xml" ContentType="application/vnd.openxmlformats-officedocument.presentationml.slideMaster+xml"/>
  <Override PartName="/ppt/slideMasters/slideMaster332.xml" ContentType="application/vnd.openxmlformats-officedocument.presentationml.slideMaster+xml"/>
  <Override PartName="/ppt/slideMasters/slideMaster333.xml" ContentType="application/vnd.openxmlformats-officedocument.presentationml.slideMaster+xml"/>
  <Override PartName="/ppt/slideMasters/slideMaster334.xml" ContentType="application/vnd.openxmlformats-officedocument.presentationml.slideMaster+xml"/>
  <Override PartName="/ppt/slideMasters/slideMaster335.xml" ContentType="application/vnd.openxmlformats-officedocument.presentationml.slideMaster+xml"/>
  <Override PartName="/ppt/slideMasters/slideMaster336.xml" ContentType="application/vnd.openxmlformats-officedocument.presentationml.slideMaster+xml"/>
  <Override PartName="/ppt/slideMasters/slideMaster337.xml" ContentType="application/vnd.openxmlformats-officedocument.presentationml.slideMaster+xml"/>
  <Override PartName="/ppt/slideMasters/slideMaster338.xml" ContentType="application/vnd.openxmlformats-officedocument.presentationml.slideMaster+xml"/>
  <Override PartName="/ppt/slideMasters/slideMaster339.xml" ContentType="application/vnd.openxmlformats-officedocument.presentationml.slideMaster+xml"/>
  <Override PartName="/ppt/slideMasters/slideMaster340.xml" ContentType="application/vnd.openxmlformats-officedocument.presentationml.slideMaster+xml"/>
  <Override PartName="/ppt/slideMasters/slideMaster341.xml" ContentType="application/vnd.openxmlformats-officedocument.presentationml.slideMaster+xml"/>
  <Override PartName="/ppt/slideMasters/slideMaster342.xml" ContentType="application/vnd.openxmlformats-officedocument.presentationml.slideMaster+xml"/>
  <Override PartName="/ppt/slideMasters/slideMaster343.xml" ContentType="application/vnd.openxmlformats-officedocument.presentationml.slideMaster+xml"/>
  <Override PartName="/ppt/slideMasters/slideMaster344.xml" ContentType="application/vnd.openxmlformats-officedocument.presentationml.slideMaster+xml"/>
  <Override PartName="/ppt/slideMasters/slideMaster345.xml" ContentType="application/vnd.openxmlformats-officedocument.presentationml.slideMaster+xml"/>
  <Override PartName="/ppt/slideMasters/slideMaster346.xml" ContentType="application/vnd.openxmlformats-officedocument.presentationml.slideMaster+xml"/>
  <Override PartName="/ppt/slideMasters/slideMaster347.xml" ContentType="application/vnd.openxmlformats-officedocument.presentationml.slideMaster+xml"/>
  <Override PartName="/ppt/slideMasters/slideMaster348.xml" ContentType="application/vnd.openxmlformats-officedocument.presentationml.slideMaster+xml"/>
  <Override PartName="/ppt/slideMasters/slideMaster349.xml" ContentType="application/vnd.openxmlformats-officedocument.presentationml.slideMaster+xml"/>
  <Override PartName="/ppt/slideMasters/slideMaster350.xml" ContentType="application/vnd.openxmlformats-officedocument.presentationml.slideMaster+xml"/>
  <Override PartName="/ppt/slideMasters/slideMaster351.xml" ContentType="application/vnd.openxmlformats-officedocument.presentationml.slideMaster+xml"/>
  <Override PartName="/ppt/slideMasters/slideMaster352.xml" ContentType="application/vnd.openxmlformats-officedocument.presentationml.slideMaster+xml"/>
  <Override PartName="/ppt/slideMasters/slideMaster353.xml" ContentType="application/vnd.openxmlformats-officedocument.presentationml.slideMaster+xml"/>
  <Override PartName="/ppt/slideMasters/slideMaster354.xml" ContentType="application/vnd.openxmlformats-officedocument.presentationml.slideMaster+xml"/>
  <Override PartName="/ppt/slideMasters/slideMaster355.xml" ContentType="application/vnd.openxmlformats-officedocument.presentationml.slideMaster+xml"/>
  <Override PartName="/ppt/slideMasters/slideMaster356.xml" ContentType="application/vnd.openxmlformats-officedocument.presentationml.slideMaster+xml"/>
  <Override PartName="/ppt/slideMasters/slideMaster357.xml" ContentType="application/vnd.openxmlformats-officedocument.presentationml.slideMaster+xml"/>
  <Override PartName="/ppt/slideMasters/slideMaster358.xml" ContentType="application/vnd.openxmlformats-officedocument.presentationml.slideMaster+xml"/>
  <Override PartName="/ppt/slideMasters/slideMaster359.xml" ContentType="application/vnd.openxmlformats-officedocument.presentationml.slideMaster+xml"/>
  <Override PartName="/ppt/slideMasters/slideMaster360.xml" ContentType="application/vnd.openxmlformats-officedocument.presentationml.slideMaster+xml"/>
  <Override PartName="/ppt/slideMasters/slideMaster361.xml" ContentType="application/vnd.openxmlformats-officedocument.presentationml.slideMaster+xml"/>
  <Override PartName="/ppt/slideMasters/slideMaster362.xml" ContentType="application/vnd.openxmlformats-officedocument.presentationml.slideMaster+xml"/>
  <Override PartName="/ppt/slideMasters/slideMaster363.xml" ContentType="application/vnd.openxmlformats-officedocument.presentationml.slideMaster+xml"/>
  <Override PartName="/ppt/slideMasters/slideMaster364.xml" ContentType="application/vnd.openxmlformats-officedocument.presentationml.slideMaster+xml"/>
  <Override PartName="/ppt/slideMasters/slideMaster365.xml" ContentType="application/vnd.openxmlformats-officedocument.presentationml.slideMaster+xml"/>
  <Override PartName="/ppt/slideMasters/slideMaster366.xml" ContentType="application/vnd.openxmlformats-officedocument.presentationml.slideMaster+xml"/>
  <Override PartName="/ppt/slideMasters/slideMaster367.xml" ContentType="application/vnd.openxmlformats-officedocument.presentationml.slideMaster+xml"/>
  <Override PartName="/ppt/slideMasters/slideMaster368.xml" ContentType="application/vnd.openxmlformats-officedocument.presentationml.slideMaster+xml"/>
  <Override PartName="/ppt/slideMasters/slideMaster369.xml" ContentType="application/vnd.openxmlformats-officedocument.presentationml.slideMaster+xml"/>
  <Override PartName="/ppt/slideMasters/slideMaster370.xml" ContentType="application/vnd.openxmlformats-officedocument.presentationml.slideMaster+xml"/>
  <Override PartName="/ppt/slideMasters/slideMaster371.xml" ContentType="application/vnd.openxmlformats-officedocument.presentationml.slideMaster+xml"/>
  <Override PartName="/ppt/slideMasters/slideMaster372.xml" ContentType="application/vnd.openxmlformats-officedocument.presentationml.slideMaster+xml"/>
  <Override PartName="/ppt/slideMasters/slideMaster373.xml" ContentType="application/vnd.openxmlformats-officedocument.presentationml.slideMaster+xml"/>
  <Override PartName="/ppt/slideMasters/slideMaster374.xml" ContentType="application/vnd.openxmlformats-officedocument.presentationml.slideMaster+xml"/>
  <Override PartName="/ppt/slideMasters/slideMaster375.xml" ContentType="application/vnd.openxmlformats-officedocument.presentationml.slideMaster+xml"/>
  <Override PartName="/ppt/slideMasters/slideMaster376.xml" ContentType="application/vnd.openxmlformats-officedocument.presentationml.slideMaster+xml"/>
  <Override PartName="/ppt/slideMasters/slideMaster377.xml" ContentType="application/vnd.openxmlformats-officedocument.presentationml.slideMaster+xml"/>
  <Override PartName="/ppt/slideMasters/slideMaster378.xml" ContentType="application/vnd.openxmlformats-officedocument.presentationml.slideMaster+xml"/>
  <Override PartName="/ppt/slideMasters/slideMaster379.xml" ContentType="application/vnd.openxmlformats-officedocument.presentationml.slideMaster+xml"/>
  <Override PartName="/ppt/slideMasters/slideMaster380.xml" ContentType="application/vnd.openxmlformats-officedocument.presentationml.slideMaster+xml"/>
  <Override PartName="/ppt/slideMasters/slideMaster381.xml" ContentType="application/vnd.openxmlformats-officedocument.presentationml.slideMaster+xml"/>
  <Override PartName="/ppt/slideMasters/slideMaster382.xml" ContentType="application/vnd.openxmlformats-officedocument.presentationml.slideMaster+xml"/>
  <Override PartName="/ppt/slideMasters/slideMaster383.xml" ContentType="application/vnd.openxmlformats-officedocument.presentationml.slideMaster+xml"/>
  <Override PartName="/ppt/slideMasters/slideMaster384.xml" ContentType="application/vnd.openxmlformats-officedocument.presentationml.slideMaster+xml"/>
  <Override PartName="/ppt/slideMasters/slideMaster385.xml" ContentType="application/vnd.openxmlformats-officedocument.presentationml.slideMaster+xml"/>
  <Override PartName="/ppt/slideMasters/slideMaster386.xml" ContentType="application/vnd.openxmlformats-officedocument.presentationml.slideMaster+xml"/>
  <Override PartName="/ppt/slideMasters/slideMaster387.xml" ContentType="application/vnd.openxmlformats-officedocument.presentationml.slideMaster+xml"/>
  <Override PartName="/ppt/slideMasters/slideMaster388.xml" ContentType="application/vnd.openxmlformats-officedocument.presentationml.slideMaster+xml"/>
  <Override PartName="/ppt/slideMasters/slideMaster389.xml" ContentType="application/vnd.openxmlformats-officedocument.presentationml.slideMaster+xml"/>
  <Override PartName="/ppt/slideMasters/slideMaster390.xml" ContentType="application/vnd.openxmlformats-officedocument.presentationml.slideMaster+xml"/>
  <Override PartName="/ppt/slideMasters/slideMaster391.xml" ContentType="application/vnd.openxmlformats-officedocument.presentationml.slideMaster+xml"/>
  <Override PartName="/ppt/slideMasters/slideMaster392.xml" ContentType="application/vnd.openxmlformats-officedocument.presentationml.slideMaster+xml"/>
  <Override PartName="/ppt/slideMasters/slideMaster393.xml" ContentType="application/vnd.openxmlformats-officedocument.presentationml.slideMaster+xml"/>
  <Override PartName="/ppt/slideMasters/slideMaster394.xml" ContentType="application/vnd.openxmlformats-officedocument.presentationml.slideMaster+xml"/>
  <Override PartName="/ppt/slideMasters/slideMaster395.xml" ContentType="application/vnd.openxmlformats-officedocument.presentationml.slideMaster+xml"/>
  <Override PartName="/ppt/slideMasters/slideMaster396.xml" ContentType="application/vnd.openxmlformats-officedocument.presentationml.slideMaster+xml"/>
  <Override PartName="/ppt/slideMasters/slideMaster397.xml" ContentType="application/vnd.openxmlformats-officedocument.presentationml.slideMaster+xml"/>
  <Override PartName="/ppt/slideMasters/slideMaster398.xml" ContentType="application/vnd.openxmlformats-officedocument.presentationml.slideMaster+xml"/>
  <Override PartName="/ppt/slideMasters/slideMaster399.xml" ContentType="application/vnd.openxmlformats-officedocument.presentationml.slideMaster+xml"/>
  <Override PartName="/ppt/slideMasters/slideMaster400.xml" ContentType="application/vnd.openxmlformats-officedocument.presentationml.slideMaster+xml"/>
  <Override PartName="/ppt/slideMasters/slideMaster401.xml" ContentType="application/vnd.openxmlformats-officedocument.presentationml.slideMaster+xml"/>
  <Override PartName="/ppt/slideMasters/slideMaster402.xml" ContentType="application/vnd.openxmlformats-officedocument.presentationml.slideMaster+xml"/>
  <Override PartName="/ppt/slideMasters/slideMaster403.xml" ContentType="application/vnd.openxmlformats-officedocument.presentationml.slideMaster+xml"/>
  <Override PartName="/ppt/slideMasters/slideMaster404.xml" ContentType="application/vnd.openxmlformats-officedocument.presentationml.slideMaster+xml"/>
  <Override PartName="/ppt/slideMasters/slideMaster405.xml" ContentType="application/vnd.openxmlformats-officedocument.presentationml.slideMaster+xml"/>
  <Override PartName="/ppt/slideMasters/slideMaster406.xml" ContentType="application/vnd.openxmlformats-officedocument.presentationml.slideMaster+xml"/>
  <Override PartName="/ppt/slideMasters/slideMaster407.xml" ContentType="application/vnd.openxmlformats-officedocument.presentationml.slideMaster+xml"/>
  <Override PartName="/ppt/slideMasters/slideMaster408.xml" ContentType="application/vnd.openxmlformats-officedocument.presentationml.slideMaster+xml"/>
  <Override PartName="/ppt/slideMasters/slideMaster409.xml" ContentType="application/vnd.openxmlformats-officedocument.presentationml.slideMaster+xml"/>
  <Override PartName="/ppt/slideMasters/slideMaster410.xml" ContentType="application/vnd.openxmlformats-officedocument.presentationml.slideMaster+xml"/>
  <Override PartName="/ppt/slideMasters/slideMaster411.xml" ContentType="application/vnd.openxmlformats-officedocument.presentationml.slideMaster+xml"/>
  <Override PartName="/ppt/slideMasters/slideMaster412.xml" ContentType="application/vnd.openxmlformats-officedocument.presentationml.slideMaster+xml"/>
  <Override PartName="/ppt/slideMasters/slideMaster413.xml" ContentType="application/vnd.openxmlformats-officedocument.presentationml.slideMaster+xml"/>
  <Override PartName="/ppt/slideMasters/slideMaster414.xml" ContentType="application/vnd.openxmlformats-officedocument.presentationml.slideMaster+xml"/>
  <Override PartName="/ppt/slideMasters/slideMaster415.xml" ContentType="application/vnd.openxmlformats-officedocument.presentationml.slideMaster+xml"/>
  <Override PartName="/ppt/slideMasters/slideMaster416.xml" ContentType="application/vnd.openxmlformats-officedocument.presentationml.slideMaster+xml"/>
  <Override PartName="/ppt/slideMasters/slideMaster417.xml" ContentType="application/vnd.openxmlformats-officedocument.presentationml.slideMaster+xml"/>
  <Override PartName="/ppt/slideMasters/slideMaster418.xml" ContentType="application/vnd.openxmlformats-officedocument.presentationml.slideMaster+xml"/>
  <Override PartName="/ppt/slideMasters/slideMaster419.xml" ContentType="application/vnd.openxmlformats-officedocument.presentationml.slideMaster+xml"/>
  <Override PartName="/ppt/slideMasters/slideMaster420.xml" ContentType="application/vnd.openxmlformats-officedocument.presentationml.slideMaster+xml"/>
  <Override PartName="/ppt/slideMasters/slideMaster421.xml" ContentType="application/vnd.openxmlformats-officedocument.presentationml.slideMaster+xml"/>
  <Override PartName="/ppt/slideMasters/slideMaster422.xml" ContentType="application/vnd.openxmlformats-officedocument.presentationml.slideMaster+xml"/>
  <Override PartName="/ppt/slideMasters/slideMaster423.xml" ContentType="application/vnd.openxmlformats-officedocument.presentationml.slideMaster+xml"/>
  <Override PartName="/ppt/slideMasters/slideMaster424.xml" ContentType="application/vnd.openxmlformats-officedocument.presentationml.slideMaster+xml"/>
  <Override PartName="/ppt/slideMasters/slideMaster425.xml" ContentType="application/vnd.openxmlformats-officedocument.presentationml.slideMaster+xml"/>
  <Override PartName="/ppt/slideMasters/slideMaster426.xml" ContentType="application/vnd.openxmlformats-officedocument.presentationml.slideMaster+xml"/>
  <Override PartName="/ppt/slideMasters/slideMaster427.xml" ContentType="application/vnd.openxmlformats-officedocument.presentationml.slideMaster+xml"/>
  <Override PartName="/ppt/slideMasters/slideMaster428.xml" ContentType="application/vnd.openxmlformats-officedocument.presentationml.slideMaster+xml"/>
  <Override PartName="/ppt/slideMasters/slideMaster429.xml" ContentType="application/vnd.openxmlformats-officedocument.presentationml.slideMaster+xml"/>
  <Override PartName="/ppt/slideMasters/slideMaster4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9.xml" ContentType="application/vnd.openxmlformats-officedocument.theme+xml"/>
  <Override PartName="/ppt/slideLayouts/slideLayout51.xml" ContentType="application/vnd.openxmlformats-officedocument.presentationml.slideLayout+xml"/>
  <Override PartName="/ppt/theme/theme50.xml" ContentType="application/vnd.openxmlformats-officedocument.theme+xml"/>
  <Override PartName="/ppt/slideLayouts/slideLayout52.xml" ContentType="application/vnd.openxmlformats-officedocument.presentationml.slideLayout+xml"/>
  <Override PartName="/ppt/theme/theme51.xml" ContentType="application/vnd.openxmlformats-officedocument.theme+xml"/>
  <Override PartName="/ppt/slideLayouts/slideLayout53.xml" ContentType="application/vnd.openxmlformats-officedocument.presentationml.slideLayout+xml"/>
  <Override PartName="/ppt/theme/theme52.xml" ContentType="application/vnd.openxmlformats-officedocument.theme+xml"/>
  <Override PartName="/ppt/slideLayouts/slideLayout54.xml" ContentType="application/vnd.openxmlformats-officedocument.presentationml.slideLayout+xml"/>
  <Override PartName="/ppt/theme/theme53.xml" ContentType="application/vnd.openxmlformats-officedocument.theme+xml"/>
  <Override PartName="/ppt/slideLayouts/slideLayout55.xml" ContentType="application/vnd.openxmlformats-officedocument.presentationml.slideLayout+xml"/>
  <Override PartName="/ppt/theme/theme54.xml" ContentType="application/vnd.openxmlformats-officedocument.theme+xml"/>
  <Override PartName="/ppt/slideLayouts/slideLayout56.xml" ContentType="application/vnd.openxmlformats-officedocument.presentationml.slideLayout+xml"/>
  <Override PartName="/ppt/theme/theme55.xml" ContentType="application/vnd.openxmlformats-officedocument.theme+xml"/>
  <Override PartName="/ppt/slideLayouts/slideLayout57.xml" ContentType="application/vnd.openxmlformats-officedocument.presentationml.slideLayout+xml"/>
  <Override PartName="/ppt/theme/theme56.xml" ContentType="application/vnd.openxmlformats-officedocument.theme+xml"/>
  <Override PartName="/ppt/slideLayouts/slideLayout58.xml" ContentType="application/vnd.openxmlformats-officedocument.presentationml.slideLayout+xml"/>
  <Override PartName="/ppt/theme/theme57.xml" ContentType="application/vnd.openxmlformats-officedocument.theme+xml"/>
  <Override PartName="/ppt/slideLayouts/slideLayout59.xml" ContentType="application/vnd.openxmlformats-officedocument.presentationml.slideLayout+xml"/>
  <Override PartName="/ppt/theme/theme58.xml" ContentType="application/vnd.openxmlformats-officedocument.theme+xml"/>
  <Override PartName="/ppt/slideLayouts/slideLayout60.xml" ContentType="application/vnd.openxmlformats-officedocument.presentationml.slideLayout+xml"/>
  <Override PartName="/ppt/theme/theme59.xml" ContentType="application/vnd.openxmlformats-officedocument.theme+xml"/>
  <Override PartName="/ppt/slideLayouts/slideLayout61.xml" ContentType="application/vnd.openxmlformats-officedocument.presentationml.slideLayout+xml"/>
  <Override PartName="/ppt/theme/theme60.xml" ContentType="application/vnd.openxmlformats-officedocument.theme+xml"/>
  <Override PartName="/ppt/slideLayouts/slideLayout62.xml" ContentType="application/vnd.openxmlformats-officedocument.presentationml.slideLayout+xml"/>
  <Override PartName="/ppt/theme/theme61.xml" ContentType="application/vnd.openxmlformats-officedocument.theme+xml"/>
  <Override PartName="/ppt/slideLayouts/slideLayout63.xml" ContentType="application/vnd.openxmlformats-officedocument.presentationml.slideLayout+xml"/>
  <Override PartName="/ppt/theme/theme62.xml" ContentType="application/vnd.openxmlformats-officedocument.theme+xml"/>
  <Override PartName="/ppt/slideLayouts/slideLayout64.xml" ContentType="application/vnd.openxmlformats-officedocument.presentationml.slideLayout+xml"/>
  <Override PartName="/ppt/theme/theme63.xml" ContentType="application/vnd.openxmlformats-officedocument.theme+xml"/>
  <Override PartName="/ppt/slideLayouts/slideLayout65.xml" ContentType="application/vnd.openxmlformats-officedocument.presentationml.slideLayout+xml"/>
  <Override PartName="/ppt/theme/theme64.xml" ContentType="application/vnd.openxmlformats-officedocument.theme+xml"/>
  <Override PartName="/ppt/slideLayouts/slideLayout66.xml" ContentType="application/vnd.openxmlformats-officedocument.presentationml.slideLayout+xml"/>
  <Override PartName="/ppt/theme/theme65.xml" ContentType="application/vnd.openxmlformats-officedocument.theme+xml"/>
  <Override PartName="/ppt/slideLayouts/slideLayout67.xml" ContentType="application/vnd.openxmlformats-officedocument.presentationml.slideLayout+xml"/>
  <Override PartName="/ppt/theme/theme66.xml" ContentType="application/vnd.openxmlformats-officedocument.theme+xml"/>
  <Override PartName="/ppt/slideLayouts/slideLayout68.xml" ContentType="application/vnd.openxmlformats-officedocument.presentationml.slideLayout+xml"/>
  <Override PartName="/ppt/theme/theme67.xml" ContentType="application/vnd.openxmlformats-officedocument.theme+xml"/>
  <Override PartName="/ppt/slideLayouts/slideLayout69.xml" ContentType="application/vnd.openxmlformats-officedocument.presentationml.slideLayout+xml"/>
  <Override PartName="/ppt/theme/theme68.xml" ContentType="application/vnd.openxmlformats-officedocument.theme+xml"/>
  <Override PartName="/ppt/slideLayouts/slideLayout70.xml" ContentType="application/vnd.openxmlformats-officedocument.presentationml.slideLayout+xml"/>
  <Override PartName="/ppt/theme/theme69.xml" ContentType="application/vnd.openxmlformats-officedocument.theme+xml"/>
  <Override PartName="/ppt/slideLayouts/slideLayout71.xml" ContentType="application/vnd.openxmlformats-officedocument.presentationml.slideLayout+xml"/>
  <Override PartName="/ppt/theme/theme70.xml" ContentType="application/vnd.openxmlformats-officedocument.theme+xml"/>
  <Override PartName="/ppt/slideLayouts/slideLayout72.xml" ContentType="application/vnd.openxmlformats-officedocument.presentationml.slideLayout+xml"/>
  <Override PartName="/ppt/theme/theme71.xml" ContentType="application/vnd.openxmlformats-officedocument.theme+xml"/>
  <Override PartName="/ppt/slideLayouts/slideLayout73.xml" ContentType="application/vnd.openxmlformats-officedocument.presentationml.slideLayout+xml"/>
  <Override PartName="/ppt/theme/theme72.xml" ContentType="application/vnd.openxmlformats-officedocument.theme+xml"/>
  <Override PartName="/ppt/slideLayouts/slideLayout74.xml" ContentType="application/vnd.openxmlformats-officedocument.presentationml.slideLayout+xml"/>
  <Override PartName="/ppt/theme/theme73.xml" ContentType="application/vnd.openxmlformats-officedocument.theme+xml"/>
  <Override PartName="/ppt/slideLayouts/slideLayout75.xml" ContentType="application/vnd.openxmlformats-officedocument.presentationml.slideLayout+xml"/>
  <Override PartName="/ppt/theme/theme74.xml" ContentType="application/vnd.openxmlformats-officedocument.theme+xml"/>
  <Override PartName="/ppt/slideLayouts/slideLayout76.xml" ContentType="application/vnd.openxmlformats-officedocument.presentationml.slideLayout+xml"/>
  <Override PartName="/ppt/theme/theme75.xml" ContentType="application/vnd.openxmlformats-officedocument.theme+xml"/>
  <Override PartName="/ppt/slideLayouts/slideLayout77.xml" ContentType="application/vnd.openxmlformats-officedocument.presentationml.slideLayout+xml"/>
  <Override PartName="/ppt/theme/theme76.xml" ContentType="application/vnd.openxmlformats-officedocument.theme+xml"/>
  <Override PartName="/ppt/slideLayouts/slideLayout78.xml" ContentType="application/vnd.openxmlformats-officedocument.presentationml.slideLayout+xml"/>
  <Override PartName="/ppt/theme/theme77.xml" ContentType="application/vnd.openxmlformats-officedocument.theme+xml"/>
  <Override PartName="/ppt/slideLayouts/slideLayout79.xml" ContentType="application/vnd.openxmlformats-officedocument.presentationml.slideLayout+xml"/>
  <Override PartName="/ppt/theme/theme78.xml" ContentType="application/vnd.openxmlformats-officedocument.theme+xml"/>
  <Override PartName="/ppt/slideLayouts/slideLayout80.xml" ContentType="application/vnd.openxmlformats-officedocument.presentationml.slideLayout+xml"/>
  <Override PartName="/ppt/theme/theme79.xml" ContentType="application/vnd.openxmlformats-officedocument.theme+xml"/>
  <Override PartName="/ppt/slideLayouts/slideLayout81.xml" ContentType="application/vnd.openxmlformats-officedocument.presentationml.slideLayout+xml"/>
  <Override PartName="/ppt/theme/theme80.xml" ContentType="application/vnd.openxmlformats-officedocument.theme+xml"/>
  <Override PartName="/ppt/slideLayouts/slideLayout82.xml" ContentType="application/vnd.openxmlformats-officedocument.presentationml.slideLayout+xml"/>
  <Override PartName="/ppt/theme/theme81.xml" ContentType="application/vnd.openxmlformats-officedocument.theme+xml"/>
  <Override PartName="/ppt/slideLayouts/slideLayout83.xml" ContentType="application/vnd.openxmlformats-officedocument.presentationml.slideLayout+xml"/>
  <Override PartName="/ppt/theme/theme82.xml" ContentType="application/vnd.openxmlformats-officedocument.theme+xml"/>
  <Override PartName="/ppt/slideLayouts/slideLayout84.xml" ContentType="application/vnd.openxmlformats-officedocument.presentationml.slideLayout+xml"/>
  <Override PartName="/ppt/theme/theme83.xml" ContentType="application/vnd.openxmlformats-officedocument.theme+xml"/>
  <Override PartName="/ppt/slideLayouts/slideLayout85.xml" ContentType="application/vnd.openxmlformats-officedocument.presentationml.slideLayout+xml"/>
  <Override PartName="/ppt/theme/theme84.xml" ContentType="application/vnd.openxmlformats-officedocument.theme+xml"/>
  <Override PartName="/ppt/slideLayouts/slideLayout86.xml" ContentType="application/vnd.openxmlformats-officedocument.presentationml.slideLayout+xml"/>
  <Override PartName="/ppt/theme/theme85.xml" ContentType="application/vnd.openxmlformats-officedocument.theme+xml"/>
  <Override PartName="/ppt/slideLayouts/slideLayout87.xml" ContentType="application/vnd.openxmlformats-officedocument.presentationml.slideLayout+xml"/>
  <Override PartName="/ppt/theme/theme86.xml" ContentType="application/vnd.openxmlformats-officedocument.theme+xml"/>
  <Override PartName="/ppt/slideLayouts/slideLayout88.xml" ContentType="application/vnd.openxmlformats-officedocument.presentationml.slideLayout+xml"/>
  <Override PartName="/ppt/theme/theme87.xml" ContentType="application/vnd.openxmlformats-officedocument.theme+xml"/>
  <Override PartName="/ppt/slideLayouts/slideLayout89.xml" ContentType="application/vnd.openxmlformats-officedocument.presentationml.slideLayout+xml"/>
  <Override PartName="/ppt/theme/theme88.xml" ContentType="application/vnd.openxmlformats-officedocument.theme+xml"/>
  <Override PartName="/ppt/slideLayouts/slideLayout90.xml" ContentType="application/vnd.openxmlformats-officedocument.presentationml.slideLayout+xml"/>
  <Override PartName="/ppt/theme/theme89.xml" ContentType="application/vnd.openxmlformats-officedocument.theme+xml"/>
  <Override PartName="/ppt/slideLayouts/slideLayout91.xml" ContentType="application/vnd.openxmlformats-officedocument.presentationml.slideLayout+xml"/>
  <Override PartName="/ppt/theme/theme90.xml" ContentType="application/vnd.openxmlformats-officedocument.theme+xml"/>
  <Override PartName="/ppt/slideLayouts/slideLayout92.xml" ContentType="application/vnd.openxmlformats-officedocument.presentationml.slideLayout+xml"/>
  <Override PartName="/ppt/theme/theme91.xml" ContentType="application/vnd.openxmlformats-officedocument.theme+xml"/>
  <Override PartName="/ppt/slideLayouts/slideLayout93.xml" ContentType="application/vnd.openxmlformats-officedocument.presentationml.slideLayout+xml"/>
  <Override PartName="/ppt/theme/theme92.xml" ContentType="application/vnd.openxmlformats-officedocument.theme+xml"/>
  <Override PartName="/ppt/slideLayouts/slideLayout94.xml" ContentType="application/vnd.openxmlformats-officedocument.presentationml.slideLayout+xml"/>
  <Override PartName="/ppt/theme/theme93.xml" ContentType="application/vnd.openxmlformats-officedocument.theme+xml"/>
  <Override PartName="/ppt/slideLayouts/slideLayout95.xml" ContentType="application/vnd.openxmlformats-officedocument.presentationml.slideLayout+xml"/>
  <Override PartName="/ppt/theme/theme94.xml" ContentType="application/vnd.openxmlformats-officedocument.theme+xml"/>
  <Override PartName="/ppt/slideLayouts/slideLayout96.xml" ContentType="application/vnd.openxmlformats-officedocument.presentationml.slideLayout+xml"/>
  <Override PartName="/ppt/theme/theme95.xml" ContentType="application/vnd.openxmlformats-officedocument.theme+xml"/>
  <Override PartName="/ppt/slideLayouts/slideLayout97.xml" ContentType="application/vnd.openxmlformats-officedocument.presentationml.slideLayout+xml"/>
  <Override PartName="/ppt/theme/theme96.xml" ContentType="application/vnd.openxmlformats-officedocument.theme+xml"/>
  <Override PartName="/ppt/slideLayouts/slideLayout98.xml" ContentType="application/vnd.openxmlformats-officedocument.presentationml.slideLayout+xml"/>
  <Override PartName="/ppt/theme/theme97.xml" ContentType="application/vnd.openxmlformats-officedocument.theme+xml"/>
  <Override PartName="/ppt/slideLayouts/slideLayout99.xml" ContentType="application/vnd.openxmlformats-officedocument.presentationml.slideLayout+xml"/>
  <Override PartName="/ppt/theme/theme98.xml" ContentType="application/vnd.openxmlformats-officedocument.theme+xml"/>
  <Override PartName="/ppt/slideLayouts/slideLayout100.xml" ContentType="application/vnd.openxmlformats-officedocument.presentationml.slideLayout+xml"/>
  <Override PartName="/ppt/theme/theme99.xml" ContentType="application/vnd.openxmlformats-officedocument.theme+xml"/>
  <Override PartName="/ppt/slideLayouts/slideLayout101.xml" ContentType="application/vnd.openxmlformats-officedocument.presentationml.slideLayout+xml"/>
  <Override PartName="/ppt/theme/theme100.xml" ContentType="application/vnd.openxmlformats-officedocument.theme+xml"/>
  <Override PartName="/ppt/slideLayouts/slideLayout102.xml" ContentType="application/vnd.openxmlformats-officedocument.presentationml.slideLayout+xml"/>
  <Override PartName="/ppt/theme/theme101.xml" ContentType="application/vnd.openxmlformats-officedocument.theme+xml"/>
  <Override PartName="/ppt/slideLayouts/slideLayout103.xml" ContentType="application/vnd.openxmlformats-officedocument.presentationml.slideLayout+xml"/>
  <Override PartName="/ppt/theme/theme102.xml" ContentType="application/vnd.openxmlformats-officedocument.theme+xml"/>
  <Override PartName="/ppt/slideLayouts/slideLayout104.xml" ContentType="application/vnd.openxmlformats-officedocument.presentationml.slideLayout+xml"/>
  <Override PartName="/ppt/theme/theme103.xml" ContentType="application/vnd.openxmlformats-officedocument.theme+xml"/>
  <Override PartName="/ppt/slideLayouts/slideLayout105.xml" ContentType="application/vnd.openxmlformats-officedocument.presentationml.slideLayout+xml"/>
  <Override PartName="/ppt/theme/theme104.xml" ContentType="application/vnd.openxmlformats-officedocument.theme+xml"/>
  <Override PartName="/ppt/slideLayouts/slideLayout106.xml" ContentType="application/vnd.openxmlformats-officedocument.presentationml.slideLayout+xml"/>
  <Override PartName="/ppt/theme/theme105.xml" ContentType="application/vnd.openxmlformats-officedocument.theme+xml"/>
  <Override PartName="/ppt/slideLayouts/slideLayout107.xml" ContentType="application/vnd.openxmlformats-officedocument.presentationml.slideLayout+xml"/>
  <Override PartName="/ppt/theme/theme106.xml" ContentType="application/vnd.openxmlformats-officedocument.theme+xml"/>
  <Override PartName="/ppt/slideLayouts/slideLayout108.xml" ContentType="application/vnd.openxmlformats-officedocument.presentationml.slideLayout+xml"/>
  <Override PartName="/ppt/theme/theme107.xml" ContentType="application/vnd.openxmlformats-officedocument.theme+xml"/>
  <Override PartName="/ppt/slideLayouts/slideLayout109.xml" ContentType="application/vnd.openxmlformats-officedocument.presentationml.slideLayout+xml"/>
  <Override PartName="/ppt/theme/theme108.xml" ContentType="application/vnd.openxmlformats-officedocument.theme+xml"/>
  <Override PartName="/ppt/slideLayouts/slideLayout110.xml" ContentType="application/vnd.openxmlformats-officedocument.presentationml.slideLayout+xml"/>
  <Override PartName="/ppt/theme/theme109.xml" ContentType="application/vnd.openxmlformats-officedocument.theme+xml"/>
  <Override PartName="/ppt/slideLayouts/slideLayout111.xml" ContentType="application/vnd.openxmlformats-officedocument.presentationml.slideLayout+xml"/>
  <Override PartName="/ppt/theme/theme110.xml" ContentType="application/vnd.openxmlformats-officedocument.theme+xml"/>
  <Override PartName="/ppt/slideLayouts/slideLayout112.xml" ContentType="application/vnd.openxmlformats-officedocument.presentationml.slideLayout+xml"/>
  <Override PartName="/ppt/theme/theme111.xml" ContentType="application/vnd.openxmlformats-officedocument.theme+xml"/>
  <Override PartName="/ppt/slideLayouts/slideLayout113.xml" ContentType="application/vnd.openxmlformats-officedocument.presentationml.slideLayout+xml"/>
  <Override PartName="/ppt/theme/theme112.xml" ContentType="application/vnd.openxmlformats-officedocument.theme+xml"/>
  <Override PartName="/ppt/slideLayouts/slideLayout114.xml" ContentType="application/vnd.openxmlformats-officedocument.presentationml.slideLayout+xml"/>
  <Override PartName="/ppt/theme/theme113.xml" ContentType="application/vnd.openxmlformats-officedocument.theme+xml"/>
  <Override PartName="/ppt/slideLayouts/slideLayout115.xml" ContentType="application/vnd.openxmlformats-officedocument.presentationml.slideLayout+xml"/>
  <Override PartName="/ppt/theme/theme114.xml" ContentType="application/vnd.openxmlformats-officedocument.theme+xml"/>
  <Override PartName="/ppt/slideLayouts/slideLayout116.xml" ContentType="application/vnd.openxmlformats-officedocument.presentationml.slideLayout+xml"/>
  <Override PartName="/ppt/theme/theme115.xml" ContentType="application/vnd.openxmlformats-officedocument.theme+xml"/>
  <Override PartName="/ppt/slideLayouts/slideLayout117.xml" ContentType="application/vnd.openxmlformats-officedocument.presentationml.slideLayout+xml"/>
  <Override PartName="/ppt/theme/theme116.xml" ContentType="application/vnd.openxmlformats-officedocument.theme+xml"/>
  <Override PartName="/ppt/slideLayouts/slideLayout118.xml" ContentType="application/vnd.openxmlformats-officedocument.presentationml.slideLayout+xml"/>
  <Override PartName="/ppt/theme/theme117.xml" ContentType="application/vnd.openxmlformats-officedocument.theme+xml"/>
  <Override PartName="/ppt/slideLayouts/slideLayout119.xml" ContentType="application/vnd.openxmlformats-officedocument.presentationml.slideLayout+xml"/>
  <Override PartName="/ppt/theme/theme118.xml" ContentType="application/vnd.openxmlformats-officedocument.theme+xml"/>
  <Override PartName="/ppt/slideLayouts/slideLayout120.xml" ContentType="application/vnd.openxmlformats-officedocument.presentationml.slideLayout+xml"/>
  <Override PartName="/ppt/theme/theme119.xml" ContentType="application/vnd.openxmlformats-officedocument.theme+xml"/>
  <Override PartName="/ppt/slideLayouts/slideLayout121.xml" ContentType="application/vnd.openxmlformats-officedocument.presentationml.slideLayout+xml"/>
  <Override PartName="/ppt/theme/theme120.xml" ContentType="application/vnd.openxmlformats-officedocument.theme+xml"/>
  <Override PartName="/ppt/slideLayouts/slideLayout122.xml" ContentType="application/vnd.openxmlformats-officedocument.presentationml.slideLayout+xml"/>
  <Override PartName="/ppt/theme/theme121.xml" ContentType="application/vnd.openxmlformats-officedocument.theme+xml"/>
  <Override PartName="/ppt/slideLayouts/slideLayout123.xml" ContentType="application/vnd.openxmlformats-officedocument.presentationml.slideLayout+xml"/>
  <Override PartName="/ppt/theme/theme122.xml" ContentType="application/vnd.openxmlformats-officedocument.theme+xml"/>
  <Override PartName="/ppt/slideLayouts/slideLayout124.xml" ContentType="application/vnd.openxmlformats-officedocument.presentationml.slideLayout+xml"/>
  <Override PartName="/ppt/theme/theme123.xml" ContentType="application/vnd.openxmlformats-officedocument.theme+xml"/>
  <Override PartName="/ppt/slideLayouts/slideLayout125.xml" ContentType="application/vnd.openxmlformats-officedocument.presentationml.slideLayout+xml"/>
  <Override PartName="/ppt/theme/theme124.xml" ContentType="application/vnd.openxmlformats-officedocument.theme+xml"/>
  <Override PartName="/ppt/slideLayouts/slideLayout126.xml" ContentType="application/vnd.openxmlformats-officedocument.presentationml.slideLayout+xml"/>
  <Override PartName="/ppt/theme/theme125.xml" ContentType="application/vnd.openxmlformats-officedocument.theme+xml"/>
  <Override PartName="/ppt/slideLayouts/slideLayout127.xml" ContentType="application/vnd.openxmlformats-officedocument.presentationml.slideLayout+xml"/>
  <Override PartName="/ppt/theme/theme126.xml" ContentType="application/vnd.openxmlformats-officedocument.theme+xml"/>
  <Override PartName="/ppt/slideLayouts/slideLayout128.xml" ContentType="application/vnd.openxmlformats-officedocument.presentationml.slideLayout+xml"/>
  <Override PartName="/ppt/theme/theme127.xml" ContentType="application/vnd.openxmlformats-officedocument.theme+xml"/>
  <Override PartName="/ppt/slideLayouts/slideLayout129.xml" ContentType="application/vnd.openxmlformats-officedocument.presentationml.slideLayout+xml"/>
  <Override PartName="/ppt/theme/theme128.xml" ContentType="application/vnd.openxmlformats-officedocument.theme+xml"/>
  <Override PartName="/ppt/slideLayouts/slideLayout130.xml" ContentType="application/vnd.openxmlformats-officedocument.presentationml.slideLayout+xml"/>
  <Override PartName="/ppt/theme/theme129.xml" ContentType="application/vnd.openxmlformats-officedocument.theme+xml"/>
  <Override PartName="/ppt/slideLayouts/slideLayout131.xml" ContentType="application/vnd.openxmlformats-officedocument.presentationml.slideLayout+xml"/>
  <Override PartName="/ppt/theme/theme130.xml" ContentType="application/vnd.openxmlformats-officedocument.theme+xml"/>
  <Override PartName="/ppt/slideLayouts/slideLayout132.xml" ContentType="application/vnd.openxmlformats-officedocument.presentationml.slideLayout+xml"/>
  <Override PartName="/ppt/theme/theme131.xml" ContentType="application/vnd.openxmlformats-officedocument.theme+xml"/>
  <Override PartName="/ppt/slideLayouts/slideLayout133.xml" ContentType="application/vnd.openxmlformats-officedocument.presentationml.slideLayout+xml"/>
  <Override PartName="/ppt/theme/theme132.xml" ContentType="application/vnd.openxmlformats-officedocument.theme+xml"/>
  <Override PartName="/ppt/slideLayouts/slideLayout134.xml" ContentType="application/vnd.openxmlformats-officedocument.presentationml.slideLayout+xml"/>
  <Override PartName="/ppt/theme/theme133.xml" ContentType="application/vnd.openxmlformats-officedocument.theme+xml"/>
  <Override PartName="/ppt/slideLayouts/slideLayout135.xml" ContentType="application/vnd.openxmlformats-officedocument.presentationml.slideLayout+xml"/>
  <Override PartName="/ppt/theme/theme134.xml" ContentType="application/vnd.openxmlformats-officedocument.theme+xml"/>
  <Override PartName="/ppt/slideLayouts/slideLayout136.xml" ContentType="application/vnd.openxmlformats-officedocument.presentationml.slideLayout+xml"/>
  <Override PartName="/ppt/theme/theme135.xml" ContentType="application/vnd.openxmlformats-officedocument.theme+xml"/>
  <Override PartName="/ppt/slideLayouts/slideLayout137.xml" ContentType="application/vnd.openxmlformats-officedocument.presentationml.slideLayout+xml"/>
  <Override PartName="/ppt/theme/theme136.xml" ContentType="application/vnd.openxmlformats-officedocument.theme+xml"/>
  <Override PartName="/ppt/slideLayouts/slideLayout138.xml" ContentType="application/vnd.openxmlformats-officedocument.presentationml.slideLayout+xml"/>
  <Override PartName="/ppt/theme/theme137.xml" ContentType="application/vnd.openxmlformats-officedocument.theme+xml"/>
  <Override PartName="/ppt/slideLayouts/slideLayout139.xml" ContentType="application/vnd.openxmlformats-officedocument.presentationml.slideLayout+xml"/>
  <Override PartName="/ppt/theme/theme138.xml" ContentType="application/vnd.openxmlformats-officedocument.theme+xml"/>
  <Override PartName="/ppt/slideLayouts/slideLayout140.xml" ContentType="application/vnd.openxmlformats-officedocument.presentationml.slideLayout+xml"/>
  <Override PartName="/ppt/theme/theme139.xml" ContentType="application/vnd.openxmlformats-officedocument.theme+xml"/>
  <Override PartName="/ppt/slideLayouts/slideLayout141.xml" ContentType="application/vnd.openxmlformats-officedocument.presentationml.slideLayout+xml"/>
  <Override PartName="/ppt/theme/theme140.xml" ContentType="application/vnd.openxmlformats-officedocument.theme+xml"/>
  <Override PartName="/ppt/slideLayouts/slideLayout142.xml" ContentType="application/vnd.openxmlformats-officedocument.presentationml.slideLayout+xml"/>
  <Override PartName="/ppt/theme/theme141.xml" ContentType="application/vnd.openxmlformats-officedocument.theme+xml"/>
  <Override PartName="/ppt/slideLayouts/slideLayout143.xml" ContentType="application/vnd.openxmlformats-officedocument.presentationml.slideLayout+xml"/>
  <Override PartName="/ppt/theme/theme142.xml" ContentType="application/vnd.openxmlformats-officedocument.theme+xml"/>
  <Override PartName="/ppt/slideLayouts/slideLayout144.xml" ContentType="application/vnd.openxmlformats-officedocument.presentationml.slideLayout+xml"/>
  <Override PartName="/ppt/theme/theme143.xml" ContentType="application/vnd.openxmlformats-officedocument.theme+xml"/>
  <Override PartName="/ppt/slideLayouts/slideLayout145.xml" ContentType="application/vnd.openxmlformats-officedocument.presentationml.slideLayout+xml"/>
  <Override PartName="/ppt/theme/theme144.xml" ContentType="application/vnd.openxmlformats-officedocument.theme+xml"/>
  <Override PartName="/ppt/slideLayouts/slideLayout146.xml" ContentType="application/vnd.openxmlformats-officedocument.presentationml.slideLayout+xml"/>
  <Override PartName="/ppt/theme/theme145.xml" ContentType="application/vnd.openxmlformats-officedocument.theme+xml"/>
  <Override PartName="/ppt/slideLayouts/slideLayout147.xml" ContentType="application/vnd.openxmlformats-officedocument.presentationml.slideLayout+xml"/>
  <Override PartName="/ppt/theme/theme146.xml" ContentType="application/vnd.openxmlformats-officedocument.theme+xml"/>
  <Override PartName="/ppt/slideLayouts/slideLayout148.xml" ContentType="application/vnd.openxmlformats-officedocument.presentationml.slideLayout+xml"/>
  <Override PartName="/ppt/theme/theme147.xml" ContentType="application/vnd.openxmlformats-officedocument.theme+xml"/>
  <Override PartName="/ppt/slideLayouts/slideLayout149.xml" ContentType="application/vnd.openxmlformats-officedocument.presentationml.slideLayout+xml"/>
  <Override PartName="/ppt/theme/theme148.xml" ContentType="application/vnd.openxmlformats-officedocument.theme+xml"/>
  <Override PartName="/ppt/slideLayouts/slideLayout150.xml" ContentType="application/vnd.openxmlformats-officedocument.presentationml.slideLayout+xml"/>
  <Override PartName="/ppt/theme/theme149.xml" ContentType="application/vnd.openxmlformats-officedocument.theme+xml"/>
  <Override PartName="/ppt/slideLayouts/slideLayout151.xml" ContentType="application/vnd.openxmlformats-officedocument.presentationml.slideLayout+xml"/>
  <Override PartName="/ppt/theme/theme150.xml" ContentType="application/vnd.openxmlformats-officedocument.theme+xml"/>
  <Override PartName="/ppt/slideLayouts/slideLayout152.xml" ContentType="application/vnd.openxmlformats-officedocument.presentationml.slideLayout+xml"/>
  <Override PartName="/ppt/theme/theme151.xml" ContentType="application/vnd.openxmlformats-officedocument.theme+xml"/>
  <Override PartName="/ppt/slideLayouts/slideLayout153.xml" ContentType="application/vnd.openxmlformats-officedocument.presentationml.slideLayout+xml"/>
  <Override PartName="/ppt/theme/theme152.xml" ContentType="application/vnd.openxmlformats-officedocument.theme+xml"/>
  <Override PartName="/ppt/slideLayouts/slideLayout154.xml" ContentType="application/vnd.openxmlformats-officedocument.presentationml.slideLayout+xml"/>
  <Override PartName="/ppt/theme/theme153.xml" ContentType="application/vnd.openxmlformats-officedocument.theme+xml"/>
  <Override PartName="/ppt/slideLayouts/slideLayout155.xml" ContentType="application/vnd.openxmlformats-officedocument.presentationml.slideLayout+xml"/>
  <Override PartName="/ppt/theme/theme154.xml" ContentType="application/vnd.openxmlformats-officedocument.theme+xml"/>
  <Override PartName="/ppt/slideLayouts/slideLayout156.xml" ContentType="application/vnd.openxmlformats-officedocument.presentationml.slideLayout+xml"/>
  <Override PartName="/ppt/theme/theme155.xml" ContentType="application/vnd.openxmlformats-officedocument.theme+xml"/>
  <Override PartName="/ppt/slideLayouts/slideLayout157.xml" ContentType="application/vnd.openxmlformats-officedocument.presentationml.slideLayout+xml"/>
  <Override PartName="/ppt/theme/theme156.xml" ContentType="application/vnd.openxmlformats-officedocument.theme+xml"/>
  <Override PartName="/ppt/slideLayouts/slideLayout158.xml" ContentType="application/vnd.openxmlformats-officedocument.presentationml.slideLayout+xml"/>
  <Override PartName="/ppt/theme/theme157.xml" ContentType="application/vnd.openxmlformats-officedocument.theme+xml"/>
  <Override PartName="/ppt/slideLayouts/slideLayout159.xml" ContentType="application/vnd.openxmlformats-officedocument.presentationml.slideLayout+xml"/>
  <Override PartName="/ppt/theme/theme158.xml" ContentType="application/vnd.openxmlformats-officedocument.theme+xml"/>
  <Override PartName="/ppt/slideLayouts/slideLayout160.xml" ContentType="application/vnd.openxmlformats-officedocument.presentationml.slideLayout+xml"/>
  <Override PartName="/ppt/theme/theme159.xml" ContentType="application/vnd.openxmlformats-officedocument.theme+xml"/>
  <Override PartName="/ppt/slideLayouts/slideLayout161.xml" ContentType="application/vnd.openxmlformats-officedocument.presentationml.slideLayout+xml"/>
  <Override PartName="/ppt/theme/theme160.xml" ContentType="application/vnd.openxmlformats-officedocument.theme+xml"/>
  <Override PartName="/ppt/slideLayouts/slideLayout162.xml" ContentType="application/vnd.openxmlformats-officedocument.presentationml.slideLayout+xml"/>
  <Override PartName="/ppt/theme/theme161.xml" ContentType="application/vnd.openxmlformats-officedocument.theme+xml"/>
  <Override PartName="/ppt/slideLayouts/slideLayout163.xml" ContentType="application/vnd.openxmlformats-officedocument.presentationml.slideLayout+xml"/>
  <Override PartName="/ppt/theme/theme162.xml" ContentType="application/vnd.openxmlformats-officedocument.theme+xml"/>
  <Override PartName="/ppt/slideLayouts/slideLayout164.xml" ContentType="application/vnd.openxmlformats-officedocument.presentationml.slideLayout+xml"/>
  <Override PartName="/ppt/theme/theme163.xml" ContentType="application/vnd.openxmlformats-officedocument.theme+xml"/>
  <Override PartName="/ppt/slideLayouts/slideLayout165.xml" ContentType="application/vnd.openxmlformats-officedocument.presentationml.slideLayout+xml"/>
  <Override PartName="/ppt/theme/theme164.xml" ContentType="application/vnd.openxmlformats-officedocument.theme+xml"/>
  <Override PartName="/ppt/slideLayouts/slideLayout166.xml" ContentType="application/vnd.openxmlformats-officedocument.presentationml.slideLayout+xml"/>
  <Override PartName="/ppt/theme/theme165.xml" ContentType="application/vnd.openxmlformats-officedocument.theme+xml"/>
  <Override PartName="/ppt/slideLayouts/slideLayout167.xml" ContentType="application/vnd.openxmlformats-officedocument.presentationml.slideLayout+xml"/>
  <Override PartName="/ppt/theme/theme166.xml" ContentType="application/vnd.openxmlformats-officedocument.theme+xml"/>
  <Override PartName="/ppt/slideLayouts/slideLayout168.xml" ContentType="application/vnd.openxmlformats-officedocument.presentationml.slideLayout+xml"/>
  <Override PartName="/ppt/theme/theme167.xml" ContentType="application/vnd.openxmlformats-officedocument.theme+xml"/>
  <Override PartName="/ppt/slideLayouts/slideLayout169.xml" ContentType="application/vnd.openxmlformats-officedocument.presentationml.slideLayout+xml"/>
  <Override PartName="/ppt/theme/theme168.xml" ContentType="application/vnd.openxmlformats-officedocument.theme+xml"/>
  <Override PartName="/ppt/slideLayouts/slideLayout170.xml" ContentType="application/vnd.openxmlformats-officedocument.presentationml.slideLayout+xml"/>
  <Override PartName="/ppt/theme/theme169.xml" ContentType="application/vnd.openxmlformats-officedocument.theme+xml"/>
  <Override PartName="/ppt/slideLayouts/slideLayout171.xml" ContentType="application/vnd.openxmlformats-officedocument.presentationml.slideLayout+xml"/>
  <Override PartName="/ppt/theme/theme170.xml" ContentType="application/vnd.openxmlformats-officedocument.theme+xml"/>
  <Override PartName="/ppt/slideLayouts/slideLayout172.xml" ContentType="application/vnd.openxmlformats-officedocument.presentationml.slideLayout+xml"/>
  <Override PartName="/ppt/theme/theme171.xml" ContentType="application/vnd.openxmlformats-officedocument.theme+xml"/>
  <Override PartName="/ppt/slideLayouts/slideLayout173.xml" ContentType="application/vnd.openxmlformats-officedocument.presentationml.slideLayout+xml"/>
  <Override PartName="/ppt/theme/theme172.xml" ContentType="application/vnd.openxmlformats-officedocument.theme+xml"/>
  <Override PartName="/ppt/slideLayouts/slideLayout174.xml" ContentType="application/vnd.openxmlformats-officedocument.presentationml.slideLayout+xml"/>
  <Override PartName="/ppt/theme/theme173.xml" ContentType="application/vnd.openxmlformats-officedocument.theme+xml"/>
  <Override PartName="/ppt/slideLayouts/slideLayout175.xml" ContentType="application/vnd.openxmlformats-officedocument.presentationml.slideLayout+xml"/>
  <Override PartName="/ppt/theme/theme174.xml" ContentType="application/vnd.openxmlformats-officedocument.theme+xml"/>
  <Override PartName="/ppt/slideLayouts/slideLayout176.xml" ContentType="application/vnd.openxmlformats-officedocument.presentationml.slideLayout+xml"/>
  <Override PartName="/ppt/theme/theme175.xml" ContentType="application/vnd.openxmlformats-officedocument.theme+xml"/>
  <Override PartName="/ppt/slideLayouts/slideLayout177.xml" ContentType="application/vnd.openxmlformats-officedocument.presentationml.slideLayout+xml"/>
  <Override PartName="/ppt/theme/theme176.xml" ContentType="application/vnd.openxmlformats-officedocument.theme+xml"/>
  <Override PartName="/ppt/slideLayouts/slideLayout178.xml" ContentType="application/vnd.openxmlformats-officedocument.presentationml.slideLayout+xml"/>
  <Override PartName="/ppt/theme/theme177.xml" ContentType="application/vnd.openxmlformats-officedocument.theme+xml"/>
  <Override PartName="/ppt/slideLayouts/slideLayout179.xml" ContentType="application/vnd.openxmlformats-officedocument.presentationml.slideLayout+xml"/>
  <Override PartName="/ppt/theme/theme178.xml" ContentType="application/vnd.openxmlformats-officedocument.theme+xml"/>
  <Override PartName="/ppt/slideLayouts/slideLayout180.xml" ContentType="application/vnd.openxmlformats-officedocument.presentationml.slideLayout+xml"/>
  <Override PartName="/ppt/theme/theme179.xml" ContentType="application/vnd.openxmlformats-officedocument.theme+xml"/>
  <Override PartName="/ppt/slideLayouts/slideLayout181.xml" ContentType="application/vnd.openxmlformats-officedocument.presentationml.slideLayout+xml"/>
  <Override PartName="/ppt/theme/theme180.xml" ContentType="application/vnd.openxmlformats-officedocument.theme+xml"/>
  <Override PartName="/ppt/slideLayouts/slideLayout182.xml" ContentType="application/vnd.openxmlformats-officedocument.presentationml.slideLayout+xml"/>
  <Override PartName="/ppt/theme/theme181.xml" ContentType="application/vnd.openxmlformats-officedocument.theme+xml"/>
  <Override PartName="/ppt/slideLayouts/slideLayout183.xml" ContentType="application/vnd.openxmlformats-officedocument.presentationml.slideLayout+xml"/>
  <Override PartName="/ppt/theme/theme182.xml" ContentType="application/vnd.openxmlformats-officedocument.theme+xml"/>
  <Override PartName="/ppt/slideLayouts/slideLayout184.xml" ContentType="application/vnd.openxmlformats-officedocument.presentationml.slideLayout+xml"/>
  <Override PartName="/ppt/theme/theme183.xml" ContentType="application/vnd.openxmlformats-officedocument.theme+xml"/>
  <Override PartName="/ppt/slideLayouts/slideLayout185.xml" ContentType="application/vnd.openxmlformats-officedocument.presentationml.slideLayout+xml"/>
  <Override PartName="/ppt/theme/theme184.xml" ContentType="application/vnd.openxmlformats-officedocument.theme+xml"/>
  <Override PartName="/ppt/slideLayouts/slideLayout186.xml" ContentType="application/vnd.openxmlformats-officedocument.presentationml.slideLayout+xml"/>
  <Override PartName="/ppt/theme/theme185.xml" ContentType="application/vnd.openxmlformats-officedocument.theme+xml"/>
  <Override PartName="/ppt/slideLayouts/slideLayout187.xml" ContentType="application/vnd.openxmlformats-officedocument.presentationml.slideLayout+xml"/>
  <Override PartName="/ppt/theme/theme186.xml" ContentType="application/vnd.openxmlformats-officedocument.theme+xml"/>
  <Override PartName="/ppt/slideLayouts/slideLayout188.xml" ContentType="application/vnd.openxmlformats-officedocument.presentationml.slideLayout+xml"/>
  <Override PartName="/ppt/theme/theme187.xml" ContentType="application/vnd.openxmlformats-officedocument.theme+xml"/>
  <Override PartName="/ppt/slideLayouts/slideLayout189.xml" ContentType="application/vnd.openxmlformats-officedocument.presentationml.slideLayout+xml"/>
  <Override PartName="/ppt/theme/theme188.xml" ContentType="application/vnd.openxmlformats-officedocument.theme+xml"/>
  <Override PartName="/ppt/slideLayouts/slideLayout190.xml" ContentType="application/vnd.openxmlformats-officedocument.presentationml.slideLayout+xml"/>
  <Override PartName="/ppt/theme/theme189.xml" ContentType="application/vnd.openxmlformats-officedocument.theme+xml"/>
  <Override PartName="/ppt/slideLayouts/slideLayout191.xml" ContentType="application/vnd.openxmlformats-officedocument.presentationml.slideLayout+xml"/>
  <Override PartName="/ppt/theme/theme190.xml" ContentType="application/vnd.openxmlformats-officedocument.theme+xml"/>
  <Override PartName="/ppt/slideLayouts/slideLayout192.xml" ContentType="application/vnd.openxmlformats-officedocument.presentationml.slideLayout+xml"/>
  <Override PartName="/ppt/theme/theme191.xml" ContentType="application/vnd.openxmlformats-officedocument.theme+xml"/>
  <Override PartName="/ppt/slideLayouts/slideLayout193.xml" ContentType="application/vnd.openxmlformats-officedocument.presentationml.slideLayout+xml"/>
  <Override PartName="/ppt/theme/theme192.xml" ContentType="application/vnd.openxmlformats-officedocument.theme+xml"/>
  <Override PartName="/ppt/slideLayouts/slideLayout194.xml" ContentType="application/vnd.openxmlformats-officedocument.presentationml.slideLayout+xml"/>
  <Override PartName="/ppt/theme/theme193.xml" ContentType="application/vnd.openxmlformats-officedocument.theme+xml"/>
  <Override PartName="/ppt/slideLayouts/slideLayout195.xml" ContentType="application/vnd.openxmlformats-officedocument.presentationml.slideLayout+xml"/>
  <Override PartName="/ppt/theme/theme194.xml" ContentType="application/vnd.openxmlformats-officedocument.theme+xml"/>
  <Override PartName="/ppt/slideLayouts/slideLayout196.xml" ContentType="application/vnd.openxmlformats-officedocument.presentationml.slideLayout+xml"/>
  <Override PartName="/ppt/theme/theme195.xml" ContentType="application/vnd.openxmlformats-officedocument.theme+xml"/>
  <Override PartName="/ppt/slideLayouts/slideLayout197.xml" ContentType="application/vnd.openxmlformats-officedocument.presentationml.slideLayout+xml"/>
  <Override PartName="/ppt/theme/theme196.xml" ContentType="application/vnd.openxmlformats-officedocument.theme+xml"/>
  <Override PartName="/ppt/slideLayouts/slideLayout198.xml" ContentType="application/vnd.openxmlformats-officedocument.presentationml.slideLayout+xml"/>
  <Override PartName="/ppt/theme/theme197.xml" ContentType="application/vnd.openxmlformats-officedocument.theme+xml"/>
  <Override PartName="/ppt/slideLayouts/slideLayout199.xml" ContentType="application/vnd.openxmlformats-officedocument.presentationml.slideLayout+xml"/>
  <Override PartName="/ppt/theme/theme198.xml" ContentType="application/vnd.openxmlformats-officedocument.theme+xml"/>
  <Override PartName="/ppt/slideLayouts/slideLayout200.xml" ContentType="application/vnd.openxmlformats-officedocument.presentationml.slideLayout+xml"/>
  <Override PartName="/ppt/theme/theme199.xml" ContentType="application/vnd.openxmlformats-officedocument.theme+xml"/>
  <Override PartName="/ppt/slideLayouts/slideLayout201.xml" ContentType="application/vnd.openxmlformats-officedocument.presentationml.slideLayout+xml"/>
  <Override PartName="/ppt/theme/theme200.xml" ContentType="application/vnd.openxmlformats-officedocument.theme+xml"/>
  <Override PartName="/ppt/slideLayouts/slideLayout202.xml" ContentType="application/vnd.openxmlformats-officedocument.presentationml.slideLayout+xml"/>
  <Override PartName="/ppt/theme/theme201.xml" ContentType="application/vnd.openxmlformats-officedocument.theme+xml"/>
  <Override PartName="/ppt/slideLayouts/slideLayout203.xml" ContentType="application/vnd.openxmlformats-officedocument.presentationml.slideLayout+xml"/>
  <Override PartName="/ppt/theme/theme202.xml" ContentType="application/vnd.openxmlformats-officedocument.theme+xml"/>
  <Override PartName="/ppt/slideLayouts/slideLayout204.xml" ContentType="application/vnd.openxmlformats-officedocument.presentationml.slideLayout+xml"/>
  <Override PartName="/ppt/theme/theme203.xml" ContentType="application/vnd.openxmlformats-officedocument.theme+xml"/>
  <Override PartName="/ppt/slideLayouts/slideLayout205.xml" ContentType="application/vnd.openxmlformats-officedocument.presentationml.slideLayout+xml"/>
  <Override PartName="/ppt/theme/theme204.xml" ContentType="application/vnd.openxmlformats-officedocument.theme+xml"/>
  <Override PartName="/ppt/slideLayouts/slideLayout206.xml" ContentType="application/vnd.openxmlformats-officedocument.presentationml.slideLayout+xml"/>
  <Override PartName="/ppt/theme/theme205.xml" ContentType="application/vnd.openxmlformats-officedocument.theme+xml"/>
  <Override PartName="/ppt/slideLayouts/slideLayout207.xml" ContentType="application/vnd.openxmlformats-officedocument.presentationml.slideLayout+xml"/>
  <Override PartName="/ppt/theme/theme206.xml" ContentType="application/vnd.openxmlformats-officedocument.theme+xml"/>
  <Override PartName="/ppt/slideLayouts/slideLayout208.xml" ContentType="application/vnd.openxmlformats-officedocument.presentationml.slideLayout+xml"/>
  <Override PartName="/ppt/theme/theme207.xml" ContentType="application/vnd.openxmlformats-officedocument.theme+xml"/>
  <Override PartName="/ppt/slideLayouts/slideLayout209.xml" ContentType="application/vnd.openxmlformats-officedocument.presentationml.slideLayout+xml"/>
  <Override PartName="/ppt/theme/theme208.xml" ContentType="application/vnd.openxmlformats-officedocument.theme+xml"/>
  <Override PartName="/ppt/slideLayouts/slideLayout210.xml" ContentType="application/vnd.openxmlformats-officedocument.presentationml.slideLayout+xml"/>
  <Override PartName="/ppt/theme/theme209.xml" ContentType="application/vnd.openxmlformats-officedocument.theme+xml"/>
  <Override PartName="/ppt/slideLayouts/slideLayout211.xml" ContentType="application/vnd.openxmlformats-officedocument.presentationml.slideLayout+xml"/>
  <Override PartName="/ppt/theme/theme210.xml" ContentType="application/vnd.openxmlformats-officedocument.theme+xml"/>
  <Override PartName="/ppt/slideLayouts/slideLayout212.xml" ContentType="application/vnd.openxmlformats-officedocument.presentationml.slideLayout+xml"/>
  <Override PartName="/ppt/theme/theme211.xml" ContentType="application/vnd.openxmlformats-officedocument.theme+xml"/>
  <Override PartName="/ppt/slideLayouts/slideLayout213.xml" ContentType="application/vnd.openxmlformats-officedocument.presentationml.slideLayout+xml"/>
  <Override PartName="/ppt/theme/theme212.xml" ContentType="application/vnd.openxmlformats-officedocument.theme+xml"/>
  <Override PartName="/ppt/slideLayouts/slideLayout214.xml" ContentType="application/vnd.openxmlformats-officedocument.presentationml.slideLayout+xml"/>
  <Override PartName="/ppt/theme/theme213.xml" ContentType="application/vnd.openxmlformats-officedocument.theme+xml"/>
  <Override PartName="/ppt/slideLayouts/slideLayout215.xml" ContentType="application/vnd.openxmlformats-officedocument.presentationml.slideLayout+xml"/>
  <Override PartName="/ppt/theme/theme214.xml" ContentType="application/vnd.openxmlformats-officedocument.theme+xml"/>
  <Override PartName="/ppt/slideLayouts/slideLayout216.xml" ContentType="application/vnd.openxmlformats-officedocument.presentationml.slideLayout+xml"/>
  <Override PartName="/ppt/theme/theme215.xml" ContentType="application/vnd.openxmlformats-officedocument.theme+xml"/>
  <Override PartName="/ppt/slideLayouts/slideLayout217.xml" ContentType="application/vnd.openxmlformats-officedocument.presentationml.slideLayout+xml"/>
  <Override PartName="/ppt/theme/theme216.xml" ContentType="application/vnd.openxmlformats-officedocument.theme+xml"/>
  <Override PartName="/ppt/slideLayouts/slideLayout218.xml" ContentType="application/vnd.openxmlformats-officedocument.presentationml.slideLayout+xml"/>
  <Override PartName="/ppt/theme/theme217.xml" ContentType="application/vnd.openxmlformats-officedocument.theme+xml"/>
  <Override PartName="/ppt/slideLayouts/slideLayout219.xml" ContentType="application/vnd.openxmlformats-officedocument.presentationml.slideLayout+xml"/>
  <Override PartName="/ppt/theme/theme218.xml" ContentType="application/vnd.openxmlformats-officedocument.theme+xml"/>
  <Override PartName="/ppt/slideLayouts/slideLayout220.xml" ContentType="application/vnd.openxmlformats-officedocument.presentationml.slideLayout+xml"/>
  <Override PartName="/ppt/theme/theme219.xml" ContentType="application/vnd.openxmlformats-officedocument.theme+xml"/>
  <Override PartName="/ppt/slideLayouts/slideLayout221.xml" ContentType="application/vnd.openxmlformats-officedocument.presentationml.slideLayout+xml"/>
  <Override PartName="/ppt/theme/theme220.xml" ContentType="application/vnd.openxmlformats-officedocument.theme+xml"/>
  <Override PartName="/ppt/slideLayouts/slideLayout222.xml" ContentType="application/vnd.openxmlformats-officedocument.presentationml.slideLayout+xml"/>
  <Override PartName="/ppt/theme/theme221.xml" ContentType="application/vnd.openxmlformats-officedocument.theme+xml"/>
  <Override PartName="/ppt/slideLayouts/slideLayout223.xml" ContentType="application/vnd.openxmlformats-officedocument.presentationml.slideLayout+xml"/>
  <Override PartName="/ppt/theme/theme222.xml" ContentType="application/vnd.openxmlformats-officedocument.theme+xml"/>
  <Override PartName="/ppt/slideLayouts/slideLayout224.xml" ContentType="application/vnd.openxmlformats-officedocument.presentationml.slideLayout+xml"/>
  <Override PartName="/ppt/theme/theme223.xml" ContentType="application/vnd.openxmlformats-officedocument.theme+xml"/>
  <Override PartName="/ppt/slideLayouts/slideLayout225.xml" ContentType="application/vnd.openxmlformats-officedocument.presentationml.slideLayout+xml"/>
  <Override PartName="/ppt/theme/theme224.xml" ContentType="application/vnd.openxmlformats-officedocument.theme+xml"/>
  <Override PartName="/ppt/slideLayouts/slideLayout226.xml" ContentType="application/vnd.openxmlformats-officedocument.presentationml.slideLayout+xml"/>
  <Override PartName="/ppt/theme/theme225.xml" ContentType="application/vnd.openxmlformats-officedocument.theme+xml"/>
  <Override PartName="/ppt/slideLayouts/slideLayout227.xml" ContentType="application/vnd.openxmlformats-officedocument.presentationml.slideLayout+xml"/>
  <Override PartName="/ppt/theme/theme226.xml" ContentType="application/vnd.openxmlformats-officedocument.theme+xml"/>
  <Override PartName="/ppt/slideLayouts/slideLayout228.xml" ContentType="application/vnd.openxmlformats-officedocument.presentationml.slideLayout+xml"/>
  <Override PartName="/ppt/theme/theme227.xml" ContentType="application/vnd.openxmlformats-officedocument.theme+xml"/>
  <Override PartName="/ppt/slideLayouts/slideLayout229.xml" ContentType="application/vnd.openxmlformats-officedocument.presentationml.slideLayout+xml"/>
  <Override PartName="/ppt/theme/theme228.xml" ContentType="application/vnd.openxmlformats-officedocument.theme+xml"/>
  <Override PartName="/ppt/slideLayouts/slideLayout230.xml" ContentType="application/vnd.openxmlformats-officedocument.presentationml.slideLayout+xml"/>
  <Override PartName="/ppt/theme/theme229.xml" ContentType="application/vnd.openxmlformats-officedocument.theme+xml"/>
  <Override PartName="/ppt/slideLayouts/slideLayout231.xml" ContentType="application/vnd.openxmlformats-officedocument.presentationml.slideLayout+xml"/>
  <Override PartName="/ppt/theme/theme230.xml" ContentType="application/vnd.openxmlformats-officedocument.theme+xml"/>
  <Override PartName="/ppt/slideLayouts/slideLayout232.xml" ContentType="application/vnd.openxmlformats-officedocument.presentationml.slideLayout+xml"/>
  <Override PartName="/ppt/theme/theme231.xml" ContentType="application/vnd.openxmlformats-officedocument.theme+xml"/>
  <Override PartName="/ppt/slideLayouts/slideLayout233.xml" ContentType="application/vnd.openxmlformats-officedocument.presentationml.slideLayout+xml"/>
  <Override PartName="/ppt/theme/theme232.xml" ContentType="application/vnd.openxmlformats-officedocument.theme+xml"/>
  <Override PartName="/ppt/slideLayouts/slideLayout234.xml" ContentType="application/vnd.openxmlformats-officedocument.presentationml.slideLayout+xml"/>
  <Override PartName="/ppt/theme/theme233.xml" ContentType="application/vnd.openxmlformats-officedocument.theme+xml"/>
  <Override PartName="/ppt/slideLayouts/slideLayout235.xml" ContentType="application/vnd.openxmlformats-officedocument.presentationml.slideLayout+xml"/>
  <Override PartName="/ppt/theme/theme234.xml" ContentType="application/vnd.openxmlformats-officedocument.theme+xml"/>
  <Override PartName="/ppt/slideLayouts/slideLayout236.xml" ContentType="application/vnd.openxmlformats-officedocument.presentationml.slideLayout+xml"/>
  <Override PartName="/ppt/theme/theme235.xml" ContentType="application/vnd.openxmlformats-officedocument.theme+xml"/>
  <Override PartName="/ppt/slideLayouts/slideLayout237.xml" ContentType="application/vnd.openxmlformats-officedocument.presentationml.slideLayout+xml"/>
  <Override PartName="/ppt/theme/theme236.xml" ContentType="application/vnd.openxmlformats-officedocument.theme+xml"/>
  <Override PartName="/ppt/slideLayouts/slideLayout238.xml" ContentType="application/vnd.openxmlformats-officedocument.presentationml.slideLayout+xml"/>
  <Override PartName="/ppt/theme/theme237.xml" ContentType="application/vnd.openxmlformats-officedocument.theme+xml"/>
  <Override PartName="/ppt/slideLayouts/slideLayout239.xml" ContentType="application/vnd.openxmlformats-officedocument.presentationml.slideLayout+xml"/>
  <Override PartName="/ppt/theme/theme238.xml" ContentType="application/vnd.openxmlformats-officedocument.theme+xml"/>
  <Override PartName="/ppt/slideLayouts/slideLayout240.xml" ContentType="application/vnd.openxmlformats-officedocument.presentationml.slideLayout+xml"/>
  <Override PartName="/ppt/theme/theme239.xml" ContentType="application/vnd.openxmlformats-officedocument.theme+xml"/>
  <Override PartName="/ppt/slideLayouts/slideLayout241.xml" ContentType="application/vnd.openxmlformats-officedocument.presentationml.slideLayout+xml"/>
  <Override PartName="/ppt/theme/theme240.xml" ContentType="application/vnd.openxmlformats-officedocument.theme+xml"/>
  <Override PartName="/ppt/slideLayouts/slideLayout242.xml" ContentType="application/vnd.openxmlformats-officedocument.presentationml.slideLayout+xml"/>
  <Override PartName="/ppt/theme/theme241.xml" ContentType="application/vnd.openxmlformats-officedocument.theme+xml"/>
  <Override PartName="/ppt/slideLayouts/slideLayout243.xml" ContentType="application/vnd.openxmlformats-officedocument.presentationml.slideLayout+xml"/>
  <Override PartName="/ppt/theme/theme242.xml" ContentType="application/vnd.openxmlformats-officedocument.theme+xml"/>
  <Override PartName="/ppt/slideLayouts/slideLayout244.xml" ContentType="application/vnd.openxmlformats-officedocument.presentationml.slideLayout+xml"/>
  <Override PartName="/ppt/theme/theme243.xml" ContentType="application/vnd.openxmlformats-officedocument.theme+xml"/>
  <Override PartName="/ppt/slideLayouts/slideLayout245.xml" ContentType="application/vnd.openxmlformats-officedocument.presentationml.slideLayout+xml"/>
  <Override PartName="/ppt/theme/theme244.xml" ContentType="application/vnd.openxmlformats-officedocument.theme+xml"/>
  <Override PartName="/ppt/slideLayouts/slideLayout246.xml" ContentType="application/vnd.openxmlformats-officedocument.presentationml.slideLayout+xml"/>
  <Override PartName="/ppt/theme/theme245.xml" ContentType="application/vnd.openxmlformats-officedocument.theme+xml"/>
  <Override PartName="/ppt/slideLayouts/slideLayout247.xml" ContentType="application/vnd.openxmlformats-officedocument.presentationml.slideLayout+xml"/>
  <Override PartName="/ppt/theme/theme246.xml" ContentType="application/vnd.openxmlformats-officedocument.theme+xml"/>
  <Override PartName="/ppt/slideLayouts/slideLayout248.xml" ContentType="application/vnd.openxmlformats-officedocument.presentationml.slideLayout+xml"/>
  <Override PartName="/ppt/theme/theme247.xml" ContentType="application/vnd.openxmlformats-officedocument.theme+xml"/>
  <Override PartName="/ppt/slideLayouts/slideLayout249.xml" ContentType="application/vnd.openxmlformats-officedocument.presentationml.slideLayout+xml"/>
  <Override PartName="/ppt/theme/theme248.xml" ContentType="application/vnd.openxmlformats-officedocument.theme+xml"/>
  <Override PartName="/ppt/slideLayouts/slideLayout250.xml" ContentType="application/vnd.openxmlformats-officedocument.presentationml.slideLayout+xml"/>
  <Override PartName="/ppt/theme/theme249.xml" ContentType="application/vnd.openxmlformats-officedocument.theme+xml"/>
  <Override PartName="/ppt/slideLayouts/slideLayout251.xml" ContentType="application/vnd.openxmlformats-officedocument.presentationml.slideLayout+xml"/>
  <Override PartName="/ppt/theme/theme250.xml" ContentType="application/vnd.openxmlformats-officedocument.theme+xml"/>
  <Override PartName="/ppt/slideLayouts/slideLayout252.xml" ContentType="application/vnd.openxmlformats-officedocument.presentationml.slideLayout+xml"/>
  <Override PartName="/ppt/theme/theme251.xml" ContentType="application/vnd.openxmlformats-officedocument.theme+xml"/>
  <Override PartName="/ppt/slideLayouts/slideLayout253.xml" ContentType="application/vnd.openxmlformats-officedocument.presentationml.slideLayout+xml"/>
  <Override PartName="/ppt/theme/theme252.xml" ContentType="application/vnd.openxmlformats-officedocument.theme+xml"/>
  <Override PartName="/ppt/slideLayouts/slideLayout254.xml" ContentType="application/vnd.openxmlformats-officedocument.presentationml.slideLayout+xml"/>
  <Override PartName="/ppt/theme/theme253.xml" ContentType="application/vnd.openxmlformats-officedocument.theme+xml"/>
  <Override PartName="/ppt/slideLayouts/slideLayout255.xml" ContentType="application/vnd.openxmlformats-officedocument.presentationml.slideLayout+xml"/>
  <Override PartName="/ppt/theme/theme254.xml" ContentType="application/vnd.openxmlformats-officedocument.theme+xml"/>
  <Override PartName="/ppt/slideLayouts/slideLayout256.xml" ContentType="application/vnd.openxmlformats-officedocument.presentationml.slideLayout+xml"/>
  <Override PartName="/ppt/theme/theme255.xml" ContentType="application/vnd.openxmlformats-officedocument.theme+xml"/>
  <Override PartName="/ppt/slideLayouts/slideLayout257.xml" ContentType="application/vnd.openxmlformats-officedocument.presentationml.slideLayout+xml"/>
  <Override PartName="/ppt/theme/theme256.xml" ContentType="application/vnd.openxmlformats-officedocument.theme+xml"/>
  <Override PartName="/ppt/slideLayouts/slideLayout258.xml" ContentType="application/vnd.openxmlformats-officedocument.presentationml.slideLayout+xml"/>
  <Override PartName="/ppt/theme/theme257.xml" ContentType="application/vnd.openxmlformats-officedocument.theme+xml"/>
  <Override PartName="/ppt/slideLayouts/slideLayout259.xml" ContentType="application/vnd.openxmlformats-officedocument.presentationml.slideLayout+xml"/>
  <Override PartName="/ppt/theme/theme258.xml" ContentType="application/vnd.openxmlformats-officedocument.theme+xml"/>
  <Override PartName="/ppt/slideLayouts/slideLayout260.xml" ContentType="application/vnd.openxmlformats-officedocument.presentationml.slideLayout+xml"/>
  <Override PartName="/ppt/theme/theme259.xml" ContentType="application/vnd.openxmlformats-officedocument.theme+xml"/>
  <Override PartName="/ppt/slideLayouts/slideLayout261.xml" ContentType="application/vnd.openxmlformats-officedocument.presentationml.slideLayout+xml"/>
  <Override PartName="/ppt/theme/theme260.xml" ContentType="application/vnd.openxmlformats-officedocument.theme+xml"/>
  <Override PartName="/ppt/slideLayouts/slideLayout262.xml" ContentType="application/vnd.openxmlformats-officedocument.presentationml.slideLayout+xml"/>
  <Override PartName="/ppt/theme/theme261.xml" ContentType="application/vnd.openxmlformats-officedocument.theme+xml"/>
  <Override PartName="/ppt/slideLayouts/slideLayout263.xml" ContentType="application/vnd.openxmlformats-officedocument.presentationml.slideLayout+xml"/>
  <Override PartName="/ppt/theme/theme262.xml" ContentType="application/vnd.openxmlformats-officedocument.theme+xml"/>
  <Override PartName="/ppt/slideLayouts/slideLayout264.xml" ContentType="application/vnd.openxmlformats-officedocument.presentationml.slideLayout+xml"/>
  <Override PartName="/ppt/theme/theme263.xml" ContentType="application/vnd.openxmlformats-officedocument.theme+xml"/>
  <Override PartName="/ppt/slideLayouts/slideLayout265.xml" ContentType="application/vnd.openxmlformats-officedocument.presentationml.slideLayout+xml"/>
  <Override PartName="/ppt/theme/theme264.xml" ContentType="application/vnd.openxmlformats-officedocument.theme+xml"/>
  <Override PartName="/ppt/slideLayouts/slideLayout266.xml" ContentType="application/vnd.openxmlformats-officedocument.presentationml.slideLayout+xml"/>
  <Override PartName="/ppt/theme/theme265.xml" ContentType="application/vnd.openxmlformats-officedocument.theme+xml"/>
  <Override PartName="/ppt/slideLayouts/slideLayout267.xml" ContentType="application/vnd.openxmlformats-officedocument.presentationml.slideLayout+xml"/>
  <Override PartName="/ppt/theme/theme266.xml" ContentType="application/vnd.openxmlformats-officedocument.theme+xml"/>
  <Override PartName="/ppt/slideLayouts/slideLayout268.xml" ContentType="application/vnd.openxmlformats-officedocument.presentationml.slideLayout+xml"/>
  <Override PartName="/ppt/theme/theme267.xml" ContentType="application/vnd.openxmlformats-officedocument.theme+xml"/>
  <Override PartName="/ppt/slideLayouts/slideLayout269.xml" ContentType="application/vnd.openxmlformats-officedocument.presentationml.slideLayout+xml"/>
  <Override PartName="/ppt/theme/theme268.xml" ContentType="application/vnd.openxmlformats-officedocument.theme+xml"/>
  <Override PartName="/ppt/slideLayouts/slideLayout270.xml" ContentType="application/vnd.openxmlformats-officedocument.presentationml.slideLayout+xml"/>
  <Override PartName="/ppt/theme/theme269.xml" ContentType="application/vnd.openxmlformats-officedocument.theme+xml"/>
  <Override PartName="/ppt/slideLayouts/slideLayout271.xml" ContentType="application/vnd.openxmlformats-officedocument.presentationml.slideLayout+xml"/>
  <Override PartName="/ppt/theme/theme270.xml" ContentType="application/vnd.openxmlformats-officedocument.theme+xml"/>
  <Override PartName="/ppt/slideLayouts/slideLayout272.xml" ContentType="application/vnd.openxmlformats-officedocument.presentationml.slideLayout+xml"/>
  <Override PartName="/ppt/theme/theme271.xml" ContentType="application/vnd.openxmlformats-officedocument.theme+xml"/>
  <Override PartName="/ppt/slideLayouts/slideLayout273.xml" ContentType="application/vnd.openxmlformats-officedocument.presentationml.slideLayout+xml"/>
  <Override PartName="/ppt/theme/theme272.xml" ContentType="application/vnd.openxmlformats-officedocument.theme+xml"/>
  <Override PartName="/ppt/slideLayouts/slideLayout274.xml" ContentType="application/vnd.openxmlformats-officedocument.presentationml.slideLayout+xml"/>
  <Override PartName="/ppt/theme/theme273.xml" ContentType="application/vnd.openxmlformats-officedocument.theme+xml"/>
  <Override PartName="/ppt/slideLayouts/slideLayout275.xml" ContentType="application/vnd.openxmlformats-officedocument.presentationml.slideLayout+xml"/>
  <Override PartName="/ppt/theme/theme274.xml" ContentType="application/vnd.openxmlformats-officedocument.theme+xml"/>
  <Override PartName="/ppt/slideLayouts/slideLayout276.xml" ContentType="application/vnd.openxmlformats-officedocument.presentationml.slideLayout+xml"/>
  <Override PartName="/ppt/theme/theme275.xml" ContentType="application/vnd.openxmlformats-officedocument.theme+xml"/>
  <Override PartName="/ppt/slideLayouts/slideLayout277.xml" ContentType="application/vnd.openxmlformats-officedocument.presentationml.slideLayout+xml"/>
  <Override PartName="/ppt/theme/theme276.xml" ContentType="application/vnd.openxmlformats-officedocument.theme+xml"/>
  <Override PartName="/ppt/slideLayouts/slideLayout278.xml" ContentType="application/vnd.openxmlformats-officedocument.presentationml.slideLayout+xml"/>
  <Override PartName="/ppt/theme/theme277.xml" ContentType="application/vnd.openxmlformats-officedocument.theme+xml"/>
  <Override PartName="/ppt/slideLayouts/slideLayout279.xml" ContentType="application/vnd.openxmlformats-officedocument.presentationml.slideLayout+xml"/>
  <Override PartName="/ppt/theme/theme278.xml" ContentType="application/vnd.openxmlformats-officedocument.theme+xml"/>
  <Override PartName="/ppt/slideLayouts/slideLayout280.xml" ContentType="application/vnd.openxmlformats-officedocument.presentationml.slideLayout+xml"/>
  <Override PartName="/ppt/theme/theme279.xml" ContentType="application/vnd.openxmlformats-officedocument.theme+xml"/>
  <Override PartName="/ppt/slideLayouts/slideLayout281.xml" ContentType="application/vnd.openxmlformats-officedocument.presentationml.slideLayout+xml"/>
  <Override PartName="/ppt/theme/theme280.xml" ContentType="application/vnd.openxmlformats-officedocument.theme+xml"/>
  <Override PartName="/ppt/slideLayouts/slideLayout282.xml" ContentType="application/vnd.openxmlformats-officedocument.presentationml.slideLayout+xml"/>
  <Override PartName="/ppt/theme/theme281.xml" ContentType="application/vnd.openxmlformats-officedocument.theme+xml"/>
  <Override PartName="/ppt/slideLayouts/slideLayout283.xml" ContentType="application/vnd.openxmlformats-officedocument.presentationml.slideLayout+xml"/>
  <Override PartName="/ppt/theme/theme282.xml" ContentType="application/vnd.openxmlformats-officedocument.theme+xml"/>
  <Override PartName="/ppt/slideLayouts/slideLayout284.xml" ContentType="application/vnd.openxmlformats-officedocument.presentationml.slideLayout+xml"/>
  <Override PartName="/ppt/theme/theme283.xml" ContentType="application/vnd.openxmlformats-officedocument.theme+xml"/>
  <Override PartName="/ppt/slideLayouts/slideLayout285.xml" ContentType="application/vnd.openxmlformats-officedocument.presentationml.slideLayout+xml"/>
  <Override PartName="/ppt/theme/theme284.xml" ContentType="application/vnd.openxmlformats-officedocument.theme+xml"/>
  <Override PartName="/ppt/slideLayouts/slideLayout286.xml" ContentType="application/vnd.openxmlformats-officedocument.presentationml.slideLayout+xml"/>
  <Override PartName="/ppt/theme/theme285.xml" ContentType="application/vnd.openxmlformats-officedocument.theme+xml"/>
  <Override PartName="/ppt/slideLayouts/slideLayout287.xml" ContentType="application/vnd.openxmlformats-officedocument.presentationml.slideLayout+xml"/>
  <Override PartName="/ppt/theme/theme286.xml" ContentType="application/vnd.openxmlformats-officedocument.theme+xml"/>
  <Override PartName="/ppt/slideLayouts/slideLayout288.xml" ContentType="application/vnd.openxmlformats-officedocument.presentationml.slideLayout+xml"/>
  <Override PartName="/ppt/theme/theme287.xml" ContentType="application/vnd.openxmlformats-officedocument.theme+xml"/>
  <Override PartName="/ppt/slideLayouts/slideLayout289.xml" ContentType="application/vnd.openxmlformats-officedocument.presentationml.slideLayout+xml"/>
  <Override PartName="/ppt/theme/theme288.xml" ContentType="application/vnd.openxmlformats-officedocument.theme+xml"/>
  <Override PartName="/ppt/slideLayouts/slideLayout290.xml" ContentType="application/vnd.openxmlformats-officedocument.presentationml.slideLayout+xml"/>
  <Override PartName="/ppt/theme/theme289.xml" ContentType="application/vnd.openxmlformats-officedocument.theme+xml"/>
  <Override PartName="/ppt/slideLayouts/slideLayout291.xml" ContentType="application/vnd.openxmlformats-officedocument.presentationml.slideLayout+xml"/>
  <Override PartName="/ppt/theme/theme290.xml" ContentType="application/vnd.openxmlformats-officedocument.theme+xml"/>
  <Override PartName="/ppt/slideLayouts/slideLayout292.xml" ContentType="application/vnd.openxmlformats-officedocument.presentationml.slideLayout+xml"/>
  <Override PartName="/ppt/theme/theme291.xml" ContentType="application/vnd.openxmlformats-officedocument.theme+xml"/>
  <Override PartName="/ppt/slideLayouts/slideLayout293.xml" ContentType="application/vnd.openxmlformats-officedocument.presentationml.slideLayout+xml"/>
  <Override PartName="/ppt/theme/theme292.xml" ContentType="application/vnd.openxmlformats-officedocument.theme+xml"/>
  <Override PartName="/ppt/slideLayouts/slideLayout294.xml" ContentType="application/vnd.openxmlformats-officedocument.presentationml.slideLayout+xml"/>
  <Override PartName="/ppt/theme/theme293.xml" ContentType="application/vnd.openxmlformats-officedocument.theme+xml"/>
  <Override PartName="/ppt/slideLayouts/slideLayout295.xml" ContentType="application/vnd.openxmlformats-officedocument.presentationml.slideLayout+xml"/>
  <Override PartName="/ppt/theme/theme294.xml" ContentType="application/vnd.openxmlformats-officedocument.theme+xml"/>
  <Override PartName="/ppt/slideLayouts/slideLayout296.xml" ContentType="application/vnd.openxmlformats-officedocument.presentationml.slideLayout+xml"/>
  <Override PartName="/ppt/theme/theme295.xml" ContentType="application/vnd.openxmlformats-officedocument.theme+xml"/>
  <Override PartName="/ppt/slideLayouts/slideLayout297.xml" ContentType="application/vnd.openxmlformats-officedocument.presentationml.slideLayout+xml"/>
  <Override PartName="/ppt/theme/theme296.xml" ContentType="application/vnd.openxmlformats-officedocument.theme+xml"/>
  <Override PartName="/ppt/slideLayouts/slideLayout298.xml" ContentType="application/vnd.openxmlformats-officedocument.presentationml.slideLayout+xml"/>
  <Override PartName="/ppt/theme/theme297.xml" ContentType="application/vnd.openxmlformats-officedocument.theme+xml"/>
  <Override PartName="/ppt/slideLayouts/slideLayout299.xml" ContentType="application/vnd.openxmlformats-officedocument.presentationml.slideLayout+xml"/>
  <Override PartName="/ppt/theme/theme298.xml" ContentType="application/vnd.openxmlformats-officedocument.theme+xml"/>
  <Override PartName="/ppt/slideLayouts/slideLayout300.xml" ContentType="application/vnd.openxmlformats-officedocument.presentationml.slideLayout+xml"/>
  <Override PartName="/ppt/theme/theme299.xml" ContentType="application/vnd.openxmlformats-officedocument.theme+xml"/>
  <Override PartName="/ppt/slideLayouts/slideLayout301.xml" ContentType="application/vnd.openxmlformats-officedocument.presentationml.slideLayout+xml"/>
  <Override PartName="/ppt/theme/theme300.xml" ContentType="application/vnd.openxmlformats-officedocument.theme+xml"/>
  <Override PartName="/ppt/slideLayouts/slideLayout302.xml" ContentType="application/vnd.openxmlformats-officedocument.presentationml.slideLayout+xml"/>
  <Override PartName="/ppt/theme/theme301.xml" ContentType="application/vnd.openxmlformats-officedocument.theme+xml"/>
  <Override PartName="/ppt/slideLayouts/slideLayout303.xml" ContentType="application/vnd.openxmlformats-officedocument.presentationml.slideLayout+xml"/>
  <Override PartName="/ppt/theme/theme302.xml" ContentType="application/vnd.openxmlformats-officedocument.theme+xml"/>
  <Override PartName="/ppt/slideLayouts/slideLayout304.xml" ContentType="application/vnd.openxmlformats-officedocument.presentationml.slideLayout+xml"/>
  <Override PartName="/ppt/theme/theme303.xml" ContentType="application/vnd.openxmlformats-officedocument.theme+xml"/>
  <Override PartName="/ppt/slideLayouts/slideLayout305.xml" ContentType="application/vnd.openxmlformats-officedocument.presentationml.slideLayout+xml"/>
  <Override PartName="/ppt/theme/theme304.xml" ContentType="application/vnd.openxmlformats-officedocument.theme+xml"/>
  <Override PartName="/ppt/slideLayouts/slideLayout306.xml" ContentType="application/vnd.openxmlformats-officedocument.presentationml.slideLayout+xml"/>
  <Override PartName="/ppt/theme/theme305.xml" ContentType="application/vnd.openxmlformats-officedocument.theme+xml"/>
  <Override PartName="/ppt/slideLayouts/slideLayout307.xml" ContentType="application/vnd.openxmlformats-officedocument.presentationml.slideLayout+xml"/>
  <Override PartName="/ppt/theme/theme306.xml" ContentType="application/vnd.openxmlformats-officedocument.theme+xml"/>
  <Override PartName="/ppt/slideLayouts/slideLayout308.xml" ContentType="application/vnd.openxmlformats-officedocument.presentationml.slideLayout+xml"/>
  <Override PartName="/ppt/theme/theme307.xml" ContentType="application/vnd.openxmlformats-officedocument.theme+xml"/>
  <Override PartName="/ppt/slideLayouts/slideLayout309.xml" ContentType="application/vnd.openxmlformats-officedocument.presentationml.slideLayout+xml"/>
  <Override PartName="/ppt/theme/theme308.xml" ContentType="application/vnd.openxmlformats-officedocument.theme+xml"/>
  <Override PartName="/ppt/slideLayouts/slideLayout310.xml" ContentType="application/vnd.openxmlformats-officedocument.presentationml.slideLayout+xml"/>
  <Override PartName="/ppt/theme/theme309.xml" ContentType="application/vnd.openxmlformats-officedocument.theme+xml"/>
  <Override PartName="/ppt/slideLayouts/slideLayout311.xml" ContentType="application/vnd.openxmlformats-officedocument.presentationml.slideLayout+xml"/>
  <Override PartName="/ppt/theme/theme310.xml" ContentType="application/vnd.openxmlformats-officedocument.theme+xml"/>
  <Override PartName="/ppt/slideLayouts/slideLayout312.xml" ContentType="application/vnd.openxmlformats-officedocument.presentationml.slideLayout+xml"/>
  <Override PartName="/ppt/theme/theme311.xml" ContentType="application/vnd.openxmlformats-officedocument.theme+xml"/>
  <Override PartName="/ppt/slideLayouts/slideLayout313.xml" ContentType="application/vnd.openxmlformats-officedocument.presentationml.slideLayout+xml"/>
  <Override PartName="/ppt/theme/theme312.xml" ContentType="application/vnd.openxmlformats-officedocument.theme+xml"/>
  <Override PartName="/ppt/slideLayouts/slideLayout314.xml" ContentType="application/vnd.openxmlformats-officedocument.presentationml.slideLayout+xml"/>
  <Override PartName="/ppt/theme/theme313.xml" ContentType="application/vnd.openxmlformats-officedocument.theme+xml"/>
  <Override PartName="/ppt/slideLayouts/slideLayout315.xml" ContentType="application/vnd.openxmlformats-officedocument.presentationml.slideLayout+xml"/>
  <Override PartName="/ppt/theme/theme314.xml" ContentType="application/vnd.openxmlformats-officedocument.theme+xml"/>
  <Override PartName="/ppt/slideLayouts/slideLayout316.xml" ContentType="application/vnd.openxmlformats-officedocument.presentationml.slideLayout+xml"/>
  <Override PartName="/ppt/theme/theme315.xml" ContentType="application/vnd.openxmlformats-officedocument.theme+xml"/>
  <Override PartName="/ppt/slideLayouts/slideLayout317.xml" ContentType="application/vnd.openxmlformats-officedocument.presentationml.slideLayout+xml"/>
  <Override PartName="/ppt/theme/theme316.xml" ContentType="application/vnd.openxmlformats-officedocument.theme+xml"/>
  <Override PartName="/ppt/slideLayouts/slideLayout318.xml" ContentType="application/vnd.openxmlformats-officedocument.presentationml.slideLayout+xml"/>
  <Override PartName="/ppt/theme/theme317.xml" ContentType="application/vnd.openxmlformats-officedocument.theme+xml"/>
  <Override PartName="/ppt/slideLayouts/slideLayout319.xml" ContentType="application/vnd.openxmlformats-officedocument.presentationml.slideLayout+xml"/>
  <Override PartName="/ppt/theme/theme318.xml" ContentType="application/vnd.openxmlformats-officedocument.theme+xml"/>
  <Override PartName="/ppt/slideLayouts/slideLayout320.xml" ContentType="application/vnd.openxmlformats-officedocument.presentationml.slideLayout+xml"/>
  <Override PartName="/ppt/theme/theme319.xml" ContentType="application/vnd.openxmlformats-officedocument.theme+xml"/>
  <Override PartName="/ppt/slideLayouts/slideLayout321.xml" ContentType="application/vnd.openxmlformats-officedocument.presentationml.slideLayout+xml"/>
  <Override PartName="/ppt/theme/theme320.xml" ContentType="application/vnd.openxmlformats-officedocument.theme+xml"/>
  <Override PartName="/ppt/slideLayouts/slideLayout322.xml" ContentType="application/vnd.openxmlformats-officedocument.presentationml.slideLayout+xml"/>
  <Override PartName="/ppt/theme/theme321.xml" ContentType="application/vnd.openxmlformats-officedocument.theme+xml"/>
  <Override PartName="/ppt/slideLayouts/slideLayout323.xml" ContentType="application/vnd.openxmlformats-officedocument.presentationml.slideLayout+xml"/>
  <Override PartName="/ppt/theme/theme322.xml" ContentType="application/vnd.openxmlformats-officedocument.theme+xml"/>
  <Override PartName="/ppt/slideLayouts/slideLayout324.xml" ContentType="application/vnd.openxmlformats-officedocument.presentationml.slideLayout+xml"/>
  <Override PartName="/ppt/theme/theme323.xml" ContentType="application/vnd.openxmlformats-officedocument.theme+xml"/>
  <Override PartName="/ppt/slideLayouts/slideLayout325.xml" ContentType="application/vnd.openxmlformats-officedocument.presentationml.slideLayout+xml"/>
  <Override PartName="/ppt/theme/theme324.xml" ContentType="application/vnd.openxmlformats-officedocument.theme+xml"/>
  <Override PartName="/ppt/slideLayouts/slideLayout326.xml" ContentType="application/vnd.openxmlformats-officedocument.presentationml.slideLayout+xml"/>
  <Override PartName="/ppt/theme/theme325.xml" ContentType="application/vnd.openxmlformats-officedocument.theme+xml"/>
  <Override PartName="/ppt/slideLayouts/slideLayout327.xml" ContentType="application/vnd.openxmlformats-officedocument.presentationml.slideLayout+xml"/>
  <Override PartName="/ppt/theme/theme326.xml" ContentType="application/vnd.openxmlformats-officedocument.theme+xml"/>
  <Override PartName="/ppt/slideLayouts/slideLayout328.xml" ContentType="application/vnd.openxmlformats-officedocument.presentationml.slideLayout+xml"/>
  <Override PartName="/ppt/theme/theme327.xml" ContentType="application/vnd.openxmlformats-officedocument.theme+xml"/>
  <Override PartName="/ppt/slideLayouts/slideLayout329.xml" ContentType="application/vnd.openxmlformats-officedocument.presentationml.slideLayout+xml"/>
  <Override PartName="/ppt/theme/theme328.xml" ContentType="application/vnd.openxmlformats-officedocument.theme+xml"/>
  <Override PartName="/ppt/slideLayouts/slideLayout330.xml" ContentType="application/vnd.openxmlformats-officedocument.presentationml.slideLayout+xml"/>
  <Override PartName="/ppt/theme/theme329.xml" ContentType="application/vnd.openxmlformats-officedocument.theme+xml"/>
  <Override PartName="/ppt/slideLayouts/slideLayout331.xml" ContentType="application/vnd.openxmlformats-officedocument.presentationml.slideLayout+xml"/>
  <Override PartName="/ppt/theme/theme330.xml" ContentType="application/vnd.openxmlformats-officedocument.theme+xml"/>
  <Override PartName="/ppt/slideLayouts/slideLayout332.xml" ContentType="application/vnd.openxmlformats-officedocument.presentationml.slideLayout+xml"/>
  <Override PartName="/ppt/theme/theme331.xml" ContentType="application/vnd.openxmlformats-officedocument.theme+xml"/>
  <Override PartName="/ppt/slideLayouts/slideLayout333.xml" ContentType="application/vnd.openxmlformats-officedocument.presentationml.slideLayout+xml"/>
  <Override PartName="/ppt/theme/theme332.xml" ContentType="application/vnd.openxmlformats-officedocument.theme+xml"/>
  <Override PartName="/ppt/slideLayouts/slideLayout334.xml" ContentType="application/vnd.openxmlformats-officedocument.presentationml.slideLayout+xml"/>
  <Override PartName="/ppt/theme/theme333.xml" ContentType="application/vnd.openxmlformats-officedocument.theme+xml"/>
  <Override PartName="/ppt/slideLayouts/slideLayout335.xml" ContentType="application/vnd.openxmlformats-officedocument.presentationml.slideLayout+xml"/>
  <Override PartName="/ppt/theme/theme334.xml" ContentType="application/vnd.openxmlformats-officedocument.theme+xml"/>
  <Override PartName="/ppt/slideLayouts/slideLayout336.xml" ContentType="application/vnd.openxmlformats-officedocument.presentationml.slideLayout+xml"/>
  <Override PartName="/ppt/theme/theme335.xml" ContentType="application/vnd.openxmlformats-officedocument.theme+xml"/>
  <Override PartName="/ppt/slideLayouts/slideLayout337.xml" ContentType="application/vnd.openxmlformats-officedocument.presentationml.slideLayout+xml"/>
  <Override PartName="/ppt/theme/theme336.xml" ContentType="application/vnd.openxmlformats-officedocument.theme+xml"/>
  <Override PartName="/ppt/slideLayouts/slideLayout338.xml" ContentType="application/vnd.openxmlformats-officedocument.presentationml.slideLayout+xml"/>
  <Override PartName="/ppt/theme/theme337.xml" ContentType="application/vnd.openxmlformats-officedocument.theme+xml"/>
  <Override PartName="/ppt/slideLayouts/slideLayout339.xml" ContentType="application/vnd.openxmlformats-officedocument.presentationml.slideLayout+xml"/>
  <Override PartName="/ppt/theme/theme338.xml" ContentType="application/vnd.openxmlformats-officedocument.theme+xml"/>
  <Override PartName="/ppt/slideLayouts/slideLayout340.xml" ContentType="application/vnd.openxmlformats-officedocument.presentationml.slideLayout+xml"/>
  <Override PartName="/ppt/theme/theme339.xml" ContentType="application/vnd.openxmlformats-officedocument.theme+xml"/>
  <Override PartName="/ppt/slideLayouts/slideLayout341.xml" ContentType="application/vnd.openxmlformats-officedocument.presentationml.slideLayout+xml"/>
  <Override PartName="/ppt/theme/theme340.xml" ContentType="application/vnd.openxmlformats-officedocument.theme+xml"/>
  <Override PartName="/ppt/slideLayouts/slideLayout342.xml" ContentType="application/vnd.openxmlformats-officedocument.presentationml.slideLayout+xml"/>
  <Override PartName="/ppt/theme/theme341.xml" ContentType="application/vnd.openxmlformats-officedocument.theme+xml"/>
  <Override PartName="/ppt/slideLayouts/slideLayout343.xml" ContentType="application/vnd.openxmlformats-officedocument.presentationml.slideLayout+xml"/>
  <Override PartName="/ppt/theme/theme342.xml" ContentType="application/vnd.openxmlformats-officedocument.theme+xml"/>
  <Override PartName="/ppt/slideLayouts/slideLayout344.xml" ContentType="application/vnd.openxmlformats-officedocument.presentationml.slideLayout+xml"/>
  <Override PartName="/ppt/theme/theme343.xml" ContentType="application/vnd.openxmlformats-officedocument.theme+xml"/>
  <Override PartName="/ppt/slideLayouts/slideLayout345.xml" ContentType="application/vnd.openxmlformats-officedocument.presentationml.slideLayout+xml"/>
  <Override PartName="/ppt/theme/theme344.xml" ContentType="application/vnd.openxmlformats-officedocument.theme+xml"/>
  <Override PartName="/ppt/slideLayouts/slideLayout346.xml" ContentType="application/vnd.openxmlformats-officedocument.presentationml.slideLayout+xml"/>
  <Override PartName="/ppt/theme/theme345.xml" ContentType="application/vnd.openxmlformats-officedocument.theme+xml"/>
  <Override PartName="/ppt/slideLayouts/slideLayout347.xml" ContentType="application/vnd.openxmlformats-officedocument.presentationml.slideLayout+xml"/>
  <Override PartName="/ppt/theme/theme346.xml" ContentType="application/vnd.openxmlformats-officedocument.theme+xml"/>
  <Override PartName="/ppt/slideLayouts/slideLayout348.xml" ContentType="application/vnd.openxmlformats-officedocument.presentationml.slideLayout+xml"/>
  <Override PartName="/ppt/theme/theme347.xml" ContentType="application/vnd.openxmlformats-officedocument.theme+xml"/>
  <Override PartName="/ppt/slideLayouts/slideLayout349.xml" ContentType="application/vnd.openxmlformats-officedocument.presentationml.slideLayout+xml"/>
  <Override PartName="/ppt/theme/theme348.xml" ContentType="application/vnd.openxmlformats-officedocument.theme+xml"/>
  <Override PartName="/ppt/slideLayouts/slideLayout350.xml" ContentType="application/vnd.openxmlformats-officedocument.presentationml.slideLayout+xml"/>
  <Override PartName="/ppt/theme/theme349.xml" ContentType="application/vnd.openxmlformats-officedocument.theme+xml"/>
  <Override PartName="/ppt/slideLayouts/slideLayout351.xml" ContentType="application/vnd.openxmlformats-officedocument.presentationml.slideLayout+xml"/>
  <Override PartName="/ppt/theme/theme350.xml" ContentType="application/vnd.openxmlformats-officedocument.theme+xml"/>
  <Override PartName="/ppt/slideLayouts/slideLayout352.xml" ContentType="application/vnd.openxmlformats-officedocument.presentationml.slideLayout+xml"/>
  <Override PartName="/ppt/theme/theme351.xml" ContentType="application/vnd.openxmlformats-officedocument.theme+xml"/>
  <Override PartName="/ppt/slideLayouts/slideLayout353.xml" ContentType="application/vnd.openxmlformats-officedocument.presentationml.slideLayout+xml"/>
  <Override PartName="/ppt/theme/theme352.xml" ContentType="application/vnd.openxmlformats-officedocument.theme+xml"/>
  <Override PartName="/ppt/slideLayouts/slideLayout354.xml" ContentType="application/vnd.openxmlformats-officedocument.presentationml.slideLayout+xml"/>
  <Override PartName="/ppt/theme/theme353.xml" ContentType="application/vnd.openxmlformats-officedocument.theme+xml"/>
  <Override PartName="/ppt/slideLayouts/slideLayout355.xml" ContentType="application/vnd.openxmlformats-officedocument.presentationml.slideLayout+xml"/>
  <Override PartName="/ppt/theme/theme354.xml" ContentType="application/vnd.openxmlformats-officedocument.theme+xml"/>
  <Override PartName="/ppt/slideLayouts/slideLayout356.xml" ContentType="application/vnd.openxmlformats-officedocument.presentationml.slideLayout+xml"/>
  <Override PartName="/ppt/theme/theme355.xml" ContentType="application/vnd.openxmlformats-officedocument.theme+xml"/>
  <Override PartName="/ppt/slideLayouts/slideLayout357.xml" ContentType="application/vnd.openxmlformats-officedocument.presentationml.slideLayout+xml"/>
  <Override PartName="/ppt/theme/theme356.xml" ContentType="application/vnd.openxmlformats-officedocument.theme+xml"/>
  <Override PartName="/ppt/slideLayouts/slideLayout358.xml" ContentType="application/vnd.openxmlformats-officedocument.presentationml.slideLayout+xml"/>
  <Override PartName="/ppt/theme/theme357.xml" ContentType="application/vnd.openxmlformats-officedocument.theme+xml"/>
  <Override PartName="/ppt/slideLayouts/slideLayout359.xml" ContentType="application/vnd.openxmlformats-officedocument.presentationml.slideLayout+xml"/>
  <Override PartName="/ppt/theme/theme358.xml" ContentType="application/vnd.openxmlformats-officedocument.theme+xml"/>
  <Override PartName="/ppt/slideLayouts/slideLayout360.xml" ContentType="application/vnd.openxmlformats-officedocument.presentationml.slideLayout+xml"/>
  <Override PartName="/ppt/theme/theme359.xml" ContentType="application/vnd.openxmlformats-officedocument.theme+xml"/>
  <Override PartName="/ppt/slideLayouts/slideLayout361.xml" ContentType="application/vnd.openxmlformats-officedocument.presentationml.slideLayout+xml"/>
  <Override PartName="/ppt/theme/theme360.xml" ContentType="application/vnd.openxmlformats-officedocument.theme+xml"/>
  <Override PartName="/ppt/slideLayouts/slideLayout362.xml" ContentType="application/vnd.openxmlformats-officedocument.presentationml.slideLayout+xml"/>
  <Override PartName="/ppt/theme/theme361.xml" ContentType="application/vnd.openxmlformats-officedocument.theme+xml"/>
  <Override PartName="/ppt/slideLayouts/slideLayout363.xml" ContentType="application/vnd.openxmlformats-officedocument.presentationml.slideLayout+xml"/>
  <Override PartName="/ppt/theme/theme362.xml" ContentType="application/vnd.openxmlformats-officedocument.theme+xml"/>
  <Override PartName="/ppt/slideLayouts/slideLayout364.xml" ContentType="application/vnd.openxmlformats-officedocument.presentationml.slideLayout+xml"/>
  <Override PartName="/ppt/theme/theme363.xml" ContentType="application/vnd.openxmlformats-officedocument.theme+xml"/>
  <Override PartName="/ppt/slideLayouts/slideLayout365.xml" ContentType="application/vnd.openxmlformats-officedocument.presentationml.slideLayout+xml"/>
  <Override PartName="/ppt/theme/theme364.xml" ContentType="application/vnd.openxmlformats-officedocument.theme+xml"/>
  <Override PartName="/ppt/slideLayouts/slideLayout366.xml" ContentType="application/vnd.openxmlformats-officedocument.presentationml.slideLayout+xml"/>
  <Override PartName="/ppt/theme/theme365.xml" ContentType="application/vnd.openxmlformats-officedocument.theme+xml"/>
  <Override PartName="/ppt/slideLayouts/slideLayout367.xml" ContentType="application/vnd.openxmlformats-officedocument.presentationml.slideLayout+xml"/>
  <Override PartName="/ppt/theme/theme366.xml" ContentType="application/vnd.openxmlformats-officedocument.theme+xml"/>
  <Override PartName="/ppt/slideLayouts/slideLayout368.xml" ContentType="application/vnd.openxmlformats-officedocument.presentationml.slideLayout+xml"/>
  <Override PartName="/ppt/theme/theme367.xml" ContentType="application/vnd.openxmlformats-officedocument.theme+xml"/>
  <Override PartName="/ppt/slideLayouts/slideLayout369.xml" ContentType="application/vnd.openxmlformats-officedocument.presentationml.slideLayout+xml"/>
  <Override PartName="/ppt/theme/theme368.xml" ContentType="application/vnd.openxmlformats-officedocument.theme+xml"/>
  <Override PartName="/ppt/slideLayouts/slideLayout370.xml" ContentType="application/vnd.openxmlformats-officedocument.presentationml.slideLayout+xml"/>
  <Override PartName="/ppt/theme/theme369.xml" ContentType="application/vnd.openxmlformats-officedocument.theme+xml"/>
  <Override PartName="/ppt/slideLayouts/slideLayout371.xml" ContentType="application/vnd.openxmlformats-officedocument.presentationml.slideLayout+xml"/>
  <Override PartName="/ppt/theme/theme370.xml" ContentType="application/vnd.openxmlformats-officedocument.theme+xml"/>
  <Override PartName="/ppt/slideLayouts/slideLayout372.xml" ContentType="application/vnd.openxmlformats-officedocument.presentationml.slideLayout+xml"/>
  <Override PartName="/ppt/theme/theme371.xml" ContentType="application/vnd.openxmlformats-officedocument.theme+xml"/>
  <Override PartName="/ppt/slideLayouts/slideLayout373.xml" ContentType="application/vnd.openxmlformats-officedocument.presentationml.slideLayout+xml"/>
  <Override PartName="/ppt/theme/theme372.xml" ContentType="application/vnd.openxmlformats-officedocument.theme+xml"/>
  <Override PartName="/ppt/slideLayouts/slideLayout374.xml" ContentType="application/vnd.openxmlformats-officedocument.presentationml.slideLayout+xml"/>
  <Override PartName="/ppt/theme/theme373.xml" ContentType="application/vnd.openxmlformats-officedocument.theme+xml"/>
  <Override PartName="/ppt/slideLayouts/slideLayout375.xml" ContentType="application/vnd.openxmlformats-officedocument.presentationml.slideLayout+xml"/>
  <Override PartName="/ppt/theme/theme374.xml" ContentType="application/vnd.openxmlformats-officedocument.theme+xml"/>
  <Override PartName="/ppt/slideLayouts/slideLayout376.xml" ContentType="application/vnd.openxmlformats-officedocument.presentationml.slideLayout+xml"/>
  <Override PartName="/ppt/theme/theme375.xml" ContentType="application/vnd.openxmlformats-officedocument.theme+xml"/>
  <Override PartName="/ppt/slideLayouts/slideLayout377.xml" ContentType="application/vnd.openxmlformats-officedocument.presentationml.slideLayout+xml"/>
  <Override PartName="/ppt/theme/theme376.xml" ContentType="application/vnd.openxmlformats-officedocument.theme+xml"/>
  <Override PartName="/ppt/slideLayouts/slideLayout378.xml" ContentType="application/vnd.openxmlformats-officedocument.presentationml.slideLayout+xml"/>
  <Override PartName="/ppt/theme/theme377.xml" ContentType="application/vnd.openxmlformats-officedocument.theme+xml"/>
  <Override PartName="/ppt/slideLayouts/slideLayout379.xml" ContentType="application/vnd.openxmlformats-officedocument.presentationml.slideLayout+xml"/>
  <Override PartName="/ppt/theme/theme378.xml" ContentType="application/vnd.openxmlformats-officedocument.theme+xml"/>
  <Override PartName="/ppt/slideLayouts/slideLayout380.xml" ContentType="application/vnd.openxmlformats-officedocument.presentationml.slideLayout+xml"/>
  <Override PartName="/ppt/theme/theme379.xml" ContentType="application/vnd.openxmlformats-officedocument.theme+xml"/>
  <Override PartName="/ppt/slideLayouts/slideLayout381.xml" ContentType="application/vnd.openxmlformats-officedocument.presentationml.slideLayout+xml"/>
  <Override PartName="/ppt/theme/theme380.xml" ContentType="application/vnd.openxmlformats-officedocument.theme+xml"/>
  <Override PartName="/ppt/slideLayouts/slideLayout382.xml" ContentType="application/vnd.openxmlformats-officedocument.presentationml.slideLayout+xml"/>
  <Override PartName="/ppt/theme/theme381.xml" ContentType="application/vnd.openxmlformats-officedocument.theme+xml"/>
  <Override PartName="/ppt/slideLayouts/slideLayout383.xml" ContentType="application/vnd.openxmlformats-officedocument.presentationml.slideLayout+xml"/>
  <Override PartName="/ppt/theme/theme382.xml" ContentType="application/vnd.openxmlformats-officedocument.theme+xml"/>
  <Override PartName="/ppt/slideLayouts/slideLayout384.xml" ContentType="application/vnd.openxmlformats-officedocument.presentationml.slideLayout+xml"/>
  <Override PartName="/ppt/theme/theme383.xml" ContentType="application/vnd.openxmlformats-officedocument.theme+xml"/>
  <Override PartName="/ppt/slideLayouts/slideLayout385.xml" ContentType="application/vnd.openxmlformats-officedocument.presentationml.slideLayout+xml"/>
  <Override PartName="/ppt/theme/theme384.xml" ContentType="application/vnd.openxmlformats-officedocument.theme+xml"/>
  <Override PartName="/ppt/slideLayouts/slideLayout386.xml" ContentType="application/vnd.openxmlformats-officedocument.presentationml.slideLayout+xml"/>
  <Override PartName="/ppt/theme/theme385.xml" ContentType="application/vnd.openxmlformats-officedocument.theme+xml"/>
  <Override PartName="/ppt/slideLayouts/slideLayout387.xml" ContentType="application/vnd.openxmlformats-officedocument.presentationml.slideLayout+xml"/>
  <Override PartName="/ppt/theme/theme386.xml" ContentType="application/vnd.openxmlformats-officedocument.theme+xml"/>
  <Override PartName="/ppt/slideLayouts/slideLayout388.xml" ContentType="application/vnd.openxmlformats-officedocument.presentationml.slideLayout+xml"/>
  <Override PartName="/ppt/theme/theme387.xml" ContentType="application/vnd.openxmlformats-officedocument.theme+xml"/>
  <Override PartName="/ppt/slideLayouts/slideLayout389.xml" ContentType="application/vnd.openxmlformats-officedocument.presentationml.slideLayout+xml"/>
  <Override PartName="/ppt/theme/theme388.xml" ContentType="application/vnd.openxmlformats-officedocument.theme+xml"/>
  <Override PartName="/ppt/slideLayouts/slideLayout390.xml" ContentType="application/vnd.openxmlformats-officedocument.presentationml.slideLayout+xml"/>
  <Override PartName="/ppt/theme/theme389.xml" ContentType="application/vnd.openxmlformats-officedocument.theme+xml"/>
  <Override PartName="/ppt/slideLayouts/slideLayout391.xml" ContentType="application/vnd.openxmlformats-officedocument.presentationml.slideLayout+xml"/>
  <Override PartName="/ppt/theme/theme390.xml" ContentType="application/vnd.openxmlformats-officedocument.theme+xml"/>
  <Override PartName="/ppt/slideLayouts/slideLayout392.xml" ContentType="application/vnd.openxmlformats-officedocument.presentationml.slideLayout+xml"/>
  <Override PartName="/ppt/theme/theme391.xml" ContentType="application/vnd.openxmlformats-officedocument.theme+xml"/>
  <Override PartName="/ppt/slideLayouts/slideLayout393.xml" ContentType="application/vnd.openxmlformats-officedocument.presentationml.slideLayout+xml"/>
  <Override PartName="/ppt/theme/theme392.xml" ContentType="application/vnd.openxmlformats-officedocument.theme+xml"/>
  <Override PartName="/ppt/slideLayouts/slideLayout394.xml" ContentType="application/vnd.openxmlformats-officedocument.presentationml.slideLayout+xml"/>
  <Override PartName="/ppt/theme/theme393.xml" ContentType="application/vnd.openxmlformats-officedocument.theme+xml"/>
  <Override PartName="/ppt/slideLayouts/slideLayout395.xml" ContentType="application/vnd.openxmlformats-officedocument.presentationml.slideLayout+xml"/>
  <Override PartName="/ppt/theme/theme394.xml" ContentType="application/vnd.openxmlformats-officedocument.theme+xml"/>
  <Override PartName="/ppt/slideLayouts/slideLayout396.xml" ContentType="application/vnd.openxmlformats-officedocument.presentationml.slideLayout+xml"/>
  <Override PartName="/ppt/theme/theme395.xml" ContentType="application/vnd.openxmlformats-officedocument.theme+xml"/>
  <Override PartName="/ppt/slideLayouts/slideLayout397.xml" ContentType="application/vnd.openxmlformats-officedocument.presentationml.slideLayout+xml"/>
  <Override PartName="/ppt/theme/theme396.xml" ContentType="application/vnd.openxmlformats-officedocument.theme+xml"/>
  <Override PartName="/ppt/slideLayouts/slideLayout398.xml" ContentType="application/vnd.openxmlformats-officedocument.presentationml.slideLayout+xml"/>
  <Override PartName="/ppt/theme/theme397.xml" ContentType="application/vnd.openxmlformats-officedocument.theme+xml"/>
  <Override PartName="/ppt/slideLayouts/slideLayout399.xml" ContentType="application/vnd.openxmlformats-officedocument.presentationml.slideLayout+xml"/>
  <Override PartName="/ppt/theme/theme398.xml" ContentType="application/vnd.openxmlformats-officedocument.theme+xml"/>
  <Override PartName="/ppt/slideLayouts/slideLayout400.xml" ContentType="application/vnd.openxmlformats-officedocument.presentationml.slideLayout+xml"/>
  <Override PartName="/ppt/theme/theme399.xml" ContentType="application/vnd.openxmlformats-officedocument.theme+xml"/>
  <Override PartName="/ppt/slideLayouts/slideLayout401.xml" ContentType="application/vnd.openxmlformats-officedocument.presentationml.slideLayout+xml"/>
  <Override PartName="/ppt/theme/theme400.xml" ContentType="application/vnd.openxmlformats-officedocument.theme+xml"/>
  <Override PartName="/ppt/slideLayouts/slideLayout402.xml" ContentType="application/vnd.openxmlformats-officedocument.presentationml.slideLayout+xml"/>
  <Override PartName="/ppt/theme/theme401.xml" ContentType="application/vnd.openxmlformats-officedocument.theme+xml"/>
  <Override PartName="/ppt/slideLayouts/slideLayout403.xml" ContentType="application/vnd.openxmlformats-officedocument.presentationml.slideLayout+xml"/>
  <Override PartName="/ppt/theme/theme402.xml" ContentType="application/vnd.openxmlformats-officedocument.theme+xml"/>
  <Override PartName="/ppt/slideLayouts/slideLayout404.xml" ContentType="application/vnd.openxmlformats-officedocument.presentationml.slideLayout+xml"/>
  <Override PartName="/ppt/theme/theme403.xml" ContentType="application/vnd.openxmlformats-officedocument.theme+xml"/>
  <Override PartName="/ppt/slideLayouts/slideLayout405.xml" ContentType="application/vnd.openxmlformats-officedocument.presentationml.slideLayout+xml"/>
  <Override PartName="/ppt/theme/theme404.xml" ContentType="application/vnd.openxmlformats-officedocument.theme+xml"/>
  <Override PartName="/ppt/slideLayouts/slideLayout406.xml" ContentType="application/vnd.openxmlformats-officedocument.presentationml.slideLayout+xml"/>
  <Override PartName="/ppt/theme/theme405.xml" ContentType="application/vnd.openxmlformats-officedocument.theme+xml"/>
  <Override PartName="/ppt/slideLayouts/slideLayout407.xml" ContentType="application/vnd.openxmlformats-officedocument.presentationml.slideLayout+xml"/>
  <Override PartName="/ppt/theme/theme406.xml" ContentType="application/vnd.openxmlformats-officedocument.theme+xml"/>
  <Override PartName="/ppt/slideLayouts/slideLayout408.xml" ContentType="application/vnd.openxmlformats-officedocument.presentationml.slideLayout+xml"/>
  <Override PartName="/ppt/theme/theme407.xml" ContentType="application/vnd.openxmlformats-officedocument.theme+xml"/>
  <Override PartName="/ppt/slideLayouts/slideLayout409.xml" ContentType="application/vnd.openxmlformats-officedocument.presentationml.slideLayout+xml"/>
  <Override PartName="/ppt/theme/theme408.xml" ContentType="application/vnd.openxmlformats-officedocument.theme+xml"/>
  <Override PartName="/ppt/slideLayouts/slideLayout410.xml" ContentType="application/vnd.openxmlformats-officedocument.presentationml.slideLayout+xml"/>
  <Override PartName="/ppt/theme/theme409.xml" ContentType="application/vnd.openxmlformats-officedocument.theme+xml"/>
  <Override PartName="/ppt/slideLayouts/slideLayout411.xml" ContentType="application/vnd.openxmlformats-officedocument.presentationml.slideLayout+xml"/>
  <Override PartName="/ppt/theme/theme410.xml" ContentType="application/vnd.openxmlformats-officedocument.theme+xml"/>
  <Override PartName="/ppt/slideLayouts/slideLayout412.xml" ContentType="application/vnd.openxmlformats-officedocument.presentationml.slideLayout+xml"/>
  <Override PartName="/ppt/theme/theme411.xml" ContentType="application/vnd.openxmlformats-officedocument.theme+xml"/>
  <Override PartName="/ppt/slideLayouts/slideLayout413.xml" ContentType="application/vnd.openxmlformats-officedocument.presentationml.slideLayout+xml"/>
  <Override PartName="/ppt/theme/theme412.xml" ContentType="application/vnd.openxmlformats-officedocument.theme+xml"/>
  <Override PartName="/ppt/slideLayouts/slideLayout414.xml" ContentType="application/vnd.openxmlformats-officedocument.presentationml.slideLayout+xml"/>
  <Override PartName="/ppt/theme/theme413.xml" ContentType="application/vnd.openxmlformats-officedocument.theme+xml"/>
  <Override PartName="/ppt/slideLayouts/slideLayout415.xml" ContentType="application/vnd.openxmlformats-officedocument.presentationml.slideLayout+xml"/>
  <Override PartName="/ppt/theme/theme414.xml" ContentType="application/vnd.openxmlformats-officedocument.theme+xml"/>
  <Override PartName="/ppt/slideLayouts/slideLayout416.xml" ContentType="application/vnd.openxmlformats-officedocument.presentationml.slideLayout+xml"/>
  <Override PartName="/ppt/theme/theme415.xml" ContentType="application/vnd.openxmlformats-officedocument.theme+xml"/>
  <Override PartName="/ppt/slideLayouts/slideLayout417.xml" ContentType="application/vnd.openxmlformats-officedocument.presentationml.slideLayout+xml"/>
  <Override PartName="/ppt/theme/theme416.xml" ContentType="application/vnd.openxmlformats-officedocument.theme+xml"/>
  <Override PartName="/ppt/slideLayouts/slideLayout418.xml" ContentType="application/vnd.openxmlformats-officedocument.presentationml.slideLayout+xml"/>
  <Override PartName="/ppt/theme/theme417.xml" ContentType="application/vnd.openxmlformats-officedocument.theme+xml"/>
  <Override PartName="/ppt/slideLayouts/slideLayout419.xml" ContentType="application/vnd.openxmlformats-officedocument.presentationml.slideLayout+xml"/>
  <Override PartName="/ppt/theme/theme418.xml" ContentType="application/vnd.openxmlformats-officedocument.theme+xml"/>
  <Override PartName="/ppt/slideLayouts/slideLayout420.xml" ContentType="application/vnd.openxmlformats-officedocument.presentationml.slideLayout+xml"/>
  <Override PartName="/ppt/theme/theme419.xml" ContentType="application/vnd.openxmlformats-officedocument.theme+xml"/>
  <Override PartName="/ppt/slideLayouts/slideLayout421.xml" ContentType="application/vnd.openxmlformats-officedocument.presentationml.slideLayout+xml"/>
  <Override PartName="/ppt/theme/theme420.xml" ContentType="application/vnd.openxmlformats-officedocument.theme+xml"/>
  <Override PartName="/ppt/slideLayouts/slideLayout422.xml" ContentType="application/vnd.openxmlformats-officedocument.presentationml.slideLayout+xml"/>
  <Override PartName="/ppt/theme/theme421.xml" ContentType="application/vnd.openxmlformats-officedocument.theme+xml"/>
  <Override PartName="/ppt/slideLayouts/slideLayout423.xml" ContentType="application/vnd.openxmlformats-officedocument.presentationml.slideLayout+xml"/>
  <Override PartName="/ppt/theme/theme422.xml" ContentType="application/vnd.openxmlformats-officedocument.theme+xml"/>
  <Override PartName="/ppt/slideLayouts/slideLayout424.xml" ContentType="application/vnd.openxmlformats-officedocument.presentationml.slideLayout+xml"/>
  <Override PartName="/ppt/theme/theme423.xml" ContentType="application/vnd.openxmlformats-officedocument.theme+xml"/>
  <Override PartName="/ppt/slideLayouts/slideLayout425.xml" ContentType="application/vnd.openxmlformats-officedocument.presentationml.slideLayout+xml"/>
  <Override PartName="/ppt/theme/theme424.xml" ContentType="application/vnd.openxmlformats-officedocument.theme+xml"/>
  <Override PartName="/ppt/slideLayouts/slideLayout426.xml" ContentType="application/vnd.openxmlformats-officedocument.presentationml.slideLayout+xml"/>
  <Override PartName="/ppt/theme/theme425.xml" ContentType="application/vnd.openxmlformats-officedocument.theme+xml"/>
  <Override PartName="/ppt/slideLayouts/slideLayout427.xml" ContentType="application/vnd.openxmlformats-officedocument.presentationml.slideLayout+xml"/>
  <Override PartName="/ppt/theme/theme426.xml" ContentType="application/vnd.openxmlformats-officedocument.theme+xml"/>
  <Override PartName="/ppt/slideLayouts/slideLayout428.xml" ContentType="application/vnd.openxmlformats-officedocument.presentationml.slideLayout+xml"/>
  <Override PartName="/ppt/theme/theme427.xml" ContentType="application/vnd.openxmlformats-officedocument.theme+xml"/>
  <Override PartName="/ppt/slideLayouts/slideLayout429.xml" ContentType="application/vnd.openxmlformats-officedocument.presentationml.slideLayout+xml"/>
  <Override PartName="/ppt/theme/theme428.xml" ContentType="application/vnd.openxmlformats-officedocument.theme+xml"/>
  <Override PartName="/ppt/slideLayouts/slideLayout430.xml" ContentType="application/vnd.openxmlformats-officedocument.presentationml.slideLayout+xml"/>
  <Override PartName="/ppt/theme/theme429.xml" ContentType="application/vnd.openxmlformats-officedocument.theme+xml"/>
  <Override PartName="/ppt/slideLayouts/slideLayout431.xml" ContentType="application/vnd.openxmlformats-officedocument.presentationml.slideLayout+xml"/>
  <Override PartName="/ppt/theme/theme430.xml" ContentType="application/vnd.openxmlformats-officedocument.theme+xml"/>
  <Override PartName="/ppt/theme/theme4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3706" r:id="rId30"/>
    <p:sldMasterId id="2147483708" r:id="rId31"/>
    <p:sldMasterId id="2147483710" r:id="rId32"/>
    <p:sldMasterId id="2147483712" r:id="rId33"/>
    <p:sldMasterId id="2147483714" r:id="rId34"/>
    <p:sldMasterId id="2147483716" r:id="rId35"/>
    <p:sldMasterId id="2147483718" r:id="rId36"/>
    <p:sldMasterId id="2147483720" r:id="rId37"/>
    <p:sldMasterId id="2147483722" r:id="rId38"/>
    <p:sldMasterId id="2147483724" r:id="rId39"/>
    <p:sldMasterId id="2147483726" r:id="rId40"/>
    <p:sldMasterId id="2147483728" r:id="rId41"/>
    <p:sldMasterId id="2147483730" r:id="rId42"/>
    <p:sldMasterId id="2147483732" r:id="rId43"/>
    <p:sldMasterId id="2147483734" r:id="rId44"/>
    <p:sldMasterId id="2147483736" r:id="rId45"/>
    <p:sldMasterId id="2147483738" r:id="rId46"/>
    <p:sldMasterId id="2147483740" r:id="rId47"/>
    <p:sldMasterId id="2147483742" r:id="rId48"/>
    <p:sldMasterId id="2147483744" r:id="rId49"/>
    <p:sldMasterId id="2147483746" r:id="rId50"/>
    <p:sldMasterId id="2147483748" r:id="rId51"/>
    <p:sldMasterId id="2147483750" r:id="rId52"/>
    <p:sldMasterId id="2147483752" r:id="rId53"/>
    <p:sldMasterId id="2147483754" r:id="rId54"/>
    <p:sldMasterId id="2147483756" r:id="rId55"/>
    <p:sldMasterId id="2147483758" r:id="rId56"/>
    <p:sldMasterId id="2147483760" r:id="rId57"/>
    <p:sldMasterId id="2147483762" r:id="rId58"/>
    <p:sldMasterId id="2147483764" r:id="rId59"/>
    <p:sldMasterId id="2147483766" r:id="rId60"/>
    <p:sldMasterId id="2147483768" r:id="rId61"/>
    <p:sldMasterId id="2147483770" r:id="rId62"/>
    <p:sldMasterId id="2147483772" r:id="rId63"/>
    <p:sldMasterId id="2147483774" r:id="rId64"/>
    <p:sldMasterId id="2147483776" r:id="rId65"/>
    <p:sldMasterId id="2147483778" r:id="rId66"/>
    <p:sldMasterId id="2147483780" r:id="rId67"/>
    <p:sldMasterId id="2147483782" r:id="rId68"/>
    <p:sldMasterId id="2147483784" r:id="rId69"/>
    <p:sldMasterId id="2147483786" r:id="rId70"/>
    <p:sldMasterId id="2147483788" r:id="rId71"/>
    <p:sldMasterId id="2147483790" r:id="rId72"/>
    <p:sldMasterId id="2147483792" r:id="rId73"/>
    <p:sldMasterId id="2147483794" r:id="rId74"/>
    <p:sldMasterId id="2147483796" r:id="rId75"/>
    <p:sldMasterId id="2147483798" r:id="rId76"/>
    <p:sldMasterId id="2147483800" r:id="rId77"/>
    <p:sldMasterId id="2147483802" r:id="rId78"/>
    <p:sldMasterId id="2147483804" r:id="rId79"/>
    <p:sldMasterId id="2147483806" r:id="rId80"/>
    <p:sldMasterId id="2147483808" r:id="rId81"/>
    <p:sldMasterId id="2147483810" r:id="rId82"/>
    <p:sldMasterId id="2147483812" r:id="rId83"/>
    <p:sldMasterId id="2147483814" r:id="rId84"/>
    <p:sldMasterId id="2147483816" r:id="rId85"/>
    <p:sldMasterId id="2147483818" r:id="rId86"/>
    <p:sldMasterId id="2147483820" r:id="rId87"/>
    <p:sldMasterId id="2147483822" r:id="rId88"/>
    <p:sldMasterId id="2147483824" r:id="rId89"/>
    <p:sldMasterId id="2147483826" r:id="rId90"/>
    <p:sldMasterId id="2147483828" r:id="rId91"/>
    <p:sldMasterId id="2147483830" r:id="rId92"/>
    <p:sldMasterId id="2147483832" r:id="rId93"/>
    <p:sldMasterId id="2147483834" r:id="rId94"/>
    <p:sldMasterId id="2147483836" r:id="rId95"/>
    <p:sldMasterId id="2147483838" r:id="rId96"/>
    <p:sldMasterId id="2147483840" r:id="rId97"/>
    <p:sldMasterId id="2147483842" r:id="rId98"/>
    <p:sldMasterId id="2147483844" r:id="rId99"/>
    <p:sldMasterId id="2147483846" r:id="rId100"/>
    <p:sldMasterId id="2147483848" r:id="rId101"/>
    <p:sldMasterId id="2147483850" r:id="rId102"/>
    <p:sldMasterId id="2147483852" r:id="rId103"/>
    <p:sldMasterId id="2147483854" r:id="rId104"/>
    <p:sldMasterId id="2147483856" r:id="rId105"/>
    <p:sldMasterId id="2147483858" r:id="rId106"/>
    <p:sldMasterId id="2147483860" r:id="rId107"/>
    <p:sldMasterId id="2147483862" r:id="rId108"/>
    <p:sldMasterId id="2147483864" r:id="rId109"/>
    <p:sldMasterId id="2147483866" r:id="rId110"/>
    <p:sldMasterId id="2147483868" r:id="rId111"/>
    <p:sldMasterId id="2147483870" r:id="rId112"/>
    <p:sldMasterId id="2147483872" r:id="rId113"/>
    <p:sldMasterId id="2147483874" r:id="rId114"/>
    <p:sldMasterId id="2147483876" r:id="rId115"/>
    <p:sldMasterId id="2147483878" r:id="rId116"/>
    <p:sldMasterId id="2147483880" r:id="rId117"/>
    <p:sldMasterId id="2147483882" r:id="rId118"/>
    <p:sldMasterId id="2147483884" r:id="rId119"/>
    <p:sldMasterId id="2147483886" r:id="rId120"/>
    <p:sldMasterId id="2147483888" r:id="rId121"/>
    <p:sldMasterId id="2147483890" r:id="rId122"/>
    <p:sldMasterId id="2147483892" r:id="rId123"/>
    <p:sldMasterId id="2147483894" r:id="rId124"/>
    <p:sldMasterId id="2147483896" r:id="rId125"/>
    <p:sldMasterId id="2147483898" r:id="rId126"/>
    <p:sldMasterId id="2147483900" r:id="rId127"/>
    <p:sldMasterId id="2147483902" r:id="rId128"/>
    <p:sldMasterId id="2147483904" r:id="rId129"/>
    <p:sldMasterId id="2147483906" r:id="rId130"/>
    <p:sldMasterId id="2147483908" r:id="rId131"/>
    <p:sldMasterId id="2147483910" r:id="rId132"/>
    <p:sldMasterId id="2147483912" r:id="rId133"/>
    <p:sldMasterId id="2147483914" r:id="rId134"/>
    <p:sldMasterId id="2147483916" r:id="rId135"/>
    <p:sldMasterId id="2147483918" r:id="rId136"/>
    <p:sldMasterId id="2147483920" r:id="rId137"/>
    <p:sldMasterId id="2147483922" r:id="rId138"/>
    <p:sldMasterId id="2147483924" r:id="rId139"/>
    <p:sldMasterId id="2147483926" r:id="rId140"/>
    <p:sldMasterId id="2147483928" r:id="rId141"/>
    <p:sldMasterId id="2147483930" r:id="rId142"/>
    <p:sldMasterId id="2147483932" r:id="rId143"/>
    <p:sldMasterId id="2147483934" r:id="rId144"/>
    <p:sldMasterId id="2147483936" r:id="rId145"/>
    <p:sldMasterId id="2147483938" r:id="rId146"/>
    <p:sldMasterId id="2147483940" r:id="rId147"/>
    <p:sldMasterId id="2147483942" r:id="rId148"/>
    <p:sldMasterId id="2147483944" r:id="rId149"/>
    <p:sldMasterId id="2147483946" r:id="rId150"/>
    <p:sldMasterId id="2147483948" r:id="rId151"/>
    <p:sldMasterId id="2147483950" r:id="rId152"/>
    <p:sldMasterId id="2147483952" r:id="rId153"/>
    <p:sldMasterId id="2147483954" r:id="rId154"/>
    <p:sldMasterId id="2147483956" r:id="rId155"/>
    <p:sldMasterId id="2147483958" r:id="rId156"/>
    <p:sldMasterId id="2147483960" r:id="rId157"/>
    <p:sldMasterId id="2147483962" r:id="rId158"/>
    <p:sldMasterId id="2147483964" r:id="rId159"/>
    <p:sldMasterId id="2147483966" r:id="rId160"/>
    <p:sldMasterId id="2147483968" r:id="rId161"/>
    <p:sldMasterId id="2147483970" r:id="rId162"/>
    <p:sldMasterId id="2147483972" r:id="rId163"/>
    <p:sldMasterId id="2147483974" r:id="rId164"/>
    <p:sldMasterId id="2147483976" r:id="rId165"/>
    <p:sldMasterId id="2147483978" r:id="rId166"/>
    <p:sldMasterId id="2147483980" r:id="rId167"/>
    <p:sldMasterId id="2147483982" r:id="rId168"/>
    <p:sldMasterId id="2147483984" r:id="rId169"/>
    <p:sldMasterId id="2147483986" r:id="rId170"/>
    <p:sldMasterId id="2147483988" r:id="rId171"/>
    <p:sldMasterId id="2147483990" r:id="rId172"/>
    <p:sldMasterId id="2147483992" r:id="rId173"/>
    <p:sldMasterId id="2147483994" r:id="rId174"/>
    <p:sldMasterId id="2147483996" r:id="rId175"/>
    <p:sldMasterId id="2147483998" r:id="rId176"/>
    <p:sldMasterId id="2147484000" r:id="rId177"/>
    <p:sldMasterId id="2147484002" r:id="rId178"/>
    <p:sldMasterId id="2147484004" r:id="rId179"/>
    <p:sldMasterId id="2147484006" r:id="rId180"/>
    <p:sldMasterId id="2147484008" r:id="rId181"/>
    <p:sldMasterId id="2147484010" r:id="rId182"/>
    <p:sldMasterId id="2147484012" r:id="rId183"/>
    <p:sldMasterId id="2147484014" r:id="rId184"/>
    <p:sldMasterId id="2147484016" r:id="rId185"/>
    <p:sldMasterId id="2147484018" r:id="rId186"/>
    <p:sldMasterId id="2147484020" r:id="rId187"/>
    <p:sldMasterId id="2147484022" r:id="rId188"/>
    <p:sldMasterId id="2147484024" r:id="rId189"/>
    <p:sldMasterId id="2147484026" r:id="rId190"/>
    <p:sldMasterId id="2147484028" r:id="rId191"/>
    <p:sldMasterId id="2147484030" r:id="rId192"/>
    <p:sldMasterId id="2147484032" r:id="rId193"/>
    <p:sldMasterId id="2147484034" r:id="rId194"/>
    <p:sldMasterId id="2147484036" r:id="rId195"/>
    <p:sldMasterId id="2147484038" r:id="rId196"/>
    <p:sldMasterId id="2147484040" r:id="rId197"/>
    <p:sldMasterId id="2147484042" r:id="rId198"/>
    <p:sldMasterId id="2147484044" r:id="rId199"/>
    <p:sldMasterId id="2147484046" r:id="rId200"/>
    <p:sldMasterId id="2147484048" r:id="rId201"/>
    <p:sldMasterId id="2147484050" r:id="rId202"/>
    <p:sldMasterId id="2147484052" r:id="rId203"/>
    <p:sldMasterId id="2147484054" r:id="rId204"/>
    <p:sldMasterId id="2147484056" r:id="rId205"/>
    <p:sldMasterId id="2147484058" r:id="rId206"/>
    <p:sldMasterId id="2147484060" r:id="rId207"/>
    <p:sldMasterId id="2147484062" r:id="rId208"/>
    <p:sldMasterId id="2147484064" r:id="rId209"/>
    <p:sldMasterId id="2147484066" r:id="rId210"/>
    <p:sldMasterId id="2147484068" r:id="rId211"/>
    <p:sldMasterId id="2147484070" r:id="rId212"/>
    <p:sldMasterId id="2147484072" r:id="rId213"/>
    <p:sldMasterId id="2147484074" r:id="rId214"/>
    <p:sldMasterId id="2147484076" r:id="rId215"/>
    <p:sldMasterId id="2147484078" r:id="rId216"/>
    <p:sldMasterId id="2147484080" r:id="rId217"/>
    <p:sldMasterId id="2147484082" r:id="rId218"/>
    <p:sldMasterId id="2147484084" r:id="rId219"/>
    <p:sldMasterId id="2147484086" r:id="rId220"/>
    <p:sldMasterId id="2147484088" r:id="rId221"/>
    <p:sldMasterId id="2147484090" r:id="rId222"/>
    <p:sldMasterId id="2147484092" r:id="rId223"/>
    <p:sldMasterId id="2147484094" r:id="rId224"/>
    <p:sldMasterId id="2147484096" r:id="rId225"/>
    <p:sldMasterId id="2147484098" r:id="rId226"/>
    <p:sldMasterId id="2147484100" r:id="rId227"/>
    <p:sldMasterId id="2147484102" r:id="rId228"/>
    <p:sldMasterId id="2147484104" r:id="rId229"/>
    <p:sldMasterId id="2147484106" r:id="rId230"/>
    <p:sldMasterId id="2147484108" r:id="rId231"/>
    <p:sldMasterId id="2147484110" r:id="rId232"/>
    <p:sldMasterId id="2147484112" r:id="rId233"/>
    <p:sldMasterId id="2147484114" r:id="rId234"/>
    <p:sldMasterId id="2147484116" r:id="rId235"/>
    <p:sldMasterId id="2147484118" r:id="rId236"/>
    <p:sldMasterId id="2147484120" r:id="rId237"/>
    <p:sldMasterId id="2147484122" r:id="rId238"/>
    <p:sldMasterId id="2147484124" r:id="rId239"/>
    <p:sldMasterId id="2147484126" r:id="rId240"/>
    <p:sldMasterId id="2147484128" r:id="rId241"/>
    <p:sldMasterId id="2147484130" r:id="rId242"/>
    <p:sldMasterId id="2147484132" r:id="rId243"/>
    <p:sldMasterId id="2147484134" r:id="rId244"/>
    <p:sldMasterId id="2147484136" r:id="rId245"/>
    <p:sldMasterId id="2147484138" r:id="rId246"/>
    <p:sldMasterId id="2147484140" r:id="rId247"/>
    <p:sldMasterId id="2147484142" r:id="rId248"/>
    <p:sldMasterId id="2147484144" r:id="rId249"/>
    <p:sldMasterId id="2147484146" r:id="rId250"/>
    <p:sldMasterId id="2147484148" r:id="rId251"/>
    <p:sldMasterId id="2147484150" r:id="rId252"/>
    <p:sldMasterId id="2147484152" r:id="rId253"/>
    <p:sldMasterId id="2147484154" r:id="rId254"/>
    <p:sldMasterId id="2147484156" r:id="rId255"/>
    <p:sldMasterId id="2147484158" r:id="rId256"/>
    <p:sldMasterId id="2147484160" r:id="rId257"/>
    <p:sldMasterId id="2147484162" r:id="rId258"/>
    <p:sldMasterId id="2147484164" r:id="rId259"/>
    <p:sldMasterId id="2147484166" r:id="rId260"/>
    <p:sldMasterId id="2147484168" r:id="rId261"/>
    <p:sldMasterId id="2147484170" r:id="rId262"/>
    <p:sldMasterId id="2147484172" r:id="rId263"/>
    <p:sldMasterId id="2147484174" r:id="rId264"/>
    <p:sldMasterId id="2147484176" r:id="rId265"/>
    <p:sldMasterId id="2147484178" r:id="rId266"/>
    <p:sldMasterId id="2147484180" r:id="rId267"/>
    <p:sldMasterId id="2147484182" r:id="rId268"/>
    <p:sldMasterId id="2147484184" r:id="rId269"/>
    <p:sldMasterId id="2147484186" r:id="rId270"/>
    <p:sldMasterId id="2147484188" r:id="rId271"/>
    <p:sldMasterId id="2147484190" r:id="rId272"/>
    <p:sldMasterId id="2147484192" r:id="rId273"/>
    <p:sldMasterId id="2147484194" r:id="rId274"/>
    <p:sldMasterId id="2147484196" r:id="rId275"/>
    <p:sldMasterId id="2147484198" r:id="rId276"/>
    <p:sldMasterId id="2147484200" r:id="rId277"/>
    <p:sldMasterId id="2147484202" r:id="rId278"/>
    <p:sldMasterId id="2147484204" r:id="rId279"/>
    <p:sldMasterId id="2147484206" r:id="rId280"/>
    <p:sldMasterId id="2147484208" r:id="rId281"/>
    <p:sldMasterId id="2147484210" r:id="rId282"/>
    <p:sldMasterId id="2147484212" r:id="rId283"/>
    <p:sldMasterId id="2147484214" r:id="rId284"/>
    <p:sldMasterId id="2147484216" r:id="rId285"/>
    <p:sldMasterId id="2147484218" r:id="rId286"/>
    <p:sldMasterId id="2147484220" r:id="rId287"/>
    <p:sldMasterId id="2147484222" r:id="rId288"/>
    <p:sldMasterId id="2147484224" r:id="rId289"/>
    <p:sldMasterId id="2147484226" r:id="rId290"/>
    <p:sldMasterId id="2147484228" r:id="rId291"/>
    <p:sldMasterId id="2147484230" r:id="rId292"/>
    <p:sldMasterId id="2147484232" r:id="rId293"/>
    <p:sldMasterId id="2147484234" r:id="rId294"/>
    <p:sldMasterId id="2147484236" r:id="rId295"/>
    <p:sldMasterId id="2147484238" r:id="rId296"/>
    <p:sldMasterId id="2147484240" r:id="rId297"/>
    <p:sldMasterId id="2147484242" r:id="rId298"/>
    <p:sldMasterId id="2147484244" r:id="rId299"/>
    <p:sldMasterId id="2147484246" r:id="rId300"/>
    <p:sldMasterId id="2147484248" r:id="rId301"/>
    <p:sldMasterId id="2147484250" r:id="rId302"/>
    <p:sldMasterId id="2147484252" r:id="rId303"/>
    <p:sldMasterId id="2147484254" r:id="rId304"/>
    <p:sldMasterId id="2147484256" r:id="rId305"/>
    <p:sldMasterId id="2147484258" r:id="rId306"/>
    <p:sldMasterId id="2147484260" r:id="rId307"/>
    <p:sldMasterId id="2147484262" r:id="rId308"/>
    <p:sldMasterId id="2147484264" r:id="rId309"/>
    <p:sldMasterId id="2147484266" r:id="rId310"/>
    <p:sldMasterId id="2147484268" r:id="rId311"/>
    <p:sldMasterId id="2147484270" r:id="rId312"/>
    <p:sldMasterId id="2147484272" r:id="rId313"/>
    <p:sldMasterId id="2147484274" r:id="rId314"/>
    <p:sldMasterId id="2147484276" r:id="rId315"/>
    <p:sldMasterId id="2147484278" r:id="rId316"/>
    <p:sldMasterId id="2147484280" r:id="rId317"/>
    <p:sldMasterId id="2147484282" r:id="rId318"/>
    <p:sldMasterId id="2147484284" r:id="rId319"/>
    <p:sldMasterId id="2147484286" r:id="rId320"/>
    <p:sldMasterId id="2147484288" r:id="rId321"/>
    <p:sldMasterId id="2147484290" r:id="rId322"/>
    <p:sldMasterId id="2147484292" r:id="rId323"/>
    <p:sldMasterId id="2147484294" r:id="rId324"/>
    <p:sldMasterId id="2147484296" r:id="rId325"/>
    <p:sldMasterId id="2147484298" r:id="rId326"/>
    <p:sldMasterId id="2147484300" r:id="rId327"/>
    <p:sldMasterId id="2147484302" r:id="rId328"/>
    <p:sldMasterId id="2147484304" r:id="rId329"/>
    <p:sldMasterId id="2147484306" r:id="rId330"/>
    <p:sldMasterId id="2147484308" r:id="rId331"/>
    <p:sldMasterId id="2147484310" r:id="rId332"/>
    <p:sldMasterId id="2147484312" r:id="rId333"/>
    <p:sldMasterId id="2147484314" r:id="rId334"/>
    <p:sldMasterId id="2147484316" r:id="rId335"/>
    <p:sldMasterId id="2147484318" r:id="rId336"/>
    <p:sldMasterId id="2147484320" r:id="rId337"/>
    <p:sldMasterId id="2147484322" r:id="rId338"/>
    <p:sldMasterId id="2147484324" r:id="rId339"/>
    <p:sldMasterId id="2147484326" r:id="rId340"/>
    <p:sldMasterId id="2147484328" r:id="rId341"/>
    <p:sldMasterId id="2147484330" r:id="rId342"/>
    <p:sldMasterId id="2147484332" r:id="rId343"/>
    <p:sldMasterId id="2147484334" r:id="rId344"/>
    <p:sldMasterId id="2147484336" r:id="rId345"/>
    <p:sldMasterId id="2147484338" r:id="rId346"/>
    <p:sldMasterId id="2147484340" r:id="rId347"/>
    <p:sldMasterId id="2147484342" r:id="rId348"/>
    <p:sldMasterId id="2147484344" r:id="rId349"/>
    <p:sldMasterId id="2147484346" r:id="rId350"/>
    <p:sldMasterId id="2147484348" r:id="rId351"/>
    <p:sldMasterId id="2147484350" r:id="rId352"/>
    <p:sldMasterId id="2147484352" r:id="rId353"/>
    <p:sldMasterId id="2147484354" r:id="rId354"/>
    <p:sldMasterId id="2147484356" r:id="rId355"/>
    <p:sldMasterId id="2147484358" r:id="rId356"/>
    <p:sldMasterId id="2147484360" r:id="rId357"/>
    <p:sldMasterId id="2147484362" r:id="rId358"/>
    <p:sldMasterId id="2147484364" r:id="rId359"/>
    <p:sldMasterId id="2147484366" r:id="rId360"/>
    <p:sldMasterId id="2147484368" r:id="rId361"/>
    <p:sldMasterId id="2147484370" r:id="rId362"/>
    <p:sldMasterId id="2147484372" r:id="rId363"/>
    <p:sldMasterId id="2147484374" r:id="rId364"/>
    <p:sldMasterId id="2147484376" r:id="rId365"/>
    <p:sldMasterId id="2147484378" r:id="rId366"/>
    <p:sldMasterId id="2147484380" r:id="rId367"/>
    <p:sldMasterId id="2147484382" r:id="rId368"/>
    <p:sldMasterId id="2147484384" r:id="rId369"/>
    <p:sldMasterId id="2147484386" r:id="rId370"/>
    <p:sldMasterId id="2147484388" r:id="rId371"/>
    <p:sldMasterId id="2147484390" r:id="rId372"/>
    <p:sldMasterId id="2147484392" r:id="rId373"/>
    <p:sldMasterId id="2147484394" r:id="rId374"/>
    <p:sldMasterId id="2147484396" r:id="rId375"/>
    <p:sldMasterId id="2147484398" r:id="rId376"/>
    <p:sldMasterId id="2147484400" r:id="rId377"/>
    <p:sldMasterId id="2147484402" r:id="rId378"/>
    <p:sldMasterId id="2147484404" r:id="rId379"/>
    <p:sldMasterId id="2147484406" r:id="rId380"/>
    <p:sldMasterId id="2147484408" r:id="rId381"/>
    <p:sldMasterId id="2147484410" r:id="rId382"/>
    <p:sldMasterId id="2147484412" r:id="rId383"/>
    <p:sldMasterId id="2147484414" r:id="rId384"/>
    <p:sldMasterId id="2147484416" r:id="rId385"/>
    <p:sldMasterId id="2147484418" r:id="rId386"/>
    <p:sldMasterId id="2147484420" r:id="rId387"/>
    <p:sldMasterId id="2147484422" r:id="rId388"/>
    <p:sldMasterId id="2147484424" r:id="rId389"/>
    <p:sldMasterId id="2147484426" r:id="rId390"/>
    <p:sldMasterId id="2147484428" r:id="rId391"/>
    <p:sldMasterId id="2147484430" r:id="rId392"/>
    <p:sldMasterId id="2147484432" r:id="rId393"/>
    <p:sldMasterId id="2147484434" r:id="rId394"/>
    <p:sldMasterId id="2147484436" r:id="rId395"/>
    <p:sldMasterId id="2147484438" r:id="rId396"/>
    <p:sldMasterId id="2147484440" r:id="rId397"/>
    <p:sldMasterId id="2147484442" r:id="rId398"/>
    <p:sldMasterId id="2147484444" r:id="rId399"/>
    <p:sldMasterId id="2147484446" r:id="rId400"/>
    <p:sldMasterId id="2147484448" r:id="rId401"/>
    <p:sldMasterId id="2147484450" r:id="rId402"/>
    <p:sldMasterId id="2147484452" r:id="rId403"/>
    <p:sldMasterId id="2147484454" r:id="rId404"/>
    <p:sldMasterId id="2147484456" r:id="rId405"/>
    <p:sldMasterId id="2147484458" r:id="rId406"/>
    <p:sldMasterId id="2147484460" r:id="rId407"/>
    <p:sldMasterId id="2147484462" r:id="rId408"/>
    <p:sldMasterId id="2147484464" r:id="rId409"/>
    <p:sldMasterId id="2147484466" r:id="rId410"/>
    <p:sldMasterId id="2147484468" r:id="rId411"/>
    <p:sldMasterId id="2147484470" r:id="rId412"/>
    <p:sldMasterId id="2147484472" r:id="rId413"/>
    <p:sldMasterId id="2147484474" r:id="rId414"/>
    <p:sldMasterId id="2147484476" r:id="rId415"/>
    <p:sldMasterId id="2147484478" r:id="rId416"/>
    <p:sldMasterId id="2147484480" r:id="rId417"/>
    <p:sldMasterId id="2147484482" r:id="rId418"/>
    <p:sldMasterId id="2147484484" r:id="rId419"/>
    <p:sldMasterId id="2147484486" r:id="rId420"/>
    <p:sldMasterId id="2147484488" r:id="rId421"/>
    <p:sldMasterId id="2147484490" r:id="rId422"/>
    <p:sldMasterId id="2147484492" r:id="rId423"/>
    <p:sldMasterId id="2147484494" r:id="rId424"/>
    <p:sldMasterId id="2147484496" r:id="rId425"/>
    <p:sldMasterId id="2147484498" r:id="rId426"/>
    <p:sldMasterId id="2147484500" r:id="rId427"/>
    <p:sldMasterId id="2147484502" r:id="rId428"/>
    <p:sldMasterId id="2147484504" r:id="rId429"/>
    <p:sldMasterId id="2147484506" r:id="rId430"/>
  </p:sldMasterIdLst>
  <p:notesMasterIdLst>
    <p:notesMasterId r:id="rId440"/>
  </p:notesMasterIdLst>
  <p:sldIdLst>
    <p:sldId id="256" r:id="rId431"/>
    <p:sldId id="1347" r:id="rId432"/>
    <p:sldId id="260" r:id="rId433"/>
    <p:sldId id="1341" r:id="rId434"/>
    <p:sldId id="297" r:id="rId435"/>
    <p:sldId id="1352" r:id="rId436"/>
    <p:sldId id="1358" r:id="rId437"/>
    <p:sldId id="276" r:id="rId438"/>
    <p:sldId id="277" r:id="rId439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1"/>
    <p:restoredTop sz="89932"/>
  </p:normalViewPr>
  <p:slideViewPr>
    <p:cSldViewPr snapToGrid="0">
      <p:cViewPr varScale="1">
        <p:scale>
          <a:sx n="110" d="100"/>
          <a:sy n="110" d="100"/>
        </p:scale>
        <p:origin x="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99" Type="http://schemas.openxmlformats.org/officeDocument/2006/relationships/slideMaster" Target="slideMasters/slideMaster299.xml"/><Relationship Id="rId21" Type="http://schemas.openxmlformats.org/officeDocument/2006/relationships/slideMaster" Target="slideMasters/slideMaster21.xml"/><Relationship Id="rId63" Type="http://schemas.openxmlformats.org/officeDocument/2006/relationships/slideMaster" Target="slideMasters/slideMaster63.xml"/><Relationship Id="rId159" Type="http://schemas.openxmlformats.org/officeDocument/2006/relationships/slideMaster" Target="slideMasters/slideMaster159.xml"/><Relationship Id="rId324" Type="http://schemas.openxmlformats.org/officeDocument/2006/relationships/slideMaster" Target="slideMasters/slideMaster324.xml"/><Relationship Id="rId366" Type="http://schemas.openxmlformats.org/officeDocument/2006/relationships/slideMaster" Target="slideMasters/slideMaster366.xml"/><Relationship Id="rId170" Type="http://schemas.openxmlformats.org/officeDocument/2006/relationships/slideMaster" Target="slideMasters/slideMaster170.xml"/><Relationship Id="rId226" Type="http://schemas.openxmlformats.org/officeDocument/2006/relationships/slideMaster" Target="slideMasters/slideMaster226.xml"/><Relationship Id="rId433" Type="http://schemas.openxmlformats.org/officeDocument/2006/relationships/slide" Target="slides/slide3.xml"/><Relationship Id="rId268" Type="http://schemas.openxmlformats.org/officeDocument/2006/relationships/slideMaster" Target="slideMasters/slideMaster268.xml"/><Relationship Id="rId32" Type="http://schemas.openxmlformats.org/officeDocument/2006/relationships/slideMaster" Target="slideMasters/slideMaster32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335" Type="http://schemas.openxmlformats.org/officeDocument/2006/relationships/slideMaster" Target="slideMasters/slideMaster335.xml"/><Relationship Id="rId377" Type="http://schemas.openxmlformats.org/officeDocument/2006/relationships/slideMaster" Target="slideMasters/slideMaster377.xml"/><Relationship Id="rId5" Type="http://schemas.openxmlformats.org/officeDocument/2006/relationships/slideMaster" Target="slideMasters/slideMaster5.xml"/><Relationship Id="rId181" Type="http://schemas.openxmlformats.org/officeDocument/2006/relationships/slideMaster" Target="slideMasters/slideMaster181.xml"/><Relationship Id="rId237" Type="http://schemas.openxmlformats.org/officeDocument/2006/relationships/slideMaster" Target="slideMasters/slideMaster237.xml"/><Relationship Id="rId402" Type="http://schemas.openxmlformats.org/officeDocument/2006/relationships/slideMaster" Target="slideMasters/slideMaster402.xml"/><Relationship Id="rId279" Type="http://schemas.openxmlformats.org/officeDocument/2006/relationships/slideMaster" Target="slideMasters/slideMaster279.xml"/><Relationship Id="rId444" Type="http://schemas.openxmlformats.org/officeDocument/2006/relationships/tableStyles" Target="tableStyles.xml"/><Relationship Id="rId43" Type="http://schemas.openxmlformats.org/officeDocument/2006/relationships/slideMaster" Target="slideMasters/slideMaster43.xml"/><Relationship Id="rId139" Type="http://schemas.openxmlformats.org/officeDocument/2006/relationships/slideMaster" Target="slideMasters/slideMaster139.xml"/><Relationship Id="rId290" Type="http://schemas.openxmlformats.org/officeDocument/2006/relationships/slideMaster" Target="slideMasters/slideMaster290.xml"/><Relationship Id="rId304" Type="http://schemas.openxmlformats.org/officeDocument/2006/relationships/slideMaster" Target="slideMasters/slideMaster304.xml"/><Relationship Id="rId346" Type="http://schemas.openxmlformats.org/officeDocument/2006/relationships/slideMaster" Target="slideMasters/slideMaster346.xml"/><Relationship Id="rId388" Type="http://schemas.openxmlformats.org/officeDocument/2006/relationships/slideMaster" Target="slideMasters/slideMaster388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413" Type="http://schemas.openxmlformats.org/officeDocument/2006/relationships/slideMaster" Target="slideMasters/slideMaster413.xml"/><Relationship Id="rId248" Type="http://schemas.openxmlformats.org/officeDocument/2006/relationships/slideMaster" Target="slideMasters/slideMaster248.xml"/><Relationship Id="rId12" Type="http://schemas.openxmlformats.org/officeDocument/2006/relationships/slideMaster" Target="slideMasters/slideMaster12.xml"/><Relationship Id="rId108" Type="http://schemas.openxmlformats.org/officeDocument/2006/relationships/slideMaster" Target="slideMasters/slideMaster108.xml"/><Relationship Id="rId315" Type="http://schemas.openxmlformats.org/officeDocument/2006/relationships/slideMaster" Target="slideMasters/slideMaster315.xml"/><Relationship Id="rId357" Type="http://schemas.openxmlformats.org/officeDocument/2006/relationships/slideMaster" Target="slideMasters/slideMaster357.xml"/><Relationship Id="rId54" Type="http://schemas.openxmlformats.org/officeDocument/2006/relationships/slideMaster" Target="slideMasters/slideMaster54.xml"/><Relationship Id="rId96" Type="http://schemas.openxmlformats.org/officeDocument/2006/relationships/slideMaster" Target="slideMasters/slideMaster96.xml"/><Relationship Id="rId161" Type="http://schemas.openxmlformats.org/officeDocument/2006/relationships/slideMaster" Target="slideMasters/slideMaster161.xml"/><Relationship Id="rId217" Type="http://schemas.openxmlformats.org/officeDocument/2006/relationships/slideMaster" Target="slideMasters/slideMaster217.xml"/><Relationship Id="rId399" Type="http://schemas.openxmlformats.org/officeDocument/2006/relationships/slideMaster" Target="slideMasters/slideMaster399.xml"/><Relationship Id="rId259" Type="http://schemas.openxmlformats.org/officeDocument/2006/relationships/slideMaster" Target="slideMasters/slideMaster259.xml"/><Relationship Id="rId424" Type="http://schemas.openxmlformats.org/officeDocument/2006/relationships/slideMaster" Target="slideMasters/slideMaster424.xml"/><Relationship Id="rId23" Type="http://schemas.openxmlformats.org/officeDocument/2006/relationships/slideMaster" Target="slideMasters/slideMaster23.xml"/><Relationship Id="rId119" Type="http://schemas.openxmlformats.org/officeDocument/2006/relationships/slideMaster" Target="slideMasters/slideMaster119.xml"/><Relationship Id="rId270" Type="http://schemas.openxmlformats.org/officeDocument/2006/relationships/slideMaster" Target="slideMasters/slideMaster270.xml"/><Relationship Id="rId326" Type="http://schemas.openxmlformats.org/officeDocument/2006/relationships/slideMaster" Target="slideMasters/slideMaster326.xml"/><Relationship Id="rId65" Type="http://schemas.openxmlformats.org/officeDocument/2006/relationships/slideMaster" Target="slideMasters/slideMaster65.xml"/><Relationship Id="rId130" Type="http://schemas.openxmlformats.org/officeDocument/2006/relationships/slideMaster" Target="slideMasters/slideMaster130.xml"/><Relationship Id="rId368" Type="http://schemas.openxmlformats.org/officeDocument/2006/relationships/slideMaster" Target="slideMasters/slideMaster368.xml"/><Relationship Id="rId172" Type="http://schemas.openxmlformats.org/officeDocument/2006/relationships/slideMaster" Target="slideMasters/slideMaster172.xml"/><Relationship Id="rId228" Type="http://schemas.openxmlformats.org/officeDocument/2006/relationships/slideMaster" Target="slideMasters/slideMaster228.xml"/><Relationship Id="rId435" Type="http://schemas.openxmlformats.org/officeDocument/2006/relationships/slide" Target="slides/slide5.xml"/><Relationship Id="rId281" Type="http://schemas.openxmlformats.org/officeDocument/2006/relationships/slideMaster" Target="slideMasters/slideMaster281.xml"/><Relationship Id="rId337" Type="http://schemas.openxmlformats.org/officeDocument/2006/relationships/slideMaster" Target="slideMasters/slideMaster337.xml"/><Relationship Id="rId34" Type="http://schemas.openxmlformats.org/officeDocument/2006/relationships/slideMaster" Target="slideMasters/slideMaster34.xml"/><Relationship Id="rId76" Type="http://schemas.openxmlformats.org/officeDocument/2006/relationships/slideMaster" Target="slideMasters/slideMaster76.xml"/><Relationship Id="rId141" Type="http://schemas.openxmlformats.org/officeDocument/2006/relationships/slideMaster" Target="slideMasters/slideMaster141.xml"/><Relationship Id="rId379" Type="http://schemas.openxmlformats.org/officeDocument/2006/relationships/slideMaster" Target="slideMasters/slideMaster379.xml"/><Relationship Id="rId7" Type="http://schemas.openxmlformats.org/officeDocument/2006/relationships/slideMaster" Target="slideMasters/slideMaster7.xml"/><Relationship Id="rId183" Type="http://schemas.openxmlformats.org/officeDocument/2006/relationships/slideMaster" Target="slideMasters/slideMaster183.xml"/><Relationship Id="rId239" Type="http://schemas.openxmlformats.org/officeDocument/2006/relationships/slideMaster" Target="slideMasters/slideMaster239.xml"/><Relationship Id="rId390" Type="http://schemas.openxmlformats.org/officeDocument/2006/relationships/slideMaster" Target="slideMasters/slideMaster390.xml"/><Relationship Id="rId404" Type="http://schemas.openxmlformats.org/officeDocument/2006/relationships/slideMaster" Target="slideMasters/slideMaster404.xml"/><Relationship Id="rId250" Type="http://schemas.openxmlformats.org/officeDocument/2006/relationships/slideMaster" Target="slideMasters/slideMaster250.xml"/><Relationship Id="rId292" Type="http://schemas.openxmlformats.org/officeDocument/2006/relationships/slideMaster" Target="slideMasters/slideMaster292.xml"/><Relationship Id="rId306" Type="http://schemas.openxmlformats.org/officeDocument/2006/relationships/slideMaster" Target="slideMasters/slideMaster306.xml"/><Relationship Id="rId45" Type="http://schemas.openxmlformats.org/officeDocument/2006/relationships/slideMaster" Target="slideMasters/slideMaster45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348" Type="http://schemas.openxmlformats.org/officeDocument/2006/relationships/slideMaster" Target="slideMasters/slideMaster348.xml"/><Relationship Id="rId152" Type="http://schemas.openxmlformats.org/officeDocument/2006/relationships/slideMaster" Target="slideMasters/slideMaster152.xml"/><Relationship Id="rId194" Type="http://schemas.openxmlformats.org/officeDocument/2006/relationships/slideMaster" Target="slideMasters/slideMaster194.xml"/><Relationship Id="rId208" Type="http://schemas.openxmlformats.org/officeDocument/2006/relationships/slideMaster" Target="slideMasters/slideMaster208.xml"/><Relationship Id="rId415" Type="http://schemas.openxmlformats.org/officeDocument/2006/relationships/slideMaster" Target="slideMasters/slideMaster415.xml"/><Relationship Id="rId261" Type="http://schemas.openxmlformats.org/officeDocument/2006/relationships/slideMaster" Target="slideMasters/slideMaster261.xml"/><Relationship Id="rId14" Type="http://schemas.openxmlformats.org/officeDocument/2006/relationships/slideMaster" Target="slideMasters/slideMaster14.xml"/><Relationship Id="rId56" Type="http://schemas.openxmlformats.org/officeDocument/2006/relationships/slideMaster" Target="slideMasters/slideMaster56.xml"/><Relationship Id="rId317" Type="http://schemas.openxmlformats.org/officeDocument/2006/relationships/slideMaster" Target="slideMasters/slideMaster317.xml"/><Relationship Id="rId359" Type="http://schemas.openxmlformats.org/officeDocument/2006/relationships/slideMaster" Target="slideMasters/slideMaster359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63" Type="http://schemas.openxmlformats.org/officeDocument/2006/relationships/slideMaster" Target="slideMasters/slideMaster163.xml"/><Relationship Id="rId219" Type="http://schemas.openxmlformats.org/officeDocument/2006/relationships/slideMaster" Target="slideMasters/slideMaster219.xml"/><Relationship Id="rId370" Type="http://schemas.openxmlformats.org/officeDocument/2006/relationships/slideMaster" Target="slideMasters/slideMaster370.xml"/><Relationship Id="rId426" Type="http://schemas.openxmlformats.org/officeDocument/2006/relationships/slideMaster" Target="slideMasters/slideMaster426.xml"/><Relationship Id="rId230" Type="http://schemas.openxmlformats.org/officeDocument/2006/relationships/slideMaster" Target="slideMasters/slideMaster230.xml"/><Relationship Id="rId25" Type="http://schemas.openxmlformats.org/officeDocument/2006/relationships/slideMaster" Target="slideMasters/slideMaster25.xml"/><Relationship Id="rId67" Type="http://schemas.openxmlformats.org/officeDocument/2006/relationships/slideMaster" Target="slideMasters/slideMaster67.xml"/><Relationship Id="rId272" Type="http://schemas.openxmlformats.org/officeDocument/2006/relationships/slideMaster" Target="slideMasters/slideMaster272.xml"/><Relationship Id="rId328" Type="http://schemas.openxmlformats.org/officeDocument/2006/relationships/slideMaster" Target="slideMasters/slideMaster328.xml"/><Relationship Id="rId132" Type="http://schemas.openxmlformats.org/officeDocument/2006/relationships/slideMaster" Target="slideMasters/slideMaster132.xml"/><Relationship Id="rId174" Type="http://schemas.openxmlformats.org/officeDocument/2006/relationships/slideMaster" Target="slideMasters/slideMaster174.xml"/><Relationship Id="rId381" Type="http://schemas.openxmlformats.org/officeDocument/2006/relationships/slideMaster" Target="slideMasters/slideMaster381.xml"/><Relationship Id="rId241" Type="http://schemas.openxmlformats.org/officeDocument/2006/relationships/slideMaster" Target="slideMasters/slideMaster241.xml"/><Relationship Id="rId437" Type="http://schemas.openxmlformats.org/officeDocument/2006/relationships/slide" Target="slides/slide7.xml"/><Relationship Id="rId36" Type="http://schemas.openxmlformats.org/officeDocument/2006/relationships/slideMaster" Target="slideMasters/slideMaster36.xml"/><Relationship Id="rId283" Type="http://schemas.openxmlformats.org/officeDocument/2006/relationships/slideMaster" Target="slideMasters/slideMaster283.xml"/><Relationship Id="rId339" Type="http://schemas.openxmlformats.org/officeDocument/2006/relationships/slideMaster" Target="slideMasters/slideMaster339.xml"/><Relationship Id="rId78" Type="http://schemas.openxmlformats.org/officeDocument/2006/relationships/slideMaster" Target="slideMasters/slideMaster78.xml"/><Relationship Id="rId101" Type="http://schemas.openxmlformats.org/officeDocument/2006/relationships/slideMaster" Target="slideMasters/slideMaster101.xml"/><Relationship Id="rId143" Type="http://schemas.openxmlformats.org/officeDocument/2006/relationships/slideMaster" Target="slideMasters/slideMaster143.xml"/><Relationship Id="rId185" Type="http://schemas.openxmlformats.org/officeDocument/2006/relationships/slideMaster" Target="slideMasters/slideMaster185.xml"/><Relationship Id="rId350" Type="http://schemas.openxmlformats.org/officeDocument/2006/relationships/slideMaster" Target="slideMasters/slideMaster350.xml"/><Relationship Id="rId406" Type="http://schemas.openxmlformats.org/officeDocument/2006/relationships/slideMaster" Target="slideMasters/slideMaster406.xml"/><Relationship Id="rId9" Type="http://schemas.openxmlformats.org/officeDocument/2006/relationships/slideMaster" Target="slideMasters/slideMaster9.xml"/><Relationship Id="rId210" Type="http://schemas.openxmlformats.org/officeDocument/2006/relationships/slideMaster" Target="slideMasters/slideMaster210.xml"/><Relationship Id="rId392" Type="http://schemas.openxmlformats.org/officeDocument/2006/relationships/slideMaster" Target="slideMasters/slideMaster392.xml"/><Relationship Id="rId252" Type="http://schemas.openxmlformats.org/officeDocument/2006/relationships/slideMaster" Target="slideMasters/slideMaster252.xml"/><Relationship Id="rId294" Type="http://schemas.openxmlformats.org/officeDocument/2006/relationships/slideMaster" Target="slideMasters/slideMaster294.xml"/><Relationship Id="rId308" Type="http://schemas.openxmlformats.org/officeDocument/2006/relationships/slideMaster" Target="slideMasters/slideMaster308.xml"/><Relationship Id="rId47" Type="http://schemas.openxmlformats.org/officeDocument/2006/relationships/slideMaster" Target="slideMasters/slideMaster47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54" Type="http://schemas.openxmlformats.org/officeDocument/2006/relationships/slideMaster" Target="slideMasters/slideMaster154.xml"/><Relationship Id="rId361" Type="http://schemas.openxmlformats.org/officeDocument/2006/relationships/slideMaster" Target="slideMasters/slideMaster361.xml"/><Relationship Id="rId196" Type="http://schemas.openxmlformats.org/officeDocument/2006/relationships/slideMaster" Target="slideMasters/slideMaster196.xml"/><Relationship Id="rId417" Type="http://schemas.openxmlformats.org/officeDocument/2006/relationships/slideMaster" Target="slideMasters/slideMaster417.xml"/><Relationship Id="rId16" Type="http://schemas.openxmlformats.org/officeDocument/2006/relationships/slideMaster" Target="slideMasters/slideMaster16.xml"/><Relationship Id="rId221" Type="http://schemas.openxmlformats.org/officeDocument/2006/relationships/slideMaster" Target="slideMasters/slideMaster221.xml"/><Relationship Id="rId263" Type="http://schemas.openxmlformats.org/officeDocument/2006/relationships/slideMaster" Target="slideMasters/slideMaster263.xml"/><Relationship Id="rId319" Type="http://schemas.openxmlformats.org/officeDocument/2006/relationships/slideMaster" Target="slideMasters/slideMaster319.xml"/><Relationship Id="rId58" Type="http://schemas.openxmlformats.org/officeDocument/2006/relationships/slideMaster" Target="slideMasters/slideMaster58.xml"/><Relationship Id="rId123" Type="http://schemas.openxmlformats.org/officeDocument/2006/relationships/slideMaster" Target="slideMasters/slideMaster123.xml"/><Relationship Id="rId330" Type="http://schemas.openxmlformats.org/officeDocument/2006/relationships/slideMaster" Target="slideMasters/slideMaster330.xml"/><Relationship Id="rId165" Type="http://schemas.openxmlformats.org/officeDocument/2006/relationships/slideMaster" Target="slideMasters/slideMaster165.xml"/><Relationship Id="rId372" Type="http://schemas.openxmlformats.org/officeDocument/2006/relationships/slideMaster" Target="slideMasters/slideMaster372.xml"/><Relationship Id="rId428" Type="http://schemas.openxmlformats.org/officeDocument/2006/relationships/slideMaster" Target="slideMasters/slideMaster428.xml"/><Relationship Id="rId232" Type="http://schemas.openxmlformats.org/officeDocument/2006/relationships/slideMaster" Target="slideMasters/slideMaster232.xml"/><Relationship Id="rId274" Type="http://schemas.openxmlformats.org/officeDocument/2006/relationships/slideMaster" Target="slideMasters/slideMaster274.xml"/><Relationship Id="rId27" Type="http://schemas.openxmlformats.org/officeDocument/2006/relationships/slideMaster" Target="slideMasters/slideMaster27.xml"/><Relationship Id="rId69" Type="http://schemas.openxmlformats.org/officeDocument/2006/relationships/slideMaster" Target="slideMasters/slideMaster69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76" Type="http://schemas.openxmlformats.org/officeDocument/2006/relationships/slideMaster" Target="slideMasters/slideMaster176.xml"/><Relationship Id="rId341" Type="http://schemas.openxmlformats.org/officeDocument/2006/relationships/slideMaster" Target="slideMasters/slideMaster341.xml"/><Relationship Id="rId383" Type="http://schemas.openxmlformats.org/officeDocument/2006/relationships/slideMaster" Target="slideMasters/slideMaster383.xml"/><Relationship Id="rId439" Type="http://schemas.openxmlformats.org/officeDocument/2006/relationships/slide" Target="slides/slide9.xml"/><Relationship Id="rId201" Type="http://schemas.openxmlformats.org/officeDocument/2006/relationships/slideMaster" Target="slideMasters/slideMaster201.xml"/><Relationship Id="rId243" Type="http://schemas.openxmlformats.org/officeDocument/2006/relationships/slideMaster" Target="slideMasters/slideMaster243.xml"/><Relationship Id="rId285" Type="http://schemas.openxmlformats.org/officeDocument/2006/relationships/slideMaster" Target="slideMasters/slideMaster285.xml"/><Relationship Id="rId38" Type="http://schemas.openxmlformats.org/officeDocument/2006/relationships/slideMaster" Target="slideMasters/slideMaster38.xml"/><Relationship Id="rId103" Type="http://schemas.openxmlformats.org/officeDocument/2006/relationships/slideMaster" Target="slideMasters/slideMaster103.xml"/><Relationship Id="rId310" Type="http://schemas.openxmlformats.org/officeDocument/2006/relationships/slideMaster" Target="slideMasters/slideMaster31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87" Type="http://schemas.openxmlformats.org/officeDocument/2006/relationships/slideMaster" Target="slideMasters/slideMaster187.xml"/><Relationship Id="rId352" Type="http://schemas.openxmlformats.org/officeDocument/2006/relationships/slideMaster" Target="slideMasters/slideMaster352.xml"/><Relationship Id="rId394" Type="http://schemas.openxmlformats.org/officeDocument/2006/relationships/slideMaster" Target="slideMasters/slideMaster394.xml"/><Relationship Id="rId408" Type="http://schemas.openxmlformats.org/officeDocument/2006/relationships/slideMaster" Target="slideMasters/slideMaster408.xml"/><Relationship Id="rId212" Type="http://schemas.openxmlformats.org/officeDocument/2006/relationships/slideMaster" Target="slideMasters/slideMaster212.xml"/><Relationship Id="rId254" Type="http://schemas.openxmlformats.org/officeDocument/2006/relationships/slideMaster" Target="slideMasters/slideMaster254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296" Type="http://schemas.openxmlformats.org/officeDocument/2006/relationships/slideMaster" Target="slideMasters/slideMaster296.xml"/><Relationship Id="rId60" Type="http://schemas.openxmlformats.org/officeDocument/2006/relationships/slideMaster" Target="slideMasters/slideMaster60.xml"/><Relationship Id="rId156" Type="http://schemas.openxmlformats.org/officeDocument/2006/relationships/slideMaster" Target="slideMasters/slideMaster156.xml"/><Relationship Id="rId198" Type="http://schemas.openxmlformats.org/officeDocument/2006/relationships/slideMaster" Target="slideMasters/slideMaster198.xml"/><Relationship Id="rId321" Type="http://schemas.openxmlformats.org/officeDocument/2006/relationships/slideMaster" Target="slideMasters/slideMaster321.xml"/><Relationship Id="rId363" Type="http://schemas.openxmlformats.org/officeDocument/2006/relationships/slideMaster" Target="slideMasters/slideMaster363.xml"/><Relationship Id="rId419" Type="http://schemas.openxmlformats.org/officeDocument/2006/relationships/slideMaster" Target="slideMasters/slideMaster419.xml"/><Relationship Id="rId202" Type="http://schemas.openxmlformats.org/officeDocument/2006/relationships/slideMaster" Target="slideMasters/slideMaster202.xml"/><Relationship Id="rId223" Type="http://schemas.openxmlformats.org/officeDocument/2006/relationships/slideMaster" Target="slideMasters/slideMaster223.xml"/><Relationship Id="rId244" Type="http://schemas.openxmlformats.org/officeDocument/2006/relationships/slideMaster" Target="slideMasters/slideMaster244.xml"/><Relationship Id="rId430" Type="http://schemas.openxmlformats.org/officeDocument/2006/relationships/slideMaster" Target="slideMasters/slideMaster430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265" Type="http://schemas.openxmlformats.org/officeDocument/2006/relationships/slideMaster" Target="slideMasters/slideMaster265.xml"/><Relationship Id="rId286" Type="http://schemas.openxmlformats.org/officeDocument/2006/relationships/slideMaster" Target="slideMasters/slideMaster286.xml"/><Relationship Id="rId50" Type="http://schemas.openxmlformats.org/officeDocument/2006/relationships/slideMaster" Target="slideMasters/slideMaster50.xml"/><Relationship Id="rId104" Type="http://schemas.openxmlformats.org/officeDocument/2006/relationships/slideMaster" Target="slideMasters/slideMaster104.xml"/><Relationship Id="rId125" Type="http://schemas.openxmlformats.org/officeDocument/2006/relationships/slideMaster" Target="slideMasters/slideMaster125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311" Type="http://schemas.openxmlformats.org/officeDocument/2006/relationships/slideMaster" Target="slideMasters/slideMaster311.xml"/><Relationship Id="rId332" Type="http://schemas.openxmlformats.org/officeDocument/2006/relationships/slideMaster" Target="slideMasters/slideMaster332.xml"/><Relationship Id="rId353" Type="http://schemas.openxmlformats.org/officeDocument/2006/relationships/slideMaster" Target="slideMasters/slideMaster353.xml"/><Relationship Id="rId374" Type="http://schemas.openxmlformats.org/officeDocument/2006/relationships/slideMaster" Target="slideMasters/slideMaster374.xml"/><Relationship Id="rId395" Type="http://schemas.openxmlformats.org/officeDocument/2006/relationships/slideMaster" Target="slideMasters/slideMaster395.xml"/><Relationship Id="rId409" Type="http://schemas.openxmlformats.org/officeDocument/2006/relationships/slideMaster" Target="slideMasters/slideMaster409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13" Type="http://schemas.openxmlformats.org/officeDocument/2006/relationships/slideMaster" Target="slideMasters/slideMaster213.xml"/><Relationship Id="rId234" Type="http://schemas.openxmlformats.org/officeDocument/2006/relationships/slideMaster" Target="slideMasters/slideMaster234.xml"/><Relationship Id="rId420" Type="http://schemas.openxmlformats.org/officeDocument/2006/relationships/slideMaster" Target="slideMasters/slideMaster42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5" Type="http://schemas.openxmlformats.org/officeDocument/2006/relationships/slideMaster" Target="slideMasters/slideMaster255.xml"/><Relationship Id="rId276" Type="http://schemas.openxmlformats.org/officeDocument/2006/relationships/slideMaster" Target="slideMasters/slideMaster276.xml"/><Relationship Id="rId297" Type="http://schemas.openxmlformats.org/officeDocument/2006/relationships/slideMaster" Target="slideMasters/slideMaster297.xml"/><Relationship Id="rId441" Type="http://schemas.openxmlformats.org/officeDocument/2006/relationships/presProps" Target="presProps.xml"/><Relationship Id="rId40" Type="http://schemas.openxmlformats.org/officeDocument/2006/relationships/slideMaster" Target="slideMasters/slideMaster40.xml"/><Relationship Id="rId115" Type="http://schemas.openxmlformats.org/officeDocument/2006/relationships/slideMaster" Target="slideMasters/slideMaster115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301" Type="http://schemas.openxmlformats.org/officeDocument/2006/relationships/slideMaster" Target="slideMasters/slideMaster301.xml"/><Relationship Id="rId322" Type="http://schemas.openxmlformats.org/officeDocument/2006/relationships/slideMaster" Target="slideMasters/slideMaster322.xml"/><Relationship Id="rId343" Type="http://schemas.openxmlformats.org/officeDocument/2006/relationships/slideMaster" Target="slideMasters/slideMaster343.xml"/><Relationship Id="rId364" Type="http://schemas.openxmlformats.org/officeDocument/2006/relationships/slideMaster" Target="slideMasters/slideMaster364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385" Type="http://schemas.openxmlformats.org/officeDocument/2006/relationships/slideMaster" Target="slideMasters/slideMaster385.xml"/><Relationship Id="rId19" Type="http://schemas.openxmlformats.org/officeDocument/2006/relationships/slideMaster" Target="slideMasters/slideMaster19.xml"/><Relationship Id="rId224" Type="http://schemas.openxmlformats.org/officeDocument/2006/relationships/slideMaster" Target="slideMasters/slideMaster224.xml"/><Relationship Id="rId245" Type="http://schemas.openxmlformats.org/officeDocument/2006/relationships/slideMaster" Target="slideMasters/slideMaster245.xml"/><Relationship Id="rId266" Type="http://schemas.openxmlformats.org/officeDocument/2006/relationships/slideMaster" Target="slideMasters/slideMaster266.xml"/><Relationship Id="rId287" Type="http://schemas.openxmlformats.org/officeDocument/2006/relationships/slideMaster" Target="slideMasters/slideMaster287.xml"/><Relationship Id="rId410" Type="http://schemas.openxmlformats.org/officeDocument/2006/relationships/slideMaster" Target="slideMasters/slideMaster410.xml"/><Relationship Id="rId431" Type="http://schemas.openxmlformats.org/officeDocument/2006/relationships/slide" Target="slides/slide1.xml"/><Relationship Id="rId30" Type="http://schemas.openxmlformats.org/officeDocument/2006/relationships/slideMaster" Target="slideMasters/slideMaster3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312" Type="http://schemas.openxmlformats.org/officeDocument/2006/relationships/slideMaster" Target="slideMasters/slideMaster312.xml"/><Relationship Id="rId333" Type="http://schemas.openxmlformats.org/officeDocument/2006/relationships/slideMaster" Target="slideMasters/slideMaster333.xml"/><Relationship Id="rId354" Type="http://schemas.openxmlformats.org/officeDocument/2006/relationships/slideMaster" Target="slideMasters/slideMaster354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189" Type="http://schemas.openxmlformats.org/officeDocument/2006/relationships/slideMaster" Target="slideMasters/slideMaster189.xml"/><Relationship Id="rId375" Type="http://schemas.openxmlformats.org/officeDocument/2006/relationships/slideMaster" Target="slideMasters/slideMaster375.xml"/><Relationship Id="rId396" Type="http://schemas.openxmlformats.org/officeDocument/2006/relationships/slideMaster" Target="slideMasters/slideMaster396.xml"/><Relationship Id="rId3" Type="http://schemas.openxmlformats.org/officeDocument/2006/relationships/slideMaster" Target="slideMasters/slideMaster3.xml"/><Relationship Id="rId214" Type="http://schemas.openxmlformats.org/officeDocument/2006/relationships/slideMaster" Target="slideMasters/slideMaster214.xml"/><Relationship Id="rId235" Type="http://schemas.openxmlformats.org/officeDocument/2006/relationships/slideMaster" Target="slideMasters/slideMaster235.xml"/><Relationship Id="rId256" Type="http://schemas.openxmlformats.org/officeDocument/2006/relationships/slideMaster" Target="slideMasters/slideMaster256.xml"/><Relationship Id="rId277" Type="http://schemas.openxmlformats.org/officeDocument/2006/relationships/slideMaster" Target="slideMasters/slideMaster277.xml"/><Relationship Id="rId298" Type="http://schemas.openxmlformats.org/officeDocument/2006/relationships/slideMaster" Target="slideMasters/slideMaster298.xml"/><Relationship Id="rId400" Type="http://schemas.openxmlformats.org/officeDocument/2006/relationships/slideMaster" Target="slideMasters/slideMaster400.xml"/><Relationship Id="rId421" Type="http://schemas.openxmlformats.org/officeDocument/2006/relationships/slideMaster" Target="slideMasters/slideMaster421.xml"/><Relationship Id="rId442" Type="http://schemas.openxmlformats.org/officeDocument/2006/relationships/viewProps" Target="viewProps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302" Type="http://schemas.openxmlformats.org/officeDocument/2006/relationships/slideMaster" Target="slideMasters/slideMaster302.xml"/><Relationship Id="rId323" Type="http://schemas.openxmlformats.org/officeDocument/2006/relationships/slideMaster" Target="slideMasters/slideMaster323.xml"/><Relationship Id="rId344" Type="http://schemas.openxmlformats.org/officeDocument/2006/relationships/slideMaster" Target="slideMasters/slideMaster34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179" Type="http://schemas.openxmlformats.org/officeDocument/2006/relationships/slideMaster" Target="slideMasters/slideMaster179.xml"/><Relationship Id="rId365" Type="http://schemas.openxmlformats.org/officeDocument/2006/relationships/slideMaster" Target="slideMasters/slideMaster365.xml"/><Relationship Id="rId386" Type="http://schemas.openxmlformats.org/officeDocument/2006/relationships/slideMaster" Target="slideMasters/slideMaster386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5" Type="http://schemas.openxmlformats.org/officeDocument/2006/relationships/slideMaster" Target="slideMasters/slideMaster225.xml"/><Relationship Id="rId246" Type="http://schemas.openxmlformats.org/officeDocument/2006/relationships/slideMaster" Target="slideMasters/slideMaster246.xml"/><Relationship Id="rId267" Type="http://schemas.openxmlformats.org/officeDocument/2006/relationships/slideMaster" Target="slideMasters/slideMaster267.xml"/><Relationship Id="rId288" Type="http://schemas.openxmlformats.org/officeDocument/2006/relationships/slideMaster" Target="slideMasters/slideMaster288.xml"/><Relationship Id="rId411" Type="http://schemas.openxmlformats.org/officeDocument/2006/relationships/slideMaster" Target="slideMasters/slideMaster411.xml"/><Relationship Id="rId432" Type="http://schemas.openxmlformats.org/officeDocument/2006/relationships/slide" Target="slides/slide2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313" Type="http://schemas.openxmlformats.org/officeDocument/2006/relationships/slideMaster" Target="slideMasters/slideMaster3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94" Type="http://schemas.openxmlformats.org/officeDocument/2006/relationships/slideMaster" Target="slideMasters/slideMaster94.xml"/><Relationship Id="rId148" Type="http://schemas.openxmlformats.org/officeDocument/2006/relationships/slideMaster" Target="slideMasters/slideMaster148.xml"/><Relationship Id="rId169" Type="http://schemas.openxmlformats.org/officeDocument/2006/relationships/slideMaster" Target="slideMasters/slideMaster169.xml"/><Relationship Id="rId334" Type="http://schemas.openxmlformats.org/officeDocument/2006/relationships/slideMaster" Target="slideMasters/slideMaster334.xml"/><Relationship Id="rId355" Type="http://schemas.openxmlformats.org/officeDocument/2006/relationships/slideMaster" Target="slideMasters/slideMaster355.xml"/><Relationship Id="rId376" Type="http://schemas.openxmlformats.org/officeDocument/2006/relationships/slideMaster" Target="slideMasters/slideMaster376.xml"/><Relationship Id="rId397" Type="http://schemas.openxmlformats.org/officeDocument/2006/relationships/slideMaster" Target="slideMasters/slideMaster397.xml"/><Relationship Id="rId4" Type="http://schemas.openxmlformats.org/officeDocument/2006/relationships/slideMaster" Target="slideMasters/slideMaster4.xml"/><Relationship Id="rId180" Type="http://schemas.openxmlformats.org/officeDocument/2006/relationships/slideMaster" Target="slideMasters/slideMaster180.xml"/><Relationship Id="rId215" Type="http://schemas.openxmlformats.org/officeDocument/2006/relationships/slideMaster" Target="slideMasters/slideMaster215.xml"/><Relationship Id="rId236" Type="http://schemas.openxmlformats.org/officeDocument/2006/relationships/slideMaster" Target="slideMasters/slideMaster236.xml"/><Relationship Id="rId257" Type="http://schemas.openxmlformats.org/officeDocument/2006/relationships/slideMaster" Target="slideMasters/slideMaster257.xml"/><Relationship Id="rId278" Type="http://schemas.openxmlformats.org/officeDocument/2006/relationships/slideMaster" Target="slideMasters/slideMaster278.xml"/><Relationship Id="rId401" Type="http://schemas.openxmlformats.org/officeDocument/2006/relationships/slideMaster" Target="slideMasters/slideMaster401.xml"/><Relationship Id="rId422" Type="http://schemas.openxmlformats.org/officeDocument/2006/relationships/slideMaster" Target="slideMasters/slideMaster422.xml"/><Relationship Id="rId443" Type="http://schemas.openxmlformats.org/officeDocument/2006/relationships/theme" Target="theme/theme1.xml"/><Relationship Id="rId303" Type="http://schemas.openxmlformats.org/officeDocument/2006/relationships/slideMaster" Target="slideMasters/slideMaster303.xml"/><Relationship Id="rId42" Type="http://schemas.openxmlformats.org/officeDocument/2006/relationships/slideMaster" Target="slideMasters/slideMaster42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345" Type="http://schemas.openxmlformats.org/officeDocument/2006/relationships/slideMaster" Target="slideMasters/slideMaster345.xml"/><Relationship Id="rId387" Type="http://schemas.openxmlformats.org/officeDocument/2006/relationships/slideMaster" Target="slideMasters/slideMaster387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47" Type="http://schemas.openxmlformats.org/officeDocument/2006/relationships/slideMaster" Target="slideMasters/slideMaster247.xml"/><Relationship Id="rId412" Type="http://schemas.openxmlformats.org/officeDocument/2006/relationships/slideMaster" Target="slideMasters/slideMaster412.xml"/><Relationship Id="rId107" Type="http://schemas.openxmlformats.org/officeDocument/2006/relationships/slideMaster" Target="slideMasters/slideMaster107.xml"/><Relationship Id="rId289" Type="http://schemas.openxmlformats.org/officeDocument/2006/relationships/slideMaster" Target="slideMasters/slideMaster289.xml"/><Relationship Id="rId11" Type="http://schemas.openxmlformats.org/officeDocument/2006/relationships/slideMaster" Target="slideMasters/slideMaster11.xml"/><Relationship Id="rId53" Type="http://schemas.openxmlformats.org/officeDocument/2006/relationships/slideMaster" Target="slideMasters/slideMaster53.xml"/><Relationship Id="rId149" Type="http://schemas.openxmlformats.org/officeDocument/2006/relationships/slideMaster" Target="slideMasters/slideMaster149.xml"/><Relationship Id="rId314" Type="http://schemas.openxmlformats.org/officeDocument/2006/relationships/slideMaster" Target="slideMasters/slideMaster314.xml"/><Relationship Id="rId356" Type="http://schemas.openxmlformats.org/officeDocument/2006/relationships/slideMaster" Target="slideMasters/slideMaster356.xml"/><Relationship Id="rId398" Type="http://schemas.openxmlformats.org/officeDocument/2006/relationships/slideMaster" Target="slideMasters/slideMaster398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216" Type="http://schemas.openxmlformats.org/officeDocument/2006/relationships/slideMaster" Target="slideMasters/slideMaster216.xml"/><Relationship Id="rId423" Type="http://schemas.openxmlformats.org/officeDocument/2006/relationships/slideMaster" Target="slideMasters/slideMaster423.xml"/><Relationship Id="rId258" Type="http://schemas.openxmlformats.org/officeDocument/2006/relationships/slideMaster" Target="slideMasters/slideMaster258.xml"/><Relationship Id="rId22" Type="http://schemas.openxmlformats.org/officeDocument/2006/relationships/slideMaster" Target="slideMasters/slideMaster22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325" Type="http://schemas.openxmlformats.org/officeDocument/2006/relationships/slideMaster" Target="slideMasters/slideMaster325.xml"/><Relationship Id="rId367" Type="http://schemas.openxmlformats.org/officeDocument/2006/relationships/slideMaster" Target="slideMasters/slideMaster367.xml"/><Relationship Id="rId171" Type="http://schemas.openxmlformats.org/officeDocument/2006/relationships/slideMaster" Target="slideMasters/slideMaster171.xml"/><Relationship Id="rId227" Type="http://schemas.openxmlformats.org/officeDocument/2006/relationships/slideMaster" Target="slideMasters/slideMaster227.xml"/><Relationship Id="rId269" Type="http://schemas.openxmlformats.org/officeDocument/2006/relationships/slideMaster" Target="slideMasters/slideMaster269.xml"/><Relationship Id="rId434" Type="http://schemas.openxmlformats.org/officeDocument/2006/relationships/slide" Target="slides/slide4.xml"/><Relationship Id="rId33" Type="http://schemas.openxmlformats.org/officeDocument/2006/relationships/slideMaster" Target="slideMasters/slideMaster33.xml"/><Relationship Id="rId129" Type="http://schemas.openxmlformats.org/officeDocument/2006/relationships/slideMaster" Target="slideMasters/slideMaster129.xml"/><Relationship Id="rId280" Type="http://schemas.openxmlformats.org/officeDocument/2006/relationships/slideMaster" Target="slideMasters/slideMaster280.xml"/><Relationship Id="rId336" Type="http://schemas.openxmlformats.org/officeDocument/2006/relationships/slideMaster" Target="slideMasters/slideMaster336.xml"/><Relationship Id="rId75" Type="http://schemas.openxmlformats.org/officeDocument/2006/relationships/slideMaster" Target="slideMasters/slideMaster75.xml"/><Relationship Id="rId140" Type="http://schemas.openxmlformats.org/officeDocument/2006/relationships/slideMaster" Target="slideMasters/slideMaster140.xml"/><Relationship Id="rId182" Type="http://schemas.openxmlformats.org/officeDocument/2006/relationships/slideMaster" Target="slideMasters/slideMaster182.xml"/><Relationship Id="rId378" Type="http://schemas.openxmlformats.org/officeDocument/2006/relationships/slideMaster" Target="slideMasters/slideMaster378.xml"/><Relationship Id="rId403" Type="http://schemas.openxmlformats.org/officeDocument/2006/relationships/slideMaster" Target="slideMasters/slideMaster403.xml"/><Relationship Id="rId6" Type="http://schemas.openxmlformats.org/officeDocument/2006/relationships/slideMaster" Target="slideMasters/slideMaster6.xml"/><Relationship Id="rId238" Type="http://schemas.openxmlformats.org/officeDocument/2006/relationships/slideMaster" Target="slideMasters/slideMaster238.xml"/><Relationship Id="rId291" Type="http://schemas.openxmlformats.org/officeDocument/2006/relationships/slideMaster" Target="slideMasters/slideMaster291.xml"/><Relationship Id="rId305" Type="http://schemas.openxmlformats.org/officeDocument/2006/relationships/slideMaster" Target="slideMasters/slideMaster305.xml"/><Relationship Id="rId347" Type="http://schemas.openxmlformats.org/officeDocument/2006/relationships/slideMaster" Target="slideMasters/slideMaster347.xml"/><Relationship Id="rId44" Type="http://schemas.openxmlformats.org/officeDocument/2006/relationships/slideMaster" Target="slideMasters/slideMaster44.xml"/><Relationship Id="rId86" Type="http://schemas.openxmlformats.org/officeDocument/2006/relationships/slideMaster" Target="slideMasters/slideMaster86.xml"/><Relationship Id="rId151" Type="http://schemas.openxmlformats.org/officeDocument/2006/relationships/slideMaster" Target="slideMasters/slideMaster151.xml"/><Relationship Id="rId389" Type="http://schemas.openxmlformats.org/officeDocument/2006/relationships/slideMaster" Target="slideMasters/slideMaster389.xml"/><Relationship Id="rId193" Type="http://schemas.openxmlformats.org/officeDocument/2006/relationships/slideMaster" Target="slideMasters/slideMaster193.xml"/><Relationship Id="rId207" Type="http://schemas.openxmlformats.org/officeDocument/2006/relationships/slideMaster" Target="slideMasters/slideMaster207.xml"/><Relationship Id="rId249" Type="http://schemas.openxmlformats.org/officeDocument/2006/relationships/slideMaster" Target="slideMasters/slideMaster249.xml"/><Relationship Id="rId414" Type="http://schemas.openxmlformats.org/officeDocument/2006/relationships/slideMaster" Target="slideMasters/slideMaster414.xml"/><Relationship Id="rId13" Type="http://schemas.openxmlformats.org/officeDocument/2006/relationships/slideMaster" Target="slideMasters/slideMaster13.xml"/><Relationship Id="rId109" Type="http://schemas.openxmlformats.org/officeDocument/2006/relationships/slideMaster" Target="slideMasters/slideMaster109.xml"/><Relationship Id="rId260" Type="http://schemas.openxmlformats.org/officeDocument/2006/relationships/slideMaster" Target="slideMasters/slideMaster260.xml"/><Relationship Id="rId316" Type="http://schemas.openxmlformats.org/officeDocument/2006/relationships/slideMaster" Target="slideMasters/slideMaster316.xml"/><Relationship Id="rId55" Type="http://schemas.openxmlformats.org/officeDocument/2006/relationships/slideMaster" Target="slideMasters/slideMaster55.xml"/><Relationship Id="rId97" Type="http://schemas.openxmlformats.org/officeDocument/2006/relationships/slideMaster" Target="slideMasters/slideMaster97.xml"/><Relationship Id="rId120" Type="http://schemas.openxmlformats.org/officeDocument/2006/relationships/slideMaster" Target="slideMasters/slideMaster120.xml"/><Relationship Id="rId358" Type="http://schemas.openxmlformats.org/officeDocument/2006/relationships/slideMaster" Target="slideMasters/slideMaster358.xml"/><Relationship Id="rId162" Type="http://schemas.openxmlformats.org/officeDocument/2006/relationships/slideMaster" Target="slideMasters/slideMaster162.xml"/><Relationship Id="rId218" Type="http://schemas.openxmlformats.org/officeDocument/2006/relationships/slideMaster" Target="slideMasters/slideMaster218.xml"/><Relationship Id="rId425" Type="http://schemas.openxmlformats.org/officeDocument/2006/relationships/slideMaster" Target="slideMasters/slideMaster425.xml"/><Relationship Id="rId271" Type="http://schemas.openxmlformats.org/officeDocument/2006/relationships/slideMaster" Target="slideMasters/slideMaster271.xml"/><Relationship Id="rId24" Type="http://schemas.openxmlformats.org/officeDocument/2006/relationships/slideMaster" Target="slideMasters/slideMaster24.xml"/><Relationship Id="rId66" Type="http://schemas.openxmlformats.org/officeDocument/2006/relationships/slideMaster" Target="slideMasters/slideMaster66.xml"/><Relationship Id="rId131" Type="http://schemas.openxmlformats.org/officeDocument/2006/relationships/slideMaster" Target="slideMasters/slideMaster131.xml"/><Relationship Id="rId327" Type="http://schemas.openxmlformats.org/officeDocument/2006/relationships/slideMaster" Target="slideMasters/slideMaster327.xml"/><Relationship Id="rId369" Type="http://schemas.openxmlformats.org/officeDocument/2006/relationships/slideMaster" Target="slideMasters/slideMaster369.xml"/><Relationship Id="rId173" Type="http://schemas.openxmlformats.org/officeDocument/2006/relationships/slideMaster" Target="slideMasters/slideMaster173.xml"/><Relationship Id="rId229" Type="http://schemas.openxmlformats.org/officeDocument/2006/relationships/slideMaster" Target="slideMasters/slideMaster229.xml"/><Relationship Id="rId380" Type="http://schemas.openxmlformats.org/officeDocument/2006/relationships/slideMaster" Target="slideMasters/slideMaster380.xml"/><Relationship Id="rId436" Type="http://schemas.openxmlformats.org/officeDocument/2006/relationships/slide" Target="slides/slide6.xml"/><Relationship Id="rId240" Type="http://schemas.openxmlformats.org/officeDocument/2006/relationships/slideMaster" Target="slideMasters/slideMaster240.xml"/><Relationship Id="rId35" Type="http://schemas.openxmlformats.org/officeDocument/2006/relationships/slideMaster" Target="slideMasters/slideMaster35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282" Type="http://schemas.openxmlformats.org/officeDocument/2006/relationships/slideMaster" Target="slideMasters/slideMaster282.xml"/><Relationship Id="rId338" Type="http://schemas.openxmlformats.org/officeDocument/2006/relationships/slideMaster" Target="slideMasters/slideMaster338.xml"/><Relationship Id="rId8" Type="http://schemas.openxmlformats.org/officeDocument/2006/relationships/slideMaster" Target="slideMasters/slideMaster8.xml"/><Relationship Id="rId142" Type="http://schemas.openxmlformats.org/officeDocument/2006/relationships/slideMaster" Target="slideMasters/slideMaster142.xml"/><Relationship Id="rId184" Type="http://schemas.openxmlformats.org/officeDocument/2006/relationships/slideMaster" Target="slideMasters/slideMaster184.xml"/><Relationship Id="rId391" Type="http://schemas.openxmlformats.org/officeDocument/2006/relationships/slideMaster" Target="slideMasters/slideMaster391.xml"/><Relationship Id="rId405" Type="http://schemas.openxmlformats.org/officeDocument/2006/relationships/slideMaster" Target="slideMasters/slideMaster405.xml"/><Relationship Id="rId251" Type="http://schemas.openxmlformats.org/officeDocument/2006/relationships/slideMaster" Target="slideMasters/slideMaster251.xml"/><Relationship Id="rId46" Type="http://schemas.openxmlformats.org/officeDocument/2006/relationships/slideMaster" Target="slideMasters/slideMaster46.xml"/><Relationship Id="rId293" Type="http://schemas.openxmlformats.org/officeDocument/2006/relationships/slideMaster" Target="slideMasters/slideMaster293.xml"/><Relationship Id="rId307" Type="http://schemas.openxmlformats.org/officeDocument/2006/relationships/slideMaster" Target="slideMasters/slideMaster307.xml"/><Relationship Id="rId349" Type="http://schemas.openxmlformats.org/officeDocument/2006/relationships/slideMaster" Target="slideMasters/slideMaster349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53" Type="http://schemas.openxmlformats.org/officeDocument/2006/relationships/slideMaster" Target="slideMasters/slideMaster153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360" Type="http://schemas.openxmlformats.org/officeDocument/2006/relationships/slideMaster" Target="slideMasters/slideMaster360.xml"/><Relationship Id="rId416" Type="http://schemas.openxmlformats.org/officeDocument/2006/relationships/slideMaster" Target="slideMasters/slideMaster416.xml"/><Relationship Id="rId220" Type="http://schemas.openxmlformats.org/officeDocument/2006/relationships/slideMaster" Target="slideMasters/slideMaster220.xml"/><Relationship Id="rId15" Type="http://schemas.openxmlformats.org/officeDocument/2006/relationships/slideMaster" Target="slideMasters/slideMaster15.xml"/><Relationship Id="rId57" Type="http://schemas.openxmlformats.org/officeDocument/2006/relationships/slideMaster" Target="slideMasters/slideMaster57.xml"/><Relationship Id="rId262" Type="http://schemas.openxmlformats.org/officeDocument/2006/relationships/slideMaster" Target="slideMasters/slideMaster262.xml"/><Relationship Id="rId318" Type="http://schemas.openxmlformats.org/officeDocument/2006/relationships/slideMaster" Target="slideMasters/slideMaster318.xml"/><Relationship Id="rId99" Type="http://schemas.openxmlformats.org/officeDocument/2006/relationships/slideMaster" Target="slideMasters/slideMaster99.xml"/><Relationship Id="rId122" Type="http://schemas.openxmlformats.org/officeDocument/2006/relationships/slideMaster" Target="slideMasters/slideMaster122.xml"/><Relationship Id="rId164" Type="http://schemas.openxmlformats.org/officeDocument/2006/relationships/slideMaster" Target="slideMasters/slideMaster164.xml"/><Relationship Id="rId371" Type="http://schemas.openxmlformats.org/officeDocument/2006/relationships/slideMaster" Target="slideMasters/slideMaster371.xml"/><Relationship Id="rId427" Type="http://schemas.openxmlformats.org/officeDocument/2006/relationships/slideMaster" Target="slideMasters/slideMaster427.xml"/><Relationship Id="rId26" Type="http://schemas.openxmlformats.org/officeDocument/2006/relationships/slideMaster" Target="slideMasters/slideMaster26.xml"/><Relationship Id="rId231" Type="http://schemas.openxmlformats.org/officeDocument/2006/relationships/slideMaster" Target="slideMasters/slideMaster231.xml"/><Relationship Id="rId273" Type="http://schemas.openxmlformats.org/officeDocument/2006/relationships/slideMaster" Target="slideMasters/slideMaster273.xml"/><Relationship Id="rId329" Type="http://schemas.openxmlformats.org/officeDocument/2006/relationships/slideMaster" Target="slideMasters/slideMaster329.xml"/><Relationship Id="rId68" Type="http://schemas.openxmlformats.org/officeDocument/2006/relationships/slideMaster" Target="slideMasters/slideMaster68.xml"/><Relationship Id="rId133" Type="http://schemas.openxmlformats.org/officeDocument/2006/relationships/slideMaster" Target="slideMasters/slideMaster133.xml"/><Relationship Id="rId175" Type="http://schemas.openxmlformats.org/officeDocument/2006/relationships/slideMaster" Target="slideMasters/slideMaster175.xml"/><Relationship Id="rId340" Type="http://schemas.openxmlformats.org/officeDocument/2006/relationships/slideMaster" Target="slideMasters/slideMaster340.xml"/><Relationship Id="rId200" Type="http://schemas.openxmlformats.org/officeDocument/2006/relationships/slideMaster" Target="slideMasters/slideMaster200.xml"/><Relationship Id="rId382" Type="http://schemas.openxmlformats.org/officeDocument/2006/relationships/slideMaster" Target="slideMasters/slideMaster382.xml"/><Relationship Id="rId438" Type="http://schemas.openxmlformats.org/officeDocument/2006/relationships/slide" Target="slides/slide8.xml"/><Relationship Id="rId242" Type="http://schemas.openxmlformats.org/officeDocument/2006/relationships/slideMaster" Target="slideMasters/slideMaster242.xml"/><Relationship Id="rId284" Type="http://schemas.openxmlformats.org/officeDocument/2006/relationships/slideMaster" Target="slideMasters/slideMaster284.xml"/><Relationship Id="rId37" Type="http://schemas.openxmlformats.org/officeDocument/2006/relationships/slideMaster" Target="slideMasters/slideMaster37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86" Type="http://schemas.openxmlformats.org/officeDocument/2006/relationships/slideMaster" Target="slideMasters/slideMaster186.xml"/><Relationship Id="rId351" Type="http://schemas.openxmlformats.org/officeDocument/2006/relationships/slideMaster" Target="slideMasters/slideMaster351.xml"/><Relationship Id="rId393" Type="http://schemas.openxmlformats.org/officeDocument/2006/relationships/slideMaster" Target="slideMasters/slideMaster393.xml"/><Relationship Id="rId407" Type="http://schemas.openxmlformats.org/officeDocument/2006/relationships/slideMaster" Target="slideMasters/slideMaster407.xml"/><Relationship Id="rId211" Type="http://schemas.openxmlformats.org/officeDocument/2006/relationships/slideMaster" Target="slideMasters/slideMaster211.xml"/><Relationship Id="rId253" Type="http://schemas.openxmlformats.org/officeDocument/2006/relationships/slideMaster" Target="slideMasters/slideMaster253.xml"/><Relationship Id="rId295" Type="http://schemas.openxmlformats.org/officeDocument/2006/relationships/slideMaster" Target="slideMasters/slideMaster295.xml"/><Relationship Id="rId309" Type="http://schemas.openxmlformats.org/officeDocument/2006/relationships/slideMaster" Target="slideMasters/slideMaster309.xml"/><Relationship Id="rId48" Type="http://schemas.openxmlformats.org/officeDocument/2006/relationships/slideMaster" Target="slideMasters/slideMaster48.xml"/><Relationship Id="rId113" Type="http://schemas.openxmlformats.org/officeDocument/2006/relationships/slideMaster" Target="slideMasters/slideMaster113.xml"/><Relationship Id="rId320" Type="http://schemas.openxmlformats.org/officeDocument/2006/relationships/slideMaster" Target="slideMasters/slideMaster320.xml"/><Relationship Id="rId155" Type="http://schemas.openxmlformats.org/officeDocument/2006/relationships/slideMaster" Target="slideMasters/slideMaster155.xml"/><Relationship Id="rId197" Type="http://schemas.openxmlformats.org/officeDocument/2006/relationships/slideMaster" Target="slideMasters/slideMaster197.xml"/><Relationship Id="rId362" Type="http://schemas.openxmlformats.org/officeDocument/2006/relationships/slideMaster" Target="slideMasters/slideMaster362.xml"/><Relationship Id="rId418" Type="http://schemas.openxmlformats.org/officeDocument/2006/relationships/slideMaster" Target="slideMasters/slideMaster418.xml"/><Relationship Id="rId222" Type="http://schemas.openxmlformats.org/officeDocument/2006/relationships/slideMaster" Target="slideMasters/slideMaster222.xml"/><Relationship Id="rId264" Type="http://schemas.openxmlformats.org/officeDocument/2006/relationships/slideMaster" Target="slideMasters/slideMaster264.xml"/><Relationship Id="rId17" Type="http://schemas.openxmlformats.org/officeDocument/2006/relationships/slideMaster" Target="slideMasters/slideMaster17.xml"/><Relationship Id="rId59" Type="http://schemas.openxmlformats.org/officeDocument/2006/relationships/slideMaster" Target="slideMasters/slideMaster59.xml"/><Relationship Id="rId124" Type="http://schemas.openxmlformats.org/officeDocument/2006/relationships/slideMaster" Target="slideMasters/slideMaster124.xml"/><Relationship Id="rId70" Type="http://schemas.openxmlformats.org/officeDocument/2006/relationships/slideMaster" Target="slideMasters/slideMaster70.xml"/><Relationship Id="rId166" Type="http://schemas.openxmlformats.org/officeDocument/2006/relationships/slideMaster" Target="slideMasters/slideMaster166.xml"/><Relationship Id="rId331" Type="http://schemas.openxmlformats.org/officeDocument/2006/relationships/slideMaster" Target="slideMasters/slideMaster331.xml"/><Relationship Id="rId373" Type="http://schemas.openxmlformats.org/officeDocument/2006/relationships/slideMaster" Target="slideMasters/slideMaster373.xml"/><Relationship Id="rId429" Type="http://schemas.openxmlformats.org/officeDocument/2006/relationships/slideMaster" Target="slideMasters/slideMaster429.xml"/><Relationship Id="rId1" Type="http://schemas.openxmlformats.org/officeDocument/2006/relationships/slideMaster" Target="slideMasters/slideMaster1.xml"/><Relationship Id="rId233" Type="http://schemas.openxmlformats.org/officeDocument/2006/relationships/slideMaster" Target="slideMasters/slideMaster233.xml"/><Relationship Id="rId440" Type="http://schemas.openxmlformats.org/officeDocument/2006/relationships/notesMaster" Target="notesMasters/notesMaster1.xml"/><Relationship Id="rId28" Type="http://schemas.openxmlformats.org/officeDocument/2006/relationships/slideMaster" Target="slideMasters/slideMaster28.xml"/><Relationship Id="rId275" Type="http://schemas.openxmlformats.org/officeDocument/2006/relationships/slideMaster" Target="slideMasters/slideMaster275.xml"/><Relationship Id="rId300" Type="http://schemas.openxmlformats.org/officeDocument/2006/relationships/slideMaster" Target="slideMasters/slideMaster300.xml"/><Relationship Id="rId81" Type="http://schemas.openxmlformats.org/officeDocument/2006/relationships/slideMaster" Target="slideMasters/slideMaster81.xml"/><Relationship Id="rId135" Type="http://schemas.openxmlformats.org/officeDocument/2006/relationships/slideMaster" Target="slideMasters/slideMaster135.xml"/><Relationship Id="rId177" Type="http://schemas.openxmlformats.org/officeDocument/2006/relationships/slideMaster" Target="slideMasters/slideMaster177.xml"/><Relationship Id="rId342" Type="http://schemas.openxmlformats.org/officeDocument/2006/relationships/slideMaster" Target="slideMasters/slideMaster342.xml"/><Relationship Id="rId384" Type="http://schemas.openxmlformats.org/officeDocument/2006/relationships/slideMaster" Target="slideMasters/slideMaster3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244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24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&lt;header&gt;</a:t>
            </a:r>
          </a:p>
        </p:txBody>
      </p:sp>
      <p:sp>
        <p:nvSpPr>
          <p:cNvPr id="2451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2452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453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B5D2118D-B919-4CA1-89E3-075BAF9EAF1D}" type="slidenum">
              <a:rPr lang="en-US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ln w="0">
            <a:noFill/>
          </a:ln>
        </p:spPr>
      </p:sp>
      <p:sp>
        <p:nvSpPr>
          <p:cNvPr id="5325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6" name="PlaceHolder 3"/>
          <p:cNvSpPr>
            <a:spLocks noGrp="1"/>
          </p:cNvSpPr>
          <p:nvPr>
            <p:ph type="sldNum" idx="4"/>
          </p:nvPr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D303DBB-2BD8-4D21-B8BC-1942404BBFBB}" type="slidenum">
              <a:rPr lang="en-DE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22ED1-A627-8F68-E872-D507D86D4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" name="PlaceHolder 1">
            <a:extLst>
              <a:ext uri="{FF2B5EF4-FFF2-40B4-BE49-F238E27FC236}">
                <a16:creationId xmlns:a16="http://schemas.microsoft.com/office/drawing/2014/main" id="{D066C5AD-C607-CF0D-BD89-BD6AC03C5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ln w="0">
            <a:noFill/>
          </a:ln>
        </p:spPr>
      </p:sp>
      <p:sp>
        <p:nvSpPr>
          <p:cNvPr id="5397" name="PlaceHolder 2">
            <a:extLst>
              <a:ext uri="{FF2B5EF4-FFF2-40B4-BE49-F238E27FC236}">
                <a16:creationId xmlns:a16="http://schemas.microsoft.com/office/drawing/2014/main" id="{1B7B62D8-D6F8-2DEA-343D-981CA8549FB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8" name="PlaceHolder 3">
            <a:extLst>
              <a:ext uri="{FF2B5EF4-FFF2-40B4-BE49-F238E27FC236}">
                <a16:creationId xmlns:a16="http://schemas.microsoft.com/office/drawing/2014/main" id="{72ED50C9-DF60-6485-B613-1F07D8AD74B3}"/>
              </a:ext>
            </a:extLst>
          </p:cNvPr>
          <p:cNvSpPr>
            <a:spLocks noGrp="1"/>
          </p:cNvSpPr>
          <p:nvPr>
            <p:ph type="sldNum" idx="28"/>
          </p:nvPr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10D9ED9-70F5-4713-927B-B4B594A187BC}" type="slidenum">
              <a:rPr lang="en-DE" sz="1200" b="0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29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ln w="0">
            <a:noFill/>
          </a:ln>
        </p:spPr>
      </p:sp>
      <p:sp>
        <p:nvSpPr>
          <p:cNvPr id="7415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400" cy="39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16" name="PlaceHolder 3"/>
          <p:cNvSpPr>
            <a:spLocks noGrp="1"/>
          </p:cNvSpPr>
          <p:nvPr>
            <p:ph type="sldNum" idx="8"/>
          </p:nvPr>
        </p:nvSpPr>
        <p:spPr>
          <a:xfrm>
            <a:off x="4402080" y="9553680"/>
            <a:ext cx="336744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650CB-2D1A-473C-B429-05DCF755ACED}" type="slidenum">
              <a:rPr lang="en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63DFD-75D4-47E1-DCFA-FCF4C319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PlaceHolder 1">
            <a:extLst>
              <a:ext uri="{FF2B5EF4-FFF2-40B4-BE49-F238E27FC236}">
                <a16:creationId xmlns:a16="http://schemas.microsoft.com/office/drawing/2014/main" id="{7F3DDAB2-ECD9-1808-0B48-30CF3354E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ln w="0">
            <a:noFill/>
          </a:ln>
        </p:spPr>
      </p:sp>
      <p:sp>
        <p:nvSpPr>
          <p:cNvPr id="5379" name="PlaceHolder 2">
            <a:extLst>
              <a:ext uri="{FF2B5EF4-FFF2-40B4-BE49-F238E27FC236}">
                <a16:creationId xmlns:a16="http://schemas.microsoft.com/office/drawing/2014/main" id="{D413D54F-616D-0AED-C9E4-FE51121EF87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0" name="PlaceHolder 3">
            <a:extLst>
              <a:ext uri="{FF2B5EF4-FFF2-40B4-BE49-F238E27FC236}">
                <a16:creationId xmlns:a16="http://schemas.microsoft.com/office/drawing/2014/main" id="{A9AEDA37-16FA-06A5-6F8E-832DA4F87AF7}"/>
              </a:ext>
            </a:extLst>
          </p:cNvPr>
          <p:cNvSpPr>
            <a:spLocks noGrp="1"/>
          </p:cNvSpPr>
          <p:nvPr>
            <p:ph type="sldNum" idx="22"/>
          </p:nvPr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2C58BE6-6D8C-4B14-99A8-E978F1C61148}" type="slidenum">
              <a:rPr lang="en-DE" sz="12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30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C3180-BD70-03B9-005D-E02287FF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" name="PlaceHolder 1">
            <a:extLst>
              <a:ext uri="{FF2B5EF4-FFF2-40B4-BE49-F238E27FC236}">
                <a16:creationId xmlns:a16="http://schemas.microsoft.com/office/drawing/2014/main" id="{194A1791-DC92-CB98-94A9-EA4830B4D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ln w="0">
            <a:noFill/>
          </a:ln>
        </p:spPr>
      </p:sp>
      <p:sp>
        <p:nvSpPr>
          <p:cNvPr id="7415" name="PlaceHolder 2">
            <a:extLst>
              <a:ext uri="{FF2B5EF4-FFF2-40B4-BE49-F238E27FC236}">
                <a16:creationId xmlns:a16="http://schemas.microsoft.com/office/drawing/2014/main" id="{71EFE1BB-F2EB-4C25-1006-D1F295E2C18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400" cy="39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16" name="PlaceHolder 3">
            <a:extLst>
              <a:ext uri="{FF2B5EF4-FFF2-40B4-BE49-F238E27FC236}">
                <a16:creationId xmlns:a16="http://schemas.microsoft.com/office/drawing/2014/main" id="{4E9DF412-FD42-5F5B-9998-CCE78A84776C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4402080" y="9553680"/>
            <a:ext cx="336744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650CB-2D1A-473C-B429-05DCF755ACED}" type="slidenum">
              <a:rPr lang="en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00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FA311-B644-4817-832D-E9183D1C3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" name="PlaceHolder 1">
            <a:extLst>
              <a:ext uri="{FF2B5EF4-FFF2-40B4-BE49-F238E27FC236}">
                <a16:creationId xmlns:a16="http://schemas.microsoft.com/office/drawing/2014/main" id="{96979506-035E-7BCB-6EB8-286DB97D3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ln w="0">
            <a:noFill/>
          </a:ln>
        </p:spPr>
      </p:sp>
      <p:sp>
        <p:nvSpPr>
          <p:cNvPr id="7415" name="PlaceHolder 2">
            <a:extLst>
              <a:ext uri="{FF2B5EF4-FFF2-40B4-BE49-F238E27FC236}">
                <a16:creationId xmlns:a16="http://schemas.microsoft.com/office/drawing/2014/main" id="{E932EB14-BDAD-0550-56C0-AB456BB403E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400" cy="39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16" name="PlaceHolder 3">
            <a:extLst>
              <a:ext uri="{FF2B5EF4-FFF2-40B4-BE49-F238E27FC236}">
                <a16:creationId xmlns:a16="http://schemas.microsoft.com/office/drawing/2014/main" id="{FB2A2337-47E2-27DF-DB47-470243040E68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4402080" y="9553680"/>
            <a:ext cx="336744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650CB-2D1A-473C-B429-05DCF755ACED}" type="slidenum">
              <a:rPr lang="en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39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4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4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4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4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4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4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4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4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4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4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55DB-5ED6-C251-1950-628FCFEE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ECAFD-4AF8-06C7-A114-1481FA42D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D0C1A-5A71-DF1A-B551-70D908CC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192-8BEA-3F4F-B9B3-459A8C9EBD42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08BD-B389-71D5-577C-6D1B0DBF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5814E-8E39-F7D8-56E9-070FA19C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60D-8734-3645-A8CB-F2C7C880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8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0.xml"/><Relationship Id="rId1" Type="http://schemas.openxmlformats.org/officeDocument/2006/relationships/slideLayout" Target="../slideLayouts/slideLayout101.xml"/></Relationships>
</file>

<file path=ppt/slideMasters/_rels/slideMaster1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1.xml"/><Relationship Id="rId1" Type="http://schemas.openxmlformats.org/officeDocument/2006/relationships/slideLayout" Target="../slideLayouts/slideLayout102.xml"/></Relationships>
</file>

<file path=ppt/slideMasters/_rels/slideMaster1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2.xml"/><Relationship Id="rId1" Type="http://schemas.openxmlformats.org/officeDocument/2006/relationships/slideLayout" Target="../slideLayouts/slideLayout103.xml"/></Relationships>
</file>

<file path=ppt/slideMasters/_rels/slideMaster1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3.xml"/><Relationship Id="rId1" Type="http://schemas.openxmlformats.org/officeDocument/2006/relationships/slideLayout" Target="../slideLayouts/slideLayout104.xml"/></Relationships>
</file>

<file path=ppt/slideMasters/_rels/slideMaster1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4.xml"/><Relationship Id="rId1" Type="http://schemas.openxmlformats.org/officeDocument/2006/relationships/slideLayout" Target="../slideLayouts/slideLayout105.xml"/></Relationships>
</file>

<file path=ppt/slideMasters/_rels/slideMaster1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5.xml"/><Relationship Id="rId1" Type="http://schemas.openxmlformats.org/officeDocument/2006/relationships/slideLayout" Target="../slideLayouts/slideLayout106.xml"/></Relationships>
</file>

<file path=ppt/slideMasters/_rels/slideMaster1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6.xml"/><Relationship Id="rId1" Type="http://schemas.openxmlformats.org/officeDocument/2006/relationships/slideLayout" Target="../slideLayouts/slideLayout107.xml"/></Relationships>
</file>

<file path=ppt/slideMasters/_rels/slideMaster1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7.xml"/><Relationship Id="rId1" Type="http://schemas.openxmlformats.org/officeDocument/2006/relationships/slideLayout" Target="../slideLayouts/slideLayout108.xml"/></Relationships>
</file>

<file path=ppt/slideMasters/_rels/slideMaster1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8.xml"/><Relationship Id="rId1" Type="http://schemas.openxmlformats.org/officeDocument/2006/relationships/slideLayout" Target="../slideLayouts/slideLayout109.xml"/></Relationships>
</file>

<file path=ppt/slideMasters/_rels/slideMaster1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9.xml"/><Relationship Id="rId1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0.xml"/><Relationship Id="rId1" Type="http://schemas.openxmlformats.org/officeDocument/2006/relationships/slideLayout" Target="../slideLayouts/slideLayout111.xml"/></Relationships>
</file>

<file path=ppt/slideMasters/_rels/slideMaster1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1.xml"/><Relationship Id="rId1" Type="http://schemas.openxmlformats.org/officeDocument/2006/relationships/slideLayout" Target="../slideLayouts/slideLayout112.xml"/></Relationships>
</file>

<file path=ppt/slideMasters/_rels/slideMaster1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2.xml"/><Relationship Id="rId1" Type="http://schemas.openxmlformats.org/officeDocument/2006/relationships/slideLayout" Target="../slideLayouts/slideLayout113.xml"/></Relationships>
</file>

<file path=ppt/slideMasters/_rels/slideMaster1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3.xml"/><Relationship Id="rId1" Type="http://schemas.openxmlformats.org/officeDocument/2006/relationships/slideLayout" Target="../slideLayouts/slideLayout114.xml"/></Relationships>
</file>

<file path=ppt/slideMasters/_rels/slideMaster1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4.xml"/><Relationship Id="rId1" Type="http://schemas.openxmlformats.org/officeDocument/2006/relationships/slideLayout" Target="../slideLayouts/slideLayout115.xml"/></Relationships>
</file>

<file path=ppt/slideMasters/_rels/slideMaster1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5.xml"/><Relationship Id="rId1" Type="http://schemas.openxmlformats.org/officeDocument/2006/relationships/slideLayout" Target="../slideLayouts/slideLayout116.xml"/></Relationships>
</file>

<file path=ppt/slideMasters/_rels/slideMaster1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6.xml"/><Relationship Id="rId1" Type="http://schemas.openxmlformats.org/officeDocument/2006/relationships/slideLayout" Target="../slideLayouts/slideLayout117.xml"/></Relationships>
</file>

<file path=ppt/slideMasters/_rels/slideMaster1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7.xml"/><Relationship Id="rId1" Type="http://schemas.openxmlformats.org/officeDocument/2006/relationships/slideLayout" Target="../slideLayouts/slideLayout118.xml"/></Relationships>
</file>

<file path=ppt/slideMasters/_rels/slideMaster1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8.xml"/><Relationship Id="rId1" Type="http://schemas.openxmlformats.org/officeDocument/2006/relationships/slideLayout" Target="../slideLayouts/slideLayout119.xml"/></Relationships>
</file>

<file path=ppt/slideMasters/_rels/slideMaster1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9.xml"/><Relationship Id="rId1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0.xml"/><Relationship Id="rId1" Type="http://schemas.openxmlformats.org/officeDocument/2006/relationships/slideLayout" Target="../slideLayouts/slideLayout121.xml"/></Relationships>
</file>

<file path=ppt/slideMasters/_rels/slideMaster1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1.xml"/><Relationship Id="rId1" Type="http://schemas.openxmlformats.org/officeDocument/2006/relationships/slideLayout" Target="../slideLayouts/slideLayout122.xml"/></Relationships>
</file>

<file path=ppt/slideMasters/_rels/slideMaster1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2.xml"/><Relationship Id="rId1" Type="http://schemas.openxmlformats.org/officeDocument/2006/relationships/slideLayout" Target="../slideLayouts/slideLayout123.xml"/></Relationships>
</file>

<file path=ppt/slideMasters/_rels/slideMaster1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3.xml"/><Relationship Id="rId1" Type="http://schemas.openxmlformats.org/officeDocument/2006/relationships/slideLayout" Target="../slideLayouts/slideLayout124.xml"/></Relationships>
</file>

<file path=ppt/slideMasters/_rels/slideMaster1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4.xml"/><Relationship Id="rId1" Type="http://schemas.openxmlformats.org/officeDocument/2006/relationships/slideLayout" Target="../slideLayouts/slideLayout125.xml"/></Relationships>
</file>

<file path=ppt/slideMasters/_rels/slideMaster1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5.xml"/><Relationship Id="rId1" Type="http://schemas.openxmlformats.org/officeDocument/2006/relationships/slideLayout" Target="../slideLayouts/slideLayout126.xml"/></Relationships>
</file>

<file path=ppt/slideMasters/_rels/slideMaster1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6.xml"/><Relationship Id="rId1" Type="http://schemas.openxmlformats.org/officeDocument/2006/relationships/slideLayout" Target="../slideLayouts/slideLayout127.xml"/></Relationships>
</file>

<file path=ppt/slideMasters/_rels/slideMaster1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7.xml"/><Relationship Id="rId1" Type="http://schemas.openxmlformats.org/officeDocument/2006/relationships/slideLayout" Target="../slideLayouts/slideLayout128.xml"/></Relationships>
</file>

<file path=ppt/slideMasters/_rels/slideMaster1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8.xml"/><Relationship Id="rId1" Type="http://schemas.openxmlformats.org/officeDocument/2006/relationships/slideLayout" Target="../slideLayouts/slideLayout129.xml"/></Relationships>
</file>

<file path=ppt/slideMasters/_rels/slideMaster1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9.xml"/><Relationship Id="rId1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0.xml"/><Relationship Id="rId1" Type="http://schemas.openxmlformats.org/officeDocument/2006/relationships/slideLayout" Target="../slideLayouts/slideLayout131.xml"/></Relationships>
</file>

<file path=ppt/slideMasters/_rels/slideMaster1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1.xml"/><Relationship Id="rId1" Type="http://schemas.openxmlformats.org/officeDocument/2006/relationships/slideLayout" Target="../slideLayouts/slideLayout132.xml"/></Relationships>
</file>

<file path=ppt/slideMasters/_rels/slideMaster1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2.xml"/><Relationship Id="rId1" Type="http://schemas.openxmlformats.org/officeDocument/2006/relationships/slideLayout" Target="../slideLayouts/slideLayout133.xml"/></Relationships>
</file>

<file path=ppt/slideMasters/_rels/slideMaster1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3.xml"/><Relationship Id="rId1" Type="http://schemas.openxmlformats.org/officeDocument/2006/relationships/slideLayout" Target="../slideLayouts/slideLayout134.xml"/></Relationships>
</file>

<file path=ppt/slideMasters/_rels/slideMaster1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4.xml"/><Relationship Id="rId1" Type="http://schemas.openxmlformats.org/officeDocument/2006/relationships/slideLayout" Target="../slideLayouts/slideLayout135.xml"/></Relationships>
</file>

<file path=ppt/slideMasters/_rels/slideMaster1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5.xml"/><Relationship Id="rId1" Type="http://schemas.openxmlformats.org/officeDocument/2006/relationships/slideLayout" Target="../slideLayouts/slideLayout136.xml"/></Relationships>
</file>

<file path=ppt/slideMasters/_rels/slideMaster1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6.xml"/><Relationship Id="rId1" Type="http://schemas.openxmlformats.org/officeDocument/2006/relationships/slideLayout" Target="../slideLayouts/slideLayout137.xml"/></Relationships>
</file>

<file path=ppt/slideMasters/_rels/slideMaster1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7.xml"/><Relationship Id="rId1" Type="http://schemas.openxmlformats.org/officeDocument/2006/relationships/slideLayout" Target="../slideLayouts/slideLayout138.xml"/></Relationships>
</file>

<file path=ppt/slideMasters/_rels/slideMaster1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8.xml"/><Relationship Id="rId1" Type="http://schemas.openxmlformats.org/officeDocument/2006/relationships/slideLayout" Target="../slideLayouts/slideLayout139.xml"/></Relationships>
</file>

<file path=ppt/slideMasters/_rels/slideMaster1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9.xml"/><Relationship Id="rId1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0.xml"/><Relationship Id="rId1" Type="http://schemas.openxmlformats.org/officeDocument/2006/relationships/slideLayout" Target="../slideLayouts/slideLayout141.xml"/></Relationships>
</file>

<file path=ppt/slideMasters/_rels/slideMaster1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1.xml"/><Relationship Id="rId1" Type="http://schemas.openxmlformats.org/officeDocument/2006/relationships/slideLayout" Target="../slideLayouts/slideLayout142.xml"/></Relationships>
</file>

<file path=ppt/slideMasters/_rels/slideMaster1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2.xml"/><Relationship Id="rId1" Type="http://schemas.openxmlformats.org/officeDocument/2006/relationships/slideLayout" Target="../slideLayouts/slideLayout143.xml"/></Relationships>
</file>

<file path=ppt/slideMasters/_rels/slideMaster1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3.xml"/><Relationship Id="rId1" Type="http://schemas.openxmlformats.org/officeDocument/2006/relationships/slideLayout" Target="../slideLayouts/slideLayout144.xml"/></Relationships>
</file>

<file path=ppt/slideMasters/_rels/slideMaster1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4.xml"/><Relationship Id="rId1" Type="http://schemas.openxmlformats.org/officeDocument/2006/relationships/slideLayout" Target="../slideLayouts/slideLayout145.xml"/></Relationships>
</file>

<file path=ppt/slideMasters/_rels/slideMaster1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5.xml"/><Relationship Id="rId1" Type="http://schemas.openxmlformats.org/officeDocument/2006/relationships/slideLayout" Target="../slideLayouts/slideLayout146.xml"/></Relationships>
</file>

<file path=ppt/slideMasters/_rels/slideMaster1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6.xml"/><Relationship Id="rId1" Type="http://schemas.openxmlformats.org/officeDocument/2006/relationships/slideLayout" Target="../slideLayouts/slideLayout147.xml"/></Relationships>
</file>

<file path=ppt/slideMasters/_rels/slideMaster1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7.xml"/><Relationship Id="rId1" Type="http://schemas.openxmlformats.org/officeDocument/2006/relationships/slideLayout" Target="../slideLayouts/slideLayout148.xml"/></Relationships>
</file>

<file path=ppt/slideMasters/_rels/slideMaster1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8.xml"/><Relationship Id="rId1" Type="http://schemas.openxmlformats.org/officeDocument/2006/relationships/slideLayout" Target="../slideLayouts/slideLayout149.xml"/></Relationships>
</file>

<file path=ppt/slideMasters/_rels/slideMaster1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9.xml"/><Relationship Id="rId1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0.xml"/><Relationship Id="rId1" Type="http://schemas.openxmlformats.org/officeDocument/2006/relationships/slideLayout" Target="../slideLayouts/slideLayout151.xml"/></Relationships>
</file>

<file path=ppt/slideMasters/_rels/slideMaster1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1.xml"/><Relationship Id="rId1" Type="http://schemas.openxmlformats.org/officeDocument/2006/relationships/slideLayout" Target="../slideLayouts/slideLayout152.xml"/></Relationships>
</file>

<file path=ppt/slideMasters/_rels/slideMaster1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2.xml"/><Relationship Id="rId1" Type="http://schemas.openxmlformats.org/officeDocument/2006/relationships/slideLayout" Target="../slideLayouts/slideLayout153.xml"/></Relationships>
</file>

<file path=ppt/slideMasters/_rels/slideMaster1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3.xml"/><Relationship Id="rId1" Type="http://schemas.openxmlformats.org/officeDocument/2006/relationships/slideLayout" Target="../slideLayouts/slideLayout154.xml"/></Relationships>
</file>

<file path=ppt/slideMasters/_rels/slideMaster1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4.xml"/><Relationship Id="rId1" Type="http://schemas.openxmlformats.org/officeDocument/2006/relationships/slideLayout" Target="../slideLayouts/slideLayout155.xml"/></Relationships>
</file>

<file path=ppt/slideMasters/_rels/slideMaster1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5.xml"/><Relationship Id="rId1" Type="http://schemas.openxmlformats.org/officeDocument/2006/relationships/slideLayout" Target="../slideLayouts/slideLayout156.xml"/></Relationships>
</file>

<file path=ppt/slideMasters/_rels/slideMaster1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6.xml"/><Relationship Id="rId1" Type="http://schemas.openxmlformats.org/officeDocument/2006/relationships/slideLayout" Target="../slideLayouts/slideLayout157.xml"/></Relationships>
</file>

<file path=ppt/slideMasters/_rels/slideMaster1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7.xml"/><Relationship Id="rId1" Type="http://schemas.openxmlformats.org/officeDocument/2006/relationships/slideLayout" Target="../slideLayouts/slideLayout158.xml"/></Relationships>
</file>

<file path=ppt/slideMasters/_rels/slideMaster1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8.xml"/><Relationship Id="rId1" Type="http://schemas.openxmlformats.org/officeDocument/2006/relationships/slideLayout" Target="../slideLayouts/slideLayout159.xml"/></Relationships>
</file>

<file path=ppt/slideMasters/_rels/slideMaster1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9.xml"/><Relationship Id="rId1" Type="http://schemas.openxmlformats.org/officeDocument/2006/relationships/slideLayout" Target="../slideLayouts/slideLayout160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0.xml"/><Relationship Id="rId1" Type="http://schemas.openxmlformats.org/officeDocument/2006/relationships/slideLayout" Target="../slideLayouts/slideLayout161.xml"/></Relationships>
</file>

<file path=ppt/slideMasters/_rels/slideMaster1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1.xml"/><Relationship Id="rId1" Type="http://schemas.openxmlformats.org/officeDocument/2006/relationships/slideLayout" Target="../slideLayouts/slideLayout162.xml"/></Relationships>
</file>

<file path=ppt/slideMasters/_rels/slideMaster1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2.xml"/><Relationship Id="rId1" Type="http://schemas.openxmlformats.org/officeDocument/2006/relationships/slideLayout" Target="../slideLayouts/slideLayout163.xml"/></Relationships>
</file>

<file path=ppt/slideMasters/_rels/slideMaster1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3.xml"/><Relationship Id="rId1" Type="http://schemas.openxmlformats.org/officeDocument/2006/relationships/slideLayout" Target="../slideLayouts/slideLayout164.xml"/></Relationships>
</file>

<file path=ppt/slideMasters/_rels/slideMaster1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4.xml"/><Relationship Id="rId1" Type="http://schemas.openxmlformats.org/officeDocument/2006/relationships/slideLayout" Target="../slideLayouts/slideLayout165.xml"/></Relationships>
</file>

<file path=ppt/slideMasters/_rels/slideMaster1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5.xml"/><Relationship Id="rId1" Type="http://schemas.openxmlformats.org/officeDocument/2006/relationships/slideLayout" Target="../slideLayouts/slideLayout166.xml"/></Relationships>
</file>

<file path=ppt/slideMasters/_rels/slideMaster1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6.xml"/><Relationship Id="rId1" Type="http://schemas.openxmlformats.org/officeDocument/2006/relationships/slideLayout" Target="../slideLayouts/slideLayout167.xml"/></Relationships>
</file>

<file path=ppt/slideMasters/_rels/slideMaster1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7.xml"/><Relationship Id="rId1" Type="http://schemas.openxmlformats.org/officeDocument/2006/relationships/slideLayout" Target="../slideLayouts/slideLayout168.xml"/></Relationships>
</file>

<file path=ppt/slideMasters/_rels/slideMaster1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8.xml"/><Relationship Id="rId1" Type="http://schemas.openxmlformats.org/officeDocument/2006/relationships/slideLayout" Target="../slideLayouts/slideLayout169.xml"/></Relationships>
</file>

<file path=ppt/slideMasters/_rels/slideMaster1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9.xml"/><Relationship Id="rId1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0.xml"/><Relationship Id="rId1" Type="http://schemas.openxmlformats.org/officeDocument/2006/relationships/slideLayout" Target="../slideLayouts/slideLayout171.xml"/></Relationships>
</file>

<file path=ppt/slideMasters/_rels/slideMaster1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1.xml"/><Relationship Id="rId1" Type="http://schemas.openxmlformats.org/officeDocument/2006/relationships/slideLayout" Target="../slideLayouts/slideLayout172.xml"/></Relationships>
</file>

<file path=ppt/slideMasters/_rels/slideMaster1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2.xml"/><Relationship Id="rId1" Type="http://schemas.openxmlformats.org/officeDocument/2006/relationships/slideLayout" Target="../slideLayouts/slideLayout173.xml"/></Relationships>
</file>

<file path=ppt/slideMasters/_rels/slideMaster1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3.xml"/><Relationship Id="rId1" Type="http://schemas.openxmlformats.org/officeDocument/2006/relationships/slideLayout" Target="../slideLayouts/slideLayout174.xml"/></Relationships>
</file>

<file path=ppt/slideMasters/_rels/slideMaster1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4.xml"/><Relationship Id="rId1" Type="http://schemas.openxmlformats.org/officeDocument/2006/relationships/slideLayout" Target="../slideLayouts/slideLayout175.xml"/></Relationships>
</file>

<file path=ppt/slideMasters/_rels/slideMaster1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5.xml"/><Relationship Id="rId1" Type="http://schemas.openxmlformats.org/officeDocument/2006/relationships/slideLayout" Target="../slideLayouts/slideLayout176.xml"/></Relationships>
</file>

<file path=ppt/slideMasters/_rels/slideMaster1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6.xml"/><Relationship Id="rId1" Type="http://schemas.openxmlformats.org/officeDocument/2006/relationships/slideLayout" Target="../slideLayouts/slideLayout177.xml"/></Relationships>
</file>

<file path=ppt/slideMasters/_rels/slideMaster1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7.xml"/><Relationship Id="rId1" Type="http://schemas.openxmlformats.org/officeDocument/2006/relationships/slideLayout" Target="../slideLayouts/slideLayout178.xml"/></Relationships>
</file>

<file path=ppt/slideMasters/_rels/slideMaster1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8.xml"/><Relationship Id="rId1" Type="http://schemas.openxmlformats.org/officeDocument/2006/relationships/slideLayout" Target="../slideLayouts/slideLayout179.xml"/></Relationships>
</file>

<file path=ppt/slideMasters/_rels/slideMaster1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9.xml"/><Relationship Id="rId1" Type="http://schemas.openxmlformats.org/officeDocument/2006/relationships/slideLayout" Target="../slideLayouts/slideLayout18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0.xml"/><Relationship Id="rId1" Type="http://schemas.openxmlformats.org/officeDocument/2006/relationships/slideLayout" Target="../slideLayouts/slideLayout181.xml"/></Relationships>
</file>

<file path=ppt/slideMasters/_rels/slideMaster1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1.xml"/><Relationship Id="rId1" Type="http://schemas.openxmlformats.org/officeDocument/2006/relationships/slideLayout" Target="../slideLayouts/slideLayout182.xml"/></Relationships>
</file>

<file path=ppt/slideMasters/_rels/slideMaster1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2.xml"/><Relationship Id="rId1" Type="http://schemas.openxmlformats.org/officeDocument/2006/relationships/slideLayout" Target="../slideLayouts/slideLayout183.xml"/></Relationships>
</file>

<file path=ppt/slideMasters/_rels/slideMaster1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3.xml"/><Relationship Id="rId1" Type="http://schemas.openxmlformats.org/officeDocument/2006/relationships/slideLayout" Target="../slideLayouts/slideLayout184.xml"/></Relationships>
</file>

<file path=ppt/slideMasters/_rels/slideMaster1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4.xml"/><Relationship Id="rId1" Type="http://schemas.openxmlformats.org/officeDocument/2006/relationships/slideLayout" Target="../slideLayouts/slideLayout185.xml"/></Relationships>
</file>

<file path=ppt/slideMasters/_rels/slideMaster1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5.xml"/><Relationship Id="rId1" Type="http://schemas.openxmlformats.org/officeDocument/2006/relationships/slideLayout" Target="../slideLayouts/slideLayout186.xml"/></Relationships>
</file>

<file path=ppt/slideMasters/_rels/slideMaster1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6.xml"/><Relationship Id="rId1" Type="http://schemas.openxmlformats.org/officeDocument/2006/relationships/slideLayout" Target="../slideLayouts/slideLayout187.xml"/></Relationships>
</file>

<file path=ppt/slideMasters/_rels/slideMaster1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7.xml"/><Relationship Id="rId1" Type="http://schemas.openxmlformats.org/officeDocument/2006/relationships/slideLayout" Target="../slideLayouts/slideLayout188.xml"/></Relationships>
</file>

<file path=ppt/slideMasters/_rels/slideMaster1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8.xml"/><Relationship Id="rId1" Type="http://schemas.openxmlformats.org/officeDocument/2006/relationships/slideLayout" Target="../slideLayouts/slideLayout189.xml"/></Relationships>
</file>

<file path=ppt/slideMasters/_rels/slideMaster1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9.xml"/><Relationship Id="rId1" Type="http://schemas.openxmlformats.org/officeDocument/2006/relationships/slideLayout" Target="../slideLayouts/slideLayout19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1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0.xml"/><Relationship Id="rId1" Type="http://schemas.openxmlformats.org/officeDocument/2006/relationships/slideLayout" Target="../slideLayouts/slideLayout191.xml"/></Relationships>
</file>

<file path=ppt/slideMasters/_rels/slideMaster1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1.xml"/><Relationship Id="rId1" Type="http://schemas.openxmlformats.org/officeDocument/2006/relationships/slideLayout" Target="../slideLayouts/slideLayout192.xml"/></Relationships>
</file>

<file path=ppt/slideMasters/_rels/slideMaster1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2.xml"/><Relationship Id="rId1" Type="http://schemas.openxmlformats.org/officeDocument/2006/relationships/slideLayout" Target="../slideLayouts/slideLayout193.xml"/></Relationships>
</file>

<file path=ppt/slideMasters/_rels/slideMaster1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3.xml"/><Relationship Id="rId1" Type="http://schemas.openxmlformats.org/officeDocument/2006/relationships/slideLayout" Target="../slideLayouts/slideLayout194.xml"/></Relationships>
</file>

<file path=ppt/slideMasters/_rels/slideMaster1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4.xml"/><Relationship Id="rId1" Type="http://schemas.openxmlformats.org/officeDocument/2006/relationships/slideLayout" Target="../slideLayouts/slideLayout195.xml"/></Relationships>
</file>

<file path=ppt/slideMasters/_rels/slideMaster1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5.xml"/><Relationship Id="rId1" Type="http://schemas.openxmlformats.org/officeDocument/2006/relationships/slideLayout" Target="../slideLayouts/slideLayout196.xml"/></Relationships>
</file>

<file path=ppt/slideMasters/_rels/slideMaster1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6.xml"/><Relationship Id="rId1" Type="http://schemas.openxmlformats.org/officeDocument/2006/relationships/slideLayout" Target="../slideLayouts/slideLayout197.xml"/></Relationships>
</file>

<file path=ppt/slideMasters/_rels/slideMaster1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7.xml"/><Relationship Id="rId1" Type="http://schemas.openxmlformats.org/officeDocument/2006/relationships/slideLayout" Target="../slideLayouts/slideLayout198.xml"/></Relationships>
</file>

<file path=ppt/slideMasters/_rels/slideMaster1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8.xml"/><Relationship Id="rId1" Type="http://schemas.openxmlformats.org/officeDocument/2006/relationships/slideLayout" Target="../slideLayouts/slideLayout199.xml"/></Relationships>
</file>

<file path=ppt/slideMasters/_rels/slideMaster1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9.xml"/><Relationship Id="rId1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0.xml"/><Relationship Id="rId1" Type="http://schemas.openxmlformats.org/officeDocument/2006/relationships/slideLayout" Target="../slideLayouts/slideLayout201.xml"/></Relationships>
</file>

<file path=ppt/slideMasters/_rels/slideMaster2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1.xml"/><Relationship Id="rId1" Type="http://schemas.openxmlformats.org/officeDocument/2006/relationships/slideLayout" Target="../slideLayouts/slideLayout202.xml"/></Relationships>
</file>

<file path=ppt/slideMasters/_rels/slideMaster2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2.xml"/><Relationship Id="rId1" Type="http://schemas.openxmlformats.org/officeDocument/2006/relationships/slideLayout" Target="../slideLayouts/slideLayout203.xml"/></Relationships>
</file>

<file path=ppt/slideMasters/_rels/slideMaster2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3.xml"/><Relationship Id="rId1" Type="http://schemas.openxmlformats.org/officeDocument/2006/relationships/slideLayout" Target="../slideLayouts/slideLayout204.xml"/></Relationships>
</file>

<file path=ppt/slideMasters/_rels/slideMaster2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4.xml"/><Relationship Id="rId1" Type="http://schemas.openxmlformats.org/officeDocument/2006/relationships/slideLayout" Target="../slideLayouts/slideLayout205.xml"/></Relationships>
</file>

<file path=ppt/slideMasters/_rels/slideMaster2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5.xml"/><Relationship Id="rId1" Type="http://schemas.openxmlformats.org/officeDocument/2006/relationships/slideLayout" Target="../slideLayouts/slideLayout206.xml"/></Relationships>
</file>

<file path=ppt/slideMasters/_rels/slideMaster2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6.xml"/><Relationship Id="rId1" Type="http://schemas.openxmlformats.org/officeDocument/2006/relationships/slideLayout" Target="../slideLayouts/slideLayout207.xml"/></Relationships>
</file>

<file path=ppt/slideMasters/_rels/slideMaster2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7.xml"/><Relationship Id="rId1" Type="http://schemas.openxmlformats.org/officeDocument/2006/relationships/slideLayout" Target="../slideLayouts/slideLayout208.xml"/></Relationships>
</file>

<file path=ppt/slideMasters/_rels/slideMaster2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8.xml"/><Relationship Id="rId1" Type="http://schemas.openxmlformats.org/officeDocument/2006/relationships/slideLayout" Target="../slideLayouts/slideLayout209.xml"/></Relationships>
</file>

<file path=ppt/slideMasters/_rels/slideMaster2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0.xml"/><Relationship Id="rId1" Type="http://schemas.openxmlformats.org/officeDocument/2006/relationships/slideLayout" Target="../slideLayouts/slideLayout211.xml"/></Relationships>
</file>

<file path=ppt/slideMasters/_rels/slideMaster2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1.xml"/><Relationship Id="rId1" Type="http://schemas.openxmlformats.org/officeDocument/2006/relationships/slideLayout" Target="../slideLayouts/slideLayout212.xml"/></Relationships>
</file>

<file path=ppt/slideMasters/_rels/slideMaster2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2.xml"/><Relationship Id="rId1" Type="http://schemas.openxmlformats.org/officeDocument/2006/relationships/slideLayout" Target="../slideLayouts/slideLayout213.xml"/></Relationships>
</file>

<file path=ppt/slideMasters/_rels/slideMaster2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3.xml"/><Relationship Id="rId1" Type="http://schemas.openxmlformats.org/officeDocument/2006/relationships/slideLayout" Target="../slideLayouts/slideLayout214.xml"/></Relationships>
</file>

<file path=ppt/slideMasters/_rels/slideMaster2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4.xml"/><Relationship Id="rId1" Type="http://schemas.openxmlformats.org/officeDocument/2006/relationships/slideLayout" Target="../slideLayouts/slideLayout215.xml"/></Relationships>
</file>

<file path=ppt/slideMasters/_rels/slideMaster2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5.xml"/><Relationship Id="rId1" Type="http://schemas.openxmlformats.org/officeDocument/2006/relationships/slideLayout" Target="../slideLayouts/slideLayout216.xml"/></Relationships>
</file>

<file path=ppt/slideMasters/_rels/slideMaster2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6.xml"/><Relationship Id="rId1" Type="http://schemas.openxmlformats.org/officeDocument/2006/relationships/slideLayout" Target="../slideLayouts/slideLayout217.xml"/></Relationships>
</file>

<file path=ppt/slideMasters/_rels/slideMaster2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7.xml"/><Relationship Id="rId1" Type="http://schemas.openxmlformats.org/officeDocument/2006/relationships/slideLayout" Target="../slideLayouts/slideLayout218.xml"/></Relationships>
</file>

<file path=ppt/slideMasters/_rels/slideMaster2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8.xml"/><Relationship Id="rId1" Type="http://schemas.openxmlformats.org/officeDocument/2006/relationships/slideLayout" Target="../slideLayouts/slideLayout219.xml"/></Relationships>
</file>

<file path=ppt/slideMasters/_rels/slideMaster2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9.xml"/><Relationship Id="rId1" Type="http://schemas.openxmlformats.org/officeDocument/2006/relationships/slideLayout" Target="../slideLayouts/slideLayout220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0.xml"/><Relationship Id="rId1" Type="http://schemas.openxmlformats.org/officeDocument/2006/relationships/slideLayout" Target="../slideLayouts/slideLayout221.xml"/></Relationships>
</file>

<file path=ppt/slideMasters/_rels/slideMaster2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1.xml"/><Relationship Id="rId1" Type="http://schemas.openxmlformats.org/officeDocument/2006/relationships/slideLayout" Target="../slideLayouts/slideLayout222.xml"/></Relationships>
</file>

<file path=ppt/slideMasters/_rels/slideMaster2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2.xml"/><Relationship Id="rId1" Type="http://schemas.openxmlformats.org/officeDocument/2006/relationships/slideLayout" Target="../slideLayouts/slideLayout223.xml"/></Relationships>
</file>

<file path=ppt/slideMasters/_rels/slideMaster2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3.xml"/><Relationship Id="rId1" Type="http://schemas.openxmlformats.org/officeDocument/2006/relationships/slideLayout" Target="../slideLayouts/slideLayout224.xml"/></Relationships>
</file>

<file path=ppt/slideMasters/_rels/slideMaster2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4.xml"/><Relationship Id="rId1" Type="http://schemas.openxmlformats.org/officeDocument/2006/relationships/slideLayout" Target="../slideLayouts/slideLayout225.xml"/></Relationships>
</file>

<file path=ppt/slideMasters/_rels/slideMaster2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5.xml"/><Relationship Id="rId1" Type="http://schemas.openxmlformats.org/officeDocument/2006/relationships/slideLayout" Target="../slideLayouts/slideLayout226.xml"/></Relationships>
</file>

<file path=ppt/slideMasters/_rels/slideMaster2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6.xml"/><Relationship Id="rId1" Type="http://schemas.openxmlformats.org/officeDocument/2006/relationships/slideLayout" Target="../slideLayouts/slideLayout227.xml"/></Relationships>
</file>

<file path=ppt/slideMasters/_rels/slideMaster2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7.xml"/><Relationship Id="rId1" Type="http://schemas.openxmlformats.org/officeDocument/2006/relationships/slideLayout" Target="../slideLayouts/slideLayout228.xml"/></Relationships>
</file>

<file path=ppt/slideMasters/_rels/slideMaster2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8.xml"/><Relationship Id="rId1" Type="http://schemas.openxmlformats.org/officeDocument/2006/relationships/slideLayout" Target="../slideLayouts/slideLayout229.xml"/></Relationships>
</file>

<file path=ppt/slideMasters/_rels/slideMaster2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9.xml"/><Relationship Id="rId1" Type="http://schemas.openxmlformats.org/officeDocument/2006/relationships/slideLayout" Target="../slideLayouts/slideLayout230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0.xml"/><Relationship Id="rId1" Type="http://schemas.openxmlformats.org/officeDocument/2006/relationships/slideLayout" Target="../slideLayouts/slideLayout231.xml"/></Relationships>
</file>

<file path=ppt/slideMasters/_rels/slideMaster2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1.xml"/><Relationship Id="rId1" Type="http://schemas.openxmlformats.org/officeDocument/2006/relationships/slideLayout" Target="../slideLayouts/slideLayout232.xml"/></Relationships>
</file>

<file path=ppt/slideMasters/_rels/slideMaster2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2.xml"/><Relationship Id="rId1" Type="http://schemas.openxmlformats.org/officeDocument/2006/relationships/slideLayout" Target="../slideLayouts/slideLayout233.xml"/></Relationships>
</file>

<file path=ppt/slideMasters/_rels/slideMaster2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3.xml"/><Relationship Id="rId1" Type="http://schemas.openxmlformats.org/officeDocument/2006/relationships/slideLayout" Target="../slideLayouts/slideLayout234.xml"/></Relationships>
</file>

<file path=ppt/slideMasters/_rels/slideMaster2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4.xml"/><Relationship Id="rId1" Type="http://schemas.openxmlformats.org/officeDocument/2006/relationships/slideLayout" Target="../slideLayouts/slideLayout235.xml"/></Relationships>
</file>

<file path=ppt/slideMasters/_rels/slideMaster2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5.xml"/><Relationship Id="rId1" Type="http://schemas.openxmlformats.org/officeDocument/2006/relationships/slideLayout" Target="../slideLayouts/slideLayout236.xml"/></Relationships>
</file>

<file path=ppt/slideMasters/_rels/slideMaster2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6.xml"/><Relationship Id="rId1" Type="http://schemas.openxmlformats.org/officeDocument/2006/relationships/slideLayout" Target="../slideLayouts/slideLayout237.xml"/></Relationships>
</file>

<file path=ppt/slideMasters/_rels/slideMaster2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7.xml"/><Relationship Id="rId1" Type="http://schemas.openxmlformats.org/officeDocument/2006/relationships/slideLayout" Target="../slideLayouts/slideLayout238.xml"/></Relationships>
</file>

<file path=ppt/slideMasters/_rels/slideMaster2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8.xml"/><Relationship Id="rId1" Type="http://schemas.openxmlformats.org/officeDocument/2006/relationships/slideLayout" Target="../slideLayouts/slideLayout239.xml"/></Relationships>
</file>

<file path=ppt/slideMasters/_rels/slideMaster2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9.xml"/><Relationship Id="rId1" Type="http://schemas.openxmlformats.org/officeDocument/2006/relationships/slideLayout" Target="../slideLayouts/slideLayout240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0.xml"/><Relationship Id="rId1" Type="http://schemas.openxmlformats.org/officeDocument/2006/relationships/slideLayout" Target="../slideLayouts/slideLayout241.xml"/></Relationships>
</file>

<file path=ppt/slideMasters/_rels/slideMaster2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1.xml"/><Relationship Id="rId1" Type="http://schemas.openxmlformats.org/officeDocument/2006/relationships/slideLayout" Target="../slideLayouts/slideLayout242.xml"/></Relationships>
</file>

<file path=ppt/slideMasters/_rels/slideMaster2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2.xml"/><Relationship Id="rId1" Type="http://schemas.openxmlformats.org/officeDocument/2006/relationships/slideLayout" Target="../slideLayouts/slideLayout243.xml"/></Relationships>
</file>

<file path=ppt/slideMasters/_rels/slideMaster2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3.xml"/><Relationship Id="rId1" Type="http://schemas.openxmlformats.org/officeDocument/2006/relationships/slideLayout" Target="../slideLayouts/slideLayout244.xml"/></Relationships>
</file>

<file path=ppt/slideMasters/_rels/slideMaster2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4.xml"/><Relationship Id="rId1" Type="http://schemas.openxmlformats.org/officeDocument/2006/relationships/slideLayout" Target="../slideLayouts/slideLayout245.xml"/></Relationships>
</file>

<file path=ppt/slideMasters/_rels/slideMaster2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5.xml"/><Relationship Id="rId1" Type="http://schemas.openxmlformats.org/officeDocument/2006/relationships/slideLayout" Target="../slideLayouts/slideLayout246.xml"/></Relationships>
</file>

<file path=ppt/slideMasters/_rels/slideMaster2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6.xml"/><Relationship Id="rId1" Type="http://schemas.openxmlformats.org/officeDocument/2006/relationships/slideLayout" Target="../slideLayouts/slideLayout247.xml"/></Relationships>
</file>

<file path=ppt/slideMasters/_rels/slideMaster2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7.xml"/><Relationship Id="rId1" Type="http://schemas.openxmlformats.org/officeDocument/2006/relationships/slideLayout" Target="../slideLayouts/slideLayout248.xml"/></Relationships>
</file>

<file path=ppt/slideMasters/_rels/slideMaster2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8.xml"/><Relationship Id="rId1" Type="http://schemas.openxmlformats.org/officeDocument/2006/relationships/slideLayout" Target="../slideLayouts/slideLayout249.xml"/></Relationships>
</file>

<file path=ppt/slideMasters/_rels/slideMaster2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9.xml"/><Relationship Id="rId1" Type="http://schemas.openxmlformats.org/officeDocument/2006/relationships/slideLayout" Target="../slideLayouts/slideLayout250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0.xml"/><Relationship Id="rId1" Type="http://schemas.openxmlformats.org/officeDocument/2006/relationships/slideLayout" Target="../slideLayouts/slideLayout251.xml"/></Relationships>
</file>

<file path=ppt/slideMasters/_rels/slideMaster2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1.xml"/><Relationship Id="rId1" Type="http://schemas.openxmlformats.org/officeDocument/2006/relationships/slideLayout" Target="../slideLayouts/slideLayout252.xml"/></Relationships>
</file>

<file path=ppt/slideMasters/_rels/slideMaster2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2.xml"/><Relationship Id="rId1" Type="http://schemas.openxmlformats.org/officeDocument/2006/relationships/slideLayout" Target="../slideLayouts/slideLayout253.xml"/></Relationships>
</file>

<file path=ppt/slideMasters/_rels/slideMaster2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3.xml"/><Relationship Id="rId1" Type="http://schemas.openxmlformats.org/officeDocument/2006/relationships/slideLayout" Target="../slideLayouts/slideLayout254.xml"/></Relationships>
</file>

<file path=ppt/slideMasters/_rels/slideMaster2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4.xml"/><Relationship Id="rId1" Type="http://schemas.openxmlformats.org/officeDocument/2006/relationships/slideLayout" Target="../slideLayouts/slideLayout255.xml"/></Relationships>
</file>

<file path=ppt/slideMasters/_rels/slideMaster2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5.xml"/><Relationship Id="rId1" Type="http://schemas.openxmlformats.org/officeDocument/2006/relationships/slideLayout" Target="../slideLayouts/slideLayout256.xml"/></Relationships>
</file>

<file path=ppt/slideMasters/_rels/slideMaster2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6.xml"/><Relationship Id="rId1" Type="http://schemas.openxmlformats.org/officeDocument/2006/relationships/slideLayout" Target="../slideLayouts/slideLayout257.xml"/></Relationships>
</file>

<file path=ppt/slideMasters/_rels/slideMaster2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7.xml"/><Relationship Id="rId1" Type="http://schemas.openxmlformats.org/officeDocument/2006/relationships/slideLayout" Target="../slideLayouts/slideLayout258.xml"/></Relationships>
</file>

<file path=ppt/slideMasters/_rels/slideMaster2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8.xml"/><Relationship Id="rId1" Type="http://schemas.openxmlformats.org/officeDocument/2006/relationships/slideLayout" Target="../slideLayouts/slideLayout259.xml"/></Relationships>
</file>

<file path=ppt/slideMasters/_rels/slideMaster2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9.xml"/><Relationship Id="rId1" Type="http://schemas.openxmlformats.org/officeDocument/2006/relationships/slideLayout" Target="../slideLayouts/slideLayout260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0.xml"/><Relationship Id="rId1" Type="http://schemas.openxmlformats.org/officeDocument/2006/relationships/slideLayout" Target="../slideLayouts/slideLayout261.xml"/></Relationships>
</file>

<file path=ppt/slideMasters/_rels/slideMaster2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1.xml"/><Relationship Id="rId1" Type="http://schemas.openxmlformats.org/officeDocument/2006/relationships/slideLayout" Target="../slideLayouts/slideLayout262.xml"/></Relationships>
</file>

<file path=ppt/slideMasters/_rels/slideMaster2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2.xml"/><Relationship Id="rId1" Type="http://schemas.openxmlformats.org/officeDocument/2006/relationships/slideLayout" Target="../slideLayouts/slideLayout263.xml"/></Relationships>
</file>

<file path=ppt/slideMasters/_rels/slideMaster2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3.xml"/><Relationship Id="rId1" Type="http://schemas.openxmlformats.org/officeDocument/2006/relationships/slideLayout" Target="../slideLayouts/slideLayout264.xml"/></Relationships>
</file>

<file path=ppt/slideMasters/_rels/slideMaster2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4.xml"/><Relationship Id="rId1" Type="http://schemas.openxmlformats.org/officeDocument/2006/relationships/slideLayout" Target="../slideLayouts/slideLayout265.xml"/></Relationships>
</file>

<file path=ppt/slideMasters/_rels/slideMaster2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5.xml"/><Relationship Id="rId1" Type="http://schemas.openxmlformats.org/officeDocument/2006/relationships/slideLayout" Target="../slideLayouts/slideLayout266.xml"/></Relationships>
</file>

<file path=ppt/slideMasters/_rels/slideMaster2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6.xml"/><Relationship Id="rId1" Type="http://schemas.openxmlformats.org/officeDocument/2006/relationships/slideLayout" Target="../slideLayouts/slideLayout267.xml"/></Relationships>
</file>

<file path=ppt/slideMasters/_rels/slideMaster2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7.xml"/><Relationship Id="rId1" Type="http://schemas.openxmlformats.org/officeDocument/2006/relationships/slideLayout" Target="../slideLayouts/slideLayout268.xml"/></Relationships>
</file>

<file path=ppt/slideMasters/_rels/slideMaster2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8.xml"/><Relationship Id="rId1" Type="http://schemas.openxmlformats.org/officeDocument/2006/relationships/slideLayout" Target="../slideLayouts/slideLayout269.xml"/></Relationships>
</file>

<file path=ppt/slideMasters/_rels/slideMaster2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9.xml"/><Relationship Id="rId1" Type="http://schemas.openxmlformats.org/officeDocument/2006/relationships/slideLayout" Target="../slideLayouts/slideLayout270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0.xml"/><Relationship Id="rId1" Type="http://schemas.openxmlformats.org/officeDocument/2006/relationships/slideLayout" Target="../slideLayouts/slideLayout271.xml"/></Relationships>
</file>

<file path=ppt/slideMasters/_rels/slideMaster2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1.xml"/><Relationship Id="rId1" Type="http://schemas.openxmlformats.org/officeDocument/2006/relationships/slideLayout" Target="../slideLayouts/slideLayout272.xml"/></Relationships>
</file>

<file path=ppt/slideMasters/_rels/slideMaster2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2.xml"/><Relationship Id="rId1" Type="http://schemas.openxmlformats.org/officeDocument/2006/relationships/slideLayout" Target="../slideLayouts/slideLayout273.xml"/></Relationships>
</file>

<file path=ppt/slideMasters/_rels/slideMaster2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3.xml"/><Relationship Id="rId1" Type="http://schemas.openxmlformats.org/officeDocument/2006/relationships/slideLayout" Target="../slideLayouts/slideLayout274.xml"/></Relationships>
</file>

<file path=ppt/slideMasters/_rels/slideMaster2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4.xml"/><Relationship Id="rId1" Type="http://schemas.openxmlformats.org/officeDocument/2006/relationships/slideLayout" Target="../slideLayouts/slideLayout275.xml"/></Relationships>
</file>

<file path=ppt/slideMasters/_rels/slideMaster2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5.xml"/><Relationship Id="rId1" Type="http://schemas.openxmlformats.org/officeDocument/2006/relationships/slideLayout" Target="../slideLayouts/slideLayout276.xml"/></Relationships>
</file>

<file path=ppt/slideMasters/_rels/slideMaster2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6.xml"/><Relationship Id="rId1" Type="http://schemas.openxmlformats.org/officeDocument/2006/relationships/slideLayout" Target="../slideLayouts/slideLayout277.xml"/></Relationships>
</file>

<file path=ppt/slideMasters/_rels/slideMaster2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7.xml"/><Relationship Id="rId1" Type="http://schemas.openxmlformats.org/officeDocument/2006/relationships/slideLayout" Target="../slideLayouts/slideLayout278.xml"/></Relationships>
</file>

<file path=ppt/slideMasters/_rels/slideMaster2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8.xml"/><Relationship Id="rId1" Type="http://schemas.openxmlformats.org/officeDocument/2006/relationships/slideLayout" Target="../slideLayouts/slideLayout279.xml"/></Relationships>
</file>

<file path=ppt/slideMasters/_rels/slideMaster2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9.xml"/><Relationship Id="rId1" Type="http://schemas.openxmlformats.org/officeDocument/2006/relationships/slideLayout" Target="../slideLayouts/slideLayout28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0.xml"/><Relationship Id="rId1" Type="http://schemas.openxmlformats.org/officeDocument/2006/relationships/slideLayout" Target="../slideLayouts/slideLayout281.xml"/></Relationships>
</file>

<file path=ppt/slideMasters/_rels/slideMaster2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1.xml"/><Relationship Id="rId1" Type="http://schemas.openxmlformats.org/officeDocument/2006/relationships/slideLayout" Target="../slideLayouts/slideLayout282.xml"/></Relationships>
</file>

<file path=ppt/slideMasters/_rels/slideMaster2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2.xml"/><Relationship Id="rId1" Type="http://schemas.openxmlformats.org/officeDocument/2006/relationships/slideLayout" Target="../slideLayouts/slideLayout283.xml"/></Relationships>
</file>

<file path=ppt/slideMasters/_rels/slideMaster2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3.xml"/><Relationship Id="rId1" Type="http://schemas.openxmlformats.org/officeDocument/2006/relationships/slideLayout" Target="../slideLayouts/slideLayout284.xml"/></Relationships>
</file>

<file path=ppt/slideMasters/_rels/slideMaster2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4.xml"/><Relationship Id="rId1" Type="http://schemas.openxmlformats.org/officeDocument/2006/relationships/slideLayout" Target="../slideLayouts/slideLayout285.xml"/></Relationships>
</file>

<file path=ppt/slideMasters/_rels/slideMaster2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5.xml"/><Relationship Id="rId1" Type="http://schemas.openxmlformats.org/officeDocument/2006/relationships/slideLayout" Target="../slideLayouts/slideLayout286.xml"/></Relationships>
</file>

<file path=ppt/slideMasters/_rels/slideMaster2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6.xml"/><Relationship Id="rId1" Type="http://schemas.openxmlformats.org/officeDocument/2006/relationships/slideLayout" Target="../slideLayouts/slideLayout287.xml"/></Relationships>
</file>

<file path=ppt/slideMasters/_rels/slideMaster2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7.xml"/><Relationship Id="rId1" Type="http://schemas.openxmlformats.org/officeDocument/2006/relationships/slideLayout" Target="../slideLayouts/slideLayout288.xml"/></Relationships>
</file>

<file path=ppt/slideMasters/_rels/slideMaster2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8.xml"/><Relationship Id="rId1" Type="http://schemas.openxmlformats.org/officeDocument/2006/relationships/slideLayout" Target="../slideLayouts/slideLayout289.xml"/></Relationships>
</file>

<file path=ppt/slideMasters/_rels/slideMaster2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9.xml"/><Relationship Id="rId1" Type="http://schemas.openxmlformats.org/officeDocument/2006/relationships/slideLayout" Target="../slideLayouts/slideLayout290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2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0.xml"/><Relationship Id="rId1" Type="http://schemas.openxmlformats.org/officeDocument/2006/relationships/slideLayout" Target="../slideLayouts/slideLayout291.xml"/></Relationships>
</file>

<file path=ppt/slideMasters/_rels/slideMaster2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1.xml"/><Relationship Id="rId1" Type="http://schemas.openxmlformats.org/officeDocument/2006/relationships/slideLayout" Target="../slideLayouts/slideLayout292.xml"/></Relationships>
</file>

<file path=ppt/slideMasters/_rels/slideMaster2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2.xml"/><Relationship Id="rId1" Type="http://schemas.openxmlformats.org/officeDocument/2006/relationships/slideLayout" Target="../slideLayouts/slideLayout293.xml"/></Relationships>
</file>

<file path=ppt/slideMasters/_rels/slideMaster2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3.xml"/><Relationship Id="rId1" Type="http://schemas.openxmlformats.org/officeDocument/2006/relationships/slideLayout" Target="../slideLayouts/slideLayout294.xml"/></Relationships>
</file>

<file path=ppt/slideMasters/_rels/slideMaster2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4.xml"/><Relationship Id="rId1" Type="http://schemas.openxmlformats.org/officeDocument/2006/relationships/slideLayout" Target="../slideLayouts/slideLayout295.xml"/></Relationships>
</file>

<file path=ppt/slideMasters/_rels/slideMaster2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5.xml"/><Relationship Id="rId1" Type="http://schemas.openxmlformats.org/officeDocument/2006/relationships/slideLayout" Target="../slideLayouts/slideLayout296.xml"/></Relationships>
</file>

<file path=ppt/slideMasters/_rels/slideMaster2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6.xml"/><Relationship Id="rId1" Type="http://schemas.openxmlformats.org/officeDocument/2006/relationships/slideLayout" Target="../slideLayouts/slideLayout297.xml"/></Relationships>
</file>

<file path=ppt/slideMasters/_rels/slideMaster2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7.xml"/><Relationship Id="rId1" Type="http://schemas.openxmlformats.org/officeDocument/2006/relationships/slideLayout" Target="../slideLayouts/slideLayout298.xml"/></Relationships>
</file>

<file path=ppt/slideMasters/_rels/slideMaster2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8.xml"/><Relationship Id="rId1" Type="http://schemas.openxmlformats.org/officeDocument/2006/relationships/slideLayout" Target="../slideLayouts/slideLayout299.xml"/></Relationships>
</file>

<file path=ppt/slideMasters/_rels/slideMaster2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9.xml"/><Relationship Id="rId1" Type="http://schemas.openxmlformats.org/officeDocument/2006/relationships/slideLayout" Target="../slideLayouts/slideLayout30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0.xml"/><Relationship Id="rId1" Type="http://schemas.openxmlformats.org/officeDocument/2006/relationships/slideLayout" Target="../slideLayouts/slideLayout301.xml"/></Relationships>
</file>

<file path=ppt/slideMasters/_rels/slideMaster3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1.xml"/><Relationship Id="rId1" Type="http://schemas.openxmlformats.org/officeDocument/2006/relationships/slideLayout" Target="../slideLayouts/slideLayout302.xml"/></Relationships>
</file>

<file path=ppt/slideMasters/_rels/slideMaster3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2.xml"/><Relationship Id="rId1" Type="http://schemas.openxmlformats.org/officeDocument/2006/relationships/slideLayout" Target="../slideLayouts/slideLayout303.xml"/></Relationships>
</file>

<file path=ppt/slideMasters/_rels/slideMaster3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3.xml"/><Relationship Id="rId1" Type="http://schemas.openxmlformats.org/officeDocument/2006/relationships/slideLayout" Target="../slideLayouts/slideLayout304.xml"/></Relationships>
</file>

<file path=ppt/slideMasters/_rels/slideMaster3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4.xml"/><Relationship Id="rId1" Type="http://schemas.openxmlformats.org/officeDocument/2006/relationships/slideLayout" Target="../slideLayouts/slideLayout305.xml"/></Relationships>
</file>

<file path=ppt/slideMasters/_rels/slideMaster3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5.xml"/><Relationship Id="rId1" Type="http://schemas.openxmlformats.org/officeDocument/2006/relationships/slideLayout" Target="../slideLayouts/slideLayout306.xml"/></Relationships>
</file>

<file path=ppt/slideMasters/_rels/slideMaster3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6.xml"/><Relationship Id="rId1" Type="http://schemas.openxmlformats.org/officeDocument/2006/relationships/slideLayout" Target="../slideLayouts/slideLayout307.xml"/></Relationships>
</file>

<file path=ppt/slideMasters/_rels/slideMaster3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7.xml"/><Relationship Id="rId1" Type="http://schemas.openxmlformats.org/officeDocument/2006/relationships/slideLayout" Target="../slideLayouts/slideLayout308.xml"/></Relationships>
</file>

<file path=ppt/slideMasters/_rels/slideMaster3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8.xml"/><Relationship Id="rId1" Type="http://schemas.openxmlformats.org/officeDocument/2006/relationships/slideLayout" Target="../slideLayouts/slideLayout309.xml"/></Relationships>
</file>

<file path=ppt/slideMasters/_rels/slideMaster3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9.xml"/><Relationship Id="rId1" Type="http://schemas.openxmlformats.org/officeDocument/2006/relationships/slideLayout" Target="../slideLayouts/slideLayout31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0.xml"/><Relationship Id="rId1" Type="http://schemas.openxmlformats.org/officeDocument/2006/relationships/slideLayout" Target="../slideLayouts/slideLayout311.xml"/></Relationships>
</file>

<file path=ppt/slideMasters/_rels/slideMaster3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1.xml"/><Relationship Id="rId1" Type="http://schemas.openxmlformats.org/officeDocument/2006/relationships/slideLayout" Target="../slideLayouts/slideLayout312.xml"/></Relationships>
</file>

<file path=ppt/slideMasters/_rels/slideMaster3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2.xml"/><Relationship Id="rId1" Type="http://schemas.openxmlformats.org/officeDocument/2006/relationships/slideLayout" Target="../slideLayouts/slideLayout313.xml"/></Relationships>
</file>

<file path=ppt/slideMasters/_rels/slideMaster3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3.xml"/><Relationship Id="rId1" Type="http://schemas.openxmlformats.org/officeDocument/2006/relationships/slideLayout" Target="../slideLayouts/slideLayout314.xml"/></Relationships>
</file>

<file path=ppt/slideMasters/_rels/slideMaster3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4.xml"/><Relationship Id="rId1" Type="http://schemas.openxmlformats.org/officeDocument/2006/relationships/slideLayout" Target="../slideLayouts/slideLayout315.xml"/></Relationships>
</file>

<file path=ppt/slideMasters/_rels/slideMaster3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5.xml"/><Relationship Id="rId1" Type="http://schemas.openxmlformats.org/officeDocument/2006/relationships/slideLayout" Target="../slideLayouts/slideLayout316.xml"/></Relationships>
</file>

<file path=ppt/slideMasters/_rels/slideMaster3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6.xml"/><Relationship Id="rId1" Type="http://schemas.openxmlformats.org/officeDocument/2006/relationships/slideLayout" Target="../slideLayouts/slideLayout317.xml"/></Relationships>
</file>

<file path=ppt/slideMasters/_rels/slideMaster3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7.xml"/><Relationship Id="rId1" Type="http://schemas.openxmlformats.org/officeDocument/2006/relationships/slideLayout" Target="../slideLayouts/slideLayout318.xml"/></Relationships>
</file>

<file path=ppt/slideMasters/_rels/slideMaster3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8.xml"/><Relationship Id="rId1" Type="http://schemas.openxmlformats.org/officeDocument/2006/relationships/slideLayout" Target="../slideLayouts/slideLayout319.xml"/></Relationships>
</file>

<file path=ppt/slideMasters/_rels/slideMaster3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9.xml"/><Relationship Id="rId1" Type="http://schemas.openxmlformats.org/officeDocument/2006/relationships/slideLayout" Target="../slideLayouts/slideLayout320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0.xml"/><Relationship Id="rId1" Type="http://schemas.openxmlformats.org/officeDocument/2006/relationships/slideLayout" Target="../slideLayouts/slideLayout321.xml"/></Relationships>
</file>

<file path=ppt/slideMasters/_rels/slideMaster3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1.xml"/><Relationship Id="rId1" Type="http://schemas.openxmlformats.org/officeDocument/2006/relationships/slideLayout" Target="../slideLayouts/slideLayout322.xml"/></Relationships>
</file>

<file path=ppt/slideMasters/_rels/slideMaster3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2.xml"/><Relationship Id="rId1" Type="http://schemas.openxmlformats.org/officeDocument/2006/relationships/slideLayout" Target="../slideLayouts/slideLayout323.xml"/></Relationships>
</file>

<file path=ppt/slideMasters/_rels/slideMaster3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3.xml"/><Relationship Id="rId1" Type="http://schemas.openxmlformats.org/officeDocument/2006/relationships/slideLayout" Target="../slideLayouts/slideLayout324.xml"/></Relationships>
</file>

<file path=ppt/slideMasters/_rels/slideMaster3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4.xml"/><Relationship Id="rId1" Type="http://schemas.openxmlformats.org/officeDocument/2006/relationships/slideLayout" Target="../slideLayouts/slideLayout325.xml"/></Relationships>
</file>

<file path=ppt/slideMasters/_rels/slideMaster3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5.xml"/><Relationship Id="rId1" Type="http://schemas.openxmlformats.org/officeDocument/2006/relationships/slideLayout" Target="../slideLayouts/slideLayout326.xml"/></Relationships>
</file>

<file path=ppt/slideMasters/_rels/slideMaster3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6.xml"/><Relationship Id="rId1" Type="http://schemas.openxmlformats.org/officeDocument/2006/relationships/slideLayout" Target="../slideLayouts/slideLayout327.xml"/></Relationships>
</file>

<file path=ppt/slideMasters/_rels/slideMaster3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7.xml"/><Relationship Id="rId1" Type="http://schemas.openxmlformats.org/officeDocument/2006/relationships/slideLayout" Target="../slideLayouts/slideLayout328.xml"/></Relationships>
</file>

<file path=ppt/slideMasters/_rels/slideMaster3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8.xml"/><Relationship Id="rId1" Type="http://schemas.openxmlformats.org/officeDocument/2006/relationships/slideLayout" Target="../slideLayouts/slideLayout329.xml"/></Relationships>
</file>

<file path=ppt/slideMasters/_rels/slideMaster3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9.xml"/><Relationship Id="rId1" Type="http://schemas.openxmlformats.org/officeDocument/2006/relationships/slideLayout" Target="../slideLayouts/slideLayout330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0.xml"/><Relationship Id="rId1" Type="http://schemas.openxmlformats.org/officeDocument/2006/relationships/slideLayout" Target="../slideLayouts/slideLayout331.xml"/></Relationships>
</file>

<file path=ppt/slideMasters/_rels/slideMaster3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1.xml"/><Relationship Id="rId1" Type="http://schemas.openxmlformats.org/officeDocument/2006/relationships/slideLayout" Target="../slideLayouts/slideLayout332.xml"/></Relationships>
</file>

<file path=ppt/slideMasters/_rels/slideMaster3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2.xml"/><Relationship Id="rId1" Type="http://schemas.openxmlformats.org/officeDocument/2006/relationships/slideLayout" Target="../slideLayouts/slideLayout333.xml"/></Relationships>
</file>

<file path=ppt/slideMasters/_rels/slideMaster3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3.xml"/><Relationship Id="rId1" Type="http://schemas.openxmlformats.org/officeDocument/2006/relationships/slideLayout" Target="../slideLayouts/slideLayout334.xml"/></Relationships>
</file>

<file path=ppt/slideMasters/_rels/slideMaster3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4.xml"/><Relationship Id="rId1" Type="http://schemas.openxmlformats.org/officeDocument/2006/relationships/slideLayout" Target="../slideLayouts/slideLayout335.xml"/></Relationships>
</file>

<file path=ppt/slideMasters/_rels/slideMaster3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5.xml"/><Relationship Id="rId1" Type="http://schemas.openxmlformats.org/officeDocument/2006/relationships/slideLayout" Target="../slideLayouts/slideLayout336.xml"/></Relationships>
</file>

<file path=ppt/slideMasters/_rels/slideMaster3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6.xml"/><Relationship Id="rId1" Type="http://schemas.openxmlformats.org/officeDocument/2006/relationships/slideLayout" Target="../slideLayouts/slideLayout337.xml"/></Relationships>
</file>

<file path=ppt/slideMasters/_rels/slideMaster3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7.xml"/><Relationship Id="rId1" Type="http://schemas.openxmlformats.org/officeDocument/2006/relationships/slideLayout" Target="../slideLayouts/slideLayout338.xml"/></Relationships>
</file>

<file path=ppt/slideMasters/_rels/slideMaster3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8.xml"/><Relationship Id="rId1" Type="http://schemas.openxmlformats.org/officeDocument/2006/relationships/slideLayout" Target="../slideLayouts/slideLayout339.xml"/></Relationships>
</file>

<file path=ppt/slideMasters/_rels/slideMaster3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9.xml"/><Relationship Id="rId1" Type="http://schemas.openxmlformats.org/officeDocument/2006/relationships/slideLayout" Target="../slideLayouts/slideLayout340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0.xml"/><Relationship Id="rId1" Type="http://schemas.openxmlformats.org/officeDocument/2006/relationships/slideLayout" Target="../slideLayouts/slideLayout341.xml"/></Relationships>
</file>

<file path=ppt/slideMasters/_rels/slideMaster3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1.xml"/><Relationship Id="rId1" Type="http://schemas.openxmlformats.org/officeDocument/2006/relationships/slideLayout" Target="../slideLayouts/slideLayout342.xml"/></Relationships>
</file>

<file path=ppt/slideMasters/_rels/slideMaster3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2.xml"/><Relationship Id="rId1" Type="http://schemas.openxmlformats.org/officeDocument/2006/relationships/slideLayout" Target="../slideLayouts/slideLayout343.xml"/></Relationships>
</file>

<file path=ppt/slideMasters/_rels/slideMaster3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3.xml"/><Relationship Id="rId1" Type="http://schemas.openxmlformats.org/officeDocument/2006/relationships/slideLayout" Target="../slideLayouts/slideLayout344.xml"/></Relationships>
</file>

<file path=ppt/slideMasters/_rels/slideMaster3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4.xml"/><Relationship Id="rId1" Type="http://schemas.openxmlformats.org/officeDocument/2006/relationships/slideLayout" Target="../slideLayouts/slideLayout345.xml"/></Relationships>
</file>

<file path=ppt/slideMasters/_rels/slideMaster3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5.xml"/><Relationship Id="rId1" Type="http://schemas.openxmlformats.org/officeDocument/2006/relationships/slideLayout" Target="../slideLayouts/slideLayout346.xml"/></Relationships>
</file>

<file path=ppt/slideMasters/_rels/slideMaster3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6.xml"/><Relationship Id="rId1" Type="http://schemas.openxmlformats.org/officeDocument/2006/relationships/slideLayout" Target="../slideLayouts/slideLayout347.xml"/></Relationships>
</file>

<file path=ppt/slideMasters/_rels/slideMaster3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7.xml"/><Relationship Id="rId1" Type="http://schemas.openxmlformats.org/officeDocument/2006/relationships/slideLayout" Target="../slideLayouts/slideLayout348.xml"/></Relationships>
</file>

<file path=ppt/slideMasters/_rels/slideMaster3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8.xml"/><Relationship Id="rId1" Type="http://schemas.openxmlformats.org/officeDocument/2006/relationships/slideLayout" Target="../slideLayouts/slideLayout349.xml"/></Relationships>
</file>

<file path=ppt/slideMasters/_rels/slideMaster3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9.xml"/><Relationship Id="rId1" Type="http://schemas.openxmlformats.org/officeDocument/2006/relationships/slideLayout" Target="../slideLayouts/slideLayout350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0.xml"/><Relationship Id="rId1" Type="http://schemas.openxmlformats.org/officeDocument/2006/relationships/slideLayout" Target="../slideLayouts/slideLayout351.xml"/></Relationships>
</file>

<file path=ppt/slideMasters/_rels/slideMaster3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1.xml"/><Relationship Id="rId1" Type="http://schemas.openxmlformats.org/officeDocument/2006/relationships/slideLayout" Target="../slideLayouts/slideLayout352.xml"/></Relationships>
</file>

<file path=ppt/slideMasters/_rels/slideMaster3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2.xml"/><Relationship Id="rId1" Type="http://schemas.openxmlformats.org/officeDocument/2006/relationships/slideLayout" Target="../slideLayouts/slideLayout353.xml"/></Relationships>
</file>

<file path=ppt/slideMasters/_rels/slideMaster3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3.xml"/><Relationship Id="rId1" Type="http://schemas.openxmlformats.org/officeDocument/2006/relationships/slideLayout" Target="../slideLayouts/slideLayout354.xml"/></Relationships>
</file>

<file path=ppt/slideMasters/_rels/slideMaster3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4.xml"/><Relationship Id="rId1" Type="http://schemas.openxmlformats.org/officeDocument/2006/relationships/slideLayout" Target="../slideLayouts/slideLayout355.xml"/></Relationships>
</file>

<file path=ppt/slideMasters/_rels/slideMaster3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5.xml"/><Relationship Id="rId1" Type="http://schemas.openxmlformats.org/officeDocument/2006/relationships/slideLayout" Target="../slideLayouts/slideLayout356.xml"/></Relationships>
</file>

<file path=ppt/slideMasters/_rels/slideMaster3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6.xml"/><Relationship Id="rId1" Type="http://schemas.openxmlformats.org/officeDocument/2006/relationships/slideLayout" Target="../slideLayouts/slideLayout357.xml"/></Relationships>
</file>

<file path=ppt/slideMasters/_rels/slideMaster3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7.xml"/><Relationship Id="rId1" Type="http://schemas.openxmlformats.org/officeDocument/2006/relationships/slideLayout" Target="../slideLayouts/slideLayout358.xml"/></Relationships>
</file>

<file path=ppt/slideMasters/_rels/slideMaster3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8.xml"/><Relationship Id="rId1" Type="http://schemas.openxmlformats.org/officeDocument/2006/relationships/slideLayout" Target="../slideLayouts/slideLayout359.xml"/></Relationships>
</file>

<file path=ppt/slideMasters/_rels/slideMaster3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9.xml"/><Relationship Id="rId1" Type="http://schemas.openxmlformats.org/officeDocument/2006/relationships/slideLayout" Target="../slideLayouts/slideLayout360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0.xml"/><Relationship Id="rId1" Type="http://schemas.openxmlformats.org/officeDocument/2006/relationships/slideLayout" Target="../slideLayouts/slideLayout361.xml"/></Relationships>
</file>

<file path=ppt/slideMasters/_rels/slideMaster3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1.xml"/><Relationship Id="rId1" Type="http://schemas.openxmlformats.org/officeDocument/2006/relationships/slideLayout" Target="../slideLayouts/slideLayout362.xml"/></Relationships>
</file>

<file path=ppt/slideMasters/_rels/slideMaster3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2.xml"/><Relationship Id="rId1" Type="http://schemas.openxmlformats.org/officeDocument/2006/relationships/slideLayout" Target="../slideLayouts/slideLayout363.xml"/></Relationships>
</file>

<file path=ppt/slideMasters/_rels/slideMaster3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3.xml"/><Relationship Id="rId1" Type="http://schemas.openxmlformats.org/officeDocument/2006/relationships/slideLayout" Target="../slideLayouts/slideLayout364.xml"/></Relationships>
</file>

<file path=ppt/slideMasters/_rels/slideMaster3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4.xml"/><Relationship Id="rId1" Type="http://schemas.openxmlformats.org/officeDocument/2006/relationships/slideLayout" Target="../slideLayouts/slideLayout365.xml"/></Relationships>
</file>

<file path=ppt/slideMasters/_rels/slideMaster3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5.xml"/><Relationship Id="rId1" Type="http://schemas.openxmlformats.org/officeDocument/2006/relationships/slideLayout" Target="../slideLayouts/slideLayout366.xml"/></Relationships>
</file>

<file path=ppt/slideMasters/_rels/slideMaster3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6.xml"/><Relationship Id="rId1" Type="http://schemas.openxmlformats.org/officeDocument/2006/relationships/slideLayout" Target="../slideLayouts/slideLayout367.xml"/></Relationships>
</file>

<file path=ppt/slideMasters/_rels/slideMaster3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7.xml"/><Relationship Id="rId1" Type="http://schemas.openxmlformats.org/officeDocument/2006/relationships/slideLayout" Target="../slideLayouts/slideLayout368.xml"/></Relationships>
</file>

<file path=ppt/slideMasters/_rels/slideMaster3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8.xml"/><Relationship Id="rId1" Type="http://schemas.openxmlformats.org/officeDocument/2006/relationships/slideLayout" Target="../slideLayouts/slideLayout369.xml"/></Relationships>
</file>

<file path=ppt/slideMasters/_rels/slideMaster3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9.xml"/><Relationship Id="rId1" Type="http://schemas.openxmlformats.org/officeDocument/2006/relationships/slideLayout" Target="../slideLayouts/slideLayout370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0.xml"/><Relationship Id="rId1" Type="http://schemas.openxmlformats.org/officeDocument/2006/relationships/slideLayout" Target="../slideLayouts/slideLayout371.xml"/></Relationships>
</file>

<file path=ppt/slideMasters/_rels/slideMaster3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1.xml"/><Relationship Id="rId1" Type="http://schemas.openxmlformats.org/officeDocument/2006/relationships/slideLayout" Target="../slideLayouts/slideLayout372.xml"/></Relationships>
</file>

<file path=ppt/slideMasters/_rels/slideMaster3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2.xml"/><Relationship Id="rId1" Type="http://schemas.openxmlformats.org/officeDocument/2006/relationships/slideLayout" Target="../slideLayouts/slideLayout373.xml"/></Relationships>
</file>

<file path=ppt/slideMasters/_rels/slideMaster3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3.xml"/><Relationship Id="rId1" Type="http://schemas.openxmlformats.org/officeDocument/2006/relationships/slideLayout" Target="../slideLayouts/slideLayout374.xml"/></Relationships>
</file>

<file path=ppt/slideMasters/_rels/slideMaster3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4.xml"/><Relationship Id="rId1" Type="http://schemas.openxmlformats.org/officeDocument/2006/relationships/slideLayout" Target="../slideLayouts/slideLayout375.xml"/></Relationships>
</file>

<file path=ppt/slideMasters/_rels/slideMaster3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5.xml"/><Relationship Id="rId1" Type="http://schemas.openxmlformats.org/officeDocument/2006/relationships/slideLayout" Target="../slideLayouts/slideLayout376.xml"/></Relationships>
</file>

<file path=ppt/slideMasters/_rels/slideMaster3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6.xml"/><Relationship Id="rId1" Type="http://schemas.openxmlformats.org/officeDocument/2006/relationships/slideLayout" Target="../slideLayouts/slideLayout377.xml"/></Relationships>
</file>

<file path=ppt/slideMasters/_rels/slideMaster3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7.xml"/><Relationship Id="rId1" Type="http://schemas.openxmlformats.org/officeDocument/2006/relationships/slideLayout" Target="../slideLayouts/slideLayout378.xml"/></Relationships>
</file>

<file path=ppt/slideMasters/_rels/slideMaster3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8.xml"/><Relationship Id="rId1" Type="http://schemas.openxmlformats.org/officeDocument/2006/relationships/slideLayout" Target="../slideLayouts/slideLayout379.xml"/></Relationships>
</file>

<file path=ppt/slideMasters/_rels/slideMaster3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9.xml"/><Relationship Id="rId1" Type="http://schemas.openxmlformats.org/officeDocument/2006/relationships/slideLayout" Target="../slideLayouts/slideLayout38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0.xml"/><Relationship Id="rId1" Type="http://schemas.openxmlformats.org/officeDocument/2006/relationships/slideLayout" Target="../slideLayouts/slideLayout381.xml"/></Relationships>
</file>

<file path=ppt/slideMasters/_rels/slideMaster3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1.xml"/><Relationship Id="rId1" Type="http://schemas.openxmlformats.org/officeDocument/2006/relationships/slideLayout" Target="../slideLayouts/slideLayout382.xml"/></Relationships>
</file>

<file path=ppt/slideMasters/_rels/slideMaster3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2.xml"/><Relationship Id="rId1" Type="http://schemas.openxmlformats.org/officeDocument/2006/relationships/slideLayout" Target="../slideLayouts/slideLayout383.xml"/></Relationships>
</file>

<file path=ppt/slideMasters/_rels/slideMaster3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3.xml"/><Relationship Id="rId1" Type="http://schemas.openxmlformats.org/officeDocument/2006/relationships/slideLayout" Target="../slideLayouts/slideLayout384.xml"/></Relationships>
</file>

<file path=ppt/slideMasters/_rels/slideMaster3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4.xml"/><Relationship Id="rId1" Type="http://schemas.openxmlformats.org/officeDocument/2006/relationships/slideLayout" Target="../slideLayouts/slideLayout385.xml"/></Relationships>
</file>

<file path=ppt/slideMasters/_rels/slideMaster3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5.xml"/><Relationship Id="rId1" Type="http://schemas.openxmlformats.org/officeDocument/2006/relationships/slideLayout" Target="../slideLayouts/slideLayout386.xml"/></Relationships>
</file>

<file path=ppt/slideMasters/_rels/slideMaster3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6.xml"/><Relationship Id="rId1" Type="http://schemas.openxmlformats.org/officeDocument/2006/relationships/slideLayout" Target="../slideLayouts/slideLayout387.xml"/></Relationships>
</file>

<file path=ppt/slideMasters/_rels/slideMaster3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7.xml"/><Relationship Id="rId1" Type="http://schemas.openxmlformats.org/officeDocument/2006/relationships/slideLayout" Target="../slideLayouts/slideLayout388.xml"/></Relationships>
</file>

<file path=ppt/slideMasters/_rels/slideMaster3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8.xml"/><Relationship Id="rId1" Type="http://schemas.openxmlformats.org/officeDocument/2006/relationships/slideLayout" Target="../slideLayouts/slideLayout389.xml"/></Relationships>
</file>

<file path=ppt/slideMasters/_rels/slideMaster3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9.xml"/><Relationship Id="rId1" Type="http://schemas.openxmlformats.org/officeDocument/2006/relationships/slideLayout" Target="../slideLayouts/slideLayout390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3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0.xml"/><Relationship Id="rId1" Type="http://schemas.openxmlformats.org/officeDocument/2006/relationships/slideLayout" Target="../slideLayouts/slideLayout391.xml"/></Relationships>
</file>

<file path=ppt/slideMasters/_rels/slideMaster3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1.xml"/><Relationship Id="rId1" Type="http://schemas.openxmlformats.org/officeDocument/2006/relationships/slideLayout" Target="../slideLayouts/slideLayout392.xml"/></Relationships>
</file>

<file path=ppt/slideMasters/_rels/slideMaster3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2.xml"/><Relationship Id="rId1" Type="http://schemas.openxmlformats.org/officeDocument/2006/relationships/slideLayout" Target="../slideLayouts/slideLayout393.xml"/></Relationships>
</file>

<file path=ppt/slideMasters/_rels/slideMaster3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3.xml"/><Relationship Id="rId1" Type="http://schemas.openxmlformats.org/officeDocument/2006/relationships/slideLayout" Target="../slideLayouts/slideLayout394.xml"/></Relationships>
</file>

<file path=ppt/slideMasters/_rels/slideMaster3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4.xml"/><Relationship Id="rId1" Type="http://schemas.openxmlformats.org/officeDocument/2006/relationships/slideLayout" Target="../slideLayouts/slideLayout395.xml"/></Relationships>
</file>

<file path=ppt/slideMasters/_rels/slideMaster3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5.xml"/><Relationship Id="rId1" Type="http://schemas.openxmlformats.org/officeDocument/2006/relationships/slideLayout" Target="../slideLayouts/slideLayout396.xml"/></Relationships>
</file>

<file path=ppt/slideMasters/_rels/slideMaster3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6.xml"/><Relationship Id="rId1" Type="http://schemas.openxmlformats.org/officeDocument/2006/relationships/slideLayout" Target="../slideLayouts/slideLayout397.xml"/></Relationships>
</file>

<file path=ppt/slideMasters/_rels/slideMaster3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7.xml"/><Relationship Id="rId1" Type="http://schemas.openxmlformats.org/officeDocument/2006/relationships/slideLayout" Target="../slideLayouts/slideLayout398.xml"/></Relationships>
</file>

<file path=ppt/slideMasters/_rels/slideMaster3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8.xml"/><Relationship Id="rId1" Type="http://schemas.openxmlformats.org/officeDocument/2006/relationships/slideLayout" Target="../slideLayouts/slideLayout399.xml"/></Relationships>
</file>

<file path=ppt/slideMasters/_rels/slideMaster3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9.xml"/><Relationship Id="rId1" Type="http://schemas.openxmlformats.org/officeDocument/2006/relationships/slideLayout" Target="../slideLayouts/slideLayout40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0.xml"/><Relationship Id="rId1" Type="http://schemas.openxmlformats.org/officeDocument/2006/relationships/slideLayout" Target="../slideLayouts/slideLayout401.xml"/></Relationships>
</file>

<file path=ppt/slideMasters/_rels/slideMaster4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1.xml"/><Relationship Id="rId1" Type="http://schemas.openxmlformats.org/officeDocument/2006/relationships/slideLayout" Target="../slideLayouts/slideLayout402.xml"/></Relationships>
</file>

<file path=ppt/slideMasters/_rels/slideMaster4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2.xml"/><Relationship Id="rId1" Type="http://schemas.openxmlformats.org/officeDocument/2006/relationships/slideLayout" Target="../slideLayouts/slideLayout403.xml"/></Relationships>
</file>

<file path=ppt/slideMasters/_rels/slideMaster4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3.xml"/><Relationship Id="rId1" Type="http://schemas.openxmlformats.org/officeDocument/2006/relationships/slideLayout" Target="../slideLayouts/slideLayout404.xml"/></Relationships>
</file>

<file path=ppt/slideMasters/_rels/slideMaster4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4.xml"/><Relationship Id="rId1" Type="http://schemas.openxmlformats.org/officeDocument/2006/relationships/slideLayout" Target="../slideLayouts/slideLayout405.xml"/></Relationships>
</file>

<file path=ppt/slideMasters/_rels/slideMaster4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5.xml"/><Relationship Id="rId1" Type="http://schemas.openxmlformats.org/officeDocument/2006/relationships/slideLayout" Target="../slideLayouts/slideLayout406.xml"/></Relationships>
</file>

<file path=ppt/slideMasters/_rels/slideMaster4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6.xml"/><Relationship Id="rId1" Type="http://schemas.openxmlformats.org/officeDocument/2006/relationships/slideLayout" Target="../slideLayouts/slideLayout407.xml"/></Relationships>
</file>

<file path=ppt/slideMasters/_rels/slideMaster4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7.xml"/><Relationship Id="rId1" Type="http://schemas.openxmlformats.org/officeDocument/2006/relationships/slideLayout" Target="../slideLayouts/slideLayout408.xml"/></Relationships>
</file>

<file path=ppt/slideMasters/_rels/slideMaster4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8.xml"/><Relationship Id="rId1" Type="http://schemas.openxmlformats.org/officeDocument/2006/relationships/slideLayout" Target="../slideLayouts/slideLayout409.xml"/></Relationships>
</file>

<file path=ppt/slideMasters/_rels/slideMaster4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9.xml"/><Relationship Id="rId1" Type="http://schemas.openxmlformats.org/officeDocument/2006/relationships/slideLayout" Target="../slideLayouts/slideLayout41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0.xml"/><Relationship Id="rId1" Type="http://schemas.openxmlformats.org/officeDocument/2006/relationships/slideLayout" Target="../slideLayouts/slideLayout411.xml"/></Relationships>
</file>

<file path=ppt/slideMasters/_rels/slideMaster4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1.xml"/><Relationship Id="rId1" Type="http://schemas.openxmlformats.org/officeDocument/2006/relationships/slideLayout" Target="../slideLayouts/slideLayout412.xml"/></Relationships>
</file>

<file path=ppt/slideMasters/_rels/slideMaster4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2.xml"/><Relationship Id="rId1" Type="http://schemas.openxmlformats.org/officeDocument/2006/relationships/slideLayout" Target="../slideLayouts/slideLayout413.xml"/></Relationships>
</file>

<file path=ppt/slideMasters/_rels/slideMaster4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3.xml"/><Relationship Id="rId1" Type="http://schemas.openxmlformats.org/officeDocument/2006/relationships/slideLayout" Target="../slideLayouts/slideLayout414.xml"/></Relationships>
</file>

<file path=ppt/slideMasters/_rels/slideMaster4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4.xml"/><Relationship Id="rId1" Type="http://schemas.openxmlformats.org/officeDocument/2006/relationships/slideLayout" Target="../slideLayouts/slideLayout415.xml"/></Relationships>
</file>

<file path=ppt/slideMasters/_rels/slideMaster4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5.xml"/><Relationship Id="rId1" Type="http://schemas.openxmlformats.org/officeDocument/2006/relationships/slideLayout" Target="../slideLayouts/slideLayout416.xml"/></Relationships>
</file>

<file path=ppt/slideMasters/_rels/slideMaster4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6.xml"/><Relationship Id="rId1" Type="http://schemas.openxmlformats.org/officeDocument/2006/relationships/slideLayout" Target="../slideLayouts/slideLayout417.xml"/></Relationships>
</file>

<file path=ppt/slideMasters/_rels/slideMaster4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7.xml"/><Relationship Id="rId1" Type="http://schemas.openxmlformats.org/officeDocument/2006/relationships/slideLayout" Target="../slideLayouts/slideLayout418.xml"/></Relationships>
</file>

<file path=ppt/slideMasters/_rels/slideMaster4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8.xml"/><Relationship Id="rId1" Type="http://schemas.openxmlformats.org/officeDocument/2006/relationships/slideLayout" Target="../slideLayouts/slideLayout419.xml"/></Relationships>
</file>

<file path=ppt/slideMasters/_rels/slideMaster4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9.xml"/><Relationship Id="rId1" Type="http://schemas.openxmlformats.org/officeDocument/2006/relationships/slideLayout" Target="../slideLayouts/slideLayout420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0.xml"/><Relationship Id="rId1" Type="http://schemas.openxmlformats.org/officeDocument/2006/relationships/slideLayout" Target="../slideLayouts/slideLayout421.xml"/></Relationships>
</file>

<file path=ppt/slideMasters/_rels/slideMaster4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1.xml"/><Relationship Id="rId1" Type="http://schemas.openxmlformats.org/officeDocument/2006/relationships/slideLayout" Target="../slideLayouts/slideLayout422.xml"/></Relationships>
</file>

<file path=ppt/slideMasters/_rels/slideMaster4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2.xml"/><Relationship Id="rId1" Type="http://schemas.openxmlformats.org/officeDocument/2006/relationships/slideLayout" Target="../slideLayouts/slideLayout423.xml"/></Relationships>
</file>

<file path=ppt/slideMasters/_rels/slideMaster4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3.xml"/><Relationship Id="rId1" Type="http://schemas.openxmlformats.org/officeDocument/2006/relationships/slideLayout" Target="../slideLayouts/slideLayout424.xml"/></Relationships>
</file>

<file path=ppt/slideMasters/_rels/slideMaster4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4.xml"/><Relationship Id="rId1" Type="http://schemas.openxmlformats.org/officeDocument/2006/relationships/slideLayout" Target="../slideLayouts/slideLayout425.xml"/></Relationships>
</file>

<file path=ppt/slideMasters/_rels/slideMaster4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5.xml"/><Relationship Id="rId1" Type="http://schemas.openxmlformats.org/officeDocument/2006/relationships/slideLayout" Target="../slideLayouts/slideLayout426.xml"/></Relationships>
</file>

<file path=ppt/slideMasters/_rels/slideMaster4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6.xml"/><Relationship Id="rId1" Type="http://schemas.openxmlformats.org/officeDocument/2006/relationships/slideLayout" Target="../slideLayouts/slideLayout427.xml"/></Relationships>
</file>

<file path=ppt/slideMasters/_rels/slideMaster4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7.xml"/><Relationship Id="rId1" Type="http://schemas.openxmlformats.org/officeDocument/2006/relationships/slideLayout" Target="../slideLayouts/slideLayout428.xml"/></Relationships>
</file>

<file path=ppt/slideMasters/_rels/slideMaster4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8.xml"/><Relationship Id="rId1" Type="http://schemas.openxmlformats.org/officeDocument/2006/relationships/slideLayout" Target="../slideLayouts/slideLayout429.xml"/></Relationships>
</file>

<file path=ppt/slideMasters/_rels/slideMaster4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9.xml"/><Relationship Id="rId1" Type="http://schemas.openxmlformats.org/officeDocument/2006/relationships/slideLayout" Target="../slideLayouts/slideLayout430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4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0.xml"/><Relationship Id="rId1" Type="http://schemas.openxmlformats.org/officeDocument/2006/relationships/slideLayout" Target="../slideLayouts/slideLayout431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theme" Target="../theme/theme4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1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2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3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4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5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6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7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8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9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1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2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3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4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5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6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67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68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69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1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2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3.xml"/></Relationships>
</file>

<file path=ppt/slideMasters/_rels/slideMaster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74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75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76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77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78.xml"/></Relationships>
</file>

<file path=ppt/slideMasters/_rels/slideMaster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79.xml"/></Relationships>
</file>

<file path=ppt/slideMasters/_rels/slideMaster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81.xml"/></Relationships>
</file>

<file path=ppt/slideMasters/_rels/slideMaster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82.xml"/></Relationships>
</file>

<file path=ppt/slideMasters/_rels/slideMaster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83.xml"/></Relationships>
</file>

<file path=ppt/slideMasters/_rels/slideMaster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84.xml"/></Relationships>
</file>

<file path=ppt/slideMasters/_rels/slideMaster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84.xml"/><Relationship Id="rId1" Type="http://schemas.openxmlformats.org/officeDocument/2006/relationships/slideLayout" Target="../slideLayouts/slideLayout85.xml"/></Relationships>
</file>

<file path=ppt/slideMasters/_rels/slideMaster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85.xml"/><Relationship Id="rId1" Type="http://schemas.openxmlformats.org/officeDocument/2006/relationships/slideLayout" Target="../slideLayouts/slideLayout86.xml"/></Relationships>
</file>

<file path=ppt/slideMasters/_rels/slideMaster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86.xml"/><Relationship Id="rId1" Type="http://schemas.openxmlformats.org/officeDocument/2006/relationships/slideLayout" Target="../slideLayouts/slideLayout87.xml"/></Relationships>
</file>

<file path=ppt/slideMasters/_rels/slideMaster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87.xml"/><Relationship Id="rId1" Type="http://schemas.openxmlformats.org/officeDocument/2006/relationships/slideLayout" Target="../slideLayouts/slideLayout88.xml"/></Relationships>
</file>

<file path=ppt/slideMasters/_rels/slideMaster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8.xml"/><Relationship Id="rId1" Type="http://schemas.openxmlformats.org/officeDocument/2006/relationships/slideLayout" Target="../slideLayouts/slideLayout89.xml"/></Relationships>
</file>

<file path=ppt/slideMasters/_rels/slideMaster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89.xml"/><Relationship Id="rId1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_rels/slideMaster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90.xml"/><Relationship Id="rId1" Type="http://schemas.openxmlformats.org/officeDocument/2006/relationships/slideLayout" Target="../slideLayouts/slideLayout91.xml"/></Relationships>
</file>

<file path=ppt/slideMasters/_rels/slideMaster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91.xml"/><Relationship Id="rId1" Type="http://schemas.openxmlformats.org/officeDocument/2006/relationships/slideLayout" Target="../slideLayouts/slideLayout92.xml"/></Relationships>
</file>

<file path=ppt/slideMasters/_rels/slideMaster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92.xml"/><Relationship Id="rId1" Type="http://schemas.openxmlformats.org/officeDocument/2006/relationships/slideLayout" Target="../slideLayouts/slideLayout93.xml"/></Relationships>
</file>

<file path=ppt/slideMasters/_rels/slideMaster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93.xml"/><Relationship Id="rId1" Type="http://schemas.openxmlformats.org/officeDocument/2006/relationships/slideLayout" Target="../slideLayouts/slideLayout94.xml"/></Relationships>
</file>

<file path=ppt/slideMasters/_rels/slideMaster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94.xml"/><Relationship Id="rId1" Type="http://schemas.openxmlformats.org/officeDocument/2006/relationships/slideLayout" Target="../slideLayouts/slideLayout95.xml"/></Relationships>
</file>

<file path=ppt/slideMasters/_rels/slideMaster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95.xml"/><Relationship Id="rId1" Type="http://schemas.openxmlformats.org/officeDocument/2006/relationships/slideLayout" Target="../slideLayouts/slideLayout96.xml"/></Relationships>
</file>

<file path=ppt/slideMasters/_rels/slideMaster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96.xml"/><Relationship Id="rId1" Type="http://schemas.openxmlformats.org/officeDocument/2006/relationships/slideLayout" Target="../slideLayouts/slideLayout97.xml"/></Relationships>
</file>

<file path=ppt/slideMasters/_rels/slideMaster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97.xml"/><Relationship Id="rId1" Type="http://schemas.openxmlformats.org/officeDocument/2006/relationships/slideLayout" Target="../slideLayouts/slideLayout98.xml"/></Relationships>
</file>

<file path=ppt/slideMasters/_rels/slideMaster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98.xml"/><Relationship Id="rId1" Type="http://schemas.openxmlformats.org/officeDocument/2006/relationships/slideLayout" Target="../slideLayouts/slideLayout99.xml"/></Relationships>
</file>

<file path=ppt/slideMasters/_rels/slideMaster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9.xml"/><Relationship Id="rId1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DE157C8-A0E8-4C2D-98C2-AC53A0DF374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BC742A0-D010-49D4-87C9-3C47722E48A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495D3BA-1DEF-4D2D-9D49-D56DB6DB00E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AC8C241-41AE-43E0-A88C-D11F5C3FB92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21ED1D4-4F84-4C31-AE60-3639784CD24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F2D1E51-344A-47F0-BEA5-B5AC5B76FEB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E2064F4-18F4-41FC-853D-A893A4E6DCA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B515E6D-2BE0-4846-B9CA-076FBF4069F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BF954EE-EC61-4CF4-9F39-67B77A25231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59D16CF-9187-4881-8742-CAAF7DEC7D3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6E14E0E-4197-4A43-B9CB-3F224BA77E3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9CE4CEE-A9CC-4B2D-B436-D6C5421BA31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5C149CE-9BE3-4FDB-93C7-1902F2FA1EB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9CD61F3-5D9C-48AC-A216-05FCEAEB4E8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658A45B-DA3E-4135-BCED-2FFC423508E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EB63D89-1DEF-4631-81A5-E8F0574F18C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6B3810-7B2A-4A6D-9CF9-8FB08A564DE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4575FD7-7EB4-44BD-8831-A1F214D79D9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6A8403-FCC7-40CA-A844-F5B4AA7B2BF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F2C8567-1806-4CA0-AC9E-ECE2D096431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F32E786-0039-47DB-9B56-F6BE70DE4C8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F3C81FC-9DE7-47B7-8692-3C13C93BF2F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57BFAE1-70FE-4CD9-AFD3-E3C66A68768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8BA9CCD-AD4A-4CAB-9053-3A1808D16AC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A943580-7607-4EF1-B110-564A9E76093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B68FF1B-3C30-4170-AC29-349CDAE0B8E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D15802F-D764-4FBD-A39C-CEB0BBC58C4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FAC3D63-5764-420C-871D-D8E1E2FFD8B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9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89164F7-D44D-4037-8D74-644F9B88100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6D3D236-6FC6-4C0D-931E-306E5BFD0F1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721C58E-0DC7-4C95-BEA8-341BBC9CF2E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D951EF5-53E9-4364-9E02-9EF0B08A7F1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86F4531-EEFC-40FF-A053-9B1306870AE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415D42-222E-43B9-B159-475B6C5337A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EA6BC0F-A7A0-4E8C-86E5-0793342D74E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3C5D17E-240F-4C57-8C43-A7514583543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27ABD48-86DA-429F-9D65-A3DEEA3FB3B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6841365-1F65-4E02-B494-89580292E06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05DC423-31DB-45E8-9907-685C331ED6B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CD65947-3566-4C2B-8BF6-C3EED67838D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F8A7AAE-F402-46B9-9B6A-DE0335E520C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6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F5CC86D-9E6E-459F-83D8-13C70E87E33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DA69833-E591-4DC6-8EA8-2DEB5215B6C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4C234E8-96E6-45C0-AAB8-7DDAE4BE80C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2BF2227-6641-45BD-96BB-89CD3680C4D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1084BE1-7B78-4C34-B403-9B00F64E892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0A2485F-AC10-46CA-96AB-18B131DD74F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7CC6B65-2CF2-4350-8CB6-20025BC9957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2D08141-5D05-4E06-8C81-8CD3F056D19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5731B51-3ECB-4AA8-B95D-D9A92B4EEC7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323965A-8E0A-498E-B9AB-622D96C6E8A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BF2DDFD-59CE-4ABF-A83C-3974922480B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EB0F1F9-2F9A-496D-B4B9-9D84ED09B6E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AC11E48-2165-4D2B-8A4C-EF0172C715C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388FECA-C7F8-406D-8A7D-973F10BC2C6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46E1F08-9F4D-4915-A63D-02954C15598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3BF84D9-6B8F-4E8B-B4D5-BF22EBDC870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F21748F-6358-46F1-B234-37CD51FC6C0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18C1CF6-CE29-4B34-903D-B377C21FEC3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0AC4D55-C1EC-4F68-908C-A8656230423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98191F0-4DFA-4392-B3F0-4E0FC55E79C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A052607-2699-42CF-A393-96881DF1F77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5E0F057-12E9-491B-8C8C-2E4A85DDCA4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8237E1D-24BA-4868-A677-1CA379B8398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2005E8F-BC8D-4802-8780-D552311BF28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81476EF-0B59-4721-B8D3-132916031BF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9B7C4D1-F909-4C2E-9B00-AF0717F03C5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E951811-EC0C-44F9-8653-AB704CA5542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4FBBA09-C6CA-4644-BC15-72E51777003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75948E7-84C5-4941-A96E-CBA1472BDAC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BAC6146-7BE8-40D4-A830-6CEFEF45904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B3BE419-3DCD-4A3D-96F2-C5C05554B4E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62FE3F7-E423-41D7-A087-45C014434F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8F9AFD8-B6A2-4B17-9801-4314CCCD452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B0AEF38-5FC1-4E92-B3A1-84DBDEAA879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87EB73B-9AF9-4956-B54A-3E234041891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963E69D-DFEE-4D1E-9321-784F0FED683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C1D301B-86EE-40D7-9FC2-EB08DFB780F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7EBB3AA-B590-474E-B237-7CDC7943D35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45656D9-A49D-4DF7-B6CD-8E6B5FA2209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0A6FD98-9473-4A79-B191-80A563038E0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5F6EC2D-863E-4B83-A60A-211A98D4642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A3EBA1B-6D4A-47B9-BF10-2B4222C9183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109F515-5B1A-450E-8904-3788E06B9B0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BF5392-05EE-49F6-B066-34CE6480DEC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2FA5A1A-95DE-4663-9FBE-B8994675F80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8C01E5B-28C2-4781-B752-8F4E6ECB354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B90137B-E4CD-4F8D-9E60-76FEE912B1A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B2A532A-9B9B-4CF9-AD06-CA3EC3DDCDC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71802E6-6BC1-484F-BED5-E052D27AB1A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127FDD7-DC09-456E-BAF5-BC467CD8DB7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4EF0E8D-0CE6-4808-8D7F-80FACF689CF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260C663-AF93-4461-AE7D-93D838A7905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4A5641-A400-438B-93ED-198F713501F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83EFB49-4E5F-4F53-B4F7-4EE7E14099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99FB286-E2C1-44ED-82E4-626568198E5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6540238-3F7E-45D2-AFAA-272C43FFE1F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F5BB86A-80EE-4EB3-B0B0-0506D49BE29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9D4E3B3-B91E-46EB-B0DC-B919977D300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9974F9E-F304-4469-AEB7-5EEBE8C8F23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04E2F38-2ABC-4012-9F50-B332AFB34A3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384B35B-C475-4471-A6DD-C7154C44001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6272ED0-DCA3-4902-B3BD-A5AE88331B5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F0224A5-9E21-4594-87A2-29CF9BEA42F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5975EB7-845C-4D7C-B152-48A5FB8BD80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0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F43596-9852-4E6B-A3D9-4FF44420E47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0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7ED32B0-D944-4E02-9805-F4B3CAFB1A3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80712A4-18D3-4609-B23D-585467D3D75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98049D3-10DF-4A70-BAF4-E3BD21FC1E3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C74D49F-59DA-4854-97E5-AB665765AF4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F20E534-9C65-4961-8B64-9260BB54020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F307CDD-ABAA-46FE-93E6-1D8F19EA05C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0BCB28C-2910-4F12-B0A5-B10BF462558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D9F5916-7036-408E-B634-130095E0A2E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32A0051-4DEE-45EF-9189-A4BC4A21E66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C48F932-DD44-4969-B206-D339E0334D8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02A0AFD-F3EC-4F55-8032-B1DEAEB9CCE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B74C6D3-03B3-4259-AA1E-929E03E8482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39E69DB-358E-4D81-B491-21D4463D5D4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28C3926-83BF-4D37-AA29-32C8EC96ABB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E4E874B-CD2F-4768-9EAB-1B9E4C7A2B7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DDCFFC4-BCE3-4E3A-8D6C-D222766B42C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F00852E-1964-44D9-8DB4-8EBD25C0BF1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E2713C2-1238-4E30-93D7-65EC4EF69D7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68F1770-8806-49D9-A2F2-FBA57E81161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8302F0B-5EDF-4FC1-9E2F-CEDF6BA98F5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C842D71-07BD-4F95-AAD1-84AD13474A8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C4EA339-98D6-4225-9DC8-58946ED8B2E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5D3B356-9728-40AC-904C-76EE7CB8F37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2CEEC80-7A53-497A-852A-076625E9300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0607CA3-E8BA-4353-9DF2-25C8125554E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184E16D-07FE-4D8A-BE95-64140C04B47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57FBC8C-B557-4301-B131-9B68D5C3C88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60BB037-53B3-4E24-A1FE-1093C98484D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4852C1C-F3AC-4BE8-ACA7-8A5F7C36AE6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874D413-40AA-4B37-B6C3-131D5A65F1A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4316219-4A8C-461D-9D26-924EA949487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625A983-BF0F-442E-987F-C5EB6E0B6CB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5395470-6989-43CB-ADFD-8D003453F2C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E16AE08-1E54-426C-8F68-82A9B42EEBD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AA62578-E34E-4E75-94E5-B24CF99FB78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AF276DF-FD95-40FD-9C59-099667A716D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90D076C-6D5B-4448-B536-D0777207F97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C4A4EDD-4B8B-4EFF-A93C-9B597F8D49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6CE6A09-E4B4-43C1-B36B-DA9BF5E56A8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E4C9097-F90A-4FD8-B831-C943762C95E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2F19C8E-8DD5-46B7-AFE9-759401224BC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6BDB323-3E8F-4310-9754-4FAC1AECC33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560FA15-4882-4435-BB4C-C6176A14094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6A6ED75-84E3-4C04-88AF-560B9426DC8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CA1E9B0-238A-4837-8270-32AAD676147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CF34389-6D6F-4AFC-A7BF-FBA725ED7C7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3C4EE5B-4A72-4C9C-8F0B-335FA6C6E6B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1A94043-2188-44B2-AC11-01A310293A0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C7F6069-D2F6-4BB1-9C72-8FB05D3EE10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328AF12-8A22-4FA9-BCAD-68A68A53EEA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7CFC2F2-4CD4-4372-B2EB-D4BCDE659EF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EF567BE-9696-4B9B-A98E-BE4857A7E92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EF1EDC0-494F-4B38-8AAA-87AA526D9D2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9D215D6-D263-47BE-8421-290C35BA3E7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0F0EA72-83CD-459D-B18C-FFD78A090A0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5888303-0101-49CB-85C7-13233894C1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6FBAF5D-CD06-4BE4-BF20-47342318DF4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7773E05-44F9-4DD7-B9C5-6D079A6D8D2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C4BDA5F-12F5-4B79-863D-BC7F11271E5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C3CF5DE-FC77-4AD6-AC9B-475626D7F6F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D3B36EF-39F9-4816-8C1E-175FE73FAAB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2740FD-7E87-4624-B044-A7C45FB30F5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71BBA7B-D47B-4173-9A9C-ACCD82DD13D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CC13D1-8B37-4A04-BA6C-43D87940293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FF5ABA3-F4A2-4C0F-ADE6-83500BA875F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643A68C-A220-4C7F-B18B-738703425F9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D06225C-AA46-47A5-8FEB-0A9329667E2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4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B25CC87-A789-4566-99BB-82FBB8C0288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417ABF7-785A-463B-8CA7-2E7967BA759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79D27D3-5C9B-4CAA-A87F-0AA5017A439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3E66EC8-95D1-4D96-B021-946D699E210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E402C95-B755-410C-A63C-32F1EA81646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F701494-778B-480C-A1FC-133367864A6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CC70005-629A-444E-88A3-BA92179C465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74844E4-51C2-43B6-A5B0-B8A353D6CF1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80FC001-0492-4A5F-B375-C5D0659C784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A7A7B0F-4C7D-4FDF-B0E3-26E1BB16457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ECFBC16-23C8-438A-9197-108E13BB190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E99B2BA-05E9-4A64-8D33-B20D4429375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03CD2E6-02E1-449D-A5D8-C0D292D87AF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D035E15-E61B-41A5-901D-9318AF040D6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25E8DFA-32B2-4C26-A978-C24D35DE09F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591791B-97D9-4914-BE67-A75193EAE38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2482FE-1102-4CCA-B364-1E123C107EB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5CFB98B-1A78-4898-BD99-2AA7A2105BE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DD27EA6-CAC2-4E39-A03B-EE2369E0A02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A10AF59-DA8B-45AC-916B-3122D95FD99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BE141CD-B4CF-493A-B30C-7174E7A1BC5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BC91EA1-576F-4CAB-BB69-FBEEF099650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5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9A66F42-0066-4389-A7EC-6E791BA9276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B79D4F7-1FBA-4F3E-B96F-308CD0B5E58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0C83F8D-79F2-4FA8-902F-3BD9621993B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BCF7ABC-F8FD-457A-BFF5-25B2612B797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9C1D7B5-B2A5-498C-838D-E8925F1FE00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45E8F12-E695-46A7-B855-C8FCE52D310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D608433-9FBC-443F-B78A-99E2766FDB0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C124AD6-B406-43B8-90A4-A8EF13664C1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CD44938-14F0-44AF-A79A-643BC230BE7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8829EAF-4BC5-47C0-99C0-F0CC6391136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C7B86C0-22D4-481C-9337-0972EA68F8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BB6E9D7-61C9-43A6-BFB3-A5B6CC7779D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1745ADD-FA9E-4DD3-952B-23E62572506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C422558-CF30-40CB-AFAD-62E9E9A3C09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50AA2B8-E382-45C1-BE38-DE791344EF6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AD6C79D-B732-45D0-847A-ADD289FFD88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8EFCDA0-5C68-4444-BF63-2C9CF3D95CF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EDACD06-7A94-4B93-B273-256B5809456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4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23F0F05-DDCF-46B5-9AFA-87FFE521042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0272174-7F69-45B9-B580-DEA62D41263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1AE28B9-8C3F-42E3-A0FA-3EC1DF61C42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F51B833-E291-4507-98A8-6E8126079F1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12D4E46-18D0-4514-931F-5076B4A64D4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F15A2B1-698E-4F45-AC7F-4A0CA780A4C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F5818F6-3807-40ED-BECD-64C64EA8B5C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1711C85-2F51-4EDF-B4DA-655082A7C4F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67319F3-2855-4B56-89DA-A4609164987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824F7B6-4F62-4816-96B6-E9D4BDC8CFB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5694C9A-1380-41EA-AC3E-AFDB992C5DA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20987BE-D7C3-443C-8D3F-86B4DCE9F4B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F5FA57C-425B-4604-8E6D-085FA1F5286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5CCEE47-1240-40B4-BCB2-E169E6F4011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1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9261CB-84FC-41AB-AC31-E33B06C1402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E5D6A6C-6C73-412D-B16F-69F4301D884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7769E8A-6A55-45D7-84D9-B6CB79FCB42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49BF259-4B7D-49CA-B5AF-5FC1FD6F844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B98115C-C615-4E93-BF82-8330DA321FF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19BE168-DDF0-4EAC-8304-2AEEEE42A9D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AF1DA07-C236-48A0-B0B2-A96D21EA3A3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51F2AD0-325A-44CF-9F50-DFEAA365CAF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AF9D110-C40E-4C2B-BFD5-CFA872A1803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02E8A77-9A2E-42E6-B5AC-3B690526C89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D2F8699-5A00-406B-9A06-9F769A501C4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34242F5-856C-4FA3-9857-0F7761FAF15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7500C7A-05B9-434E-B177-05C96902996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F06D53D-32C3-45A8-9592-B193CE5F29A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4BB1944-42F1-453D-BF24-C899265C0C5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6E34CDA-61EF-4EDE-9940-12935711DD4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28353C6-A214-4E8B-9F54-04917DD08EF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B005CC5-FBF9-4201-A064-4D650DBEEE6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D9B5B3D-4781-491F-9C44-39F3DF62F83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55CA54A-DF66-4BF6-B681-6CBA0915BD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BC71F9D-D0FE-4ABC-92BB-79612803D56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D20AAF6-799C-4AB6-A88C-A0A28EB0F8A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B33BC2-BF17-4F97-B7ED-D267136D98F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A8B658B-BC48-4B72-8EBA-62DB1D1D7B2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86BBFB7-1268-49B4-AFD4-636B5BEFC85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4A92D33-7717-45ED-B623-A4EFDDF513F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DA9507B-893C-4A87-AA36-C9E8989A6DC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2D22AA4-5C0F-416D-8589-8030B67E09E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B7DA057-0F0D-456D-96A1-4E700E0497C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9AC47DF-D887-4748-A137-F80C6F0F06A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019475C-9422-4748-8E8D-DC28B3D5294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449B58-A324-4A21-B40D-E211D68B2E2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EC0400F-E59E-4218-B48F-E6A91F769A5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694E86D-2007-49A4-BFCF-EBC898ED659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56CEB49-DC65-4C6D-AA16-6532D50DF66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122C59F-E5CD-4F86-90B7-6B8534F7483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5CC67A2-041B-4C98-BC28-6F276F4BFBA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3DBFC9D-0726-4C0E-AD4B-CE515F3A3B2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ADDB8B3-55E3-4567-9946-43F83420739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76F50CE-B62B-441B-86DA-D6CE1DC3FA7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F43E542-0F22-4CDD-BDAF-65BAFBA960E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CD65A81-C34F-46A3-AA07-8AD0BA55B40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6A87C3E-05A1-4B13-B6DC-5C61F1AE392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8D57AFC-87A4-4050-AA05-AC5D2209C46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603127D-0FD1-4FC2-A0E6-52B552EDDB7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526A1A8-CA18-498A-9101-B072EE0597C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F5E5828-2747-4F07-B77E-885A49A7620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416764A-394C-4749-8B48-B1A07DCAD4C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DA14A15-4706-4BCD-BD14-ABA05939126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E002C3C-E8F2-4C35-8D20-2F795C14609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B0C156A-E0B1-4FFE-8ABE-52732BD0710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DB1EC1F-84BC-4414-899E-85056694C96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76B8AAD-742F-47BF-A0CA-55AC052EEE5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6A410DE-76C3-4DC2-84E8-688B32480D5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389E72F-1907-4AF5-992D-9B5A1D2343A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CCAA0B8-1044-4D1F-9B1D-F9B9ACB64F3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17E2525-3967-4CF4-89A3-0DD77BDFE79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F6E4721-AE80-46B8-80B6-8E8D70D6018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47C4E0D-631B-4E7F-8425-B015299AAE5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F72DE14-AEC7-4BC6-8345-29700B42CA1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124A85B-39AE-4897-B291-165F31FBEC6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9C23545-CEA6-4DD0-8F19-D948DECB581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9640AE5-D008-4638-A471-055D72EBE16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D3ED928-82F9-40BC-95EC-FFC11785B95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BD3FDD9-01D6-47F6-BE57-81F8EEAAF68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5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DF97255-30BA-491F-B08A-AE17473373C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86DF2B2-1383-432C-99A2-408FC1B0BB8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6DF0183-1F67-4BC9-8EB8-843B08DB3C6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A0D3F50-1C6A-4246-986C-C5F20DCABE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4FCCB87-5F9A-4133-934A-1577E1C2433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65E6077-CC5F-45A7-AE85-9CC6FA4BD15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41ACFD5-8E90-4AD3-A252-9C73E310660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6339605-F5EC-46FC-9DF1-9288D471297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8A0FE3D-1B7F-409D-9F50-63F4D0E491A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21B94BF-0564-4E90-AFD8-C0468B5DDB4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92F5739-7CA5-4757-AAFC-4571A1BF325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9AF6EAD-7D43-4BD4-9EB3-4494B6EB953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CAA9A6E-9895-4223-9B1E-7F21CF2A53F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96A1A30-BE40-4F6D-89FC-D47C1BF47C5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9A02FAA-6A19-4E90-87B5-54BFBA8D0DD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CD14E38-51BB-4409-ABBF-AFC8B1E1278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5C11AFE-D0D4-4083-9D7C-EF42A671C12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4D728C6-C479-4079-B072-48FA716AC31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5D3A67C-6552-47D1-A2C5-1D74714CE57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FE883CD-159B-4CE8-888F-8338C6E8BA7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FD5817C-4D60-48B4-9D75-7106613A61B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0B774BB-4901-4368-9C6A-E4294696E24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5F799CF-B25C-4C66-AE2B-528FD13CC96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A00E560-F204-495D-9BDC-8F201A7FED2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EC5F59C-F0B2-481C-942F-6B5BDC54603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DEB08B4-2217-4368-996D-365D045A1E5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1BED40F-6014-4152-AC53-CD466BB77C0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DAA1226-7E27-45B6-B622-406FD561E64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2986437-F4F7-4485-9712-24540A8E037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0BD8EDB-5206-430A-951A-CF7A273B95B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EF7BCF6-FD26-46AE-A826-55595F54928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D4C4446-9A9A-4BF0-B90B-765D4FB0863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FACAAC3-812F-4CDC-877B-24B84536AFE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7BD1AC6-0F37-4464-9150-BC9AC859310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7D7684B-84AC-4CBC-AEBD-0DE217787F9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E00B4B1-255D-4743-A47C-68695B12843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553747B-0A9A-4E4F-884B-459E1D835D2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ACAA0CF-902E-44E2-9819-8B59230B0FF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7B17638-A394-4734-8C11-EA339F02512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836E08A-A5EE-410F-9D8F-5263160CF25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36B2BB1-AF3D-496C-921D-B78B515865E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24286E2-C71E-49B9-99F7-34674758B6A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A846CFE-D044-4021-8EEB-A83E21C043A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BE41C7F-AE1A-4A6B-AD47-3B15BDD244F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9408D4E-7018-4BEB-9547-9C1ABFBF19D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F795560-4838-4853-8AE5-032F9687E22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DAD560B-1370-4B9A-A949-78453AAC819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7CDF4A2-17DA-4DF9-A9A5-455063B3EA5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A053E50-3A97-415E-8173-DBC60BF8114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51071C1-CA9F-48A8-970F-60C5B97C310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3033AA6-115D-49E2-AB77-2FDDAE4B882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CA046B4-E542-47F7-B559-976A1993024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FF556A8-25F4-4585-B9D1-B6093B70544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B8C7D67-9E61-4C46-BDB9-ECEFF097C56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0268545-3D16-409A-B002-4C3B2152763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C28D65C-2ECE-4BC6-A04C-3165476BF34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43E0F5E-1467-4618-A161-443E50DBC02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386AB12-73C7-4283-A4A6-CC571F662D7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EB20228-0E92-4C46-978E-4BEDD5747D3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912C3DF-B7BE-44D5-ACD0-8FFD4860862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781CD4A-35A6-44D8-BCED-A14B0B78047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1A49F62-A568-440B-AB76-92B4F41111A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F53CB4A-6ACF-4448-ACB3-57A84C64AB5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1E77481-87D8-4A22-A312-9A38CC74711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9B07E0B-8CEF-4667-B23C-4DECD7BA912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288AD02-48EC-4A17-880B-324ABE0E326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3C020ED-C824-4423-A41F-C87B57DDB34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9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2BBF0D4-16E7-4140-B405-8C662B25733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2566C89-7CA4-47AC-B6E7-F038FBB0158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911708F-8DFC-4531-A6B7-9443FF12EB7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2EB81CA-A597-4F08-A90A-8DD5CF9E32D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0CCEB1E-4BD5-459D-90D3-3BA19F41878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D34976F-DAC6-422F-BEFA-C0AA41ADCC7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80F3DD7-C495-4266-A816-0D7BEEC3D32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9DAEAB4-A452-49AB-AD6D-5DFD29DB66B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91BFF66-365B-48C0-BB73-7AFB25DDFC5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C12F004-650F-4D78-BECC-512631A81F6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BD20A4A-5A88-41FD-B0C2-6740E8C5654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A31A671-AE30-4F22-8863-A135EDBC33F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C4FCBAA-E2B8-4539-B797-985B02BA2E1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99506A2-7386-4782-90FE-BFCAF0C9E59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A055CC6-5AC4-4424-9A3B-AFB1764D94B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68DDC03-104A-4E11-A710-D019061479D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45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F5B5382-74E9-4A70-9438-B35758FEF5A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551EF93-46C3-4373-916B-BAA3D4BE21D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D8AD0F5-A0E3-4C41-BBB2-6DB97F11B30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38A88AD-D3CD-43D0-80BD-435AEF68401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61755E4-934A-4CBD-B994-03D8746EFDE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2ED3747-5A85-4D2C-AE19-A3F33FCE8D8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D63CC5C-C072-4FB0-8274-3DC3AD246A0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7293E9FE-E006-49CE-927F-761816E2221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C54C392-949F-4912-991A-8B1C826024C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0083868-74B9-4711-9840-330AFB7429D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60C5FA6-65AD-43A6-84B8-A0AFA6ED75AF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40950B8-ED9A-4E9C-8CED-FEB2AB2672A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814E493-789A-45F5-9F47-8655A3046F2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9FE89EEA-95AC-4CE3-B10F-67B668E1965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705F782-561A-46F2-8403-9B67CC0FDA6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BAF94EA-7EF1-44A4-82F6-834FAE17BCF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0F782E4-1484-4FAA-953D-46E996384AB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89B93E3-A4C7-4FA6-BCD8-E90D1557A079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07BB939-5373-4D20-804A-BA7CF1923DA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796A2DD-49C9-466F-8AAD-5125A8E0FB4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A9E35291-284E-4A8F-850B-358AA660E711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11C486F-8D6A-4C43-AF6F-F216D904579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866784D4-2C5E-413A-B07F-969C68593B5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FCCBB5D-D4C3-410C-AD93-09FD7CDF4C4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671DB7C-26FF-47CE-89AC-42435C2A6E0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274B0B9-BA78-4BBC-99AA-5F8AD1A966E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377A28D-C18C-44C1-9399-BDA58CF4E96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5465422-98A4-4C43-8905-D64F4B4DC85B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E8F3484-53A0-45CF-985B-78EC5E9BDA6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2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687C83BE-58E6-4975-BBA2-46B5E69E38A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BDADFAF-3BB6-4FD5-86A6-D519216FAD7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CEF5E2E-E5B4-4E61-A086-876CA1CF6BC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B7346D7C-3EE0-4E9C-815F-04B0535B99D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58651C60-A233-40D5-9B3D-48BA9E6FC848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CA10CB9-F36B-48E1-B1FA-30CC06475A5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0895704B-B83C-404B-BA67-ECF3C646F8F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35550E0-BA49-457D-8177-F36295F3AC1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ED5A44F-A862-48A1-8F32-F32B4ABDEE2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275BD3C9-2F05-4F82-B570-64A1F76DD882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1FFC39F-1682-47BB-BC0F-63A80996492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3DD3DF4-DF89-4885-B872-7F2D88E4CD8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9F47F6A-DC94-4D84-8740-E3A20417A82C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DFF496A-0754-43A1-B3E9-144059F52FD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C431059-5AFE-401D-A5B5-398E6320BB1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4B97DD98-1382-40A7-80B5-2F95BFDE3976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FEB5F2C-9015-4428-A564-ABB93A878337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0382C22-B153-4FAC-A221-E63180D700B0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FC1CBDD5-55D4-4607-809C-307904204CA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52C2A98-A47E-453E-8D4A-5A646A0EB29D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16A93BE8-03F9-4872-91D3-5DAF892AEF3A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3EC9F3AA-5EA5-48AD-BD0E-73B4627003F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EFD9851B-FA56-41A0-83B1-F1650AD37FE5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D64D97A4-67D7-4DCF-A3EB-5378C4888EE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85B9DEE-89CD-45F1-B259-9E552DEF7D94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10848600" y="6580800"/>
            <a:ext cx="920520" cy="1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Page </a:t>
            </a:r>
            <a:fld id="{CE8D664D-81B5-44E5-AAF5-1005CBBC987E}" type="slidenum">
              <a:rPr lang="en-US" sz="1000" b="1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5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haungs@kit.edu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thomas.schoerner@desy.de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://www.punch4nfdi.de/" TargetMode="External"/><Relationship Id="rId5" Type="http://schemas.openxmlformats.org/officeDocument/2006/relationships/hyperlink" Target="mailto:punch4nfdi@desy.de" TargetMode="External"/><Relationship Id="rId4" Type="http://schemas.openxmlformats.org/officeDocument/2006/relationships/hyperlink" Target="mailto:christiane.schneide@desy.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4" name="Google Shape;384;p77"/>
          <p:cNvPicPr/>
          <p:nvPr/>
        </p:nvPicPr>
        <p:blipFill>
          <a:blip r:embed="rId3"/>
          <a:stretch/>
        </p:blipFill>
        <p:spPr>
          <a:xfrm>
            <a:off x="0" y="1989000"/>
            <a:ext cx="12189600" cy="258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5" name="CustomShape 1"/>
          <p:cNvSpPr/>
          <p:nvPr/>
        </p:nvSpPr>
        <p:spPr>
          <a:xfrm>
            <a:off x="0" y="5949360"/>
            <a:ext cx="4437360" cy="9061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2456" name="Google Shape;386;p77"/>
          <p:cNvPicPr/>
          <p:nvPr/>
        </p:nvPicPr>
        <p:blipFill>
          <a:blip r:embed="rId4"/>
          <a:stretch/>
        </p:blipFill>
        <p:spPr>
          <a:xfrm>
            <a:off x="0" y="0"/>
            <a:ext cx="12189600" cy="685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7" name="TextShape 2"/>
          <p:cNvSpPr/>
          <p:nvPr/>
        </p:nvSpPr>
        <p:spPr>
          <a:xfrm>
            <a:off x="492120" y="4645800"/>
            <a:ext cx="10134720" cy="149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499"/>
              </a:spcAft>
              <a:tabLst>
                <a:tab pos="0" algn="l"/>
              </a:tabLst>
            </a:pPr>
            <a:r>
              <a:rPr lang="de-DE" sz="20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Welcome and </a:t>
            </a:r>
            <a:r>
              <a:rPr lang="de-DE" sz="2000" b="1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Introduction</a:t>
            </a:r>
            <a:endParaRPr lang="de-DE" sz="2000" b="1" strike="noStrike" spc="-1" dirty="0">
              <a:solidFill>
                <a:srgbClr val="FFFFFF"/>
              </a:solidFill>
              <a:latin typeface="Arial"/>
              <a:ea typeface="Arial"/>
            </a:endParaRPr>
          </a:p>
          <a:p>
            <a:pPr defTabSz="914400">
              <a:lnSpc>
                <a:spcPct val="100000"/>
              </a:lnSpc>
              <a:spcAft>
                <a:spcPts val="499"/>
              </a:spcAft>
              <a:tabLst>
                <a:tab pos="0" algn="l"/>
              </a:tabLst>
            </a:pPr>
            <a:endParaRPr lang="de-DE" sz="2000" b="1" strike="noStrike" spc="-1" dirty="0">
              <a:solidFill>
                <a:srgbClr val="FFFFFF"/>
              </a:solidFill>
              <a:latin typeface="Arial"/>
              <a:ea typeface="Arial"/>
            </a:endParaRPr>
          </a:p>
          <a:p>
            <a:pPr defTabSz="914400">
              <a:lnSpc>
                <a:spcPct val="100000"/>
              </a:lnSpc>
              <a:spcAft>
                <a:spcPts val="499"/>
              </a:spcAft>
              <a:tabLst>
                <a:tab pos="0" algn="l"/>
              </a:tabLst>
            </a:pPr>
            <a:r>
              <a:rPr lang="de-DE" sz="20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PUNCH4NFDI-2.0 </a:t>
            </a:r>
            <a:r>
              <a:rPr lang="de-DE" sz="2000" b="1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Preparation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99"/>
              </a:spcAft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Hamburg, 4 March 2025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9E837-F630-89CA-8E67-C22ED2DC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91" name="Straight Arrow Connector 23">
            <a:extLst>
              <a:ext uri="{FF2B5EF4-FFF2-40B4-BE49-F238E27FC236}">
                <a16:creationId xmlns:a16="http://schemas.microsoft.com/office/drawing/2014/main" id="{3A16753D-3ECA-FFB2-87D1-D460CDC20ABC}"/>
              </a:ext>
            </a:extLst>
          </p:cNvPr>
          <p:cNvCxnSpPr/>
          <p:nvPr/>
        </p:nvCxnSpPr>
        <p:spPr>
          <a:xfrm>
            <a:off x="885240" y="1407240"/>
            <a:ext cx="10609920" cy="720"/>
          </a:xfrm>
          <a:prstGeom prst="straightConnector1">
            <a:avLst/>
          </a:prstGeom>
          <a:ln w="82550">
            <a:solidFill>
              <a:srgbClr val="242852"/>
            </a:solidFill>
            <a:round/>
            <a:tailEnd type="triangle" w="med" len="med"/>
          </a:ln>
        </p:spPr>
      </p:cxnSp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E053CE0-A66B-BA96-D6C6-1FBA5061E1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8776">
            <a:off x="2082146" y="1181168"/>
            <a:ext cx="3832503" cy="5266800"/>
          </a:xfrm>
          <a:prstGeom prst="rect">
            <a:avLst/>
          </a:prstGeom>
        </p:spPr>
      </p:pic>
      <p:sp>
        <p:nvSpPr>
          <p:cNvPr id="5287" name="CustomShape 4">
            <a:extLst>
              <a:ext uri="{FF2B5EF4-FFF2-40B4-BE49-F238E27FC236}">
                <a16:creationId xmlns:a16="http://schemas.microsoft.com/office/drawing/2014/main" id="{26977755-2A9B-855A-FAEB-639183F036D2}"/>
              </a:ext>
            </a:extLst>
          </p:cNvPr>
          <p:cNvSpPr/>
          <p:nvPr/>
        </p:nvSpPr>
        <p:spPr>
          <a:xfrm>
            <a:off x="5968440" y="3291840"/>
            <a:ext cx="239760" cy="35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pSp>
        <p:nvGrpSpPr>
          <p:cNvPr id="5288" name="Group 21">
            <a:extLst>
              <a:ext uri="{FF2B5EF4-FFF2-40B4-BE49-F238E27FC236}">
                <a16:creationId xmlns:a16="http://schemas.microsoft.com/office/drawing/2014/main" id="{9934C529-FCB8-E483-86BC-3DF6DEF327CB}"/>
              </a:ext>
            </a:extLst>
          </p:cNvPr>
          <p:cNvGrpSpPr/>
          <p:nvPr/>
        </p:nvGrpSpPr>
        <p:grpSpPr>
          <a:xfrm>
            <a:off x="1605600" y="4968360"/>
            <a:ext cx="8704440" cy="972720"/>
            <a:chOff x="1605600" y="4968360"/>
            <a:chExt cx="8704440" cy="972720"/>
          </a:xfrm>
        </p:grpSpPr>
        <p:sp>
          <p:nvSpPr>
            <p:cNvPr id="5289" name="TextBox 17">
              <a:extLst>
                <a:ext uri="{FF2B5EF4-FFF2-40B4-BE49-F238E27FC236}">
                  <a16:creationId xmlns:a16="http://schemas.microsoft.com/office/drawing/2014/main" id="{60A0AF24-206A-C97B-2913-6B7EF889582F}"/>
                </a:ext>
              </a:extLst>
            </p:cNvPr>
            <p:cNvSpPr/>
            <p:nvPr/>
          </p:nvSpPr>
          <p:spPr>
            <a:xfrm>
              <a:off x="4943880" y="5653080"/>
              <a:ext cx="2597760" cy="288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DE" sz="1300" b="1" strike="noStrike" spc="-1">
                  <a:solidFill>
                    <a:schemeClr val="dk1"/>
                  </a:solidFill>
                  <a:latin typeface="Arial"/>
                  <a:ea typeface="DejaVu Sans"/>
                </a:rPr>
                <a:t>A long way to go in PUNCH-1.0</a:t>
              </a:r>
              <a:endParaRPr lang="en-US" sz="13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90" name="Left Bracket 20">
              <a:extLst>
                <a:ext uri="{FF2B5EF4-FFF2-40B4-BE49-F238E27FC236}">
                  <a16:creationId xmlns:a16="http://schemas.microsoft.com/office/drawing/2014/main" id="{FF487D89-B477-50A5-F6DF-8600532159F6}"/>
                </a:ext>
              </a:extLst>
            </p:cNvPr>
            <p:cNvSpPr/>
            <p:nvPr/>
          </p:nvSpPr>
          <p:spPr>
            <a:xfrm rot="16200000">
              <a:off x="5676120" y="897480"/>
              <a:ext cx="563040" cy="8704440"/>
            </a:xfrm>
            <a:prstGeom prst="leftBracket">
              <a:avLst>
                <a:gd name="adj" fmla="val 8333"/>
              </a:avLst>
            </a:prstGeom>
            <a:noFill/>
            <a:ln w="41275">
              <a:solidFill>
                <a:srgbClr val="4A66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DE" sz="1800" b="0" strike="noStrike" spc="-1">
                <a:solidFill>
                  <a:schemeClr val="dk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292" name="Teardrop 25">
            <a:extLst>
              <a:ext uri="{FF2B5EF4-FFF2-40B4-BE49-F238E27FC236}">
                <a16:creationId xmlns:a16="http://schemas.microsoft.com/office/drawing/2014/main" id="{056340B3-B98E-33E0-B455-3D68F6F21AC6}"/>
              </a:ext>
            </a:extLst>
          </p:cNvPr>
          <p:cNvSpPr/>
          <p:nvPr/>
        </p:nvSpPr>
        <p:spPr>
          <a:xfrm rot="16200000">
            <a:off x="1459800" y="1242000"/>
            <a:ext cx="344520" cy="353880"/>
          </a:xfrm>
          <a:prstGeom prst="teardrop">
            <a:avLst>
              <a:gd name="adj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93" name="TextBox 26">
            <a:extLst>
              <a:ext uri="{FF2B5EF4-FFF2-40B4-BE49-F238E27FC236}">
                <a16:creationId xmlns:a16="http://schemas.microsoft.com/office/drawing/2014/main" id="{0D3A6F68-BA06-D0B9-B757-5E7F9F632CB8}"/>
              </a:ext>
            </a:extLst>
          </p:cNvPr>
          <p:cNvSpPr/>
          <p:nvPr/>
        </p:nvSpPr>
        <p:spPr>
          <a:xfrm>
            <a:off x="934200" y="627840"/>
            <a:ext cx="1342080" cy="4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DE" sz="1300" b="1" strike="noStrike" spc="-1">
                <a:solidFill>
                  <a:schemeClr val="dk1"/>
                </a:solidFill>
                <a:latin typeface="Arial"/>
                <a:ea typeface="DejaVu Sans"/>
              </a:rPr>
              <a:t>Oct 2021</a:t>
            </a: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DE" sz="1300" b="1" strike="noStrike" spc="-1">
                <a:solidFill>
                  <a:schemeClr val="dk1"/>
                </a:solidFill>
                <a:latin typeface="Arial"/>
                <a:ea typeface="DejaVu Sans"/>
              </a:rPr>
              <a:t>PUNCH begins</a:t>
            </a: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4" name="Teardrop 27">
            <a:extLst>
              <a:ext uri="{FF2B5EF4-FFF2-40B4-BE49-F238E27FC236}">
                <a16:creationId xmlns:a16="http://schemas.microsoft.com/office/drawing/2014/main" id="{C6B3F72A-8ED4-256A-AF12-2AF43D6565B9}"/>
              </a:ext>
            </a:extLst>
          </p:cNvPr>
          <p:cNvSpPr/>
          <p:nvPr/>
        </p:nvSpPr>
        <p:spPr>
          <a:xfrm rot="16200000">
            <a:off x="6191280" y="1242000"/>
            <a:ext cx="344520" cy="353880"/>
          </a:xfrm>
          <a:prstGeom prst="teardrop">
            <a:avLst>
              <a:gd name="adj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95" name="TextBox 28">
            <a:extLst>
              <a:ext uri="{FF2B5EF4-FFF2-40B4-BE49-F238E27FC236}">
                <a16:creationId xmlns:a16="http://schemas.microsoft.com/office/drawing/2014/main" id="{918B10AE-637D-33F7-7EC8-D9334564733A}"/>
              </a:ext>
            </a:extLst>
          </p:cNvPr>
          <p:cNvSpPr/>
          <p:nvPr/>
        </p:nvSpPr>
        <p:spPr>
          <a:xfrm>
            <a:off x="5887542" y="627840"/>
            <a:ext cx="897275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300" b="1" spc="-1" dirty="0">
                <a:solidFill>
                  <a:schemeClr val="dk1"/>
                </a:solidFill>
                <a:latin typeface="Arial"/>
                <a:ea typeface="DejaVu Sans"/>
              </a:rPr>
              <a:t>Feb</a:t>
            </a:r>
            <a:r>
              <a:rPr lang="en-DE" sz="1300" b="1" strike="noStrike" spc="-1">
                <a:solidFill>
                  <a:schemeClr val="dk1"/>
                </a:solidFill>
                <a:latin typeface="Arial"/>
                <a:ea typeface="DejaVu Sans"/>
              </a:rPr>
              <a:t> 202</a:t>
            </a:r>
            <a:r>
              <a:rPr lang="en-US" sz="1300" b="1" strike="noStrike" spc="-1" dirty="0">
                <a:solidFill>
                  <a:schemeClr val="dk1"/>
                </a:solidFill>
                <a:latin typeface="Arial"/>
                <a:ea typeface="DejaVu Sans"/>
              </a:rPr>
              <a:t>5</a:t>
            </a:r>
            <a:endParaRPr lang="en-US" sz="13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DE" sz="1300" b="1" strike="noStrike" spc="-1">
                <a:solidFill>
                  <a:schemeClr val="dk1"/>
                </a:solidFill>
                <a:latin typeface="Arial"/>
                <a:ea typeface="DejaVu Sans"/>
              </a:rPr>
              <a:t>Today</a:t>
            </a:r>
            <a:endParaRPr lang="en-US" sz="1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6" name="Teardrop 29">
            <a:extLst>
              <a:ext uri="{FF2B5EF4-FFF2-40B4-BE49-F238E27FC236}">
                <a16:creationId xmlns:a16="http://schemas.microsoft.com/office/drawing/2014/main" id="{37E08A20-F531-F24B-C5CB-A84CCBD61AF8}"/>
              </a:ext>
            </a:extLst>
          </p:cNvPr>
          <p:cNvSpPr/>
          <p:nvPr/>
        </p:nvSpPr>
        <p:spPr>
          <a:xfrm rot="16200000">
            <a:off x="10038600" y="1243440"/>
            <a:ext cx="344520" cy="353880"/>
          </a:xfrm>
          <a:prstGeom prst="teardrop">
            <a:avLst>
              <a:gd name="adj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97" name="TextBox 30">
            <a:extLst>
              <a:ext uri="{FF2B5EF4-FFF2-40B4-BE49-F238E27FC236}">
                <a16:creationId xmlns:a16="http://schemas.microsoft.com/office/drawing/2014/main" id="{60EB8733-3EA4-81D8-118D-4A765FF55617}"/>
              </a:ext>
            </a:extLst>
          </p:cNvPr>
          <p:cNvSpPr/>
          <p:nvPr/>
        </p:nvSpPr>
        <p:spPr>
          <a:xfrm>
            <a:off x="9650880" y="628920"/>
            <a:ext cx="1066320" cy="4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DE" sz="1300" b="1" strike="noStrike" spc="-1">
                <a:solidFill>
                  <a:schemeClr val="dk1"/>
                </a:solidFill>
                <a:latin typeface="Arial"/>
                <a:ea typeface="DejaVu Sans"/>
              </a:rPr>
              <a:t>Oct 2026</a:t>
            </a: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DE" sz="1300" b="1" strike="noStrike" spc="-1">
                <a:solidFill>
                  <a:schemeClr val="dk1"/>
                </a:solidFill>
                <a:latin typeface="Arial"/>
                <a:ea typeface="DejaVu Sans"/>
              </a:rPr>
              <a:t>End / begin</a:t>
            </a: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298" name="Group 48">
            <a:extLst>
              <a:ext uri="{FF2B5EF4-FFF2-40B4-BE49-F238E27FC236}">
                <a16:creationId xmlns:a16="http://schemas.microsoft.com/office/drawing/2014/main" id="{BE2A7532-11A8-D660-B555-DC063A896CAF}"/>
              </a:ext>
            </a:extLst>
          </p:cNvPr>
          <p:cNvGrpSpPr/>
          <p:nvPr/>
        </p:nvGrpSpPr>
        <p:grpSpPr>
          <a:xfrm>
            <a:off x="789840" y="1168560"/>
            <a:ext cx="7857720" cy="3567600"/>
            <a:chOff x="789840" y="1168560"/>
            <a:chExt cx="7857720" cy="3567600"/>
          </a:xfrm>
        </p:grpSpPr>
        <p:grpSp>
          <p:nvGrpSpPr>
            <p:cNvPr id="5299" name="Group 39">
              <a:extLst>
                <a:ext uri="{FF2B5EF4-FFF2-40B4-BE49-F238E27FC236}">
                  <a16:creationId xmlns:a16="http://schemas.microsoft.com/office/drawing/2014/main" id="{17E02E1B-FE35-75A0-E8AC-C098F3B8F048}"/>
                </a:ext>
              </a:extLst>
            </p:cNvPr>
            <p:cNvGrpSpPr/>
            <p:nvPr/>
          </p:nvGrpSpPr>
          <p:grpSpPr>
            <a:xfrm>
              <a:off x="789840" y="1168560"/>
              <a:ext cx="7857720" cy="3567600"/>
              <a:chOff x="789840" y="1168560"/>
              <a:chExt cx="7857720" cy="3567600"/>
            </a:xfrm>
          </p:grpSpPr>
          <p:grpSp>
            <p:nvGrpSpPr>
              <p:cNvPr id="5300" name="Group 22">
                <a:extLst>
                  <a:ext uri="{FF2B5EF4-FFF2-40B4-BE49-F238E27FC236}">
                    <a16:creationId xmlns:a16="http://schemas.microsoft.com/office/drawing/2014/main" id="{B731E5A3-852F-97BC-92A9-81A55B83BB4D}"/>
                  </a:ext>
                </a:extLst>
              </p:cNvPr>
              <p:cNvGrpSpPr/>
              <p:nvPr/>
            </p:nvGrpSpPr>
            <p:grpSpPr>
              <a:xfrm>
                <a:off x="802080" y="3098880"/>
                <a:ext cx="7832880" cy="1491262"/>
                <a:chOff x="802080" y="3098880"/>
                <a:chExt cx="7832880" cy="1491262"/>
              </a:xfrm>
            </p:grpSpPr>
            <p:cxnSp>
              <p:nvCxnSpPr>
                <p:cNvPr id="5301" name="Straight Arrow Connector 2">
                  <a:extLst>
                    <a:ext uri="{FF2B5EF4-FFF2-40B4-BE49-F238E27FC236}">
                      <a16:creationId xmlns:a16="http://schemas.microsoft.com/office/drawing/2014/main" id="{E77AE69A-BC6B-B241-5C79-9CF52CF58B0C}"/>
                    </a:ext>
                  </a:extLst>
                </p:cNvPr>
                <p:cNvCxnSpPr/>
                <p:nvPr/>
              </p:nvCxnSpPr>
              <p:spPr>
                <a:xfrm>
                  <a:off x="802080" y="3848040"/>
                  <a:ext cx="7832880" cy="720"/>
                </a:xfrm>
                <a:prstGeom prst="straightConnector1">
                  <a:avLst/>
                </a:prstGeom>
                <a:ln w="82550">
                  <a:solidFill>
                    <a:srgbClr val="242852"/>
                  </a:solidFill>
                  <a:round/>
                  <a:tailEnd type="triangle" w="med" len="med"/>
                </a:ln>
              </p:spPr>
            </p:cxnSp>
            <p:sp>
              <p:nvSpPr>
                <p:cNvPr id="5302" name="Teardrop 4">
                  <a:extLst>
                    <a:ext uri="{FF2B5EF4-FFF2-40B4-BE49-F238E27FC236}">
                      <a16:creationId xmlns:a16="http://schemas.microsoft.com/office/drawing/2014/main" id="{3D794EA0-2240-C0DB-01D7-DBAFF43EF429}"/>
                    </a:ext>
                  </a:extLst>
                </p:cNvPr>
                <p:cNvSpPr/>
                <p:nvPr/>
              </p:nvSpPr>
              <p:spPr>
                <a:xfrm rot="16200000">
                  <a:off x="1502280" y="3652920"/>
                  <a:ext cx="344520" cy="35388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4A66A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5303" name="TextBox 5">
                  <a:extLst>
                    <a:ext uri="{FF2B5EF4-FFF2-40B4-BE49-F238E27FC236}">
                      <a16:creationId xmlns:a16="http://schemas.microsoft.com/office/drawing/2014/main" id="{CE1783D4-9DFD-6B11-E104-98E4597ECE30}"/>
                    </a:ext>
                  </a:extLst>
                </p:cNvPr>
                <p:cNvSpPr/>
                <p:nvPr/>
              </p:nvSpPr>
              <p:spPr>
                <a:xfrm>
                  <a:off x="966960" y="3142440"/>
                  <a:ext cx="1415160" cy="486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27-29 Nov ‘24</a:t>
                  </a:r>
                  <a:br>
                    <a:rPr sz="1300"/>
                  </a:b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Annual meeting</a:t>
                  </a:r>
                  <a:endParaRPr lang="en-US" sz="1300" b="0" strike="noStrike" spc="-1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304" name="Teardrop 6">
                  <a:extLst>
                    <a:ext uri="{FF2B5EF4-FFF2-40B4-BE49-F238E27FC236}">
                      <a16:creationId xmlns:a16="http://schemas.microsoft.com/office/drawing/2014/main" id="{141846F5-52B0-5F00-7D9C-1E6C5536EE2E}"/>
                    </a:ext>
                  </a:extLst>
                </p:cNvPr>
                <p:cNvSpPr/>
                <p:nvPr/>
              </p:nvSpPr>
              <p:spPr>
                <a:xfrm rot="5400000">
                  <a:off x="2754360" y="3643560"/>
                  <a:ext cx="344520" cy="35388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4A66A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5305" name="TextBox 7">
                  <a:extLst>
                    <a:ext uri="{FF2B5EF4-FFF2-40B4-BE49-F238E27FC236}">
                      <a16:creationId xmlns:a16="http://schemas.microsoft.com/office/drawing/2014/main" id="{CBC64FD4-CC8F-376F-1FC5-319BE94F0AA3}"/>
                    </a:ext>
                  </a:extLst>
                </p:cNvPr>
                <p:cNvSpPr/>
                <p:nvPr/>
              </p:nvSpPr>
              <p:spPr>
                <a:xfrm>
                  <a:off x="2419200" y="4056120"/>
                  <a:ext cx="1012680" cy="486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11 Feb ‘25</a:t>
                  </a:r>
                  <a:br>
                    <a:rPr sz="1300"/>
                  </a:b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Evaluation</a:t>
                  </a:r>
                  <a:endParaRPr lang="en-US" sz="1300" b="0" strike="noStrike" spc="-1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306" name="Teardrop 8">
                  <a:extLst>
                    <a:ext uri="{FF2B5EF4-FFF2-40B4-BE49-F238E27FC236}">
                      <a16:creationId xmlns:a16="http://schemas.microsoft.com/office/drawing/2014/main" id="{EC0DC58D-9B8F-B481-A901-0CC8BDE179D1}"/>
                    </a:ext>
                  </a:extLst>
                </p:cNvPr>
                <p:cNvSpPr/>
                <p:nvPr/>
              </p:nvSpPr>
              <p:spPr>
                <a:xfrm rot="16200000">
                  <a:off x="3827520" y="3635640"/>
                  <a:ext cx="344520" cy="35388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4A66A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5307" name="TextBox 9">
                  <a:extLst>
                    <a:ext uri="{FF2B5EF4-FFF2-40B4-BE49-F238E27FC236}">
                      <a16:creationId xmlns:a16="http://schemas.microsoft.com/office/drawing/2014/main" id="{105833DB-EE76-B934-29CF-7893B006DF97}"/>
                    </a:ext>
                  </a:extLst>
                </p:cNvPr>
                <p:cNvSpPr/>
                <p:nvPr/>
              </p:nvSpPr>
              <p:spPr>
                <a:xfrm>
                  <a:off x="3127680" y="3125160"/>
                  <a:ext cx="1744200" cy="486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18 Feb / 4 Mar ‘25</a:t>
                  </a:r>
                  <a:br>
                    <a:rPr sz="1300"/>
                  </a:b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In-person meetings </a:t>
                  </a:r>
                  <a:endParaRPr lang="en-US" sz="1300" b="0" strike="noStrike" spc="-1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308" name="Teardrop 10">
                  <a:extLst>
                    <a:ext uri="{FF2B5EF4-FFF2-40B4-BE49-F238E27FC236}">
                      <a16:creationId xmlns:a16="http://schemas.microsoft.com/office/drawing/2014/main" id="{2BE7A504-4B3C-5F8F-2FD4-F67539021F2F}"/>
                    </a:ext>
                  </a:extLst>
                </p:cNvPr>
                <p:cNvSpPr/>
                <p:nvPr/>
              </p:nvSpPr>
              <p:spPr>
                <a:xfrm rot="5400000">
                  <a:off x="4968720" y="3628800"/>
                  <a:ext cx="344520" cy="35388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4A66A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5309" name="TextBox 11">
                  <a:extLst>
                    <a:ext uri="{FF2B5EF4-FFF2-40B4-BE49-F238E27FC236}">
                      <a16:creationId xmlns:a16="http://schemas.microsoft.com/office/drawing/2014/main" id="{FFEB771E-5166-1818-8C16-83396612ED9E}"/>
                    </a:ext>
                  </a:extLst>
                </p:cNvPr>
                <p:cNvSpPr/>
                <p:nvPr/>
              </p:nvSpPr>
              <p:spPr>
                <a:xfrm>
                  <a:off x="4505760" y="4041000"/>
                  <a:ext cx="1269000" cy="486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April ‘25</a:t>
                  </a:r>
                  <a:br>
                    <a:rPr sz="1300"/>
                  </a:b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Concept fixed</a:t>
                  </a:r>
                  <a:endParaRPr lang="en-US" sz="1300" b="0" strike="noStrike" spc="-1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310" name="Teardrop 12">
                  <a:extLst>
                    <a:ext uri="{FF2B5EF4-FFF2-40B4-BE49-F238E27FC236}">
                      <a16:creationId xmlns:a16="http://schemas.microsoft.com/office/drawing/2014/main" id="{C8214C72-DE7C-0857-C69C-30244DDF0237}"/>
                    </a:ext>
                  </a:extLst>
                </p:cNvPr>
                <p:cNvSpPr/>
                <p:nvPr/>
              </p:nvSpPr>
              <p:spPr>
                <a:xfrm rot="16200000">
                  <a:off x="6194520" y="3628800"/>
                  <a:ext cx="344520" cy="35388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4A66A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5311" name="TextBox 13">
                  <a:extLst>
                    <a:ext uri="{FF2B5EF4-FFF2-40B4-BE49-F238E27FC236}">
                      <a16:creationId xmlns:a16="http://schemas.microsoft.com/office/drawing/2014/main" id="{6D921B01-36D3-FD63-4731-C486D9071604}"/>
                    </a:ext>
                  </a:extLst>
                </p:cNvPr>
                <p:cNvSpPr/>
                <p:nvPr/>
              </p:nvSpPr>
              <p:spPr>
                <a:xfrm>
                  <a:off x="6810480" y="4048200"/>
                  <a:ext cx="1598040" cy="486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6 Aug ‘25</a:t>
                  </a:r>
                  <a:br>
                    <a:rPr sz="1300"/>
                  </a:b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Proposal deadline</a:t>
                  </a:r>
                  <a:endParaRPr lang="en-US" sz="1300" b="0" strike="noStrike" spc="-1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312" name="TextBox 1">
                  <a:extLst>
                    <a:ext uri="{FF2B5EF4-FFF2-40B4-BE49-F238E27FC236}">
                      <a16:creationId xmlns:a16="http://schemas.microsoft.com/office/drawing/2014/main" id="{A1980EDA-B169-7319-5528-DA299DE3D12A}"/>
                    </a:ext>
                  </a:extLst>
                </p:cNvPr>
                <p:cNvSpPr/>
                <p:nvPr/>
              </p:nvSpPr>
              <p:spPr>
                <a:xfrm>
                  <a:off x="5639851" y="3098880"/>
                  <a:ext cx="1454222" cy="1491262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18 June ‘25</a:t>
                  </a:r>
                  <a:br>
                    <a:rPr sz="1300" dirty="0"/>
                  </a:br>
                  <a:r>
                    <a:rPr lang="en-DE" sz="1300" b="1" strike="noStrike" spc="-1">
                      <a:solidFill>
                        <a:schemeClr val="dk1"/>
                      </a:solidFill>
                      <a:latin typeface="Arial"/>
                      <a:ea typeface="DejaVu Sans"/>
                    </a:rPr>
                    <a:t>letter of intent</a:t>
                  </a:r>
                  <a:br>
                    <a:rPr lang="en-US" sz="1300" b="1" strike="noStrike" spc="-1" dirty="0">
                      <a:solidFill>
                        <a:schemeClr val="dk1"/>
                      </a:solidFill>
                      <a:latin typeface="Arial"/>
                      <a:ea typeface="DejaVu Sans"/>
                    </a:rPr>
                  </a:br>
                  <a:br>
                    <a:rPr lang="en-US" sz="1300" b="1" strike="noStrike" spc="-1" dirty="0">
                      <a:solidFill>
                        <a:schemeClr val="dk1"/>
                      </a:solidFill>
                      <a:latin typeface="Arial"/>
                      <a:ea typeface="DejaVu Sans"/>
                    </a:rPr>
                  </a:br>
                  <a:br>
                    <a:rPr lang="en-US" sz="1300" b="1" strike="noStrike" spc="-1" dirty="0">
                      <a:solidFill>
                        <a:schemeClr val="dk1"/>
                      </a:solidFill>
                      <a:latin typeface="Arial"/>
                      <a:ea typeface="DejaVu Sans"/>
                    </a:rPr>
                  </a:br>
                  <a:endParaRPr lang="en-US" sz="1300" b="1" strike="noStrike" spc="-1" dirty="0">
                    <a:solidFill>
                      <a:schemeClr val="dk1"/>
                    </a:solidFill>
                    <a:latin typeface="Arial"/>
                    <a:ea typeface="DejaVu Sans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r>
                    <a:rPr lang="en-US" sz="1300" b="1" spc="-1" dirty="0">
                      <a:solidFill>
                        <a:schemeClr val="dk1"/>
                      </a:solidFill>
                      <a:latin typeface="Arial"/>
                    </a:rPr>
                    <a:t>Composition of </a:t>
                  </a:r>
                  <a:br>
                    <a:rPr lang="en-US" sz="1300" b="1" spc="-1" dirty="0">
                      <a:solidFill>
                        <a:schemeClr val="dk1"/>
                      </a:solidFill>
                      <a:latin typeface="Arial"/>
                    </a:rPr>
                  </a:br>
                  <a:r>
                    <a:rPr lang="en-US" sz="1300" b="1" spc="-1" dirty="0">
                      <a:solidFill>
                        <a:schemeClr val="dk1"/>
                      </a:solidFill>
                      <a:latin typeface="Arial"/>
                    </a:rPr>
                    <a:t>consortium</a:t>
                  </a:r>
                  <a:endParaRPr lang="en-US" sz="1300" b="0" strike="noStrike" spc="-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313" name="Teardrop 19">
                  <a:extLst>
                    <a:ext uri="{FF2B5EF4-FFF2-40B4-BE49-F238E27FC236}">
                      <a16:creationId xmlns:a16="http://schemas.microsoft.com/office/drawing/2014/main" id="{070D64B5-637E-8D0F-C4CB-029653166B0D}"/>
                    </a:ext>
                  </a:extLst>
                </p:cNvPr>
                <p:cNvSpPr/>
                <p:nvPr/>
              </p:nvSpPr>
              <p:spPr>
                <a:xfrm rot="5400000">
                  <a:off x="7357680" y="3620520"/>
                  <a:ext cx="344520" cy="35388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4A66A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en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</p:grpSp>
          <p:sp>
            <p:nvSpPr>
              <p:cNvPr id="5314" name="Rectangle 32">
                <a:extLst>
                  <a:ext uri="{FF2B5EF4-FFF2-40B4-BE49-F238E27FC236}">
                    <a16:creationId xmlns:a16="http://schemas.microsoft.com/office/drawing/2014/main" id="{3E9C7AF6-A2E1-A564-868A-CD13FA247040}"/>
                  </a:ext>
                </a:extLst>
              </p:cNvPr>
              <p:cNvSpPr/>
              <p:nvPr/>
            </p:nvSpPr>
            <p:spPr>
              <a:xfrm>
                <a:off x="6095880" y="1168560"/>
                <a:ext cx="1908000" cy="484560"/>
              </a:xfrm>
              <a:prstGeom prst="rect">
                <a:avLst/>
              </a:prstGeom>
              <a:noFill/>
              <a:ln w="50800">
                <a:solidFill>
                  <a:srgbClr val="24285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DE" sz="1800" b="0" strike="noStrike" spc="-1">
                  <a:solidFill>
                    <a:schemeClr val="lt1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15" name="Rectangle 33">
                <a:extLst>
                  <a:ext uri="{FF2B5EF4-FFF2-40B4-BE49-F238E27FC236}">
                    <a16:creationId xmlns:a16="http://schemas.microsoft.com/office/drawing/2014/main" id="{8DEF0F03-6457-AD9E-F9C9-B40BC82AF7E2}"/>
                  </a:ext>
                </a:extLst>
              </p:cNvPr>
              <p:cNvSpPr/>
              <p:nvPr/>
            </p:nvSpPr>
            <p:spPr>
              <a:xfrm>
                <a:off x="789840" y="3016080"/>
                <a:ext cx="7844040" cy="1720080"/>
              </a:xfrm>
              <a:prstGeom prst="rect">
                <a:avLst/>
              </a:prstGeom>
              <a:noFill/>
              <a:ln w="50800">
                <a:solidFill>
                  <a:srgbClr val="24285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DE" sz="1800" b="0" strike="noStrike" spc="-1">
                  <a:solidFill>
                    <a:schemeClr val="lt1"/>
                  </a:solidFill>
                  <a:latin typeface="Arial"/>
                  <a:ea typeface="DejaVu Sans"/>
                </a:endParaRPr>
              </a:p>
            </p:txBody>
          </p:sp>
          <p:cxnSp>
            <p:nvCxnSpPr>
              <p:cNvPr id="5316" name="Straight Connector 35">
                <a:extLst>
                  <a:ext uri="{FF2B5EF4-FFF2-40B4-BE49-F238E27FC236}">
                    <a16:creationId xmlns:a16="http://schemas.microsoft.com/office/drawing/2014/main" id="{7C83C0EC-E7DD-D684-397E-81BD64861BAE}"/>
                  </a:ext>
                </a:extLst>
              </p:cNvPr>
              <p:cNvCxnSpPr/>
              <p:nvPr/>
            </p:nvCxnSpPr>
            <p:spPr>
              <a:xfrm flipV="1">
                <a:off x="802080" y="1168560"/>
                <a:ext cx="5294520" cy="1848240"/>
              </a:xfrm>
              <a:prstGeom prst="straightConnector1">
                <a:avLst/>
              </a:prstGeom>
              <a:ln w="38100">
                <a:solidFill>
                  <a:srgbClr val="242852"/>
                </a:solidFill>
                <a:round/>
              </a:ln>
            </p:spPr>
          </p:cxnSp>
          <p:cxnSp>
            <p:nvCxnSpPr>
              <p:cNvPr id="5317" name="Straight Connector 36">
                <a:extLst>
                  <a:ext uri="{FF2B5EF4-FFF2-40B4-BE49-F238E27FC236}">
                    <a16:creationId xmlns:a16="http://schemas.microsoft.com/office/drawing/2014/main" id="{99045091-3CDC-3263-795B-E0D6769DC856}"/>
                  </a:ext>
                </a:extLst>
              </p:cNvPr>
              <p:cNvCxnSpPr/>
              <p:nvPr/>
            </p:nvCxnSpPr>
            <p:spPr>
              <a:xfrm flipH="1" flipV="1">
                <a:off x="8004600" y="1168560"/>
                <a:ext cx="642960" cy="1866600"/>
              </a:xfrm>
              <a:prstGeom prst="straightConnector1">
                <a:avLst/>
              </a:prstGeom>
              <a:ln w="38100">
                <a:solidFill>
                  <a:srgbClr val="242852"/>
                </a:solidFill>
                <a:round/>
              </a:ln>
            </p:spPr>
          </p:cxnSp>
        </p:grpSp>
        <p:cxnSp>
          <p:nvCxnSpPr>
            <p:cNvPr id="5318" name="Straight Connector 42">
              <a:extLst>
                <a:ext uri="{FF2B5EF4-FFF2-40B4-BE49-F238E27FC236}">
                  <a16:creationId xmlns:a16="http://schemas.microsoft.com/office/drawing/2014/main" id="{C35DE85E-1100-1986-A843-B5E53B1B0685}"/>
                </a:ext>
              </a:extLst>
            </p:cNvPr>
            <p:cNvCxnSpPr/>
            <p:nvPr/>
          </p:nvCxnSpPr>
          <p:spPr>
            <a:xfrm flipV="1">
              <a:off x="3822840" y="1653480"/>
              <a:ext cx="2273760" cy="1356840"/>
            </a:xfrm>
            <a:prstGeom prst="straightConnector1">
              <a:avLst/>
            </a:prstGeom>
            <a:ln w="38100">
              <a:solidFill>
                <a:srgbClr val="242852"/>
              </a:solidFill>
              <a:round/>
            </a:ln>
          </p:spPr>
        </p:cxnSp>
        <p:cxnSp>
          <p:nvCxnSpPr>
            <p:cNvPr id="5319" name="Straight Connector 45">
              <a:extLst>
                <a:ext uri="{FF2B5EF4-FFF2-40B4-BE49-F238E27FC236}">
                  <a16:creationId xmlns:a16="http://schemas.microsoft.com/office/drawing/2014/main" id="{CC8D03BB-2DC0-974A-A46A-659BDB8A6468}"/>
                </a:ext>
              </a:extLst>
            </p:cNvPr>
            <p:cNvCxnSpPr/>
            <p:nvPr/>
          </p:nvCxnSpPr>
          <p:spPr>
            <a:xfrm flipH="1" flipV="1">
              <a:off x="8004600" y="1653480"/>
              <a:ext cx="285480" cy="1381680"/>
            </a:xfrm>
            <a:prstGeom prst="straightConnector1">
              <a:avLst/>
            </a:prstGeom>
            <a:ln w="38100">
              <a:solidFill>
                <a:srgbClr val="242852"/>
              </a:solidFill>
              <a:round/>
            </a:ln>
          </p:spPr>
        </p:cxnSp>
      </p:grpSp>
      <p:sp>
        <p:nvSpPr>
          <p:cNvPr id="2" name="PlaceHolder 3">
            <a:extLst>
              <a:ext uri="{FF2B5EF4-FFF2-40B4-BE49-F238E27FC236}">
                <a16:creationId xmlns:a16="http://schemas.microsoft.com/office/drawing/2014/main" id="{E5FBDEF0-A3D2-AB16-E43E-33E0BB32DBEC}"/>
              </a:ext>
            </a:extLst>
          </p:cNvPr>
          <p:cNvSpPr/>
          <p:nvPr/>
        </p:nvSpPr>
        <p:spPr>
          <a:xfrm>
            <a:off x="40752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1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PUNCH-2.0 Planning  |  Kassel 18 February 2025</a:t>
            </a:r>
            <a:endParaRPr lang="en-US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4F49C-CD4A-2B13-473B-3A66C1AFED85}"/>
              </a:ext>
            </a:extLst>
          </p:cNvPr>
          <p:cNvGrpSpPr/>
          <p:nvPr/>
        </p:nvGrpSpPr>
        <p:grpSpPr>
          <a:xfrm>
            <a:off x="4738569" y="635006"/>
            <a:ext cx="905289" cy="962822"/>
            <a:chOff x="4738569" y="635006"/>
            <a:chExt cx="905289" cy="962822"/>
          </a:xfrm>
        </p:grpSpPr>
        <p:sp>
          <p:nvSpPr>
            <p:cNvPr id="5" name="Teardrop 25">
              <a:extLst>
                <a:ext uri="{FF2B5EF4-FFF2-40B4-BE49-F238E27FC236}">
                  <a16:creationId xmlns:a16="http://schemas.microsoft.com/office/drawing/2014/main" id="{44FFF257-95FE-E60C-E13E-C6040DE23437}"/>
                </a:ext>
              </a:extLst>
            </p:cNvPr>
            <p:cNvSpPr/>
            <p:nvPr/>
          </p:nvSpPr>
          <p:spPr>
            <a:xfrm rot="16200000">
              <a:off x="5044514" y="1248628"/>
              <a:ext cx="344520" cy="353880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DE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EF97D100-0590-2D24-BBB6-3C8832BAC997}"/>
                </a:ext>
              </a:extLst>
            </p:cNvPr>
            <p:cNvSpPr/>
            <p:nvPr/>
          </p:nvSpPr>
          <p:spPr>
            <a:xfrm>
              <a:off x="4738569" y="635006"/>
              <a:ext cx="905289" cy="4909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dk1"/>
                  </a:solidFill>
                  <a:latin typeface="Arial"/>
                  <a:ea typeface="DejaVu Sans"/>
                </a:rPr>
                <a:t>Sep</a:t>
              </a:r>
              <a:r>
                <a:rPr lang="en-DE" sz="1300" b="1" strike="noStrike" spc="-1">
                  <a:solidFill>
                    <a:schemeClr val="dk1"/>
                  </a:solidFill>
                  <a:latin typeface="Arial"/>
                  <a:ea typeface="DejaVu Sans"/>
                </a:rPr>
                <a:t> 202</a:t>
              </a:r>
              <a:r>
                <a:rPr lang="en-US" sz="1300" b="1" spc="-1" dirty="0">
                  <a:solidFill>
                    <a:schemeClr val="dk1"/>
                  </a:solidFill>
                  <a:latin typeface="Arial"/>
                  <a:ea typeface="DejaVu Sans"/>
                </a:rPr>
                <a:t>4</a:t>
              </a:r>
              <a:endParaRPr lang="en-US" sz="13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en-US" sz="1300" b="1" spc="-1" dirty="0">
                  <a:solidFill>
                    <a:schemeClr val="dk1"/>
                  </a:solidFill>
                  <a:latin typeface="Arial"/>
                  <a:ea typeface="DejaVu Sans"/>
                </a:rPr>
                <a:t>R</a:t>
              </a:r>
              <a:r>
                <a:rPr lang="en-US" sz="1300" b="1" strike="noStrike" spc="-1" dirty="0">
                  <a:solidFill>
                    <a:schemeClr val="dk1"/>
                  </a:solidFill>
                  <a:latin typeface="Arial"/>
                  <a:ea typeface="DejaVu Sans"/>
                </a:rPr>
                <a:t>eport</a:t>
              </a:r>
              <a:endParaRPr lang="en-US" sz="13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817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roup 1037"/>
          <p:cNvGrpSpPr/>
          <p:nvPr/>
        </p:nvGrpSpPr>
        <p:grpSpPr>
          <a:xfrm>
            <a:off x="1760400" y="2032560"/>
            <a:ext cx="8834040" cy="2649960"/>
            <a:chOff x="1760400" y="2032560"/>
            <a:chExt cx="8834040" cy="2649960"/>
          </a:xfrm>
        </p:grpSpPr>
        <p:grpSp>
          <p:nvGrpSpPr>
            <p:cNvPr id="3252" name="Group 644"/>
            <p:cNvGrpSpPr/>
            <p:nvPr/>
          </p:nvGrpSpPr>
          <p:grpSpPr>
            <a:xfrm>
              <a:off x="6852960" y="2032560"/>
              <a:ext cx="2590560" cy="2649960"/>
              <a:chOff x="6852960" y="2032560"/>
              <a:chExt cx="2590560" cy="2649960"/>
            </a:xfrm>
          </p:grpSpPr>
          <p:sp>
            <p:nvSpPr>
              <p:cNvPr id="3253" name="Block Arc 650"/>
              <p:cNvSpPr/>
              <p:nvPr/>
            </p:nvSpPr>
            <p:spPr>
              <a:xfrm rot="9266400">
                <a:off x="7197120" y="2343600"/>
                <a:ext cx="1901880" cy="2027880"/>
              </a:xfrm>
              <a:prstGeom prst="blockArc">
                <a:avLst>
                  <a:gd name="adj1" fmla="val 10800000"/>
                  <a:gd name="adj2" fmla="val 92249"/>
                  <a:gd name="adj3" fmla="val 29412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de-DE" sz="1800" b="0" strike="noStrike" spc="-1">
                  <a:solidFill>
                    <a:schemeClr val="dk1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254" name="Rectangle 651"/>
              <p:cNvSpPr/>
              <p:nvPr/>
            </p:nvSpPr>
            <p:spPr>
              <a:xfrm rot="5877000">
                <a:off x="7947000" y="3224880"/>
                <a:ext cx="1602360" cy="813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de-DE" sz="1800" b="0" strike="noStrike" spc="-1">
                  <a:solidFill>
                    <a:schemeClr val="lt1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3255" name="Group 1035"/>
            <p:cNvGrpSpPr/>
            <p:nvPr/>
          </p:nvGrpSpPr>
          <p:grpSpPr>
            <a:xfrm>
              <a:off x="1760400" y="2168640"/>
              <a:ext cx="8834040" cy="2358360"/>
              <a:chOff x="1760400" y="2168640"/>
              <a:chExt cx="8834040" cy="2358360"/>
            </a:xfrm>
          </p:grpSpPr>
          <p:grpSp>
            <p:nvGrpSpPr>
              <p:cNvPr id="3256" name="Group 1034"/>
              <p:cNvGrpSpPr/>
              <p:nvPr/>
            </p:nvGrpSpPr>
            <p:grpSpPr>
              <a:xfrm>
                <a:off x="2957040" y="2168640"/>
                <a:ext cx="2412000" cy="2157120"/>
                <a:chOff x="2957040" y="2168640"/>
                <a:chExt cx="2412000" cy="2157120"/>
              </a:xfrm>
            </p:grpSpPr>
            <p:sp>
              <p:nvSpPr>
                <p:cNvPr id="3257" name="Block Arc 1032"/>
                <p:cNvSpPr/>
                <p:nvPr/>
              </p:nvSpPr>
              <p:spPr>
                <a:xfrm rot="5400000">
                  <a:off x="3020040" y="2360880"/>
                  <a:ext cx="1901880" cy="2027880"/>
                </a:xfrm>
                <a:prstGeom prst="blockArc">
                  <a:avLst>
                    <a:gd name="adj1" fmla="val 10800000"/>
                    <a:gd name="adj2" fmla="val 92249"/>
                    <a:gd name="adj3" fmla="val 29412"/>
                  </a:avLst>
                </a:prstGeom>
                <a:solidFill>
                  <a:srgbClr val="4A66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dk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3258" name="Rectangle 1033"/>
                <p:cNvSpPr/>
                <p:nvPr/>
              </p:nvSpPr>
              <p:spPr>
                <a:xfrm rot="2010600">
                  <a:off x="3695040" y="2549160"/>
                  <a:ext cx="1602360" cy="741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3259" name="Group 1030"/>
              <p:cNvGrpSpPr/>
              <p:nvPr/>
            </p:nvGrpSpPr>
            <p:grpSpPr>
              <a:xfrm>
                <a:off x="1760400" y="3581640"/>
                <a:ext cx="8834040" cy="945360"/>
                <a:chOff x="1760400" y="3581640"/>
                <a:chExt cx="8834040" cy="945360"/>
              </a:xfrm>
            </p:grpSpPr>
            <p:sp>
              <p:nvSpPr>
                <p:cNvPr id="3260" name="Rectangle 1028"/>
                <p:cNvSpPr/>
                <p:nvPr/>
              </p:nvSpPr>
              <p:spPr>
                <a:xfrm>
                  <a:off x="8040240" y="3778560"/>
                  <a:ext cx="2210400" cy="56556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3261" name="Triangle 1029"/>
                <p:cNvSpPr/>
                <p:nvPr/>
              </p:nvSpPr>
              <p:spPr>
                <a:xfrm rot="5400000">
                  <a:off x="9921960" y="3842640"/>
                  <a:ext cx="933480" cy="4111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3262" name="Rectangle 628"/>
                <p:cNvSpPr/>
                <p:nvPr/>
              </p:nvSpPr>
              <p:spPr>
                <a:xfrm>
                  <a:off x="1760400" y="3778560"/>
                  <a:ext cx="2009160" cy="5655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3263" name="Triangle 629"/>
                <p:cNvSpPr/>
                <p:nvPr/>
              </p:nvSpPr>
              <p:spPr>
                <a:xfrm rot="5400000">
                  <a:off x="3394800" y="3854520"/>
                  <a:ext cx="933480" cy="4111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</p:grpSp>
        </p:grpSp>
        <p:sp>
          <p:nvSpPr>
            <p:cNvPr id="3264" name="Rectangle 1036"/>
            <p:cNvSpPr/>
            <p:nvPr/>
          </p:nvSpPr>
          <p:spPr>
            <a:xfrm>
              <a:off x="7861680" y="4326480"/>
              <a:ext cx="2319480" cy="15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265" name="PlaceHolder 3"/>
          <p:cNvSpPr/>
          <p:nvPr/>
        </p:nvSpPr>
        <p:spPr>
          <a:xfrm>
            <a:off x="407520" y="6580800"/>
            <a:ext cx="9947520" cy="18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1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PUNCH-2.0 Planning  |  Kassel 18 February 2025</a:t>
            </a:r>
            <a:endParaRPr lang="en-US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6" name="TextShape 1"/>
          <p:cNvSpPr/>
          <p:nvPr/>
        </p:nvSpPr>
        <p:spPr>
          <a:xfrm>
            <a:off x="307800" y="299520"/>
            <a:ext cx="11373120" cy="44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de-DE" sz="3600" b="0" strike="noStrike" spc="-1">
                <a:solidFill>
                  <a:srgbClr val="4A66AC"/>
                </a:solidFill>
                <a:latin typeface="Arial"/>
                <a:ea typeface="Arial"/>
              </a:rPr>
              <a:t>PUNCH4NFDI in a Nutshell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67" name="Picture 615"/>
          <p:cNvPicPr/>
          <p:nvPr/>
        </p:nvPicPr>
        <p:blipFill>
          <a:blip r:embed="rId3"/>
          <a:stretch/>
        </p:blipFill>
        <p:spPr>
          <a:xfrm rot="2438400">
            <a:off x="3947040" y="1777680"/>
            <a:ext cx="4240800" cy="411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4" name="TextBox 616"/>
          <p:cNvSpPr/>
          <p:nvPr/>
        </p:nvSpPr>
        <p:spPr>
          <a:xfrm rot="5400000">
            <a:off x="6998040" y="3640320"/>
            <a:ext cx="1030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DejaVu Sans"/>
              </a:rPr>
              <a:t>Analysis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5" name="TextBox 617"/>
          <p:cNvSpPr/>
          <p:nvPr/>
        </p:nvSpPr>
        <p:spPr>
          <a:xfrm>
            <a:off x="5450400" y="4932360"/>
            <a:ext cx="1297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Publication</a:t>
            </a:r>
            <a:br>
              <a:rPr sz="1800"/>
            </a:br>
            <a:r>
              <a:rPr lang="de-DE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Archival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6" name="TextBox 618"/>
          <p:cNvSpPr/>
          <p:nvPr/>
        </p:nvSpPr>
        <p:spPr>
          <a:xfrm>
            <a:off x="5384520" y="2259720"/>
            <a:ext cx="1362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Preparation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7" name="TextBox 619"/>
          <p:cNvSpPr/>
          <p:nvPr/>
        </p:nvSpPr>
        <p:spPr>
          <a:xfrm rot="16200000">
            <a:off x="4108320" y="3667320"/>
            <a:ext cx="1080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DejaVu Sans"/>
              </a:rPr>
              <a:t>Retrieval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8" name="Rectangle 645"/>
          <p:cNvSpPr/>
          <p:nvPr/>
        </p:nvSpPr>
        <p:spPr>
          <a:xfrm>
            <a:off x="10950840" y="3117960"/>
            <a:ext cx="371880" cy="169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grpSp>
        <p:nvGrpSpPr>
          <p:cNvPr id="3869" name="Group 1"/>
          <p:cNvGrpSpPr/>
          <p:nvPr/>
        </p:nvGrpSpPr>
        <p:grpSpPr>
          <a:xfrm>
            <a:off x="2561040" y="1671480"/>
            <a:ext cx="8169480" cy="4322160"/>
            <a:chOff x="2561040" y="1671480"/>
            <a:chExt cx="8169480" cy="4322160"/>
          </a:xfrm>
        </p:grpSpPr>
        <p:sp>
          <p:nvSpPr>
            <p:cNvPr id="3870" name="TextBox 638"/>
            <p:cNvSpPr/>
            <p:nvPr/>
          </p:nvSpPr>
          <p:spPr>
            <a:xfrm>
              <a:off x="7847280" y="4552560"/>
              <a:ext cx="2883240" cy="123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Compute/Storage4PUNCH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REANA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Statistical / ML / simulation tools</a:t>
              </a:r>
              <a:br>
                <a:rPr sz="1500"/>
              </a:b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Analysis tools, benchmarks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github &amp; gitlab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71" name="TextBox 639"/>
            <p:cNvSpPr/>
            <p:nvPr/>
          </p:nvSpPr>
          <p:spPr>
            <a:xfrm>
              <a:off x="3259080" y="4989600"/>
              <a:ext cx="1725840" cy="10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A700"/>
                  </a:solidFill>
                  <a:latin typeface="Arial"/>
                  <a:ea typeface="DejaVu Sans"/>
                </a:rPr>
                <a:t>Storage4PUNCH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A700"/>
                  </a:solidFill>
                  <a:latin typeface="Arial"/>
                  <a:ea typeface="DejaVu Sans"/>
                </a:rPr>
                <a:t>DRPs and registry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A700"/>
                  </a:solidFill>
                  <a:latin typeface="Arial"/>
                  <a:ea typeface="DejaVu Sans"/>
                </a:rPr>
                <a:t>MD catalogues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A700"/>
                  </a:solidFill>
                  <a:latin typeface="Arial"/>
                  <a:ea typeface="DejaVu Sans"/>
                </a:rPr>
                <a:t>Portal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72" name="TextBox 640"/>
            <p:cNvSpPr/>
            <p:nvPr/>
          </p:nvSpPr>
          <p:spPr>
            <a:xfrm>
              <a:off x="7269120" y="1671480"/>
              <a:ext cx="2090520" cy="10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Curation</a:t>
              </a:r>
              <a:br>
                <a:rPr sz="1500"/>
              </a:b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Selection</a:t>
              </a:r>
              <a:r>
                <a:rPr lang="en-US" sz="15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,</a:t>
              </a: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combination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MD catalogues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REANA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73" name="TextBox 641"/>
            <p:cNvSpPr/>
            <p:nvPr/>
          </p:nvSpPr>
          <p:spPr>
            <a:xfrm>
              <a:off x="2561040" y="2285280"/>
              <a:ext cx="1726560" cy="10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chemeClr val="accent1"/>
                  </a:solidFill>
                  <a:latin typeface="Arial"/>
                  <a:ea typeface="DejaVu Sans"/>
                </a:rPr>
                <a:t>AAI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r"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chemeClr val="accent1"/>
                  </a:solidFill>
                  <a:latin typeface="Arial"/>
                  <a:ea typeface="DejaVu Sans"/>
                </a:rPr>
                <a:t>Portal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r"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chemeClr val="accent1"/>
                  </a:solidFill>
                  <a:latin typeface="Arial"/>
                  <a:ea typeface="DejaVu Sans"/>
                </a:rPr>
                <a:t>DRPs and registry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r"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chemeClr val="accent1"/>
                  </a:solidFill>
                  <a:latin typeface="Arial"/>
                  <a:ea typeface="DejaVu Sans"/>
                </a:rPr>
                <a:t>RDMO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3874" name="Group 2"/>
          <p:cNvGrpSpPr/>
          <p:nvPr/>
        </p:nvGrpSpPr>
        <p:grpSpPr>
          <a:xfrm>
            <a:off x="997200" y="67680"/>
            <a:ext cx="10109520" cy="5987880"/>
            <a:chOff x="997200" y="67680"/>
            <a:chExt cx="10109520" cy="5987880"/>
          </a:xfrm>
        </p:grpSpPr>
        <p:grpSp>
          <p:nvGrpSpPr>
            <p:cNvPr id="3875" name="Group 631"/>
            <p:cNvGrpSpPr/>
            <p:nvPr/>
          </p:nvGrpSpPr>
          <p:grpSpPr>
            <a:xfrm>
              <a:off x="997200" y="67680"/>
              <a:ext cx="10109520" cy="5987880"/>
              <a:chOff x="997200" y="67680"/>
              <a:chExt cx="10109520" cy="5987880"/>
            </a:xfrm>
          </p:grpSpPr>
          <p:sp>
            <p:nvSpPr>
              <p:cNvPr id="3876" name="Rounded Rectangle 632"/>
              <p:cNvSpPr/>
              <p:nvPr/>
            </p:nvSpPr>
            <p:spPr>
              <a:xfrm>
                <a:off x="997200" y="1306080"/>
                <a:ext cx="10109520" cy="4749480"/>
              </a:xfrm>
              <a:prstGeom prst="roundRect">
                <a:avLst>
                  <a:gd name="adj" fmla="val 5840"/>
                </a:avLst>
              </a:prstGeom>
              <a:noFill/>
              <a:ln w="31750">
                <a:solidFill>
                  <a:srgbClr val="2428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de-DE" sz="1800" b="0" strike="noStrike" spc="-1">
                  <a:solidFill>
                    <a:schemeClr val="lt1"/>
                  </a:solidFill>
                  <a:latin typeface="Arial"/>
                  <a:ea typeface="DejaVu Sans"/>
                </a:endParaRPr>
              </a:p>
            </p:txBody>
          </p:sp>
          <p:pic>
            <p:nvPicPr>
              <p:cNvPr id="3877" name="Google Shape;606;p85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7069320" y="72720"/>
                <a:ext cx="1260000" cy="1627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cxnSp>
            <p:nvCxnSpPr>
              <p:cNvPr id="3878" name="Straight Connector 635"/>
              <p:cNvCxnSpPr/>
              <p:nvPr/>
            </p:nvCxnSpPr>
            <p:spPr>
              <a:xfrm>
                <a:off x="7055280" y="72360"/>
                <a:ext cx="15120" cy="1234800"/>
              </a:xfrm>
              <a:prstGeom prst="straightConnector1">
                <a:avLst/>
              </a:prstGeom>
              <a:ln w="31750">
                <a:solidFill>
                  <a:srgbClr val="000000"/>
                </a:solidFill>
                <a:round/>
              </a:ln>
            </p:spPr>
          </p:cxnSp>
          <p:cxnSp>
            <p:nvCxnSpPr>
              <p:cNvPr id="3879" name="Straight Connector 636"/>
              <p:cNvCxnSpPr/>
              <p:nvPr/>
            </p:nvCxnSpPr>
            <p:spPr>
              <a:xfrm>
                <a:off x="8150760" y="67680"/>
                <a:ext cx="15120" cy="1234800"/>
              </a:xfrm>
              <a:prstGeom prst="straightConnector1">
                <a:avLst/>
              </a:prstGeom>
              <a:ln w="31750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3880" name="TextBox 642"/>
            <p:cNvSpPr/>
            <p:nvPr/>
          </p:nvSpPr>
          <p:spPr>
            <a:xfrm>
              <a:off x="1215360" y="945720"/>
              <a:ext cx="27097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dk1"/>
                  </a:solidFill>
                  <a:latin typeface="Arial"/>
                  <a:ea typeface="DejaVu Sans"/>
                </a:rPr>
                <a:t>Science Data Platform</a:t>
              </a: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881" name="Rectangle 2"/>
          <p:cNvSpPr/>
          <p:nvPr/>
        </p:nvSpPr>
        <p:spPr>
          <a:xfrm>
            <a:off x="830880" y="3117960"/>
            <a:ext cx="371880" cy="169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3882" name="Picture 3" descr="Liniensymbol. Archiv Stock-Clipart | Lizenzfreie | FreeImages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51"/>
          <a:stretch/>
        </p:blipFill>
        <p:spPr>
          <a:xfrm>
            <a:off x="349920" y="3350880"/>
            <a:ext cx="1277640" cy="131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83" name="Rectangle 2"/>
          <p:cNvSpPr/>
          <p:nvPr/>
        </p:nvSpPr>
        <p:spPr>
          <a:xfrm>
            <a:off x="10906920" y="3117960"/>
            <a:ext cx="371880" cy="169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3884" name="Picture 102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22160" y="3331800"/>
            <a:ext cx="1285560" cy="128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85" name="Picture 64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21800" y="3391920"/>
            <a:ext cx="1521000" cy="1241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9E658-4809-83C5-51B2-A318B13F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>
            <a:extLst>
              <a:ext uri="{FF2B5EF4-FFF2-40B4-BE49-F238E27FC236}">
                <a16:creationId xmlns:a16="http://schemas.microsoft.com/office/drawing/2014/main" id="{1A5B4531-F2EF-7C45-C55D-B1FB353850CE}"/>
              </a:ext>
            </a:extLst>
          </p:cNvPr>
          <p:cNvSpPr/>
          <p:nvPr/>
        </p:nvSpPr>
        <p:spPr>
          <a:xfrm>
            <a:off x="2284581" y="1891041"/>
            <a:ext cx="1683835" cy="3858322"/>
          </a:xfrm>
          <a:prstGeom prst="can">
            <a:avLst/>
          </a:prstGeom>
          <a:gradFill>
            <a:gsLst>
              <a:gs pos="0">
                <a:srgbClr val="FFC000"/>
              </a:gs>
              <a:gs pos="31000">
                <a:schemeClr val="accent6"/>
              </a:gs>
              <a:gs pos="98000">
                <a:schemeClr val="accent1"/>
              </a:gs>
              <a:gs pos="63000">
                <a:srgbClr val="C00000"/>
              </a:gs>
            </a:gsLst>
            <a:lin ang="5400000" scaled="1"/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2DF65F20-F390-4481-587B-5D3CA6569798}"/>
              </a:ext>
            </a:extLst>
          </p:cNvPr>
          <p:cNvSpPr/>
          <p:nvPr/>
        </p:nvSpPr>
        <p:spPr>
          <a:xfrm>
            <a:off x="2284580" y="1891041"/>
            <a:ext cx="1683835" cy="3858322"/>
          </a:xfrm>
          <a:prstGeom prst="can">
            <a:avLst/>
          </a:prstGeom>
          <a:solidFill>
            <a:schemeClr val="accent1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Federated Infrastructures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81338F15-FA34-E655-E6D3-08AAEC9AA72C}"/>
              </a:ext>
            </a:extLst>
          </p:cNvPr>
          <p:cNvSpPr/>
          <p:nvPr/>
        </p:nvSpPr>
        <p:spPr>
          <a:xfrm>
            <a:off x="4572440" y="1891041"/>
            <a:ext cx="1683835" cy="3858322"/>
          </a:xfrm>
          <a:prstGeom prst="can">
            <a:avLst/>
          </a:prstGeom>
          <a:gradFill>
            <a:gsLst>
              <a:gs pos="0">
                <a:srgbClr val="FFC000"/>
              </a:gs>
              <a:gs pos="31000">
                <a:schemeClr val="accent6"/>
              </a:gs>
              <a:gs pos="98000">
                <a:schemeClr val="accent1"/>
              </a:gs>
              <a:gs pos="63000">
                <a:srgbClr val="C00000"/>
              </a:gs>
            </a:gsLst>
            <a:lin ang="5400000" scaled="1"/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25D0024D-C5F9-A672-D751-5671571C2996}"/>
              </a:ext>
            </a:extLst>
          </p:cNvPr>
          <p:cNvSpPr/>
          <p:nvPr/>
        </p:nvSpPr>
        <p:spPr>
          <a:xfrm>
            <a:off x="4572439" y="1891041"/>
            <a:ext cx="1683835" cy="3858322"/>
          </a:xfrm>
          <a:prstGeom prst="can">
            <a:avLst/>
          </a:prstGeom>
          <a:solidFill>
            <a:schemeClr val="accent1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Management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B1447868-3E09-29E6-49DE-80E9D039C1CA}"/>
              </a:ext>
            </a:extLst>
          </p:cNvPr>
          <p:cNvSpPr/>
          <p:nvPr/>
        </p:nvSpPr>
        <p:spPr>
          <a:xfrm>
            <a:off x="6908626" y="1891041"/>
            <a:ext cx="1683835" cy="3858322"/>
          </a:xfrm>
          <a:prstGeom prst="can">
            <a:avLst/>
          </a:prstGeom>
          <a:gradFill>
            <a:gsLst>
              <a:gs pos="0">
                <a:srgbClr val="FFC000"/>
              </a:gs>
              <a:gs pos="31000">
                <a:schemeClr val="accent6"/>
              </a:gs>
              <a:gs pos="98000">
                <a:schemeClr val="accent1"/>
              </a:gs>
              <a:gs pos="63000">
                <a:srgbClr val="C00000"/>
              </a:gs>
            </a:gsLst>
            <a:lin ang="5400000" scaled="1"/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5DD30A94-BE24-87FB-F546-E939D04BD128}"/>
              </a:ext>
            </a:extLst>
          </p:cNvPr>
          <p:cNvSpPr/>
          <p:nvPr/>
        </p:nvSpPr>
        <p:spPr>
          <a:xfrm>
            <a:off x="6908625" y="1891041"/>
            <a:ext cx="1683835" cy="3858322"/>
          </a:xfrm>
          <a:prstGeom prst="can">
            <a:avLst/>
          </a:prstGeom>
          <a:solidFill>
            <a:schemeClr val="accent1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SDP &amp; DRP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35425-0DC2-F604-0E6E-70927E757EEA}"/>
              </a:ext>
            </a:extLst>
          </p:cNvPr>
          <p:cNvSpPr txBox="1"/>
          <p:nvPr/>
        </p:nvSpPr>
        <p:spPr>
          <a:xfrm>
            <a:off x="8930708" y="5102591"/>
            <a:ext cx="15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EA0CB6-F7AC-6AAF-1034-3CB0F0C79F96}"/>
              </a:ext>
            </a:extLst>
          </p:cNvPr>
          <p:cNvSpPr txBox="1"/>
          <p:nvPr/>
        </p:nvSpPr>
        <p:spPr>
          <a:xfrm>
            <a:off x="8930708" y="4195627"/>
            <a:ext cx="91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7FF5AB-D215-2C7F-F111-9B0ACED31FDE}"/>
              </a:ext>
            </a:extLst>
          </p:cNvPr>
          <p:cNvSpPr txBox="1"/>
          <p:nvPr/>
        </p:nvSpPr>
        <p:spPr>
          <a:xfrm>
            <a:off x="8930708" y="3230377"/>
            <a:ext cx="95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C4DBB-4748-4EB2-6A32-CBA997C92B76}"/>
              </a:ext>
            </a:extLst>
          </p:cNvPr>
          <p:cNvSpPr txBox="1"/>
          <p:nvPr/>
        </p:nvSpPr>
        <p:spPr>
          <a:xfrm>
            <a:off x="8930708" y="233329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NFDI &amp; </a:t>
            </a:r>
            <a:br>
              <a:rPr lang="en-US" dirty="0"/>
            </a:br>
            <a:r>
              <a:rPr lang="en-US" dirty="0"/>
              <a:t>the world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0F7BC3-AE4A-ADF0-BC49-C2481874A0C1}"/>
              </a:ext>
            </a:extLst>
          </p:cNvPr>
          <p:cNvGrpSpPr/>
          <p:nvPr/>
        </p:nvGrpSpPr>
        <p:grpSpPr>
          <a:xfrm>
            <a:off x="2246260" y="980902"/>
            <a:ext cx="5967619" cy="646331"/>
            <a:chOff x="2246260" y="980902"/>
            <a:chExt cx="5967619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AD05E9-4EA7-2F05-5CAE-E2D8BB02E31C}"/>
                </a:ext>
              </a:extLst>
            </p:cNvPr>
            <p:cNvSpPr txBox="1"/>
            <p:nvPr/>
          </p:nvSpPr>
          <p:spPr>
            <a:xfrm>
              <a:off x="2246260" y="980902"/>
              <a:ext cx="16466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Federated</a:t>
              </a:r>
              <a:br>
                <a:rPr lang="en-US" dirty="0"/>
              </a:br>
              <a:r>
                <a:rPr lang="en-US" dirty="0"/>
                <a:t>Infrastructures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7DF914-0CE2-3144-B7FA-1309E3A0A043}"/>
                </a:ext>
              </a:extLst>
            </p:cNvPr>
            <p:cNvSpPr txBox="1"/>
            <p:nvPr/>
          </p:nvSpPr>
          <p:spPr>
            <a:xfrm>
              <a:off x="4630150" y="980902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</a:t>
              </a:r>
              <a:br>
                <a:rPr lang="en-US" dirty="0"/>
              </a:br>
              <a:r>
                <a:rPr lang="en-US" dirty="0"/>
                <a:t>Management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49E4F2-8C33-818B-BB28-4AA8CB3CCB9F}"/>
                </a:ext>
              </a:extLst>
            </p:cNvPr>
            <p:cNvSpPr txBox="1"/>
            <p:nvPr/>
          </p:nvSpPr>
          <p:spPr>
            <a:xfrm>
              <a:off x="7340884" y="980902"/>
              <a:ext cx="8729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SDP &amp;</a:t>
              </a:r>
              <a:br>
                <a:rPr lang="en-US" dirty="0"/>
              </a:br>
              <a:r>
                <a:rPr lang="en-US" dirty="0"/>
                <a:t>DRP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422390-9A3E-21FC-7872-C57687F33CB6}"/>
              </a:ext>
            </a:extLst>
          </p:cNvPr>
          <p:cNvGrpSpPr/>
          <p:nvPr/>
        </p:nvGrpSpPr>
        <p:grpSpPr>
          <a:xfrm>
            <a:off x="190929" y="980902"/>
            <a:ext cx="11813114" cy="4768461"/>
            <a:chOff x="190929" y="980902"/>
            <a:chExt cx="11813114" cy="4768461"/>
          </a:xfrm>
        </p:grpSpPr>
        <p:sp>
          <p:nvSpPr>
            <p:cNvPr id="4" name="Can 3">
              <a:extLst>
                <a:ext uri="{FF2B5EF4-FFF2-40B4-BE49-F238E27FC236}">
                  <a16:creationId xmlns:a16="http://schemas.microsoft.com/office/drawing/2014/main" id="{243AF72C-612F-BDF9-F4E5-731DA170F454}"/>
                </a:ext>
              </a:extLst>
            </p:cNvPr>
            <p:cNvSpPr/>
            <p:nvPr/>
          </p:nvSpPr>
          <p:spPr>
            <a:xfrm>
              <a:off x="190929" y="1891041"/>
              <a:ext cx="1089232" cy="3858322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Can 4">
              <a:extLst>
                <a:ext uri="{FF2B5EF4-FFF2-40B4-BE49-F238E27FC236}">
                  <a16:creationId xmlns:a16="http://schemas.microsoft.com/office/drawing/2014/main" id="{3A7B46AB-33AA-FBCD-4592-E448EC622693}"/>
                </a:ext>
              </a:extLst>
            </p:cNvPr>
            <p:cNvSpPr/>
            <p:nvPr/>
          </p:nvSpPr>
          <p:spPr>
            <a:xfrm>
              <a:off x="10911839" y="1891041"/>
              <a:ext cx="1089232" cy="3858322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6CE729-53EB-77FE-14E6-D4D9008EB890}"/>
                </a:ext>
              </a:extLst>
            </p:cNvPr>
            <p:cNvSpPr txBox="1"/>
            <p:nvPr/>
          </p:nvSpPr>
          <p:spPr>
            <a:xfrm>
              <a:off x="393111" y="980902"/>
              <a:ext cx="684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Tool-</a:t>
              </a:r>
              <a:br>
                <a:rPr lang="en-US" dirty="0"/>
              </a:br>
              <a:r>
                <a:rPr lang="en-US" dirty="0"/>
                <a:t>box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D7D042-C87B-430E-DF7F-F509E57301A1}"/>
                </a:ext>
              </a:extLst>
            </p:cNvPr>
            <p:cNvSpPr txBox="1"/>
            <p:nvPr/>
          </p:nvSpPr>
          <p:spPr>
            <a:xfrm>
              <a:off x="10908871" y="980902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Manage-</a:t>
              </a:r>
              <a:br>
                <a:rPr lang="en-US" dirty="0"/>
              </a:br>
              <a:r>
                <a:rPr lang="en-US" dirty="0" err="1"/>
                <a:t>ment</a:t>
              </a:r>
              <a:endParaRPr lang="en-US" dirty="0"/>
            </a:p>
          </p:txBody>
        </p:sp>
      </p:grpSp>
      <p:sp>
        <p:nvSpPr>
          <p:cNvPr id="20" name="TextShape 1">
            <a:extLst>
              <a:ext uri="{FF2B5EF4-FFF2-40B4-BE49-F238E27FC236}">
                <a16:creationId xmlns:a16="http://schemas.microsoft.com/office/drawing/2014/main" id="{D74B5B1B-87DC-CA66-99EF-6A343DABE1D6}"/>
              </a:ext>
            </a:extLst>
          </p:cNvPr>
          <p:cNvSpPr/>
          <p:nvPr/>
        </p:nvSpPr>
        <p:spPr>
          <a:xfrm>
            <a:off x="307800" y="299520"/>
            <a:ext cx="11373120" cy="44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de-DE" sz="3600" b="0" strike="noStrike" spc="-1" dirty="0" err="1">
                <a:solidFill>
                  <a:srgbClr val="C00000"/>
                </a:solidFill>
                <a:latin typeface="Arial"/>
                <a:ea typeface="Arial"/>
              </a:rPr>
              <a:t>Conclusions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>
            <a:extLst>
              <a:ext uri="{FF2B5EF4-FFF2-40B4-BE49-F238E27FC236}">
                <a16:creationId xmlns:a16="http://schemas.microsoft.com/office/drawing/2014/main" id="{05A40459-CF1A-C998-3AB7-A696E8C58DBE}"/>
              </a:ext>
            </a:extLst>
          </p:cNvPr>
          <p:cNvSpPr/>
          <p:nvPr/>
        </p:nvSpPr>
        <p:spPr>
          <a:xfrm>
            <a:off x="40752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1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PUNCH-2.0 Planning  |  Kassel 18 February 2025</a:t>
            </a:r>
            <a:endParaRPr lang="en-US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3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  <p:bldP spid="17" grpId="0"/>
      <p:bldP spid="18" grpId="0"/>
      <p:bldP spid="1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0252-A240-BA68-5C38-261028D0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4" name="TextShape 1">
            <a:extLst>
              <a:ext uri="{FF2B5EF4-FFF2-40B4-BE49-F238E27FC236}">
                <a16:creationId xmlns:a16="http://schemas.microsoft.com/office/drawing/2014/main" id="{17405A51-4EF5-AEF1-C902-62420BC50A0E}"/>
              </a:ext>
            </a:extLst>
          </p:cNvPr>
          <p:cNvSpPr/>
          <p:nvPr/>
        </p:nvSpPr>
        <p:spPr>
          <a:xfrm>
            <a:off x="307800" y="299520"/>
            <a:ext cx="11373480" cy="4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de-DE" sz="3600" b="0" strike="noStrike" spc="-1">
                <a:solidFill>
                  <a:srgbClr val="4A66AC"/>
                </a:solidFill>
                <a:latin typeface="Arial"/>
                <a:ea typeface="Arial"/>
              </a:rPr>
              <a:t>PUNCH-2.0 – Planning for the Future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55" name="Picture 4">
            <a:extLst>
              <a:ext uri="{FF2B5EF4-FFF2-40B4-BE49-F238E27FC236}">
                <a16:creationId xmlns:a16="http://schemas.microsoft.com/office/drawing/2014/main" id="{0C8EF39B-9206-AD02-0C95-0E6364DC15E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60320" y="1911240"/>
            <a:ext cx="5955480" cy="303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56" name="Picture 6">
            <a:extLst>
              <a:ext uri="{FF2B5EF4-FFF2-40B4-BE49-F238E27FC236}">
                <a16:creationId xmlns:a16="http://schemas.microsoft.com/office/drawing/2014/main" id="{5E6B0A15-0C97-E853-BE99-BD7F61C77A5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7520" y="1479600"/>
            <a:ext cx="5511240" cy="389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3">
            <a:extLst>
              <a:ext uri="{FF2B5EF4-FFF2-40B4-BE49-F238E27FC236}">
                <a16:creationId xmlns:a16="http://schemas.microsoft.com/office/drawing/2014/main" id="{53638603-D203-116C-845E-2016D9CACF10}"/>
              </a:ext>
            </a:extLst>
          </p:cNvPr>
          <p:cNvSpPr/>
          <p:nvPr/>
        </p:nvSpPr>
        <p:spPr>
          <a:xfrm>
            <a:off x="407520" y="6580800"/>
            <a:ext cx="9947880" cy="18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1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PUNCH-2.0 Planning  |  Kassel 18 February 2025</a:t>
            </a:r>
            <a:endParaRPr lang="en-US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4170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BB5F-B45C-8FC2-E359-DA4685BBF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roup 1037">
            <a:extLst>
              <a:ext uri="{FF2B5EF4-FFF2-40B4-BE49-F238E27FC236}">
                <a16:creationId xmlns:a16="http://schemas.microsoft.com/office/drawing/2014/main" id="{36033C7B-05D7-D8F7-48BF-215C4C0C6EDD}"/>
              </a:ext>
            </a:extLst>
          </p:cNvPr>
          <p:cNvGrpSpPr/>
          <p:nvPr/>
        </p:nvGrpSpPr>
        <p:grpSpPr>
          <a:xfrm>
            <a:off x="1760400" y="2032560"/>
            <a:ext cx="8834040" cy="2649960"/>
            <a:chOff x="1760400" y="2032560"/>
            <a:chExt cx="8834040" cy="2649960"/>
          </a:xfrm>
        </p:grpSpPr>
        <p:grpSp>
          <p:nvGrpSpPr>
            <p:cNvPr id="3252" name="Group 644">
              <a:extLst>
                <a:ext uri="{FF2B5EF4-FFF2-40B4-BE49-F238E27FC236}">
                  <a16:creationId xmlns:a16="http://schemas.microsoft.com/office/drawing/2014/main" id="{193E79E2-4496-EBD1-69A9-1C2465433ED4}"/>
                </a:ext>
              </a:extLst>
            </p:cNvPr>
            <p:cNvGrpSpPr/>
            <p:nvPr/>
          </p:nvGrpSpPr>
          <p:grpSpPr>
            <a:xfrm>
              <a:off x="6852960" y="2032560"/>
              <a:ext cx="2590560" cy="2649960"/>
              <a:chOff x="6852960" y="2032560"/>
              <a:chExt cx="2590560" cy="2649960"/>
            </a:xfrm>
          </p:grpSpPr>
          <p:sp>
            <p:nvSpPr>
              <p:cNvPr id="3253" name="Block Arc 650">
                <a:extLst>
                  <a:ext uri="{FF2B5EF4-FFF2-40B4-BE49-F238E27FC236}">
                    <a16:creationId xmlns:a16="http://schemas.microsoft.com/office/drawing/2014/main" id="{D24F8695-4995-E83F-8C77-4DF4342DBC3D}"/>
                  </a:ext>
                </a:extLst>
              </p:cNvPr>
              <p:cNvSpPr/>
              <p:nvPr/>
            </p:nvSpPr>
            <p:spPr>
              <a:xfrm rot="9266400">
                <a:off x="7197120" y="2343600"/>
                <a:ext cx="1901880" cy="2027880"/>
              </a:xfrm>
              <a:prstGeom prst="blockArc">
                <a:avLst>
                  <a:gd name="adj1" fmla="val 10800000"/>
                  <a:gd name="adj2" fmla="val 92249"/>
                  <a:gd name="adj3" fmla="val 29412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de-DE" sz="1800" b="0" strike="noStrike" spc="-1">
                  <a:solidFill>
                    <a:schemeClr val="dk1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254" name="Rectangle 651">
                <a:extLst>
                  <a:ext uri="{FF2B5EF4-FFF2-40B4-BE49-F238E27FC236}">
                    <a16:creationId xmlns:a16="http://schemas.microsoft.com/office/drawing/2014/main" id="{54FEE5DC-D816-5A18-E6B9-E24A6915DFEE}"/>
                  </a:ext>
                </a:extLst>
              </p:cNvPr>
              <p:cNvSpPr/>
              <p:nvPr/>
            </p:nvSpPr>
            <p:spPr>
              <a:xfrm rot="5877000">
                <a:off x="7947000" y="3224880"/>
                <a:ext cx="1602360" cy="813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de-DE" sz="1800" b="0" strike="noStrike" spc="-1">
                  <a:solidFill>
                    <a:schemeClr val="lt1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3255" name="Group 1035">
              <a:extLst>
                <a:ext uri="{FF2B5EF4-FFF2-40B4-BE49-F238E27FC236}">
                  <a16:creationId xmlns:a16="http://schemas.microsoft.com/office/drawing/2014/main" id="{098C5BB1-4CC9-3898-114D-58C09C104696}"/>
                </a:ext>
              </a:extLst>
            </p:cNvPr>
            <p:cNvGrpSpPr/>
            <p:nvPr/>
          </p:nvGrpSpPr>
          <p:grpSpPr>
            <a:xfrm>
              <a:off x="1760400" y="2168640"/>
              <a:ext cx="8834040" cy="2358360"/>
              <a:chOff x="1760400" y="2168640"/>
              <a:chExt cx="8834040" cy="2358360"/>
            </a:xfrm>
          </p:grpSpPr>
          <p:grpSp>
            <p:nvGrpSpPr>
              <p:cNvPr id="3256" name="Group 1034">
                <a:extLst>
                  <a:ext uri="{FF2B5EF4-FFF2-40B4-BE49-F238E27FC236}">
                    <a16:creationId xmlns:a16="http://schemas.microsoft.com/office/drawing/2014/main" id="{4C2209B1-523F-8EB0-A07F-99B94FEA2A32}"/>
                  </a:ext>
                </a:extLst>
              </p:cNvPr>
              <p:cNvGrpSpPr/>
              <p:nvPr/>
            </p:nvGrpSpPr>
            <p:grpSpPr>
              <a:xfrm>
                <a:off x="2957040" y="2168640"/>
                <a:ext cx="2412000" cy="2157120"/>
                <a:chOff x="2957040" y="2168640"/>
                <a:chExt cx="2412000" cy="2157120"/>
              </a:xfrm>
            </p:grpSpPr>
            <p:sp>
              <p:nvSpPr>
                <p:cNvPr id="3257" name="Block Arc 1032">
                  <a:extLst>
                    <a:ext uri="{FF2B5EF4-FFF2-40B4-BE49-F238E27FC236}">
                      <a16:creationId xmlns:a16="http://schemas.microsoft.com/office/drawing/2014/main" id="{5F90CA67-A85C-DE95-5112-2CDC16B33BC7}"/>
                    </a:ext>
                  </a:extLst>
                </p:cNvPr>
                <p:cNvSpPr/>
                <p:nvPr/>
              </p:nvSpPr>
              <p:spPr>
                <a:xfrm rot="5400000">
                  <a:off x="3020040" y="2360880"/>
                  <a:ext cx="1901880" cy="2027880"/>
                </a:xfrm>
                <a:prstGeom prst="blockArc">
                  <a:avLst>
                    <a:gd name="adj1" fmla="val 10800000"/>
                    <a:gd name="adj2" fmla="val 92249"/>
                    <a:gd name="adj3" fmla="val 29412"/>
                  </a:avLst>
                </a:prstGeom>
                <a:solidFill>
                  <a:srgbClr val="4A66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dk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3258" name="Rectangle 1033">
                  <a:extLst>
                    <a:ext uri="{FF2B5EF4-FFF2-40B4-BE49-F238E27FC236}">
                      <a16:creationId xmlns:a16="http://schemas.microsoft.com/office/drawing/2014/main" id="{C6A22B49-C0CF-88A5-A5E6-4CF1F6772918}"/>
                    </a:ext>
                  </a:extLst>
                </p:cNvPr>
                <p:cNvSpPr/>
                <p:nvPr/>
              </p:nvSpPr>
              <p:spPr>
                <a:xfrm rot="2010600">
                  <a:off x="3695040" y="2549160"/>
                  <a:ext cx="1602360" cy="741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3259" name="Group 1030">
                <a:extLst>
                  <a:ext uri="{FF2B5EF4-FFF2-40B4-BE49-F238E27FC236}">
                    <a16:creationId xmlns:a16="http://schemas.microsoft.com/office/drawing/2014/main" id="{8350BF72-811B-9482-E1B1-6FFA72B6CB4A}"/>
                  </a:ext>
                </a:extLst>
              </p:cNvPr>
              <p:cNvGrpSpPr/>
              <p:nvPr/>
            </p:nvGrpSpPr>
            <p:grpSpPr>
              <a:xfrm>
                <a:off x="1760400" y="3581640"/>
                <a:ext cx="8834040" cy="945360"/>
                <a:chOff x="1760400" y="3581640"/>
                <a:chExt cx="8834040" cy="945360"/>
              </a:xfrm>
            </p:grpSpPr>
            <p:sp>
              <p:nvSpPr>
                <p:cNvPr id="3260" name="Rectangle 1028">
                  <a:extLst>
                    <a:ext uri="{FF2B5EF4-FFF2-40B4-BE49-F238E27FC236}">
                      <a16:creationId xmlns:a16="http://schemas.microsoft.com/office/drawing/2014/main" id="{E732327A-365D-6CCC-192A-93854B4B27F6}"/>
                    </a:ext>
                  </a:extLst>
                </p:cNvPr>
                <p:cNvSpPr/>
                <p:nvPr/>
              </p:nvSpPr>
              <p:spPr>
                <a:xfrm>
                  <a:off x="8040240" y="3778560"/>
                  <a:ext cx="2210400" cy="56556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3261" name="Triangle 1029">
                  <a:extLst>
                    <a:ext uri="{FF2B5EF4-FFF2-40B4-BE49-F238E27FC236}">
                      <a16:creationId xmlns:a16="http://schemas.microsoft.com/office/drawing/2014/main" id="{260E00A2-0878-88C4-FA6B-7D9817660EAD}"/>
                    </a:ext>
                  </a:extLst>
                </p:cNvPr>
                <p:cNvSpPr/>
                <p:nvPr/>
              </p:nvSpPr>
              <p:spPr>
                <a:xfrm rot="5400000">
                  <a:off x="9921960" y="3842640"/>
                  <a:ext cx="933480" cy="4111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3262" name="Rectangle 628">
                  <a:extLst>
                    <a:ext uri="{FF2B5EF4-FFF2-40B4-BE49-F238E27FC236}">
                      <a16:creationId xmlns:a16="http://schemas.microsoft.com/office/drawing/2014/main" id="{1B2BDAB5-C88A-DEB9-9652-1B916809906C}"/>
                    </a:ext>
                  </a:extLst>
                </p:cNvPr>
                <p:cNvSpPr/>
                <p:nvPr/>
              </p:nvSpPr>
              <p:spPr>
                <a:xfrm>
                  <a:off x="1760400" y="3778560"/>
                  <a:ext cx="2009160" cy="5655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3263" name="Triangle 629">
                  <a:extLst>
                    <a:ext uri="{FF2B5EF4-FFF2-40B4-BE49-F238E27FC236}">
                      <a16:creationId xmlns:a16="http://schemas.microsoft.com/office/drawing/2014/main" id="{3959D3D2-328E-042A-CD23-C36EA10E5C40}"/>
                    </a:ext>
                  </a:extLst>
                </p:cNvPr>
                <p:cNvSpPr/>
                <p:nvPr/>
              </p:nvSpPr>
              <p:spPr>
                <a:xfrm rot="5400000">
                  <a:off x="3394800" y="3854520"/>
                  <a:ext cx="933480" cy="4111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de-DE" sz="1800" b="0" strike="noStrike" spc="-1">
                    <a:solidFill>
                      <a:schemeClr val="lt1"/>
                    </a:solidFill>
                    <a:latin typeface="Arial"/>
                    <a:ea typeface="DejaVu Sans"/>
                  </a:endParaRPr>
                </a:p>
              </p:txBody>
            </p:sp>
          </p:grpSp>
        </p:grpSp>
        <p:sp>
          <p:nvSpPr>
            <p:cNvPr id="3264" name="Rectangle 1036">
              <a:extLst>
                <a:ext uri="{FF2B5EF4-FFF2-40B4-BE49-F238E27FC236}">
                  <a16:creationId xmlns:a16="http://schemas.microsoft.com/office/drawing/2014/main" id="{9F8FAD80-5D45-1B6D-FD86-553AFF76B262}"/>
                </a:ext>
              </a:extLst>
            </p:cNvPr>
            <p:cNvSpPr/>
            <p:nvPr/>
          </p:nvSpPr>
          <p:spPr>
            <a:xfrm>
              <a:off x="7861680" y="4326480"/>
              <a:ext cx="2319480" cy="15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265" name="PlaceHolder 3">
            <a:extLst>
              <a:ext uri="{FF2B5EF4-FFF2-40B4-BE49-F238E27FC236}">
                <a16:creationId xmlns:a16="http://schemas.microsoft.com/office/drawing/2014/main" id="{B90AC75A-12E5-5513-D9EA-56F801821E26}"/>
              </a:ext>
            </a:extLst>
          </p:cNvPr>
          <p:cNvSpPr/>
          <p:nvPr/>
        </p:nvSpPr>
        <p:spPr>
          <a:xfrm>
            <a:off x="407520" y="6580800"/>
            <a:ext cx="9947520" cy="18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1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PUNCH-2.0 Planning  |  Kassel 18 February 2025</a:t>
            </a:r>
            <a:endParaRPr lang="en-US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6" name="TextShape 1">
            <a:extLst>
              <a:ext uri="{FF2B5EF4-FFF2-40B4-BE49-F238E27FC236}">
                <a16:creationId xmlns:a16="http://schemas.microsoft.com/office/drawing/2014/main" id="{4256CDD7-7DE4-9DFA-1A41-0A40D1DE10E1}"/>
              </a:ext>
            </a:extLst>
          </p:cNvPr>
          <p:cNvSpPr/>
          <p:nvPr/>
        </p:nvSpPr>
        <p:spPr>
          <a:xfrm>
            <a:off x="307800" y="299520"/>
            <a:ext cx="11373120" cy="44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de-DE" sz="3600" b="0" strike="noStrike" spc="-1">
                <a:solidFill>
                  <a:srgbClr val="4A66AC"/>
                </a:solidFill>
                <a:latin typeface="Arial"/>
                <a:ea typeface="Arial"/>
              </a:rPr>
              <a:t>PUNCH4NFDI in a Nutshell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67" name="Picture 615">
            <a:extLst>
              <a:ext uri="{FF2B5EF4-FFF2-40B4-BE49-F238E27FC236}">
                <a16:creationId xmlns:a16="http://schemas.microsoft.com/office/drawing/2014/main" id="{7FE061D8-5875-3DC0-1286-3253D5FCC211}"/>
              </a:ext>
            </a:extLst>
          </p:cNvPr>
          <p:cNvPicPr/>
          <p:nvPr/>
        </p:nvPicPr>
        <p:blipFill>
          <a:blip r:embed="rId3"/>
          <a:stretch/>
        </p:blipFill>
        <p:spPr>
          <a:xfrm rot="2438400">
            <a:off x="3947040" y="1777680"/>
            <a:ext cx="4240800" cy="411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4" name="TextBox 616">
            <a:extLst>
              <a:ext uri="{FF2B5EF4-FFF2-40B4-BE49-F238E27FC236}">
                <a16:creationId xmlns:a16="http://schemas.microsoft.com/office/drawing/2014/main" id="{CC39707B-8D36-478F-CC7F-6C775F86CF09}"/>
              </a:ext>
            </a:extLst>
          </p:cNvPr>
          <p:cNvSpPr/>
          <p:nvPr/>
        </p:nvSpPr>
        <p:spPr>
          <a:xfrm rot="5400000">
            <a:off x="6998040" y="3640320"/>
            <a:ext cx="1030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DejaVu Sans"/>
              </a:rPr>
              <a:t>Analysis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5" name="TextBox 617">
            <a:extLst>
              <a:ext uri="{FF2B5EF4-FFF2-40B4-BE49-F238E27FC236}">
                <a16:creationId xmlns:a16="http://schemas.microsoft.com/office/drawing/2014/main" id="{DC209194-3A69-318D-9CAF-81A45603EDC4}"/>
              </a:ext>
            </a:extLst>
          </p:cNvPr>
          <p:cNvSpPr/>
          <p:nvPr/>
        </p:nvSpPr>
        <p:spPr>
          <a:xfrm>
            <a:off x="5450400" y="4932360"/>
            <a:ext cx="1297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Publication</a:t>
            </a:r>
            <a:br>
              <a:rPr sz="1800"/>
            </a:br>
            <a:r>
              <a:rPr lang="de-DE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Archival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6" name="TextBox 618">
            <a:extLst>
              <a:ext uri="{FF2B5EF4-FFF2-40B4-BE49-F238E27FC236}">
                <a16:creationId xmlns:a16="http://schemas.microsoft.com/office/drawing/2014/main" id="{BE576258-A27A-72A9-9F34-2A74B860EFBF}"/>
              </a:ext>
            </a:extLst>
          </p:cNvPr>
          <p:cNvSpPr/>
          <p:nvPr/>
        </p:nvSpPr>
        <p:spPr>
          <a:xfrm>
            <a:off x="5384520" y="2259720"/>
            <a:ext cx="1362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Preparation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7" name="TextBox 619">
            <a:extLst>
              <a:ext uri="{FF2B5EF4-FFF2-40B4-BE49-F238E27FC236}">
                <a16:creationId xmlns:a16="http://schemas.microsoft.com/office/drawing/2014/main" id="{0FB7DCE8-5BCE-6F4B-7BE0-D92CEEA02170}"/>
              </a:ext>
            </a:extLst>
          </p:cNvPr>
          <p:cNvSpPr/>
          <p:nvPr/>
        </p:nvSpPr>
        <p:spPr>
          <a:xfrm rot="16200000">
            <a:off x="4108320" y="3667320"/>
            <a:ext cx="1080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DejaVu Sans"/>
              </a:rPr>
              <a:t>Retrieval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8" name="Rectangle 645">
            <a:extLst>
              <a:ext uri="{FF2B5EF4-FFF2-40B4-BE49-F238E27FC236}">
                <a16:creationId xmlns:a16="http://schemas.microsoft.com/office/drawing/2014/main" id="{533E472F-42D8-FA40-7562-E2820C610E3D}"/>
              </a:ext>
            </a:extLst>
          </p:cNvPr>
          <p:cNvSpPr/>
          <p:nvPr/>
        </p:nvSpPr>
        <p:spPr>
          <a:xfrm>
            <a:off x="10950840" y="3117960"/>
            <a:ext cx="371880" cy="169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grpSp>
        <p:nvGrpSpPr>
          <p:cNvPr id="3869" name="Group 1">
            <a:extLst>
              <a:ext uri="{FF2B5EF4-FFF2-40B4-BE49-F238E27FC236}">
                <a16:creationId xmlns:a16="http://schemas.microsoft.com/office/drawing/2014/main" id="{4F68293B-3622-B211-98EA-0A40D2C3874D}"/>
              </a:ext>
            </a:extLst>
          </p:cNvPr>
          <p:cNvGrpSpPr/>
          <p:nvPr/>
        </p:nvGrpSpPr>
        <p:grpSpPr>
          <a:xfrm>
            <a:off x="2561040" y="1671480"/>
            <a:ext cx="8169480" cy="4322160"/>
            <a:chOff x="2561040" y="1671480"/>
            <a:chExt cx="8169480" cy="4322160"/>
          </a:xfrm>
        </p:grpSpPr>
        <p:sp>
          <p:nvSpPr>
            <p:cNvPr id="3870" name="TextBox 638">
              <a:extLst>
                <a:ext uri="{FF2B5EF4-FFF2-40B4-BE49-F238E27FC236}">
                  <a16:creationId xmlns:a16="http://schemas.microsoft.com/office/drawing/2014/main" id="{F722473B-0939-AFDB-A412-AAABDDA2D498}"/>
                </a:ext>
              </a:extLst>
            </p:cNvPr>
            <p:cNvSpPr/>
            <p:nvPr/>
          </p:nvSpPr>
          <p:spPr>
            <a:xfrm>
              <a:off x="7847280" y="4552560"/>
              <a:ext cx="2883240" cy="123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Compute/Storage4PUNCH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REANA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Statistical / ML / simulation tools</a:t>
              </a:r>
              <a:br>
                <a:rPr sz="1500"/>
              </a:b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Analysis tools, benchmarks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C00000"/>
                  </a:solidFill>
                  <a:latin typeface="Arial"/>
                  <a:ea typeface="DejaVu Sans"/>
                </a:rPr>
                <a:t>github &amp; gitlab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71" name="TextBox 639">
              <a:extLst>
                <a:ext uri="{FF2B5EF4-FFF2-40B4-BE49-F238E27FC236}">
                  <a16:creationId xmlns:a16="http://schemas.microsoft.com/office/drawing/2014/main" id="{ECB4762E-5C37-9142-488F-0897984F3AE7}"/>
                </a:ext>
              </a:extLst>
            </p:cNvPr>
            <p:cNvSpPr/>
            <p:nvPr/>
          </p:nvSpPr>
          <p:spPr>
            <a:xfrm>
              <a:off x="3259080" y="4989600"/>
              <a:ext cx="1725840" cy="10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A700"/>
                  </a:solidFill>
                  <a:latin typeface="Arial"/>
                  <a:ea typeface="DejaVu Sans"/>
                </a:rPr>
                <a:t>Storage4PUNCH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A700"/>
                  </a:solidFill>
                  <a:latin typeface="Arial"/>
                  <a:ea typeface="DejaVu Sans"/>
                </a:rPr>
                <a:t>DRPs and registry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A700"/>
                  </a:solidFill>
                  <a:latin typeface="Arial"/>
                  <a:ea typeface="DejaVu Sans"/>
                </a:rPr>
                <a:t>MD catalogues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A700"/>
                  </a:solidFill>
                  <a:latin typeface="Arial"/>
                  <a:ea typeface="DejaVu Sans"/>
                </a:rPr>
                <a:t>Portal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72" name="TextBox 640">
              <a:extLst>
                <a:ext uri="{FF2B5EF4-FFF2-40B4-BE49-F238E27FC236}">
                  <a16:creationId xmlns:a16="http://schemas.microsoft.com/office/drawing/2014/main" id="{171AE582-5D3C-3245-524F-DF7A0A227527}"/>
                </a:ext>
              </a:extLst>
            </p:cNvPr>
            <p:cNvSpPr/>
            <p:nvPr/>
          </p:nvSpPr>
          <p:spPr>
            <a:xfrm>
              <a:off x="7269120" y="1671480"/>
              <a:ext cx="2090520" cy="10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Curation</a:t>
              </a:r>
              <a:br>
                <a:rPr sz="1500"/>
              </a:b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Selection</a:t>
              </a:r>
              <a:r>
                <a:rPr lang="en-US" sz="15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,</a:t>
              </a: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combination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MD catalogues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REANA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73" name="TextBox 641">
              <a:extLst>
                <a:ext uri="{FF2B5EF4-FFF2-40B4-BE49-F238E27FC236}">
                  <a16:creationId xmlns:a16="http://schemas.microsoft.com/office/drawing/2014/main" id="{227005DC-4A87-C3DA-62EB-652AA37CD2C5}"/>
                </a:ext>
              </a:extLst>
            </p:cNvPr>
            <p:cNvSpPr/>
            <p:nvPr/>
          </p:nvSpPr>
          <p:spPr>
            <a:xfrm>
              <a:off x="2561040" y="2285280"/>
              <a:ext cx="1726560" cy="10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chemeClr val="accent1"/>
                  </a:solidFill>
                  <a:latin typeface="Arial"/>
                  <a:ea typeface="DejaVu Sans"/>
                </a:rPr>
                <a:t>AAI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r"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chemeClr val="accent1"/>
                  </a:solidFill>
                  <a:latin typeface="Arial"/>
                  <a:ea typeface="DejaVu Sans"/>
                </a:rPr>
                <a:t>Portal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r"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chemeClr val="accent1"/>
                  </a:solidFill>
                  <a:latin typeface="Arial"/>
                  <a:ea typeface="DejaVu Sans"/>
                </a:rPr>
                <a:t>DRPs and registry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r" defTabSz="914400">
                <a:lnSpc>
                  <a:spcPct val="100000"/>
                </a:lnSpc>
              </a:pPr>
              <a:r>
                <a:rPr lang="de-DE" sz="1500" b="0" strike="noStrike" spc="-1">
                  <a:solidFill>
                    <a:schemeClr val="accent1"/>
                  </a:solidFill>
                  <a:latin typeface="Arial"/>
                  <a:ea typeface="DejaVu Sans"/>
                </a:rPr>
                <a:t>RDMO</a:t>
              </a:r>
              <a:endParaRPr lang="en-US" sz="15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3874" name="Group 2">
            <a:extLst>
              <a:ext uri="{FF2B5EF4-FFF2-40B4-BE49-F238E27FC236}">
                <a16:creationId xmlns:a16="http://schemas.microsoft.com/office/drawing/2014/main" id="{2367ECAA-29AD-0EB8-6D37-923CEED02BD4}"/>
              </a:ext>
            </a:extLst>
          </p:cNvPr>
          <p:cNvGrpSpPr/>
          <p:nvPr/>
        </p:nvGrpSpPr>
        <p:grpSpPr>
          <a:xfrm>
            <a:off x="997200" y="67680"/>
            <a:ext cx="10109520" cy="5987880"/>
            <a:chOff x="997200" y="67680"/>
            <a:chExt cx="10109520" cy="5987880"/>
          </a:xfrm>
        </p:grpSpPr>
        <p:grpSp>
          <p:nvGrpSpPr>
            <p:cNvPr id="3875" name="Group 631">
              <a:extLst>
                <a:ext uri="{FF2B5EF4-FFF2-40B4-BE49-F238E27FC236}">
                  <a16:creationId xmlns:a16="http://schemas.microsoft.com/office/drawing/2014/main" id="{EFAF96D7-FA9C-BA8E-ABE6-C0176211E9B1}"/>
                </a:ext>
              </a:extLst>
            </p:cNvPr>
            <p:cNvGrpSpPr/>
            <p:nvPr/>
          </p:nvGrpSpPr>
          <p:grpSpPr>
            <a:xfrm>
              <a:off x="997200" y="67680"/>
              <a:ext cx="10109520" cy="5987880"/>
              <a:chOff x="997200" y="67680"/>
              <a:chExt cx="10109520" cy="5987880"/>
            </a:xfrm>
          </p:grpSpPr>
          <p:sp>
            <p:nvSpPr>
              <p:cNvPr id="3876" name="Rounded Rectangle 632">
                <a:extLst>
                  <a:ext uri="{FF2B5EF4-FFF2-40B4-BE49-F238E27FC236}">
                    <a16:creationId xmlns:a16="http://schemas.microsoft.com/office/drawing/2014/main" id="{0A56FC33-088A-FC48-0A33-BA73BCDF305D}"/>
                  </a:ext>
                </a:extLst>
              </p:cNvPr>
              <p:cNvSpPr/>
              <p:nvPr/>
            </p:nvSpPr>
            <p:spPr>
              <a:xfrm>
                <a:off x="997200" y="1306080"/>
                <a:ext cx="10109520" cy="4749480"/>
              </a:xfrm>
              <a:prstGeom prst="roundRect">
                <a:avLst>
                  <a:gd name="adj" fmla="val 5840"/>
                </a:avLst>
              </a:prstGeom>
              <a:noFill/>
              <a:ln w="31750">
                <a:solidFill>
                  <a:srgbClr val="2428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de-DE" sz="1800" b="0" strike="noStrike" spc="-1">
                  <a:solidFill>
                    <a:schemeClr val="lt1"/>
                  </a:solidFill>
                  <a:latin typeface="Arial"/>
                  <a:ea typeface="DejaVu Sans"/>
                </a:endParaRPr>
              </a:p>
            </p:txBody>
          </p:sp>
          <p:pic>
            <p:nvPicPr>
              <p:cNvPr id="3877" name="Google Shape;606;p85">
                <a:extLst>
                  <a:ext uri="{FF2B5EF4-FFF2-40B4-BE49-F238E27FC236}">
                    <a16:creationId xmlns:a16="http://schemas.microsoft.com/office/drawing/2014/main" id="{98E799A2-9463-9851-5D87-0999C3C98FC4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7069320" y="72720"/>
                <a:ext cx="1260000" cy="1627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cxnSp>
            <p:nvCxnSpPr>
              <p:cNvPr id="3878" name="Straight Connector 635">
                <a:extLst>
                  <a:ext uri="{FF2B5EF4-FFF2-40B4-BE49-F238E27FC236}">
                    <a16:creationId xmlns:a16="http://schemas.microsoft.com/office/drawing/2014/main" id="{1AEFA3BF-D581-AE46-24CC-D8697CBC0C41}"/>
                  </a:ext>
                </a:extLst>
              </p:cNvPr>
              <p:cNvCxnSpPr/>
              <p:nvPr/>
            </p:nvCxnSpPr>
            <p:spPr>
              <a:xfrm>
                <a:off x="7055280" y="72360"/>
                <a:ext cx="15120" cy="1234800"/>
              </a:xfrm>
              <a:prstGeom prst="straightConnector1">
                <a:avLst/>
              </a:prstGeom>
              <a:ln w="31750">
                <a:solidFill>
                  <a:srgbClr val="000000"/>
                </a:solidFill>
                <a:round/>
              </a:ln>
            </p:spPr>
          </p:cxnSp>
          <p:cxnSp>
            <p:nvCxnSpPr>
              <p:cNvPr id="3879" name="Straight Connector 636">
                <a:extLst>
                  <a:ext uri="{FF2B5EF4-FFF2-40B4-BE49-F238E27FC236}">
                    <a16:creationId xmlns:a16="http://schemas.microsoft.com/office/drawing/2014/main" id="{C6237F7A-429B-7D01-6D13-BF29F45EF2FA}"/>
                  </a:ext>
                </a:extLst>
              </p:cNvPr>
              <p:cNvCxnSpPr/>
              <p:nvPr/>
            </p:nvCxnSpPr>
            <p:spPr>
              <a:xfrm>
                <a:off x="8150760" y="67680"/>
                <a:ext cx="15120" cy="1234800"/>
              </a:xfrm>
              <a:prstGeom prst="straightConnector1">
                <a:avLst/>
              </a:prstGeom>
              <a:ln w="31750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3880" name="TextBox 642">
              <a:extLst>
                <a:ext uri="{FF2B5EF4-FFF2-40B4-BE49-F238E27FC236}">
                  <a16:creationId xmlns:a16="http://schemas.microsoft.com/office/drawing/2014/main" id="{35B1B118-0879-4B9C-8E83-43DCC39424F8}"/>
                </a:ext>
              </a:extLst>
            </p:cNvPr>
            <p:cNvSpPr/>
            <p:nvPr/>
          </p:nvSpPr>
          <p:spPr>
            <a:xfrm>
              <a:off x="1215360" y="945720"/>
              <a:ext cx="27097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dk1"/>
                  </a:solidFill>
                  <a:latin typeface="Arial"/>
                  <a:ea typeface="DejaVu Sans"/>
                </a:rPr>
                <a:t>Science Data Platform</a:t>
              </a: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881" name="Rectangle 2">
            <a:extLst>
              <a:ext uri="{FF2B5EF4-FFF2-40B4-BE49-F238E27FC236}">
                <a16:creationId xmlns:a16="http://schemas.microsoft.com/office/drawing/2014/main" id="{1BE4796C-CA1E-8D59-427B-A1D0112107F4}"/>
              </a:ext>
            </a:extLst>
          </p:cNvPr>
          <p:cNvSpPr/>
          <p:nvPr/>
        </p:nvSpPr>
        <p:spPr>
          <a:xfrm>
            <a:off x="830880" y="3117960"/>
            <a:ext cx="371880" cy="169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3882" name="Picture 3" descr="Liniensymbol. Archiv Stock-Clipart | Lizenzfreie | FreeImages">
            <a:extLst>
              <a:ext uri="{FF2B5EF4-FFF2-40B4-BE49-F238E27FC236}">
                <a16:creationId xmlns:a16="http://schemas.microsoft.com/office/drawing/2014/main" id="{D6641C5B-0F3E-D424-797A-E8FAB4C3FC1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51"/>
          <a:stretch/>
        </p:blipFill>
        <p:spPr>
          <a:xfrm>
            <a:off x="349920" y="3350880"/>
            <a:ext cx="1277640" cy="131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83" name="Rectangle 2">
            <a:extLst>
              <a:ext uri="{FF2B5EF4-FFF2-40B4-BE49-F238E27FC236}">
                <a16:creationId xmlns:a16="http://schemas.microsoft.com/office/drawing/2014/main" id="{8FA7427C-62CD-D4D4-9C78-194CA5B2E20C}"/>
              </a:ext>
            </a:extLst>
          </p:cNvPr>
          <p:cNvSpPr/>
          <p:nvPr/>
        </p:nvSpPr>
        <p:spPr>
          <a:xfrm>
            <a:off x="10906920" y="3117960"/>
            <a:ext cx="371880" cy="169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3884" name="Picture 1024">
            <a:extLst>
              <a:ext uri="{FF2B5EF4-FFF2-40B4-BE49-F238E27FC236}">
                <a16:creationId xmlns:a16="http://schemas.microsoft.com/office/drawing/2014/main" id="{A3F572EA-5AF0-3552-8016-3A435397BB6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22160" y="3331800"/>
            <a:ext cx="1285560" cy="128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85" name="Picture 648">
            <a:extLst>
              <a:ext uri="{FF2B5EF4-FFF2-40B4-BE49-F238E27FC236}">
                <a16:creationId xmlns:a16="http://schemas.microsoft.com/office/drawing/2014/main" id="{9340B284-1E47-4D43-304C-9874A5568E04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21800" y="3391920"/>
            <a:ext cx="1521000" cy="12412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453706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CEC93-E2C7-04D4-E7E6-31EF1EE3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" name="PlaceHolder 3">
            <a:extLst>
              <a:ext uri="{FF2B5EF4-FFF2-40B4-BE49-F238E27FC236}">
                <a16:creationId xmlns:a16="http://schemas.microsoft.com/office/drawing/2014/main" id="{ED96E649-4BC7-E68F-0CD5-E2DABAD0BD3D}"/>
              </a:ext>
            </a:extLst>
          </p:cNvPr>
          <p:cNvSpPr/>
          <p:nvPr/>
        </p:nvSpPr>
        <p:spPr>
          <a:xfrm>
            <a:off x="407520" y="6580800"/>
            <a:ext cx="9947520" cy="18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1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PUNCH-2.0 Planning  |  Kassel 18 February 2025</a:t>
            </a:r>
            <a:endParaRPr lang="en-US" sz="1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B2E43-EFD9-7F45-B783-A28015F06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4" t="15008" r="1335" b="12771"/>
          <a:stretch/>
        </p:blipFill>
        <p:spPr>
          <a:xfrm>
            <a:off x="407520" y="361261"/>
            <a:ext cx="10981969" cy="60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0" name="TextShape 1"/>
          <p:cNvSpPr/>
          <p:nvPr/>
        </p:nvSpPr>
        <p:spPr>
          <a:xfrm>
            <a:off x="407880" y="349560"/>
            <a:ext cx="11373480" cy="4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de-DE" sz="4800" b="0" strike="noStrike" spc="-1">
                <a:solidFill>
                  <a:srgbClr val="4A66AC"/>
                </a:solidFill>
                <a:latin typeface="Arial"/>
                <a:ea typeface="Arial"/>
              </a:rPr>
              <a:t>Thank you!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1" name="TextShape 2"/>
          <p:cNvSpPr/>
          <p:nvPr/>
        </p:nvSpPr>
        <p:spPr>
          <a:xfrm>
            <a:off x="407880" y="2673360"/>
            <a:ext cx="8205840" cy="276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Arial"/>
              </a:rPr>
              <a:t>The PUNCH4NFDI Consortium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Arial"/>
              </a:rPr>
              <a:t>Spokespersons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PD Dr. Thomas Schörner (BLV, DESY, 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2"/>
              </a:rPr>
              <a:t>thomas.schoerner@desy.de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Dr. Andreas Haungs (Satzung, KIT, 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3"/>
              </a:rPr>
              <a:t>andreas.haungs@kit.edu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Dr. Christiane Schneide (deputy Satzung, DESY, 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4"/>
              </a:rPr>
              <a:t>christiane.schneide@desy.de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) </a:t>
            </a:r>
            <a:br>
              <a:rPr sz="1800"/>
            </a:b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Arial"/>
              </a:rPr>
              <a:t>Contact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Mail: 	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5"/>
              </a:rPr>
              <a:t>punch4nfdi@desy.de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Web: 	</a:t>
            </a:r>
            <a:r>
              <a:rPr lang="de-DE" sz="1800" b="0" u="sng" strike="noStrike" spc="-1">
                <a:solidFill>
                  <a:srgbClr val="9454C3"/>
                </a:solidFill>
                <a:uFillTx/>
                <a:latin typeface="Arial"/>
                <a:ea typeface="Arial"/>
                <a:hlinkClick r:id="rId6"/>
              </a:rPr>
              <a:t>www.punch4nfdi.de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397"/>
              </a:spcAft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</a:rPr>
              <a:t>Mastodon: @punch4nfdi@nfdi.social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62" name="Picture 4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04240" y="3429000"/>
            <a:ext cx="2733840" cy="273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63" name="CustomShape 3"/>
          <p:cNvSpPr/>
          <p:nvPr/>
        </p:nvSpPr>
        <p:spPr>
          <a:xfrm>
            <a:off x="119160" y="1115280"/>
            <a:ext cx="11373480" cy="3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7160" indent="1440" defTabSz="914400">
              <a:lnSpc>
                <a:spcPct val="110000"/>
              </a:lnSpc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4" name="TextShape 1"/>
          <p:cNvSpPr/>
          <p:nvPr/>
        </p:nvSpPr>
        <p:spPr>
          <a:xfrm>
            <a:off x="407880" y="349560"/>
            <a:ext cx="11373480" cy="4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de-DE" sz="4800" b="0" strike="noStrike" spc="-1">
                <a:solidFill>
                  <a:srgbClr val="4A66AC"/>
                </a:solidFill>
                <a:latin typeface="Arial"/>
                <a:ea typeface="Arial"/>
              </a:rPr>
              <a:t>Acknowledgements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6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15520" y="3010320"/>
            <a:ext cx="1149480" cy="114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67" name="Picture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31880" y="3439440"/>
            <a:ext cx="3210480" cy="40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68" name="Picture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20" y="3027600"/>
            <a:ext cx="1370520" cy="113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69" name="CustomShape 2"/>
          <p:cNvSpPr/>
          <p:nvPr/>
        </p:nvSpPr>
        <p:spPr>
          <a:xfrm>
            <a:off x="335520" y="5617800"/>
            <a:ext cx="10098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0" strike="noStrike" spc="-1">
                <a:solidFill>
                  <a:srgbClr val="002060"/>
                </a:solidFill>
                <a:latin typeface="Arial"/>
                <a:ea typeface="Arial"/>
              </a:rPr>
              <a:t>Funded in parts by the Deutsche Forschungsgemeinschaft (DFG, German Research Foundation) – project number 460248186 (PUNCH4NFDI).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Helmholtz Logo (English)">
            <a:extLst>
              <a:ext uri="{FF2B5EF4-FFF2-40B4-BE49-F238E27FC236}">
                <a16:creationId xmlns:a16="http://schemas.microsoft.com/office/drawing/2014/main" id="{9CFD6550-E6BB-C698-53E1-7EBFC2EA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7508" y="3226428"/>
            <a:ext cx="2743852" cy="8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46989</TotalTime>
  <Words>386</Words>
  <Application>Microsoft Macintosh PowerPoint</Application>
  <PresentationFormat>Widescreen</PresentationFormat>
  <Paragraphs>97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430</vt:i4>
      </vt:variant>
      <vt:variant>
        <vt:lpstr>Slide Titles</vt:lpstr>
      </vt:variant>
      <vt:variant>
        <vt:i4>9</vt:i4>
      </vt:variant>
    </vt:vector>
  </HeadingPairs>
  <TitlesOfParts>
    <vt:vector size="443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Thomas Schörner-Sadenius</dc:creator>
  <cp:keywords/>
  <dc:description/>
  <cp:lastModifiedBy>Thomas Schorner</cp:lastModifiedBy>
  <cp:revision>1493</cp:revision>
  <cp:lastPrinted>2024-10-30T07:20:35Z</cp:lastPrinted>
  <dcterms:created xsi:type="dcterms:W3CDTF">2018-12-13T16:27:58Z</dcterms:created>
  <dcterms:modified xsi:type="dcterms:W3CDTF">2025-03-03T12:38:56Z</dcterms:modified>
  <cp:category/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MMClips">
    <vt:i4>2</vt:i4>
  </property>
  <property fmtid="{D5CDD505-2E9C-101B-9397-08002B2CF9AE}" pid="4" name="Notes">
    <vt:i4>25</vt:i4>
  </property>
  <property fmtid="{D5CDD505-2E9C-101B-9397-08002B2CF9AE}" pid="5" name="PresentationFormat">
    <vt:lpwstr>Widescreen</vt:lpwstr>
  </property>
  <property fmtid="{D5CDD505-2E9C-101B-9397-08002B2CF9AE}" pid="6" name="Slides">
    <vt:i4>27</vt:i4>
  </property>
</Properties>
</file>