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0"/>
  </p:notesMasterIdLst>
  <p:handoutMasterIdLst>
    <p:handoutMasterId r:id="rId11"/>
  </p:handoutMasterIdLst>
  <p:sldIdLst>
    <p:sldId id="268" r:id="rId3"/>
    <p:sldId id="830" r:id="rId4"/>
    <p:sldId id="832" r:id="rId5"/>
    <p:sldId id="833" r:id="rId6"/>
    <p:sldId id="275" r:id="rId7"/>
    <p:sldId id="272" r:id="rId8"/>
    <p:sldId id="273" r:id="rId9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1" autoAdjust="0"/>
    <p:restoredTop sz="99058" autoAdjust="0"/>
  </p:normalViewPr>
  <p:slideViewPr>
    <p:cSldViewPr showGuides="1">
      <p:cViewPr varScale="1">
        <p:scale>
          <a:sx n="109" d="100"/>
          <a:sy n="109" d="100"/>
        </p:scale>
        <p:origin x="1596" y="-192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44876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de-DE" noProof="0" dirty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6314" y="2130879"/>
            <a:ext cx="7771374" cy="146957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344" y="3886200"/>
            <a:ext cx="64013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69463" indent="0" algn="ctr">
              <a:buNone/>
              <a:defRPr/>
            </a:lvl2pPr>
            <a:lvl3pPr marL="738927" indent="0" algn="ctr">
              <a:buNone/>
              <a:defRPr/>
            </a:lvl3pPr>
            <a:lvl4pPr marL="1108390" indent="0" algn="ctr">
              <a:buNone/>
              <a:defRPr/>
            </a:lvl4pPr>
            <a:lvl5pPr marL="1477853" indent="0" algn="ctr">
              <a:buNone/>
              <a:defRPr/>
            </a:lvl5pPr>
            <a:lvl6pPr marL="1847317" indent="0" algn="ctr">
              <a:buNone/>
              <a:defRPr/>
            </a:lvl6pPr>
            <a:lvl7pPr marL="2216780" indent="0" algn="ctr">
              <a:buNone/>
              <a:defRPr/>
            </a:lvl7pPr>
            <a:lvl8pPr marL="2586243" indent="0" algn="ctr">
              <a:buNone/>
              <a:defRPr/>
            </a:lvl8pPr>
            <a:lvl9pPr marL="2955707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10312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187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233" y="4407354"/>
            <a:ext cx="7772656" cy="1362075"/>
          </a:xfrm>
          <a:prstGeom prst="rect">
            <a:avLst/>
          </a:prstGeom>
        </p:spPr>
        <p:txBody>
          <a:bodyPr anchor="t"/>
          <a:lstStyle>
            <a:lvl1pPr algn="l">
              <a:defRPr sz="3232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233" y="2906486"/>
            <a:ext cx="7772656" cy="1500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16"/>
            </a:lvl1pPr>
            <a:lvl2pPr marL="369463" indent="0">
              <a:buNone/>
              <a:defRPr sz="1455"/>
            </a:lvl2pPr>
            <a:lvl3pPr marL="738927" indent="0">
              <a:buNone/>
              <a:defRPr sz="1293"/>
            </a:lvl3pPr>
            <a:lvl4pPr marL="1108390" indent="0">
              <a:buNone/>
              <a:defRPr sz="1131"/>
            </a:lvl4pPr>
            <a:lvl5pPr marL="1477853" indent="0">
              <a:buNone/>
              <a:defRPr sz="1131"/>
            </a:lvl5pPr>
            <a:lvl6pPr marL="1847317" indent="0">
              <a:buNone/>
              <a:defRPr sz="1131"/>
            </a:lvl6pPr>
            <a:lvl7pPr marL="2216780" indent="0">
              <a:buNone/>
              <a:defRPr sz="1131"/>
            </a:lvl7pPr>
            <a:lvl8pPr marL="2586243" indent="0">
              <a:buNone/>
              <a:defRPr sz="1131"/>
            </a:lvl8pPr>
            <a:lvl9pPr marL="2955707" indent="0">
              <a:buNone/>
              <a:defRPr sz="113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925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6687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576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036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6687" y="1534886"/>
            <a:ext cx="4040909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6687" y="2174422"/>
            <a:ext cx="4040909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121" y="1534886"/>
            <a:ext cx="4042192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121" y="2174422"/>
            <a:ext cx="4042192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6143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0271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6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99251" y="183962"/>
            <a:ext cx="2364768" cy="2531555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807" y="2796853"/>
            <a:ext cx="6383781" cy="1944216"/>
          </a:xfrm>
          <a:noFill/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noProof="0" dirty="0"/>
              <a:t>Mastertitelformat</a:t>
            </a:r>
            <a:endParaRPr lang="en-US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pic>
        <p:nvPicPr>
          <p:cNvPr id="1029" name="Picture 5" descr="N:\goettlic\My Documents\My_Doku_H\Project\SEI\Logos\SEI_without_text_hell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1171575" cy="1609725"/>
          </a:xfrm>
          <a:prstGeom prst="rect">
            <a:avLst/>
          </a:prstGeom>
          <a:noFill/>
          <a:extLst/>
        </p:spPr>
      </p:pic>
      <p:sp>
        <p:nvSpPr>
          <p:cNvPr id="7" name="TextBox 6"/>
          <p:cNvSpPr txBox="1"/>
          <p:nvPr userDrawn="1"/>
        </p:nvSpPr>
        <p:spPr>
          <a:xfrm>
            <a:off x="819175" y="2132856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7AD51B-E1AD-4E26-AD5A-D435CF905DB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15517"/>
            <a:ext cx="2103577" cy="49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3504"/>
            <a:ext cx="3008233" cy="1162050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243" y="273504"/>
            <a:ext cx="5112070" cy="5852432"/>
          </a:xfrm>
          <a:prstGeom prst="rect">
            <a:avLst/>
          </a:prstGeom>
        </p:spPr>
        <p:txBody>
          <a:bodyPr/>
          <a:lstStyle>
            <a:lvl1pPr>
              <a:defRPr sz="2586"/>
            </a:lvl1pPr>
            <a:lvl2pPr>
              <a:defRPr sz="2263"/>
            </a:lvl2pPr>
            <a:lvl3pPr>
              <a:defRPr sz="1939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6687" y="1435554"/>
            <a:ext cx="3008233" cy="4690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308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12" y="4800600"/>
            <a:ext cx="5486656" cy="567418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12" y="612321"/>
            <a:ext cx="548665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86"/>
            </a:lvl1pPr>
            <a:lvl2pPr marL="369463" indent="0">
              <a:buNone/>
              <a:defRPr sz="2263"/>
            </a:lvl2pPr>
            <a:lvl3pPr marL="738927" indent="0">
              <a:buNone/>
              <a:defRPr sz="1939"/>
            </a:lvl3pPr>
            <a:lvl4pPr marL="1108390" indent="0">
              <a:buNone/>
              <a:defRPr sz="1616"/>
            </a:lvl4pPr>
            <a:lvl5pPr marL="1477853" indent="0">
              <a:buNone/>
              <a:defRPr sz="1616"/>
            </a:lvl5pPr>
            <a:lvl6pPr marL="1847317" indent="0">
              <a:buNone/>
              <a:defRPr sz="1616"/>
            </a:lvl6pPr>
            <a:lvl7pPr marL="2216780" indent="0">
              <a:buNone/>
              <a:defRPr sz="1616"/>
            </a:lvl7pPr>
            <a:lvl8pPr marL="2586243" indent="0">
              <a:buNone/>
              <a:defRPr sz="1616"/>
            </a:lvl8pPr>
            <a:lvl9pPr marL="2955707" indent="0">
              <a:buNone/>
              <a:defRPr sz="1616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12" y="5368018"/>
            <a:ext cx="5486656" cy="804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3388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70230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656" y="274865"/>
            <a:ext cx="2057657" cy="585107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274865"/>
            <a:ext cx="6049818" cy="58510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550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7741109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1A9E512-39DB-45FA-95C7-CE8C891DDC6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  <p:pic>
        <p:nvPicPr>
          <p:cNvPr id="7" name="Grafik 7">
            <a:extLst>
              <a:ext uri="{FF2B5EF4-FFF2-40B4-BE49-F238E27FC236}">
                <a16:creationId xmlns:a16="http://schemas.microsoft.com/office/drawing/2014/main" id="{DF50EED4-7A71-4BCD-BB35-1266472DAE0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41938"/>
            <a:ext cx="658404" cy="6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 userDrawn="1"/>
        </p:nvGrpSpPr>
        <p:grpSpPr bwMode="auto">
          <a:xfrm>
            <a:off x="2566" y="0"/>
            <a:ext cx="9141434" cy="6858000"/>
            <a:chOff x="0" y="0"/>
            <a:chExt cx="5758" cy="4320"/>
          </a:xfrm>
        </p:grpSpPr>
        <p:sp>
          <p:nvSpPr>
            <p:cNvPr id="1067011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758" cy="4319"/>
            </a:xfrm>
            <a:prstGeom prst="rect">
              <a:avLst/>
            </a:prstGeom>
            <a:solidFill>
              <a:srgbClr val="005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2" name="Rectangle 10"/>
            <p:cNvSpPr>
              <a:spLocks noChangeArrowheads="1"/>
            </p:cNvSpPr>
            <p:nvPr/>
          </p:nvSpPr>
          <p:spPr bwMode="auto">
            <a:xfrm>
              <a:off x="1926" y="4227"/>
              <a:ext cx="3831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030" name="Grafik 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276"/>
            <a:stretch>
              <a:fillRect/>
            </a:stretch>
          </p:blipFill>
          <p:spPr bwMode="auto">
            <a:xfrm>
              <a:off x="4458" y="3249"/>
              <a:ext cx="1098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Bild 4" descr="DDC_Sticker_groß_Schatten_RGB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3294"/>
              <a:ext cx="635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701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1" cy="181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6" name="Rectangle 6"/>
            <p:cNvSpPr>
              <a:spLocks noChangeArrowheads="1"/>
            </p:cNvSpPr>
            <p:nvPr/>
          </p:nvSpPr>
          <p:spPr bwMode="auto">
            <a:xfrm>
              <a:off x="0" y="4046"/>
              <a:ext cx="1927" cy="93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7" name="Rectangle 7"/>
            <p:cNvSpPr>
              <a:spLocks noChangeArrowheads="1"/>
            </p:cNvSpPr>
            <p:nvPr/>
          </p:nvSpPr>
          <p:spPr bwMode="auto">
            <a:xfrm>
              <a:off x="0" y="4229"/>
              <a:ext cx="1927" cy="91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8" name="Rectangle 8"/>
            <p:cNvSpPr>
              <a:spLocks noChangeArrowheads="1"/>
            </p:cNvSpPr>
            <p:nvPr/>
          </p:nvSpPr>
          <p:spPr bwMode="auto">
            <a:xfrm>
              <a:off x="1926" y="4137"/>
              <a:ext cx="1926" cy="91"/>
            </a:xfrm>
            <a:prstGeom prst="rect">
              <a:avLst/>
            </a:prstGeom>
            <a:solidFill>
              <a:srgbClr val="B9B9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9" name="Rectangle 9"/>
            <p:cNvSpPr>
              <a:spLocks noChangeArrowheads="1"/>
            </p:cNvSpPr>
            <p:nvPr/>
          </p:nvSpPr>
          <p:spPr bwMode="auto">
            <a:xfrm>
              <a:off x="0" y="4137"/>
              <a:ext cx="1927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842747" y="6668861"/>
            <a:ext cx="6020314" cy="226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194" tIns="44597" rIns="89194" bIns="44597">
            <a:spAutoFit/>
          </a:bodyPr>
          <a:lstStyle>
            <a:lvl1pPr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896938" indent="-34448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953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93198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482850" indent="-27463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9400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3972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8544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3116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889" b="0">
                <a:latin typeface="Arial" charset="0"/>
                <a:cs typeface="Arial" charset="0"/>
              </a:rPr>
              <a:t>Peter Kaever  I   Zentralabteilung Forschungstechnik  I  www.hzdr.de</a:t>
            </a:r>
            <a:endParaRPr lang="de-DE" altLang="de-DE" sz="1778" b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dt="0"/>
  <p:txStyles>
    <p:titleStyle>
      <a:lvl1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+mj-lt"/>
          <a:ea typeface="+mj-ea"/>
          <a:cs typeface="+mj-cs"/>
        </a:defRPr>
      </a:lvl1pPr>
      <a:lvl2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2pPr>
      <a:lvl3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3pPr>
      <a:lvl4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4pPr>
      <a:lvl5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5pPr>
      <a:lvl6pPr marL="36946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6pPr>
      <a:lvl7pPr marL="738927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7pPr>
      <a:lvl8pPr marL="1108390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8pPr>
      <a:lvl9pPr marL="147785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34827" indent="-33482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52">
          <a:solidFill>
            <a:schemeClr val="tx1"/>
          </a:solidFill>
          <a:latin typeface="+mn-lt"/>
          <a:ea typeface="+mn-ea"/>
          <a:cs typeface="+mn-cs"/>
        </a:defRPr>
      </a:lvl1pPr>
      <a:lvl2pPr marL="724816" indent="-278381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48">
          <a:solidFill>
            <a:schemeClr val="tx1"/>
          </a:solidFill>
          <a:latin typeface="+mn-lt"/>
          <a:cs typeface="+mn-cs"/>
        </a:defRPr>
      </a:lvl2pPr>
      <a:lvl3pPr marL="1114805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43">
          <a:solidFill>
            <a:schemeClr val="tx1"/>
          </a:solidFill>
          <a:latin typeface="+mn-lt"/>
          <a:cs typeface="+mn-cs"/>
        </a:defRPr>
      </a:lvl3pPr>
      <a:lvl4pPr marL="1561240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39">
          <a:solidFill>
            <a:schemeClr val="tx1"/>
          </a:solidFill>
          <a:latin typeface="+mn-lt"/>
          <a:cs typeface="+mn-cs"/>
        </a:defRPr>
      </a:lvl4pPr>
      <a:lvl5pPr marL="2006391" indent="-221935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39">
          <a:solidFill>
            <a:schemeClr val="tx1"/>
          </a:solidFill>
          <a:latin typeface="+mn-lt"/>
          <a:cs typeface="+mn-cs"/>
        </a:defRPr>
      </a:lvl5pPr>
      <a:lvl6pPr marL="237585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6pPr>
      <a:lvl7pPr marL="2745318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7pPr>
      <a:lvl8pPr marL="3114781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8pPr>
      <a:lvl9pPr marL="348424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6946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73892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110839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4pPr>
      <a:lvl5pPr marL="147785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5pPr>
      <a:lvl6pPr marL="184731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6pPr>
      <a:lvl7pPr marL="221678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7pPr>
      <a:lvl8pPr marL="258624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8pPr>
      <a:lvl9pPr marL="295570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5436096" y="5270589"/>
            <a:ext cx="1800200" cy="114608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Peter </a:t>
            </a:r>
            <a:r>
              <a:rPr lang="en-US" dirty="0" err="1"/>
              <a:t>Göttlicher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24. </a:t>
            </a:r>
            <a:r>
              <a:rPr lang="en-US" dirty="0" err="1"/>
              <a:t>März</a:t>
            </a:r>
            <a:r>
              <a:rPr lang="en-US" dirty="0"/>
              <a:t>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7854" y="3352968"/>
            <a:ext cx="70711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0" dirty="0">
                <a:solidFill>
                  <a:srgbClr val="FF0000"/>
                </a:solidFill>
              </a:rPr>
              <a:t>Elektronik-Fertigung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86296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76682" y="994779"/>
            <a:ext cx="738770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/>
              <a:t>Willkommen</a:t>
            </a:r>
            <a:r>
              <a:rPr lang="en-US" sz="2400" dirty="0"/>
              <a:t> am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			</a:t>
            </a:r>
            <a:r>
              <a:rPr lang="en-US" sz="2400" dirty="0" err="1"/>
              <a:t>zur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Vor</a:t>
            </a:r>
            <a:r>
              <a:rPr lang="en-US" sz="2400" dirty="0"/>
              <a:t> dem </a:t>
            </a:r>
            <a:r>
              <a:rPr lang="en-US" sz="2400" dirty="0" err="1"/>
              <a:t>Vortrag</a:t>
            </a:r>
            <a:r>
              <a:rPr lang="en-US" sz="2400" dirty="0"/>
              <a:t> </a:t>
            </a:r>
            <a:r>
              <a:rPr lang="en-US" sz="2400" dirty="0" err="1"/>
              <a:t>über</a:t>
            </a:r>
            <a:r>
              <a:rPr lang="en-US" sz="2400" dirty="0"/>
              <a:t> das HZDR </a:t>
            </a:r>
            <a:r>
              <a:rPr lang="en-US" sz="2400" dirty="0" err="1"/>
              <a:t>drängt</a:t>
            </a:r>
            <a:r>
              <a:rPr lang="en-US" sz="2400" dirty="0"/>
              <a:t> die Zeit</a:t>
            </a:r>
          </a:p>
          <a:p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>
                <a:sym typeface="Wingdings" panose="05000000000000000000" pitchFamily="2" charset="2"/>
              </a:rPr>
              <a:t> 	</a:t>
            </a:r>
            <a:r>
              <a:rPr lang="en-US" sz="2400" dirty="0" err="1">
                <a:sym typeface="Wingdings" panose="05000000000000000000" pitchFamily="2" charset="2"/>
              </a:rPr>
              <a:t>alles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Organisatorische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erst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kurz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vor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dr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Abreise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</a:p>
          <a:p>
            <a:r>
              <a:rPr lang="en-US" sz="2400" dirty="0">
                <a:sym typeface="Wingdings" panose="05000000000000000000" pitchFamily="2" charset="2"/>
              </a:rPr>
              <a:t>		</a:t>
            </a:r>
            <a:r>
              <a:rPr lang="en-US" sz="2400" dirty="0" err="1">
                <a:sym typeface="Wingdings" panose="05000000000000000000" pitchFamily="2" charset="2"/>
              </a:rPr>
              <a:t>zum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Abendessen</a:t>
            </a:r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endParaRPr lang="en-US" sz="2400" dirty="0">
              <a:sym typeface="Wingdings" panose="05000000000000000000" pitchFamily="2" charset="2"/>
            </a:endParaRPr>
          </a:p>
          <a:p>
            <a:endParaRPr lang="de-DE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Willkommen</a:t>
            </a:r>
            <a:endParaRPr lang="de-DE" dirty="0"/>
          </a:p>
        </p:txBody>
      </p:sp>
      <p:pic>
        <p:nvPicPr>
          <p:cNvPr id="3075" name="Picture 3" descr="N:\goettlic\My Documents\My_Doku_H\Project\SEI\Logos\SEI_without_text_blu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268760"/>
            <a:ext cx="1291486" cy="17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FD7E42-0FD1-415D-A16E-7A47446C3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07" y="1920244"/>
            <a:ext cx="5298216" cy="125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50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9D10-4736-4453-8F64-F91116485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Für</a:t>
            </a:r>
            <a:r>
              <a:rPr lang="en-US" dirty="0"/>
              <a:t> die </a:t>
            </a:r>
            <a:r>
              <a:rPr lang="en-US" dirty="0" err="1"/>
              <a:t>Vorträge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49684F-2EFA-49F4-BE6E-ABC988027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686540-71CD-4433-A88B-55FEC45A8C94}"/>
              </a:ext>
            </a:extLst>
          </p:cNvPr>
          <p:cNvSpPr txBox="1"/>
          <p:nvPr/>
        </p:nvSpPr>
        <p:spPr>
          <a:xfrm>
            <a:off x="1259632" y="1850049"/>
            <a:ext cx="3995936" cy="98488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800" dirty="0">
                <a:solidFill>
                  <a:schemeClr val="bg1"/>
                </a:solidFill>
              </a:rPr>
              <a:t> 5 </a:t>
            </a:r>
            <a:r>
              <a:rPr lang="en-US" sz="5800" dirty="0" err="1">
                <a:solidFill>
                  <a:schemeClr val="bg1"/>
                </a:solidFill>
              </a:rPr>
              <a:t>Minuten</a:t>
            </a:r>
            <a:endParaRPr lang="de-DE" sz="5800" dirty="0" err="1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8AE37B-27AE-4666-913A-889A9230862D}"/>
              </a:ext>
            </a:extLst>
          </p:cNvPr>
          <p:cNvSpPr txBox="1"/>
          <p:nvPr/>
        </p:nvSpPr>
        <p:spPr>
          <a:xfrm>
            <a:off x="755576" y="1340768"/>
            <a:ext cx="640111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Ich </a:t>
            </a:r>
            <a:r>
              <a:rPr lang="en-GB" sz="2400" dirty="0" err="1"/>
              <a:t>gebe</a:t>
            </a:r>
            <a:r>
              <a:rPr lang="en-GB" sz="2400" dirty="0"/>
              <a:t> </a:t>
            </a:r>
            <a:r>
              <a:rPr lang="en-GB" sz="2400" dirty="0" err="1"/>
              <a:t>Warnungen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Es </a:t>
            </a:r>
            <a:r>
              <a:rPr lang="en-GB" sz="2400" dirty="0" err="1"/>
              <a:t>soll</a:t>
            </a:r>
            <a:r>
              <a:rPr lang="en-GB" sz="2400" dirty="0"/>
              <a:t> </a:t>
            </a:r>
            <a:r>
              <a:rPr lang="en-GB" sz="2400" dirty="0" err="1"/>
              <a:t>genügend</a:t>
            </a:r>
            <a:r>
              <a:rPr lang="en-GB" sz="2400" dirty="0"/>
              <a:t> Zeit </a:t>
            </a:r>
            <a:r>
              <a:rPr lang="en-GB" sz="2400" dirty="0" err="1"/>
              <a:t>zur</a:t>
            </a:r>
            <a:r>
              <a:rPr lang="en-GB" sz="2400" dirty="0"/>
              <a:t> </a:t>
            </a:r>
            <a:r>
              <a:rPr lang="en-GB" sz="2400" dirty="0" err="1"/>
              <a:t>Diskussion</a:t>
            </a:r>
            <a:r>
              <a:rPr lang="en-GB" sz="2400" dirty="0"/>
              <a:t> </a:t>
            </a:r>
            <a:r>
              <a:rPr lang="en-GB" sz="2400" dirty="0" err="1"/>
              <a:t>bleiben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sz="2400" dirty="0"/>
              <a:t>20 </a:t>
            </a:r>
            <a:r>
              <a:rPr lang="en-GB" sz="2400" dirty="0" err="1"/>
              <a:t>Minuten</a:t>
            </a:r>
            <a:r>
              <a:rPr lang="en-GB" sz="2400" dirty="0"/>
              <a:t> </a:t>
            </a:r>
            <a:r>
              <a:rPr lang="en-GB" sz="2400" dirty="0" err="1"/>
              <a:t>Vortragen</a:t>
            </a:r>
            <a:endParaRPr lang="en-GB" sz="2400" dirty="0"/>
          </a:p>
          <a:p>
            <a:r>
              <a:rPr lang="en-GB" sz="2400" dirty="0"/>
              <a:t>5-10 </a:t>
            </a:r>
            <a:r>
              <a:rPr lang="en-GB" sz="2400" dirty="0" err="1"/>
              <a:t>Minuten</a:t>
            </a:r>
            <a:r>
              <a:rPr lang="en-GB" sz="2400" dirty="0"/>
              <a:t> </a:t>
            </a:r>
            <a:r>
              <a:rPr lang="en-GB" sz="2400" dirty="0" err="1"/>
              <a:t>zur</a:t>
            </a:r>
            <a:r>
              <a:rPr lang="en-GB" sz="2400" dirty="0"/>
              <a:t> </a:t>
            </a:r>
            <a:r>
              <a:rPr lang="en-GB" sz="2400" dirty="0" err="1"/>
              <a:t>Diskussion</a:t>
            </a:r>
            <a:endParaRPr lang="en-GB" sz="2400" dirty="0"/>
          </a:p>
          <a:p>
            <a:r>
              <a:rPr lang="en-GB" sz="2400" dirty="0"/>
              <a:t>und </a:t>
            </a:r>
            <a:r>
              <a:rPr lang="en-GB" sz="2400" dirty="0" err="1"/>
              <a:t>dem</a:t>
            </a:r>
            <a:r>
              <a:rPr lang="en-GB" sz="2400" dirty="0"/>
              <a:t> </a:t>
            </a:r>
            <a:r>
              <a:rPr lang="en-GB" sz="2400" dirty="0" err="1"/>
              <a:t>nächsten</a:t>
            </a:r>
            <a:r>
              <a:rPr lang="en-GB" sz="2400" dirty="0"/>
              <a:t> seine Zeit </a:t>
            </a:r>
            <a:r>
              <a:rPr lang="en-GB" sz="2400" dirty="0" err="1"/>
              <a:t>lassen</a:t>
            </a:r>
            <a:r>
              <a:rPr lang="en-GB" sz="24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05110E-55B1-4054-9C99-E3CA3B43847B}"/>
              </a:ext>
            </a:extLst>
          </p:cNvPr>
          <p:cNvSpPr txBox="1"/>
          <p:nvPr/>
        </p:nvSpPr>
        <p:spPr>
          <a:xfrm>
            <a:off x="1259633" y="2899389"/>
            <a:ext cx="3995936" cy="98488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5800" dirty="0">
                <a:solidFill>
                  <a:schemeClr val="bg1"/>
                </a:solidFill>
              </a:rPr>
              <a:t> 1 Minute</a:t>
            </a:r>
            <a:endParaRPr lang="de-DE" sz="58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4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35A97-9A8D-455A-B245-38FD1369B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Alles</a:t>
            </a:r>
            <a:r>
              <a:rPr lang="en-US" dirty="0"/>
              <a:t> </a:t>
            </a:r>
            <a:r>
              <a:rPr lang="en-US" dirty="0" err="1"/>
              <a:t>weitere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E45D40-57ED-4219-B9E6-867E2854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SEI 2025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3C6445-C4E4-4DFB-BCB5-A82B9FA81775}"/>
              </a:ext>
            </a:extLst>
          </p:cNvPr>
          <p:cNvSpPr txBox="1"/>
          <p:nvPr/>
        </p:nvSpPr>
        <p:spPr>
          <a:xfrm>
            <a:off x="761527" y="1430243"/>
            <a:ext cx="655019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Kommt</a:t>
            </a:r>
            <a:r>
              <a:rPr lang="en-US" sz="2400" dirty="0"/>
              <a:t> </a:t>
            </a:r>
            <a:r>
              <a:rPr lang="en-US" sz="2400" dirty="0" err="1"/>
              <a:t>kurz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18:00 </a:t>
            </a:r>
            <a:r>
              <a:rPr lang="en-US" sz="2400" dirty="0" err="1"/>
              <a:t>unter</a:t>
            </a:r>
            <a:r>
              <a:rPr lang="en-US" sz="2400" dirty="0"/>
              <a:t> </a:t>
            </a:r>
            <a:r>
              <a:rPr lang="en-US" sz="2400" dirty="0" err="1"/>
              <a:t>Organisatorisches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Lokale</a:t>
            </a:r>
            <a:r>
              <a:rPr lang="en-US" sz="2400" dirty="0"/>
              <a:t> </a:t>
            </a:r>
            <a:r>
              <a:rPr lang="en-US" sz="2400" dirty="0" err="1"/>
              <a:t>Organisation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err="1"/>
              <a:t>M.Dathe</a:t>
            </a:r>
            <a:r>
              <a:rPr lang="en-US" sz="2400" dirty="0"/>
              <a:t> und P. </a:t>
            </a:r>
            <a:r>
              <a:rPr lang="en-US" sz="2400" dirty="0" err="1"/>
              <a:t>Kaever</a:t>
            </a:r>
            <a:endParaRPr lang="de-DE" sz="2400" dirty="0" err="1"/>
          </a:p>
        </p:txBody>
      </p:sp>
    </p:spTree>
    <p:extLst>
      <p:ext uri="{BB962C8B-B14F-4D97-AF65-F5344CB8AC3E}">
        <p14:creationId xmlns:p14="http://schemas.microsoft.com/office/powerpoint/2010/main" val="220314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2924944"/>
            <a:ext cx="2376513" cy="451098"/>
          </a:xfrm>
        </p:spPr>
        <p:txBody>
          <a:bodyPr/>
          <a:lstStyle/>
          <a:p>
            <a:r>
              <a:rPr lang="en-US" dirty="0"/>
              <a:t>Und Los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571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52736"/>
            <a:ext cx="9144000" cy="470898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chemeClr val="bg1"/>
                </a:solidFill>
              </a:rPr>
              <a:t> 5</a:t>
            </a: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err="1">
                <a:solidFill>
                  <a:schemeClr val="bg1"/>
                </a:solidFill>
              </a:rPr>
              <a:t>Minuten</a:t>
            </a:r>
            <a:endParaRPr lang="de-DE" sz="9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1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SEI 2025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5358" y="1052736"/>
            <a:ext cx="9138642" cy="470898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chemeClr val="bg1"/>
                </a:solidFill>
              </a:rPr>
              <a:t> 1</a:t>
            </a:r>
            <a:r>
              <a:rPr lang="en-US" sz="9600" dirty="0">
                <a:solidFill>
                  <a:schemeClr val="bg1"/>
                </a:solidFill>
              </a:rPr>
              <a:t> Minute</a:t>
            </a:r>
            <a:endParaRPr lang="de-DE" sz="9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14238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4x3_en" id="{3CF89BDB-0659-E849-8D13-D70D8CFA5BCD}" vid="{CC185F4F-326D-3949-A293-BD8B2AFA8F49}"/>
    </a:ext>
  </a:extLst>
</a:theme>
</file>

<file path=ppt/theme/theme2.xml><?xml version="1.0" encoding="utf-8"?>
<a:theme xmlns:a="http://schemas.openxmlformats.org/drawingml/2006/main" name="7_Praesentation_blau_Master">
  <a:themeElements>
    <a:clrScheme name="7_Praesentation_blau_Maste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Praesentation_blau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Praesentation_blau_Master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DESY</vt:lpstr>
      <vt:lpstr>7_Praesentation_blau_Master</vt:lpstr>
      <vt:lpstr>PowerPoint Presentation</vt:lpstr>
      <vt:lpstr>Willkommen</vt:lpstr>
      <vt:lpstr>Für die Vorträge</vt:lpstr>
      <vt:lpstr>Alles weitere</vt:lpstr>
      <vt:lpstr>Und Los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Goettlicher, Peter</cp:lastModifiedBy>
  <cp:revision>58</cp:revision>
  <cp:lastPrinted>2025-03-20T13:09:04Z</cp:lastPrinted>
  <dcterms:created xsi:type="dcterms:W3CDTF">2018-01-19T12:25:51Z</dcterms:created>
  <dcterms:modified xsi:type="dcterms:W3CDTF">2025-03-20T13:15:54Z</dcterms:modified>
</cp:coreProperties>
</file>