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827" r:id="rId3"/>
    <p:sldId id="894" r:id="rId4"/>
    <p:sldId id="922" r:id="rId5"/>
    <p:sldId id="923" r:id="rId6"/>
    <p:sldId id="924" r:id="rId7"/>
    <p:sldId id="925" r:id="rId8"/>
    <p:sldId id="919" r:id="rId9"/>
    <p:sldId id="920" r:id="rId10"/>
    <p:sldId id="921" r:id="rId11"/>
    <p:sldId id="926" r:id="rId12"/>
  </p:sldIdLst>
  <p:sldSz cx="11315700" cy="8001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55">
          <p15:clr>
            <a:srgbClr val="A4A3A4"/>
          </p15:clr>
        </p15:guide>
        <p15:guide id="2" orient="horz" pos="1658">
          <p15:clr>
            <a:srgbClr val="A4A3A4"/>
          </p15:clr>
        </p15:guide>
        <p15:guide id="3" orient="horz" pos="796">
          <p15:clr>
            <a:srgbClr val="A4A3A4"/>
          </p15:clr>
        </p15:guide>
        <p15:guide id="4" pos="6921">
          <p15:clr>
            <a:srgbClr val="A4A3A4"/>
          </p15:clr>
        </p15:guide>
        <p15:guide id="5" pos="298">
          <p15:clr>
            <a:srgbClr val="A4A3A4"/>
          </p15:clr>
        </p15:guide>
        <p15:guide id="6" pos="1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00CC00"/>
    <a:srgbClr val="339933"/>
    <a:srgbClr val="C09200"/>
    <a:srgbClr val="CC9900"/>
    <a:srgbClr val="E9D789"/>
    <a:srgbClr val="99FFCC"/>
    <a:srgbClr val="99FF99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12" autoAdjust="0"/>
  </p:normalViewPr>
  <p:slideViewPr>
    <p:cSldViewPr>
      <p:cViewPr varScale="1">
        <p:scale>
          <a:sx n="99" d="100"/>
          <a:sy n="99" d="100"/>
        </p:scale>
        <p:origin x="2174" y="58"/>
      </p:cViewPr>
      <p:guideLst>
        <p:guide orient="horz" pos="3155"/>
        <p:guide orient="horz" pos="1658"/>
        <p:guide orient="horz" pos="796"/>
        <p:guide pos="6921"/>
        <p:guide pos="298"/>
        <p:guide pos="1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38"/>
    </p:cViewPr>
  </p:sorterViewPr>
  <p:notesViewPr>
    <p:cSldViewPr>
      <p:cViewPr varScale="1">
        <p:scale>
          <a:sx n="53" d="100"/>
          <a:sy n="53" d="100"/>
        </p:scale>
        <p:origin x="-1806" y="-72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0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831850"/>
            <a:ext cx="4930775" cy="3487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48" y="4703315"/>
            <a:ext cx="4980405" cy="445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7" tIns="44375" rIns="90337" bIns="44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588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1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313" y="2486025"/>
            <a:ext cx="9617075" cy="1714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7038" y="4533900"/>
            <a:ext cx="7921625" cy="2044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902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5150" y="1866900"/>
            <a:ext cx="10185400" cy="5280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005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320675"/>
            <a:ext cx="2546350" cy="68262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5150" y="320675"/>
            <a:ext cx="7486650" cy="6826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194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313" y="2486025"/>
            <a:ext cx="9617075" cy="17145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97038" y="4533900"/>
            <a:ext cx="7921625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97D3-0BEB-40AE-8FAA-F0F6A3C5DFE6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6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63DF2-F1DB-4099-A7B4-8EA28B388A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3385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BA58-CDA0-4868-A405-8E97B7FFB274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6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22F2-DD61-4875-8F7F-7AFE9916C5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25506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41913"/>
            <a:ext cx="9618662" cy="1589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3763" y="3390900"/>
            <a:ext cx="9618662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E0F2-F523-4596-A92F-A80C8A41EF6A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6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E2F2-84DD-45D6-8306-2C750888F3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17037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5150" y="933450"/>
            <a:ext cx="5016500" cy="638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34050" y="933450"/>
            <a:ext cx="5016500" cy="638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2158-0F57-46D3-93F5-EA3F0B28331A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7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212A-8021-4862-A839-8837FEE514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86353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90700"/>
            <a:ext cx="5000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150" y="2536825"/>
            <a:ext cx="5000625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48338" y="1790700"/>
            <a:ext cx="5002212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8338" y="2536825"/>
            <a:ext cx="5002212" cy="4610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63688-43DD-48DB-B3E4-115567DD3D69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9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A58D-D45F-44D5-B7FC-9E501D646D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79840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85BD-F757-4FEA-95FA-F3FBE59350FB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5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F1AE-1675-4C83-A6ED-E7C168D583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73877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37E0-FDDC-45BD-BD13-BDFAA523C0AD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3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4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6027-3D94-4190-813F-1E132D5419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02672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19088"/>
            <a:ext cx="3722688" cy="13557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363" y="319088"/>
            <a:ext cx="6326187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5150" y="1674813"/>
            <a:ext cx="3722688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1818-3482-4C5F-A927-20DF2CCE7390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7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9855-2E35-4F2A-BAA8-212A45F899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12654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5150" y="1866900"/>
            <a:ext cx="10185400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0054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738" y="5600700"/>
            <a:ext cx="6789737" cy="6619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7738" y="714375"/>
            <a:ext cx="6789737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17738" y="6262688"/>
            <a:ext cx="6789737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BE6D-7223-4E62-A9D6-7FE4C22124DA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7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311F-49BD-42F6-9491-E01EBE3457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53671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C613-617F-412E-8B40-7F0597D5810B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6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AD6C-2C2C-4DF2-A177-BCEFB909AB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84440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177800"/>
            <a:ext cx="2546350" cy="71453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5150" y="177800"/>
            <a:ext cx="7486650" cy="71453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AE1-2090-4BFA-AA30-605C6F12FE1D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6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8646-9814-42B1-922D-E2D5459850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7967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177800"/>
            <a:ext cx="10185400" cy="5857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5150" y="933450"/>
            <a:ext cx="5016500" cy="63896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34050" y="933450"/>
            <a:ext cx="5016500" cy="63896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B01E-16DC-4083-B8BD-F9F175BA5441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7" name="Foliennummernplatzhalter 2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A81E-F683-4944-8039-1376CBA110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41811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41913"/>
            <a:ext cx="9618662" cy="15890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3763" y="3390900"/>
            <a:ext cx="9618662" cy="175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68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5150" y="1866900"/>
            <a:ext cx="5016500" cy="5280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34050" y="1866900"/>
            <a:ext cx="5016500" cy="5280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6781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5150" y="1790700"/>
            <a:ext cx="5000625" cy="746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5150" y="2536825"/>
            <a:ext cx="5000625" cy="4610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748338" y="1790700"/>
            <a:ext cx="5002212" cy="746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748338" y="2536825"/>
            <a:ext cx="5002212" cy="4610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91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20675"/>
            <a:ext cx="10185400" cy="1333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887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319088"/>
            <a:ext cx="3722688" cy="13557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363" y="319088"/>
            <a:ext cx="6326187" cy="68278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5150" y="1674813"/>
            <a:ext cx="3722688" cy="547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908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738" y="5600700"/>
            <a:ext cx="6789737" cy="6619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17738" y="714375"/>
            <a:ext cx="6789737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17738" y="6262688"/>
            <a:ext cx="6789737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2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 userDrawn="1"/>
        </p:nvGrpSpPr>
        <p:grpSpPr bwMode="auto">
          <a:xfrm>
            <a:off x="3175" y="0"/>
            <a:ext cx="11312525" cy="8001000"/>
            <a:chOff x="0" y="0"/>
            <a:chExt cx="5758" cy="4320"/>
          </a:xfrm>
        </p:grpSpPr>
        <p:sp>
          <p:nvSpPr>
            <p:cNvPr id="106701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8" cy="431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7012" name="Rectangle 10"/>
            <p:cNvSpPr>
              <a:spLocks noChangeArrowheads="1"/>
            </p:cNvSpPr>
            <p:nvPr/>
          </p:nvSpPr>
          <p:spPr bwMode="auto">
            <a:xfrm>
              <a:off x="1926" y="4227"/>
              <a:ext cx="383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1030" name="Grafik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76"/>
            <a:stretch>
              <a:fillRect/>
            </a:stretch>
          </p:blipFill>
          <p:spPr bwMode="auto">
            <a:xfrm>
              <a:off x="4458" y="3249"/>
              <a:ext cx="1098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Bild 4" descr="DDC_Sticker_groß_Schatten_RGB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294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70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1" cy="181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mpd="dbl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7016" name="Rectangle 6"/>
            <p:cNvSpPr>
              <a:spLocks noChangeArrowheads="1"/>
            </p:cNvSpPr>
            <p:nvPr/>
          </p:nvSpPr>
          <p:spPr bwMode="auto">
            <a:xfrm>
              <a:off x="0" y="4046"/>
              <a:ext cx="1927" cy="93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7017" name="Rectangle 7"/>
            <p:cNvSpPr>
              <a:spLocks noChangeArrowheads="1"/>
            </p:cNvSpPr>
            <p:nvPr/>
          </p:nvSpPr>
          <p:spPr bwMode="auto">
            <a:xfrm>
              <a:off x="0" y="4229"/>
              <a:ext cx="1927" cy="9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7018" name="Rectangle 8"/>
            <p:cNvSpPr>
              <a:spLocks noChangeArrowheads="1"/>
            </p:cNvSpPr>
            <p:nvPr/>
          </p:nvSpPr>
          <p:spPr bwMode="auto">
            <a:xfrm>
              <a:off x="1926" y="4137"/>
              <a:ext cx="1926" cy="91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67019" name="Rectangle 9"/>
            <p:cNvSpPr>
              <a:spLocks noChangeArrowheads="1"/>
            </p:cNvSpPr>
            <p:nvPr/>
          </p:nvSpPr>
          <p:spPr bwMode="auto">
            <a:xfrm>
              <a:off x="0" y="4137"/>
              <a:ext cx="1927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10377" tIns="55189" rIns="110377" bIns="55189" anchor="ctr"/>
            <a:lstStyle>
              <a:lvl1pPr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896938" indent="-34448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37953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931988" indent="-276225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482850" indent="-274638" algn="l" defTabSz="110331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9400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33972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8544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4311650" indent="-274638" defTabSz="11033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defRPr/>
              </a:pPr>
              <a:endParaRPr lang="de-DE" altLang="de-DE" sz="2200" b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17900" y="7780338"/>
            <a:ext cx="74501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377" tIns="55189" rIns="110377" bIns="55189">
            <a:spAutoFit/>
          </a:bodyPr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96938" indent="-34448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953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93198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482850" indent="-27463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9400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3972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8544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3116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100" b="0">
                <a:latin typeface="Arial" charset="0"/>
                <a:cs typeface="Arial" charset="0"/>
              </a:rPr>
              <a:t>Peter Kaever  I   Zentralabteilung Forschungstechnik  I  www.hzdr.de</a:t>
            </a:r>
            <a:endParaRPr lang="de-DE" altLang="de-DE" sz="2200" b="0">
              <a:latin typeface="Calibri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2pPr>
      <a:lvl3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3pPr>
      <a:lvl4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4pPr>
      <a:lvl5pPr algn="ctr" defTabSz="110331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5pPr>
      <a:lvl6pPr marL="4572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6pPr>
      <a:lvl7pPr marL="9144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110331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14338" indent="-414338" algn="l" defTabSz="1103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44488" algn="l" defTabSz="1103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400">
          <a:solidFill>
            <a:schemeClr val="tx1"/>
          </a:solidFill>
          <a:latin typeface="+mn-lt"/>
          <a:cs typeface="+mn-cs"/>
        </a:defRPr>
      </a:lvl2pPr>
      <a:lvl3pPr marL="1379538" indent="-276225" algn="l" defTabSz="1103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900">
          <a:solidFill>
            <a:schemeClr val="tx1"/>
          </a:solidFill>
          <a:latin typeface="+mn-lt"/>
          <a:cs typeface="+mn-cs"/>
        </a:defRPr>
      </a:lvl3pPr>
      <a:lvl4pPr marL="1931988" indent="-276225" algn="l" defTabSz="1103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82850" indent="-274638" algn="l" defTabSz="11033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940050" indent="-274638" algn="l" defTabSz="1103313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97250" indent="-274638" algn="l" defTabSz="1103313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854450" indent="-274638" algn="l" defTabSz="1103313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311650" indent="-274638" algn="l" defTabSz="1103313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0"/>
          <p:cNvSpPr>
            <a:spLocks noChangeArrowheads="1"/>
          </p:cNvSpPr>
          <p:nvPr/>
        </p:nvSpPr>
        <p:spPr bwMode="auto">
          <a:xfrm>
            <a:off x="1119188" y="4256088"/>
            <a:ext cx="9053512" cy="1492250"/>
          </a:xfrm>
          <a:prstGeom prst="rect">
            <a:avLst/>
          </a:prstGeom>
          <a:noFill/>
          <a:ln w="6350" cap="rnd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364" tIns="55183" rIns="110364" bIns="55183" anchor="ctr"/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96938" indent="-34448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953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93198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482850" indent="-27463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9400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3972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8544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3116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endParaRPr lang="en-US" altLang="de-DE" sz="2200" b="0">
              <a:solidFill>
                <a:srgbClr val="FFFFFF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1" name="Rechteck 32"/>
          <p:cNvSpPr>
            <a:spLocks noChangeArrowheads="1"/>
          </p:cNvSpPr>
          <p:nvPr/>
        </p:nvSpPr>
        <p:spPr bwMode="auto">
          <a:xfrm>
            <a:off x="1131888" y="5889625"/>
            <a:ext cx="9051925" cy="800100"/>
          </a:xfrm>
          <a:prstGeom prst="rect">
            <a:avLst/>
          </a:prstGeom>
          <a:noFill/>
          <a:ln w="6350" cap="rnd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0364" tIns="55183" rIns="110364" bIns="55183" anchor="ctr"/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96938" indent="-34448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953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93198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482850" indent="-27463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9400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3972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8544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3116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endParaRPr lang="en-US" altLang="de-DE" sz="2200" b="0">
              <a:solidFill>
                <a:srgbClr val="FFFFFF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2" name="Rechteck 21"/>
          <p:cNvSpPr>
            <a:spLocks noChangeArrowheads="1"/>
          </p:cNvSpPr>
          <p:nvPr/>
        </p:nvSpPr>
        <p:spPr bwMode="auto">
          <a:xfrm>
            <a:off x="1119188" y="4256088"/>
            <a:ext cx="284162" cy="1492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64" tIns="55183" rIns="110364" bIns="55183" anchor="ctr"/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96938" indent="-34448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953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93198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482850" indent="-27463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9400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3972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8544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3116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endParaRPr lang="en-US" altLang="de-DE" sz="2200" b="0">
              <a:solidFill>
                <a:srgbClr val="FFFFFF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4" name="Rechteck 31"/>
          <p:cNvSpPr>
            <a:spLocks noChangeArrowheads="1"/>
          </p:cNvSpPr>
          <p:nvPr/>
        </p:nvSpPr>
        <p:spPr bwMode="auto">
          <a:xfrm>
            <a:off x="1131888" y="5889625"/>
            <a:ext cx="282575" cy="8001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64" tIns="55183" rIns="110364" bIns="55183" anchor="ctr"/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96938" indent="-34448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953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931988" indent="-276225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482850" indent="-274638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9400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3972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8544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311650" indent="-274638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defRPr/>
            </a:pPr>
            <a:endParaRPr lang="en-US" altLang="de-DE" sz="2200" b="0">
              <a:solidFill>
                <a:srgbClr val="FFFFFF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054" name="Titelplatzhalter 21"/>
          <p:cNvSpPr>
            <a:spLocks noGrp="1"/>
          </p:cNvSpPr>
          <p:nvPr>
            <p:ph type="title"/>
          </p:nvPr>
        </p:nvSpPr>
        <p:spPr bwMode="auto">
          <a:xfrm>
            <a:off x="565150" y="177800"/>
            <a:ext cx="1018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4" tIns="55183" rIns="110364" bIns="551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2055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565150" y="933450"/>
            <a:ext cx="101854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4" tIns="55183" rIns="110364" bIns="5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5" name="Datumsplatzhalter 27"/>
          <p:cNvSpPr>
            <a:spLocks noGrp="1"/>
          </p:cNvSpPr>
          <p:nvPr>
            <p:ph type="dt" sz="half" idx="2"/>
          </p:nvPr>
        </p:nvSpPr>
        <p:spPr bwMode="auto">
          <a:xfrm>
            <a:off x="7921625" y="7413625"/>
            <a:ext cx="2828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4" tIns="55183" rIns="110364" bIns="55183" numCol="1" anchor="t" anchorCtr="0" compatLnSpc="1">
            <a:prstTxWarp prst="textNoShape">
              <a:avLst/>
            </a:prstTxWarp>
          </a:bodyPr>
          <a:lstStyle>
            <a:lvl1pPr algn="l" defTabSz="1103313" eaLnBrk="1" hangingPunct="1">
              <a:spcBef>
                <a:spcPct val="0"/>
              </a:spcBef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D6680-42D1-47E0-9FAC-5A6C516BCFE7}" type="datetime1">
              <a:rPr lang="de-DE" altLang="de-DE"/>
              <a:pPr>
                <a:defRPr/>
              </a:pPr>
              <a:t>24.03.2025</a:t>
            </a:fld>
            <a:endParaRPr lang="de-DE" altLang="de-DE"/>
          </a:p>
        </p:txBody>
      </p:sp>
      <p:sp>
        <p:nvSpPr>
          <p:cNvPr id="16" name="Fußzeilenplatzhalter 16"/>
          <p:cNvSpPr>
            <a:spLocks noGrp="1"/>
          </p:cNvSpPr>
          <p:nvPr>
            <p:ph type="ftr" sz="quarter" idx="3"/>
          </p:nvPr>
        </p:nvSpPr>
        <p:spPr bwMode="auto">
          <a:xfrm>
            <a:off x="3587750" y="7413625"/>
            <a:ext cx="43005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4" tIns="55183" rIns="110364" bIns="55183" numCol="1" anchor="t" anchorCtr="0" compatLnSpc="1">
            <a:prstTxWarp prst="textNoShape">
              <a:avLst/>
            </a:prstTxWarp>
          </a:bodyPr>
          <a:lstStyle>
            <a:lvl1pPr algn="r" defTabSz="1103313" eaLnBrk="1" hangingPunct="1">
              <a:spcBef>
                <a:spcPct val="0"/>
              </a:spcBef>
              <a:defRPr sz="1700" b="0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Zentralabteilung Forschungstechnik  Markus Meyer  www.fzd.de</a:t>
            </a:r>
          </a:p>
        </p:txBody>
      </p:sp>
      <p:sp>
        <p:nvSpPr>
          <p:cNvPr id="17" name="Foliennummernplatzhalter 28"/>
          <p:cNvSpPr>
            <a:spLocks noGrp="1"/>
          </p:cNvSpPr>
          <p:nvPr>
            <p:ph type="sldNum" sz="quarter" idx="4"/>
          </p:nvPr>
        </p:nvSpPr>
        <p:spPr bwMode="auto">
          <a:xfrm>
            <a:off x="1504950" y="7413625"/>
            <a:ext cx="1508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364" tIns="55183" rIns="110364" bIns="55183" numCol="1" anchor="t" anchorCtr="0" compatLnSpc="1">
            <a:prstTxWarp prst="textNoShape">
              <a:avLst/>
            </a:prstTxWarp>
          </a:bodyPr>
          <a:lstStyle>
            <a:lvl1pPr algn="l" defTabSz="1103313" eaLnBrk="1" hangingPunct="1">
              <a:spcBef>
                <a:spcPct val="0"/>
              </a:spcBef>
              <a:defRPr sz="1700" b="0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95176-023B-41D5-B885-8801C17B34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9" name="Line 11"/>
          <p:cNvSpPr>
            <a:spLocks noChangeShapeType="1"/>
          </p:cNvSpPr>
          <p:nvPr userDrawn="1"/>
        </p:nvSpPr>
        <p:spPr bwMode="auto">
          <a:xfrm>
            <a:off x="0" y="544513"/>
            <a:ext cx="11314113" cy="1587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60" name="Picture 12" descr="Folgefol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57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0" y="0"/>
            <a:ext cx="355600" cy="334963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917518" name="Text Box 14"/>
          <p:cNvSpPr txBox="1">
            <a:spLocks noChangeArrowheads="1"/>
          </p:cNvSpPr>
          <p:nvPr userDrawn="1"/>
        </p:nvSpPr>
        <p:spPr bwMode="auto">
          <a:xfrm>
            <a:off x="355600" y="7723188"/>
            <a:ext cx="3017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52450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03313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55763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08213" algn="l" defTabSz="1103313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65413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122613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79813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37013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000" b="0">
                <a:solidFill>
                  <a:schemeClr val="bg1"/>
                </a:solidFill>
                <a:latin typeface="Arial" charset="0"/>
                <a:cs typeface="Arial" charset="0"/>
              </a:rPr>
              <a:t>Seite </a:t>
            </a:r>
            <a:fld id="{1D07850D-2CA3-4386-BEA5-9DA636395F3E}" type="slidenum">
              <a:rPr lang="de-DE" altLang="de-DE" sz="1000" b="0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altLang="de-DE" sz="1000" b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63" name="Bild 5" descr="DDC_Logo_110x50_4C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7145338"/>
            <a:ext cx="88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/>
  <p:hf hdr="0" ftr="0"/>
  <p:txStyles>
    <p:titleStyle>
      <a:lvl1pPr algn="l" defTabSz="11033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defTabSz="11033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2pPr>
      <a:lvl3pPr algn="l" defTabSz="11033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3pPr>
      <a:lvl4pPr algn="l" defTabSz="11033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4pPr>
      <a:lvl5pPr algn="l" defTabSz="11033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5pPr>
      <a:lvl6pPr marL="457200" algn="l" defTabSz="1103313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6pPr>
      <a:lvl7pPr marL="914400" algn="l" defTabSz="1103313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7pPr>
      <a:lvl8pPr marL="1371600" algn="l" defTabSz="1103313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8pPr>
      <a:lvl9pPr marL="1828800" algn="l" defTabSz="1103313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ookman Old Style" pitchFamily="18" charset="0"/>
          <a:cs typeface="Arial" charset="0"/>
        </a:defRPr>
      </a:lvl9pPr>
    </p:titleStyle>
    <p:bodyStyle>
      <a:lvl1pPr marL="330200" indent="-330200" algn="l" defTabSz="1103313" rtl="0" eaLnBrk="0" fontAlgn="base" hangingPunct="0">
        <a:spcBef>
          <a:spcPts val="725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28613" algn="l" defTabSz="1103313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200">
          <a:solidFill>
            <a:schemeClr val="tx2"/>
          </a:solidFill>
          <a:latin typeface="+mn-lt"/>
          <a:cs typeface="+mn-cs"/>
        </a:defRPr>
      </a:lvl2pPr>
      <a:lvl3pPr marL="992188" indent="-276225" algn="l" defTabSz="1103313" rtl="0" eaLnBrk="0" fontAlgn="base" hangingPunct="0">
        <a:spcBef>
          <a:spcPts val="6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900">
          <a:solidFill>
            <a:schemeClr val="tx1"/>
          </a:solidFill>
          <a:latin typeface="+mn-lt"/>
          <a:cs typeface="+mn-cs"/>
        </a:defRPr>
      </a:lvl3pPr>
      <a:lvl4pPr marL="1323975" indent="-276225" algn="l" defTabSz="1103313" rtl="0" eaLnBrk="0" fontAlgn="base" hangingPunct="0">
        <a:spcBef>
          <a:spcPts val="488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700">
          <a:solidFill>
            <a:schemeClr val="tx1"/>
          </a:solidFill>
          <a:latin typeface="+mn-lt"/>
          <a:cs typeface="+mn-cs"/>
        </a:defRPr>
      </a:lvl4pPr>
      <a:lvl5pPr marL="1655763" indent="-276225" algn="l" defTabSz="1103313" rtl="0" eaLnBrk="0" fontAlgn="base" hangingPunct="0">
        <a:spcBef>
          <a:spcPts val="36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>
          <a:solidFill>
            <a:schemeClr val="tx1"/>
          </a:solidFill>
          <a:latin typeface="+mn-lt"/>
          <a:cs typeface="+mn-cs"/>
        </a:defRPr>
      </a:lvl5pPr>
      <a:lvl6pPr marL="2112963" indent="-276225" algn="l" defTabSz="1103313" rtl="0" fontAlgn="base">
        <a:spcBef>
          <a:spcPts val="36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>
          <a:solidFill>
            <a:schemeClr val="tx1"/>
          </a:solidFill>
          <a:latin typeface="+mn-lt"/>
          <a:cs typeface="+mn-cs"/>
        </a:defRPr>
      </a:lvl6pPr>
      <a:lvl7pPr marL="2570163" indent="-276225" algn="l" defTabSz="1103313" rtl="0" fontAlgn="base">
        <a:spcBef>
          <a:spcPts val="36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>
          <a:solidFill>
            <a:schemeClr val="tx1"/>
          </a:solidFill>
          <a:latin typeface="+mn-lt"/>
          <a:cs typeface="+mn-cs"/>
        </a:defRPr>
      </a:lvl7pPr>
      <a:lvl8pPr marL="3027363" indent="-276225" algn="l" defTabSz="1103313" rtl="0" fontAlgn="base">
        <a:spcBef>
          <a:spcPts val="36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>
          <a:solidFill>
            <a:schemeClr val="tx1"/>
          </a:solidFill>
          <a:latin typeface="+mn-lt"/>
          <a:cs typeface="+mn-cs"/>
        </a:defRPr>
      </a:lvl8pPr>
      <a:lvl9pPr marL="3484563" indent="-276225" algn="l" defTabSz="1103313" rtl="0" fontAlgn="base">
        <a:spcBef>
          <a:spcPts val="36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FF50BD3-CEB9-E918-44E1-FF68F443E256}"/>
              </a:ext>
            </a:extLst>
          </p:cNvPr>
          <p:cNvSpPr txBox="1"/>
          <p:nvPr/>
        </p:nvSpPr>
        <p:spPr>
          <a:xfrm>
            <a:off x="6449938" y="7831723"/>
            <a:ext cx="1008112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1100" b="0" dirty="0">
                <a:solidFill>
                  <a:schemeClr val="tx1"/>
                </a:solidFill>
              </a:rPr>
              <a:t>Mandy</a:t>
            </a:r>
            <a:r>
              <a:rPr lang="de-DE" b="0" dirty="0">
                <a:solidFill>
                  <a:schemeClr val="tx1"/>
                </a:solidFill>
              </a:rPr>
              <a:t> Dathe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D90EAD0-D8BD-5BED-E159-C806FC02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1484313"/>
            <a:ext cx="9144892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8319" tIns="14159" rIns="28319" bIns="14159">
            <a:spAutoFit/>
          </a:bodyPr>
          <a:lstStyle>
            <a:lvl1pPr defTabSz="144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44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441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441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44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44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44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44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44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0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800" b="1" dirty="0">
                <a:solidFill>
                  <a:schemeClr val="bg1"/>
                </a:solidFill>
              </a:rPr>
              <a:t>Herzlich willkommen zur diesjährigen SEI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800" b="1" dirty="0">
                <a:solidFill>
                  <a:schemeClr val="bg1"/>
                </a:solidFill>
              </a:rPr>
              <a:t>im HZDR!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58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de-DE" altLang="de-DE" sz="5800" b="1" dirty="0">
              <a:solidFill>
                <a:schemeClr val="bg1"/>
              </a:solidFill>
            </a:endParaRP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4AE7E80F-87E6-F67A-B280-2D5D4D892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188" y="1905000"/>
            <a:ext cx="9617074" cy="5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Picture 8" descr="Helmholtz-Zentrum (HZDR) - Facility Services">
            <a:extLst>
              <a:ext uri="{FF2B5EF4-FFF2-40B4-BE49-F238E27FC236}">
                <a16:creationId xmlns:a16="http://schemas.microsoft.com/office/drawing/2014/main" id="{318A1BDF-1437-7EED-9636-E19F4B47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242887"/>
            <a:ext cx="31321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8E5F5581-E1B8-6E69-E696-35174C2240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796A3F19-61B2-CA46-D4B2-9692B84B8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1A4FE02A-ED83-A1C0-B641-E505E426B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94CDCF7D-835D-ECDE-630B-7F7AC145F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55889703-0F63-5262-C8E0-E855C4C5E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AutoShape 20">
            <a:extLst>
              <a:ext uri="{FF2B5EF4-FFF2-40B4-BE49-F238E27FC236}">
                <a16:creationId xmlns:a16="http://schemas.microsoft.com/office/drawing/2014/main" id="{3A5A7237-700E-188F-39EC-CC9139D6BB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7450" y="17002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F8A7530C-C736-9E43-55D0-B34FC4B09F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Grafik 9">
            <a:extLst>
              <a:ext uri="{FF2B5EF4-FFF2-40B4-BE49-F238E27FC236}">
                <a16:creationId xmlns:a16="http://schemas.microsoft.com/office/drawing/2014/main" id="{202CDA1C-EE9A-17F9-DECA-8A4A4926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66" y="5944718"/>
            <a:ext cx="894609" cy="14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81AFB0-C1DA-3CF1-812E-7581445DE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47" y="400100"/>
            <a:ext cx="8859405" cy="66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34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C9252713-4E20-9055-5AC7-205CBD73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5" b="7919"/>
          <a:stretch/>
        </p:blipFill>
        <p:spPr>
          <a:xfrm>
            <a:off x="401266" y="400100"/>
            <a:ext cx="10672236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112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C3953CC-8111-19F2-7504-735983666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4" y="400100"/>
            <a:ext cx="9678996" cy="67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68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166E18-EF40-F13F-9349-CC24AE6C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85" y="112068"/>
            <a:ext cx="9374530" cy="69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3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BEA551-6AC0-1997-08C5-16AA721FC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2" y="256084"/>
            <a:ext cx="10484752" cy="68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16DE2E-0C1D-D564-2F91-FAD59BFB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82" y="400100"/>
            <a:ext cx="10526243" cy="66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536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65150" y="3414712"/>
            <a:ext cx="10185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364" tIns="55183" rIns="110364" bIns="55183" anchor="b"/>
          <a:lstStyle>
            <a:lvl1pPr algn="l" defTabSz="762000">
              <a:spcBef>
                <a:spcPts val="725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660400" indent="-328613" algn="l" defTabSz="762000">
              <a:spcBef>
                <a:spcPts val="6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200">
                <a:solidFill>
                  <a:schemeClr val="tx2"/>
                </a:solidFill>
                <a:latin typeface="Gill Sans MT" pitchFamily="34" charset="0"/>
                <a:cs typeface="Arial" pitchFamily="34" charset="0"/>
              </a:defRPr>
            </a:lvl2pPr>
            <a:lvl3pPr marL="992188" indent="-276225" algn="l" defTabSz="762000">
              <a:spcBef>
                <a:spcPts val="6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19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323975" indent="-276225" algn="l" defTabSz="762000">
              <a:spcBef>
                <a:spcPts val="488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7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1655763" indent="-276225" algn="l" defTabSz="762000">
              <a:spcBef>
                <a:spcPts val="363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112963" indent="-276225" defTabSz="762000" eaLnBrk="0" fontAlgn="base" hangingPunct="0">
              <a:spcBef>
                <a:spcPts val="3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570163" indent="-276225" defTabSz="762000" eaLnBrk="0" fontAlgn="base" hangingPunct="0">
              <a:spcBef>
                <a:spcPts val="3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027363" indent="-276225" defTabSz="762000" eaLnBrk="0" fontAlgn="base" hangingPunct="0">
              <a:spcBef>
                <a:spcPts val="3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484563" indent="-276225" defTabSz="762000" eaLnBrk="0" fontAlgn="base" hangingPunct="0">
              <a:spcBef>
                <a:spcPts val="363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3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Gleichschenkliges Dreieck 3"/>
          <p:cNvSpPr/>
          <p:nvPr/>
        </p:nvSpPr>
        <p:spPr bwMode="auto">
          <a:xfrm flipV="1">
            <a:off x="9050611" y="2136676"/>
            <a:ext cx="2237470" cy="3168351"/>
          </a:xfrm>
          <a:prstGeom prst="triangle">
            <a:avLst>
              <a:gd name="adj" fmla="val 96679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E9CEF6-4C8A-BF81-6B6C-F3C9E2B8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35" y="304112"/>
            <a:ext cx="9780229" cy="68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77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3"/>
          <p:cNvSpPr/>
          <p:nvPr/>
        </p:nvSpPr>
        <p:spPr bwMode="auto">
          <a:xfrm flipV="1">
            <a:off x="9050611" y="2136676"/>
            <a:ext cx="2237470" cy="3168351"/>
          </a:xfrm>
          <a:prstGeom prst="triangle">
            <a:avLst>
              <a:gd name="adj" fmla="val 96679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0AB1B7-0014-2C72-7DAC-1B8A6204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0" y="424457"/>
            <a:ext cx="8909559" cy="65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95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leichschenkliges Dreieck 3"/>
          <p:cNvSpPr/>
          <p:nvPr/>
        </p:nvSpPr>
        <p:spPr bwMode="auto">
          <a:xfrm flipV="1">
            <a:off x="9070890" y="2128292"/>
            <a:ext cx="2237470" cy="3168351"/>
          </a:xfrm>
          <a:prstGeom prst="triangle">
            <a:avLst>
              <a:gd name="adj" fmla="val 96679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1C2C1B-9D5B-633E-68FE-E7A87D3C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4" y="400100"/>
            <a:ext cx="8560702" cy="63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37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Praesentation_blau_Master">
  <a:themeElements>
    <a:clrScheme name="7_Praesentation_blau_Maste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Praesentation_blau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Praesentation_blau_Maste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keanos">
  <a:themeElements>
    <a:clrScheme name="Okeanos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FFFFFF"/>
      </a:accent3>
      <a:accent4>
        <a:srgbClr val="000000"/>
      </a:accent4>
      <a:accent5>
        <a:srgbClr val="BCBFCE"/>
      </a:accent5>
      <a:accent6>
        <a:srgbClr val="90A6B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Arial"/>
      </a:majorFont>
      <a:minorFont>
        <a:latin typeface="Gill Sans MT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keanos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Benutzerdefiniert</PresentationFormat>
  <Paragraphs>6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Gill Sans MT</vt:lpstr>
      <vt:lpstr>Times</vt:lpstr>
      <vt:lpstr>Wingdings</vt:lpstr>
      <vt:lpstr>Wingdings 3</vt:lpstr>
      <vt:lpstr>7_Praesentation_blau_Master</vt:lpstr>
      <vt:lpstr>Okeanos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Kaever, Prof. Dr. Peter (FWF) - 5427</dc:creator>
  <cp:lastModifiedBy>Dathe, Mandy (FWF) - 113863</cp:lastModifiedBy>
  <cp:revision>2188</cp:revision>
  <cp:lastPrinted>2025-03-21T11:28:55Z</cp:lastPrinted>
  <dcterms:modified xsi:type="dcterms:W3CDTF">2025-03-24T08:09:08Z</dcterms:modified>
</cp:coreProperties>
</file>