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
  </p:notesMasterIdLst>
  <p:sldIdLst>
    <p:sldId id="259" r:id="rId2"/>
    <p:sldId id="558" r:id="rId3"/>
    <p:sldId id="559" r:id="rId4"/>
    <p:sldId id="560" r:id="rId5"/>
    <p:sldId id="563" r:id="rId6"/>
    <p:sldId id="565" r:id="rId7"/>
    <p:sldId id="570" r:id="rId8"/>
    <p:sldId id="552" r:id="rId9"/>
    <p:sldId id="569" r:id="rId10"/>
    <p:sldId id="561" r:id="rId11"/>
    <p:sldId id="5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4" autoAdjust="0"/>
    <p:restoredTop sz="94660"/>
  </p:normalViewPr>
  <p:slideViewPr>
    <p:cSldViewPr snapToGrid="0">
      <p:cViewPr varScale="1">
        <p:scale>
          <a:sx n="150" d="100"/>
          <a:sy n="150" d="100"/>
        </p:scale>
        <p:origin x="283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5AC80-D18C-432C-B8DA-D6AF21886E2A}"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6A805-3DAA-41C9-B3F2-49F93E4102A4}" type="slidenum">
              <a:rPr lang="en-GB" smtClean="0"/>
              <a:t>‹#›</a:t>
            </a:fld>
            <a:endParaRPr lang="en-GB"/>
          </a:p>
        </p:txBody>
      </p:sp>
    </p:spTree>
    <p:extLst>
      <p:ext uri="{BB962C8B-B14F-4D97-AF65-F5344CB8AC3E}">
        <p14:creationId xmlns:p14="http://schemas.microsoft.com/office/powerpoint/2010/main" val="412046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33CCE-BFAF-4E8B-9EE8-F29EA116B2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283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33CCE-BFAF-4E8B-9EE8-F29EA116B2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990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33CCE-BFAF-4E8B-9EE8-F29EA116B2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31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533CCE-BFAF-4E8B-9EE8-F29EA116B2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419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046163"/>
            <a:ext cx="9144000" cy="2387600"/>
          </a:xfrm>
        </p:spPr>
        <p:txBody>
          <a:bodyPr anchor="b"/>
          <a:lstStyle>
            <a:lvl1pPr algn="ctr">
              <a:defRPr sz="6000"/>
            </a:lvl1pPr>
          </a:lstStyle>
          <a:p>
            <a:pPr>
              <a:defRPr/>
            </a:pPr>
            <a:r>
              <a:rPr lang="en-US"/>
              <a:t>Click to edit Master title style</a:t>
            </a:r>
          </a:p>
        </p:txBody>
      </p:sp>
      <p:sp>
        <p:nvSpPr>
          <p:cNvPr id="5" name="Subtitle 2"/>
          <p:cNvSpPr>
            <a:spLocks noGrp="1"/>
          </p:cNvSpPr>
          <p:nvPr>
            <p:ph type="subTitle" idx="1"/>
          </p:nvPr>
        </p:nvSpPr>
        <p:spPr bwMode="auto">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
        <p:nvSpPr>
          <p:cNvPr id="6" name="Date Placeholder 6"/>
          <p:cNvSpPr>
            <a:spLocks noGrp="1"/>
          </p:cNvSpPr>
          <p:nvPr>
            <p:ph type="dt" sz="half" idx="10"/>
          </p:nvPr>
        </p:nvSpPr>
        <p:spPr bwMode="auto"/>
        <p:txBody>
          <a:bodyPr/>
          <a:lstStyle/>
          <a:p>
            <a:pPr>
              <a:defRPr/>
            </a:pPr>
            <a:fld id="{D7091E57-63A1-3442-B86A-6695F2409FE9}" type="datetime1">
              <a:rPr lang="en-US" smtClean="0"/>
              <a:t>2/26/2025</a:t>
            </a:fld>
            <a:endParaRPr lang="en-US"/>
          </a:p>
        </p:txBody>
      </p:sp>
      <p:sp>
        <p:nvSpPr>
          <p:cNvPr id="7" name="Footer Placeholder 7"/>
          <p:cNvSpPr>
            <a:spLocks noGrp="1"/>
          </p:cNvSpPr>
          <p:nvPr>
            <p:ph type="ftr" sz="quarter" idx="11"/>
          </p:nvPr>
        </p:nvSpPr>
        <p:spPr bwMode="auto"/>
        <p:txBody>
          <a:bodyPr/>
          <a:lstStyle/>
          <a:p>
            <a:pPr>
              <a:defRPr/>
            </a:pPr>
            <a:r>
              <a:rPr lang="en-US"/>
              <a:t>Presenter | Presentation Title</a:t>
            </a:r>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43028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fld id="{56068B66-AC6D-6940-9367-EDC4B154B8F9}" type="datetime1">
              <a:rPr lang="en-US" smtClean="0"/>
              <a:t>2/26/2025</a:t>
            </a:fld>
            <a:endParaRPr lang="en-US"/>
          </a:p>
        </p:txBody>
      </p:sp>
      <p:sp>
        <p:nvSpPr>
          <p:cNvPr id="7" name="Footer Placeholder 7"/>
          <p:cNvSpPr>
            <a:spLocks noGrp="1"/>
          </p:cNvSpPr>
          <p:nvPr>
            <p:ph type="ftr" sz="quarter" idx="15"/>
          </p:nvPr>
        </p:nvSpPr>
        <p:spPr bwMode="auto"/>
        <p:txBody>
          <a:bodyPr/>
          <a:lstStyle/>
          <a:p>
            <a:pPr>
              <a:defRPr/>
            </a:pPr>
            <a:r>
              <a:rPr lang="en-US"/>
              <a:t>Presenter | Presentation Title</a:t>
            </a:r>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6167438" y="159226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6167438" y="396970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346542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3708401" cy="4608512"/>
          </a:xfrm>
        </p:spPr>
        <p:txBody>
          <a:bodyPr/>
          <a:lstStyle>
            <a:lvl1pPr>
              <a:defRPr>
                <a:solidFill>
                  <a:schemeClr val="tx2">
                    <a:lumMod val="50000"/>
                  </a:schemeClr>
                </a:solidFill>
              </a:defRPr>
            </a:lvl1pPr>
            <a:lvl2pPr>
              <a:lnSpc>
                <a:spcPct val="12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fld id="{B05A767D-07B9-9144-8C31-3A39702D4D06}" type="datetime1">
              <a:rPr lang="en-US" smtClean="0"/>
              <a:t>2/26/2025</a:t>
            </a:fld>
            <a:endParaRPr lang="en-US"/>
          </a:p>
        </p:txBody>
      </p:sp>
      <p:sp>
        <p:nvSpPr>
          <p:cNvPr id="7" name="Footer Placeholder 7"/>
          <p:cNvSpPr>
            <a:spLocks noGrp="1"/>
          </p:cNvSpPr>
          <p:nvPr>
            <p:ph type="ftr" sz="quarter" idx="15"/>
          </p:nvPr>
        </p:nvSpPr>
        <p:spPr bwMode="auto"/>
        <p:txBody>
          <a:bodyPr/>
          <a:lstStyle/>
          <a:p>
            <a:pPr>
              <a:defRPr/>
            </a:pPr>
            <a:r>
              <a:rPr lang="en-US"/>
              <a:t>Presenter | Presentation Title</a:t>
            </a:r>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8075613" y="1592263"/>
            <a:ext cx="3708400"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8124681" y="396970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Picture Placeholder 5"/>
          <p:cNvSpPr>
            <a:spLocks noGrp="1"/>
          </p:cNvSpPr>
          <p:nvPr>
            <p:ph type="pic" sz="quarter" idx="18" hasCustomPrompt="1"/>
          </p:nvPr>
        </p:nvSpPr>
        <p:spPr bwMode="auto">
          <a:xfrm>
            <a:off x="4259263" y="159226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2" name="Picture Placeholder 5"/>
          <p:cNvSpPr>
            <a:spLocks noGrp="1"/>
          </p:cNvSpPr>
          <p:nvPr>
            <p:ph type="pic" sz="quarter" idx="19" hasCustomPrompt="1"/>
          </p:nvPr>
        </p:nvSpPr>
        <p:spPr bwMode="auto">
          <a:xfrm>
            <a:off x="4259263" y="3978015"/>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98025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8" y="2420938"/>
            <a:ext cx="5616575"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Date Placeholder 3"/>
          <p:cNvSpPr>
            <a:spLocks noGrp="1"/>
          </p:cNvSpPr>
          <p:nvPr>
            <p:ph type="dt" sz="half" idx="15"/>
          </p:nvPr>
        </p:nvSpPr>
        <p:spPr bwMode="auto"/>
        <p:txBody>
          <a:bodyPr/>
          <a:lstStyle/>
          <a:p>
            <a:pPr>
              <a:defRPr/>
            </a:pPr>
            <a:fld id="{2F9913ED-B1D4-5A4C-8CD8-2E74EB25BED8}" type="datetime1">
              <a:rPr lang="en-US" smtClean="0"/>
              <a:t>2/26/2025</a:t>
            </a:fld>
            <a:endParaRPr lang="en-US"/>
          </a:p>
        </p:txBody>
      </p:sp>
      <p:sp>
        <p:nvSpPr>
          <p:cNvPr id="9" name="Footer Placeholder 5"/>
          <p:cNvSpPr>
            <a:spLocks noGrp="1"/>
          </p:cNvSpPr>
          <p:nvPr>
            <p:ph type="ftr" sz="quarter" idx="16"/>
          </p:nvPr>
        </p:nvSpPr>
        <p:spPr bwMode="auto"/>
        <p:txBody>
          <a:bodyPr/>
          <a:lstStyle/>
          <a:p>
            <a:pPr>
              <a:defRPr/>
            </a:pPr>
            <a:r>
              <a:rPr lang="en-US"/>
              <a:t>Presenter | Presentation Title</a:t>
            </a:r>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a:p>
        </p:txBody>
      </p:sp>
      <p:sp>
        <p:nvSpPr>
          <p:cNvPr id="11" name="Picture Placeholder 7"/>
          <p:cNvSpPr>
            <a:spLocks noGrp="1"/>
          </p:cNvSpPr>
          <p:nvPr>
            <p:ph type="pic" sz="quarter" idx="18" hasCustomPrompt="1"/>
          </p:nvPr>
        </p:nvSpPr>
        <p:spPr bwMode="auto">
          <a:xfrm>
            <a:off x="6172200" y="2420938"/>
            <a:ext cx="5616575" cy="3779837"/>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GB"/>
              <a:t>Drag and Drop picture</a:t>
            </a:r>
            <a:endParaRPr/>
          </a:p>
        </p:txBody>
      </p:sp>
    </p:spTree>
    <p:extLst>
      <p:ext uri="{BB962C8B-B14F-4D97-AF65-F5344CB8AC3E}">
        <p14:creationId xmlns:p14="http://schemas.microsoft.com/office/powerpoint/2010/main" val="288634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9" y="2420938"/>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Picture Placeholder 12"/>
          <p:cNvSpPr>
            <a:spLocks noGrp="1"/>
          </p:cNvSpPr>
          <p:nvPr>
            <p:ph type="pic" sz="quarter" idx="14" hasCustomPrompt="1"/>
          </p:nvPr>
        </p:nvSpPr>
        <p:spPr bwMode="auto">
          <a:xfrm>
            <a:off x="8075613" y="2416175"/>
            <a:ext cx="3713187" cy="3779837"/>
          </a:xfrm>
          <a:prstGeom prst="rect">
            <a:avLst/>
          </a:prstGeom>
          <a:pattFill prst="lgCheck">
            <a:fgClr>
              <a:schemeClr val="tx2">
                <a:lumMod val="25000"/>
                <a:lumOff val="75000"/>
              </a:schemeClr>
            </a:fgClr>
            <a:bgClr>
              <a:schemeClr val="bg1"/>
            </a:bgClr>
          </a:pattFill>
        </p:spPr>
        <p:txBody>
          <a:bodyPr anchor="ctr"/>
          <a:lstStyle>
            <a:lvl1pPr marL="0" marR="0" indent="0" algn="ctr" defTabSz="914400">
              <a:lnSpc>
                <a:spcPct val="90000"/>
              </a:lnSpc>
              <a:spcBef>
                <a:spcPts val="1000"/>
              </a:spcBef>
              <a:spcAft>
                <a:spcPts val="0"/>
              </a:spcAft>
              <a:buClrTx/>
              <a:buSzTx/>
              <a:buFont typeface="Arial"/>
              <a:buNone/>
              <a:defRPr b="1"/>
            </a:lvl1pPr>
          </a:lstStyle>
          <a:p>
            <a:pPr>
              <a:defRPr/>
            </a:pPr>
            <a:r>
              <a:rPr lang="en-US"/>
              <a:t>Drag and Drop picture</a:t>
            </a:r>
          </a:p>
        </p:txBody>
      </p:sp>
      <p:sp>
        <p:nvSpPr>
          <p:cNvPr id="9" name="Text Placeholder 2"/>
          <p:cNvSpPr>
            <a:spLocks noGrp="1"/>
          </p:cNvSpPr>
          <p:nvPr>
            <p:ph type="body" idx="15"/>
          </p:nvPr>
        </p:nvSpPr>
        <p:spPr bwMode="auto">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10" name="Picture Placeholder 10"/>
          <p:cNvSpPr>
            <a:spLocks noGrp="1"/>
          </p:cNvSpPr>
          <p:nvPr>
            <p:ph type="pic" sz="quarter" idx="16" hasCustomPrompt="1"/>
          </p:nvPr>
        </p:nvSpPr>
        <p:spPr bwMode="auto">
          <a:xfrm>
            <a:off x="4253848" y="2429902"/>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Date Placeholder 3"/>
          <p:cNvSpPr>
            <a:spLocks noGrp="1"/>
          </p:cNvSpPr>
          <p:nvPr>
            <p:ph type="dt" sz="half" idx="17"/>
          </p:nvPr>
        </p:nvSpPr>
        <p:spPr bwMode="auto"/>
        <p:txBody>
          <a:bodyPr/>
          <a:lstStyle/>
          <a:p>
            <a:pPr>
              <a:defRPr/>
            </a:pPr>
            <a:fld id="{CD972BCD-5811-B64E-BDB0-AE8779383E83}" type="datetime1">
              <a:rPr lang="en-US" smtClean="0"/>
              <a:t>2/26/2025</a:t>
            </a:fld>
            <a:endParaRPr lang="en-US"/>
          </a:p>
        </p:txBody>
      </p:sp>
      <p:sp>
        <p:nvSpPr>
          <p:cNvPr id="12" name="Footer Placeholder 5"/>
          <p:cNvSpPr>
            <a:spLocks noGrp="1"/>
          </p:cNvSpPr>
          <p:nvPr>
            <p:ph type="ftr" sz="quarter" idx="18"/>
          </p:nvPr>
        </p:nvSpPr>
        <p:spPr bwMode="auto"/>
        <p:txBody>
          <a:bodyPr/>
          <a:lstStyle/>
          <a:p>
            <a:pPr>
              <a:defRPr/>
            </a:pPr>
            <a:r>
              <a:rPr lang="en-US"/>
              <a:t>Presenter | Presentation Title</a:t>
            </a:r>
          </a:p>
        </p:txBody>
      </p:sp>
      <p:sp>
        <p:nvSpPr>
          <p:cNvPr id="13"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883560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Picture Placeholder 10"/>
          <p:cNvSpPr>
            <a:spLocks noGrp="1"/>
          </p:cNvSpPr>
          <p:nvPr>
            <p:ph type="pic" sz="quarter" idx="13" hasCustomPrompt="1"/>
          </p:nvPr>
        </p:nvSpPr>
        <p:spPr bwMode="auto">
          <a:xfrm>
            <a:off x="412776" y="1592263"/>
            <a:ext cx="11376024" cy="256390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407989" y="4294188"/>
            <a:ext cx="3708400"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4267201" y="4294188"/>
            <a:ext cx="3665537"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fld id="{C50A8CA0-D217-2348-BC43-8F09744CBBC2}" type="datetime1">
              <a:rPr lang="en-US" smtClean="0"/>
              <a:t>2/26/2025</a:t>
            </a:fld>
            <a:endParaRPr lang="en-US"/>
          </a:p>
        </p:txBody>
      </p:sp>
      <p:sp>
        <p:nvSpPr>
          <p:cNvPr id="9" name="Footer Placeholder 3"/>
          <p:cNvSpPr>
            <a:spLocks noGrp="1"/>
          </p:cNvSpPr>
          <p:nvPr>
            <p:ph type="ftr" sz="quarter" idx="17"/>
          </p:nvPr>
        </p:nvSpPr>
        <p:spPr bwMode="auto"/>
        <p:txBody>
          <a:bodyPr/>
          <a:lstStyle/>
          <a:p>
            <a:pPr>
              <a:defRPr/>
            </a:pPr>
            <a:r>
              <a:rPr lang="en-US"/>
              <a:t>Presenter | Presentation Title</a:t>
            </a:r>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294188"/>
            <a:ext cx="3703132"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Tree>
    <p:extLst>
      <p:ext uri="{BB962C8B-B14F-4D97-AF65-F5344CB8AC3E}">
        <p14:creationId xmlns:p14="http://schemas.microsoft.com/office/powerpoint/2010/main" val="2583155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7" y="1709738"/>
            <a:ext cx="11376025" cy="2852737"/>
          </a:xfrm>
        </p:spPr>
        <p:txBody>
          <a:bodyPr anchor="b"/>
          <a:lstStyle>
            <a:lvl1pPr>
              <a:defRPr sz="5000"/>
            </a:lvl1pPr>
          </a:lstStyle>
          <a:p>
            <a:pPr>
              <a:defRPr/>
            </a:pPr>
            <a:r>
              <a:rPr lang="en-US"/>
              <a:t>Click to edit Master title style</a:t>
            </a:r>
          </a:p>
        </p:txBody>
      </p:sp>
      <p:sp>
        <p:nvSpPr>
          <p:cNvPr id="5" name="Text Placeholder 2"/>
          <p:cNvSpPr>
            <a:spLocks noGrp="1"/>
          </p:cNvSpPr>
          <p:nvPr>
            <p:ph type="body" idx="1"/>
          </p:nvPr>
        </p:nvSpPr>
        <p:spPr bwMode="auto">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p>
        </p:txBody>
      </p:sp>
      <p:sp>
        <p:nvSpPr>
          <p:cNvPr id="6" name="Date Placeholder 6"/>
          <p:cNvSpPr>
            <a:spLocks noGrp="1"/>
          </p:cNvSpPr>
          <p:nvPr>
            <p:ph type="dt" sz="half" idx="10"/>
          </p:nvPr>
        </p:nvSpPr>
        <p:spPr bwMode="auto"/>
        <p:txBody>
          <a:bodyPr/>
          <a:lstStyle/>
          <a:p>
            <a:pPr>
              <a:defRPr/>
            </a:pPr>
            <a:fld id="{F4998574-4EFE-F64F-9FFB-8AA532A9073D}" type="datetime1">
              <a:rPr lang="en-US" smtClean="0"/>
              <a:t>2/26/2025</a:t>
            </a:fld>
            <a:endParaRPr lang="en-US"/>
          </a:p>
        </p:txBody>
      </p:sp>
      <p:sp>
        <p:nvSpPr>
          <p:cNvPr id="7" name="Footer Placeholder 7"/>
          <p:cNvSpPr>
            <a:spLocks noGrp="1"/>
          </p:cNvSpPr>
          <p:nvPr>
            <p:ph type="ftr" sz="quarter" idx="11"/>
          </p:nvPr>
        </p:nvSpPr>
        <p:spPr bwMode="auto"/>
        <p:txBody>
          <a:bodyPr/>
          <a:lstStyle/>
          <a:p>
            <a:pPr>
              <a:defRPr/>
            </a:pPr>
            <a:r>
              <a:rPr lang="en-US"/>
              <a:t>Presenter | Presentation Title</a:t>
            </a:r>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850062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fld id="{0A53E94D-4168-8048-A22B-A04504165998}" type="datetime1">
              <a:rPr lang="en-US" smtClean="0"/>
              <a:t>2/26/2025</a:t>
            </a:fld>
            <a:endParaRPr lang="en-US"/>
          </a:p>
        </p:txBody>
      </p:sp>
      <p:sp>
        <p:nvSpPr>
          <p:cNvPr id="5" name="Footer Placeholder 5"/>
          <p:cNvSpPr>
            <a:spLocks noGrp="1"/>
          </p:cNvSpPr>
          <p:nvPr>
            <p:ph type="ftr" sz="quarter" idx="11"/>
          </p:nvPr>
        </p:nvSpPr>
        <p:spPr bwMode="auto"/>
        <p:txBody>
          <a:bodyPr/>
          <a:lstStyle/>
          <a:p>
            <a:pPr>
              <a:defRPr/>
            </a:pPr>
            <a:r>
              <a:rPr lang="en-US"/>
              <a:t>Presenter | Presentation Title</a:t>
            </a:r>
          </a:p>
        </p:txBody>
      </p:sp>
      <p:sp>
        <p:nvSpPr>
          <p:cNvPr id="6" name="Slide Number Placeholder 6"/>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694302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p:spTree>
      <p:nvGrpSpPr>
        <p:cNvPr id="1" name=""/>
        <p:cNvGrpSpPr/>
        <p:nvPr/>
      </p:nvGrpSpPr>
      <p:grpSpPr bwMode="auto">
        <a:xfrm>
          <a:off x="0" y="0"/>
          <a:ext cx="0" cy="0"/>
          <a:chOff x="0" y="0"/>
          <a:chExt cx="0" cy="0"/>
        </a:xfrm>
      </p:grpSpPr>
      <p:sp>
        <p:nvSpPr>
          <p:cNvPr id="4" name="TextBox 3"/>
          <p:cNvSpPr>
            <a:spLocks noAdjustHandles="1"/>
          </p:cNvSpPr>
          <p:nvPr userDrawn="1"/>
        </p:nvSpPr>
        <p:spPr bwMode="auto">
          <a:xfrm>
            <a:off x="407988" y="6196406"/>
            <a:ext cx="11376025" cy="369332"/>
          </a:xfrm>
          <a:prstGeom prst="rect">
            <a:avLst/>
          </a:prstGeom>
          <a:noFill/>
        </p:spPr>
        <p:txBody>
          <a:bodyPr wrap="square" rtlCol="0">
            <a:spAutoFit/>
          </a:bodyPr>
          <a:lstStyle/>
          <a:p>
            <a:pPr algn="ctr">
              <a:defRPr/>
            </a:pPr>
            <a:r>
              <a:rPr lang="fr-CH"/>
              <a:t>home.cern</a:t>
            </a:r>
            <a:endParaRPr lang="en-US"/>
          </a:p>
        </p:txBody>
      </p:sp>
      <p:pic>
        <p:nvPicPr>
          <p:cNvPr id="5" name="Picture 4"/>
          <p:cNvPicPr>
            <a:picLocks noChangeAspect="1"/>
          </p:cNvPicPr>
          <p:nvPr userDrawn="1"/>
        </p:nvPicPr>
        <p:blipFill>
          <a:blip r:embed="rId2"/>
          <a:stretch/>
        </p:blipFill>
        <p:spPr bwMode="auto">
          <a:xfrm>
            <a:off x="5231904" y="2244864"/>
            <a:ext cx="1728192" cy="1728192"/>
          </a:xfrm>
          <a:prstGeom prst="rect">
            <a:avLst/>
          </a:prstGeom>
        </p:spPr>
      </p:pic>
    </p:spTree>
    <p:extLst>
      <p:ext uri="{BB962C8B-B14F-4D97-AF65-F5344CB8AC3E}">
        <p14:creationId xmlns:p14="http://schemas.microsoft.com/office/powerpoint/2010/main" val="1102470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D6B38-255C-6200-1BFA-1166273921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6B2720-E8BA-B119-1A6C-3DE0ECAFC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DDF4E0-54CF-5E77-3834-BE6D6992FC71}"/>
              </a:ext>
            </a:extLst>
          </p:cNvPr>
          <p:cNvSpPr>
            <a:spLocks noGrp="1"/>
          </p:cNvSpPr>
          <p:nvPr>
            <p:ph type="dt" sz="half" idx="10"/>
          </p:nvPr>
        </p:nvSpPr>
        <p:spPr/>
        <p:txBody>
          <a:bodyPr/>
          <a:lstStyle/>
          <a:p>
            <a:fld id="{559A72C2-3277-47E4-9874-452D6C55444C}" type="datetimeFigureOut">
              <a:rPr lang="en-GB" smtClean="0"/>
              <a:t>26/02/2025</a:t>
            </a:fld>
            <a:endParaRPr lang="en-GB"/>
          </a:p>
        </p:txBody>
      </p:sp>
      <p:sp>
        <p:nvSpPr>
          <p:cNvPr id="5" name="Footer Placeholder 4">
            <a:extLst>
              <a:ext uri="{FF2B5EF4-FFF2-40B4-BE49-F238E27FC236}">
                <a16:creationId xmlns:a16="http://schemas.microsoft.com/office/drawing/2014/main" id="{1FAAFEE3-6377-471E-3A1F-5C31C92DE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417CC6-E0C4-CC5A-3FE1-9EB60BDD6654}"/>
              </a:ext>
            </a:extLst>
          </p:cNvPr>
          <p:cNvSpPr>
            <a:spLocks noGrp="1"/>
          </p:cNvSpPr>
          <p:nvPr>
            <p:ph type="sldNum" sz="quarter" idx="12"/>
          </p:nvPr>
        </p:nvSpPr>
        <p:spPr/>
        <p:txBody>
          <a:bodyPr/>
          <a:lstStyle/>
          <a:p>
            <a:fld id="{977BEFB4-7F66-421D-A3A0-6FB7BC6BD543}" type="slidenum">
              <a:rPr lang="en-GB" smtClean="0"/>
              <a:t>‹#›</a:t>
            </a:fld>
            <a:endParaRPr lang="en-GB"/>
          </a:p>
        </p:txBody>
      </p:sp>
    </p:spTree>
    <p:extLst>
      <p:ext uri="{BB962C8B-B14F-4D97-AF65-F5344CB8AC3E}">
        <p14:creationId xmlns:p14="http://schemas.microsoft.com/office/powerpoint/2010/main" val="81660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10"/>
          <p:cNvPicPr>
            <a:picLocks noChangeAspect="1" noChangeArrowheads="1"/>
          </p:cNvPicPr>
          <p:nvPr userDrawn="1"/>
        </p:nvPicPr>
        <p:blipFill>
          <a:blip r:embed="rId2" cstate="print"/>
          <a:srcRect/>
          <a:stretch>
            <a:fillRect/>
          </a:stretch>
        </p:blipFill>
        <p:spPr bwMode="auto">
          <a:xfrm>
            <a:off x="0" y="1"/>
            <a:ext cx="1828800" cy="955675"/>
          </a:xfrm>
          <a:prstGeom prst="rect">
            <a:avLst/>
          </a:prstGeom>
          <a:noFill/>
          <a:ln w="9525">
            <a:noFill/>
            <a:miter lim="800000"/>
            <a:headEnd/>
            <a:tailEnd/>
          </a:ln>
          <a:effectLst/>
        </p:spPr>
      </p:pic>
      <p:sp>
        <p:nvSpPr>
          <p:cNvPr id="19" name="Slide Number Placeholder 18"/>
          <p:cNvSpPr>
            <a:spLocks noGrp="1"/>
          </p:cNvSpPr>
          <p:nvPr>
            <p:ph type="sldNum" sz="quarter" idx="11"/>
          </p:nvPr>
        </p:nvSpPr>
        <p:spPr/>
        <p:txBody>
          <a:bodyPr/>
          <a:lstStyle>
            <a:lvl1pPr>
              <a:defRPr sz="1000" b="1" i="1">
                <a:solidFill>
                  <a:srgbClr val="009999"/>
                </a:solidFill>
                <a:effectLst>
                  <a:outerShdw blurRad="38100" dist="38100" dir="2700000" algn="tl">
                    <a:srgbClr val="000000">
                      <a:alpha val="43137"/>
                    </a:srgbClr>
                  </a:outerShdw>
                </a:effectLst>
                <a:latin typeface="+mj-lt"/>
              </a:defRPr>
            </a:lvl1pPr>
          </a:lstStyle>
          <a:p>
            <a:fld id="{D3DC257D-78E3-4145-B6DC-EFDF247FB379}" type="slidenum">
              <a:rPr lang="en-US" smtClean="0"/>
              <a:pPr/>
              <a:t>‹#›</a:t>
            </a:fld>
            <a:endParaRPr lang="en-US" dirty="0"/>
          </a:p>
        </p:txBody>
      </p:sp>
    </p:spTree>
    <p:extLst>
      <p:ext uri="{BB962C8B-B14F-4D97-AF65-F5344CB8AC3E}">
        <p14:creationId xmlns:p14="http://schemas.microsoft.com/office/powerpoint/2010/main" val="27617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p:bg>
      <p:bgRef idx="1001">
        <a:schemeClr val="bg1"/>
      </p:bgRef>
    </p:bg>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45CD86C6-AB8C-8347-BFC2-915357F95F3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2" descr="logooutline.eps"/>
          <p:cNvPicPr>
            <a:picLocks noChangeAspect="1"/>
          </p:cNvPicPr>
          <p:nvPr userDrawn="1"/>
        </p:nvPicPr>
        <p:blipFill>
          <a:blip r:embed="rId2"/>
          <a:stretch/>
        </p:blipFill>
        <p:spPr bwMode="auto">
          <a:xfrm>
            <a:off x="5106130" y="710117"/>
            <a:ext cx="1990424" cy="1970420"/>
          </a:xfrm>
          <a:prstGeom prst="rect">
            <a:avLst/>
          </a:prstGeom>
        </p:spPr>
      </p:pic>
      <p:sp>
        <p:nvSpPr>
          <p:cNvPr id="5" name="Title 1"/>
          <p:cNvSpPr>
            <a:spLocks noGrp="1"/>
          </p:cNvSpPr>
          <p:nvPr>
            <p:ph type="ctrTitle" hasCustomPrompt="1"/>
          </p:nvPr>
        </p:nvSpPr>
        <p:spPr bwMode="auto">
          <a:xfrm>
            <a:off x="407987" y="3429000"/>
            <a:ext cx="11376025" cy="2153265"/>
          </a:xfrm>
        </p:spPr>
        <p:txBody>
          <a:bodyPr anchor="t" anchorCtr="0"/>
          <a:lstStyle>
            <a:lvl1pPr algn="l">
              <a:defRPr sz="500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407988" y="5700251"/>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US" dirty="0"/>
          </a:p>
        </p:txBody>
      </p:sp>
    </p:spTree>
    <p:extLst>
      <p:ext uri="{BB962C8B-B14F-4D97-AF65-F5344CB8AC3E}">
        <p14:creationId xmlns:p14="http://schemas.microsoft.com/office/powerpoint/2010/main" val="309385791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324000" indent="-324000">
              <a:buFont typeface="Arial"/>
              <a:buChar char="•"/>
              <a:defRPr sz="1800">
                <a:solidFill>
                  <a:schemeClr val="tx2"/>
                </a:solidFill>
              </a:defRPr>
            </a:lvl2pPr>
            <a:lvl3pPr marL="648000" indent="-324000">
              <a:buSzPct val="100000"/>
              <a:buFont typeface="Arial"/>
              <a:buChar char="•"/>
              <a:defRPr>
                <a:solidFill>
                  <a:schemeClr val="tx2"/>
                </a:solidFill>
              </a:defRPr>
            </a:lvl3pPr>
            <a:lvl4pPr marL="972000" indent="-324000">
              <a:buSzPct val="100000"/>
              <a:buFont typeface="Arial"/>
              <a:buChar char="•"/>
              <a:defRPr>
                <a:solidFill>
                  <a:schemeClr val="tx2"/>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a:xfrm>
            <a:off x="3248526" y="6408000"/>
            <a:ext cx="867862" cy="365125"/>
          </a:xfrm>
        </p:spPr>
        <p:txBody>
          <a:bodyPr/>
          <a:lstStyle/>
          <a:p>
            <a:pPr>
              <a:defRPr/>
            </a:pPr>
            <a:fld id="{5A2D8E4C-A0BF-5444-9C74-A3C2242D2F23}" type="datetime1">
              <a:rPr lang="en-US" smtClean="0"/>
              <a:t>2/26/2025</a:t>
            </a:fld>
            <a:endParaRPr lang="en-US"/>
          </a:p>
        </p:txBody>
      </p:sp>
      <p:sp>
        <p:nvSpPr>
          <p:cNvPr id="7" name="Footer Placeholder 11"/>
          <p:cNvSpPr>
            <a:spLocks noGrp="1"/>
          </p:cNvSpPr>
          <p:nvPr>
            <p:ph type="ftr" sz="quarter" idx="11"/>
          </p:nvPr>
        </p:nvSpPr>
        <p:spPr bwMode="auto">
          <a:xfrm>
            <a:off x="4259262" y="6408000"/>
            <a:ext cx="6572221" cy="365125"/>
          </a:xfrm>
        </p:spPr>
        <p:txBody>
          <a:bodyPr/>
          <a:lstStyle/>
          <a:p>
            <a:pPr>
              <a:defRPr/>
            </a:pPr>
            <a:r>
              <a:rPr lang="en-US"/>
              <a:t>Presenter | Presentation Title</a:t>
            </a:r>
          </a:p>
        </p:txBody>
      </p:sp>
      <p:sp>
        <p:nvSpPr>
          <p:cNvPr id="8" name="Slide Number Placeholder 12"/>
          <p:cNvSpPr>
            <a:spLocks noGrp="1"/>
          </p:cNvSpPr>
          <p:nvPr>
            <p:ph type="sldNum" sz="quarter" idx="12"/>
          </p:nvPr>
        </p:nvSpPr>
        <p:spPr bwMode="auto">
          <a:xfrm>
            <a:off x="11064552" y="6408000"/>
            <a:ext cx="681254" cy="365125"/>
          </a:xfrm>
        </p:spPr>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2279621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marL="342900" indent="-342900">
              <a:buFont typeface="Arial"/>
              <a:buChar char="•"/>
              <a:defRPr>
                <a:solidFill>
                  <a:schemeClr val="tx2">
                    <a:lumMod val="50000"/>
                  </a:schemeClr>
                </a:solidFill>
              </a:defRPr>
            </a:lvl1pPr>
            <a:lvl2pPr marL="628650" indent="-261938">
              <a:buFont typeface="Arial"/>
              <a:buChar char="•"/>
              <a:defRPr sz="1800">
                <a:solidFill>
                  <a:schemeClr val="tx2">
                    <a:lumMod val="50000"/>
                  </a:schemeClr>
                </a:solidFill>
              </a:defRPr>
            </a:lvl2pPr>
            <a:lvl3pPr marL="889000" indent="-260350">
              <a:buSzPct val="100000"/>
              <a:buFont typeface="Arial"/>
              <a:buChar char="•"/>
              <a:defRPr sz="1800">
                <a:solidFill>
                  <a:schemeClr val="tx2">
                    <a:lumMod val="50000"/>
                  </a:schemeClr>
                </a:solidFill>
              </a:defRPr>
            </a:lvl3pPr>
            <a:lvl4pPr marL="1209675" indent="-269875">
              <a:buSzPct val="100000"/>
              <a:buFont typeface="Arial"/>
              <a:buChar char="•"/>
              <a:defRPr sz="1600">
                <a:solidFill>
                  <a:schemeClr val="tx2">
                    <a:lumMod val="50000"/>
                  </a:schemeClr>
                </a:solidFill>
              </a:defRPr>
            </a:lvl4pPr>
            <a:lvl5pPr marL="2057400" indent="-228600">
              <a:buSzPct val="100000"/>
              <a:buFont typeface="Arial"/>
              <a:buChar char="•"/>
              <a:defRPr>
                <a:solidFill>
                  <a:schemeClr val="tx2">
                    <a:lumMod val="50000"/>
                  </a:schemeClr>
                </a:solidFill>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0">
              <a:defRPr/>
            </a:pPr>
            <a:endParaRPr lang="en-US" dirty="0"/>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p:txBody>
          <a:bodyPr/>
          <a:lstStyle/>
          <a:p>
            <a:pPr>
              <a:defRPr/>
            </a:pPr>
            <a:fld id="{EA06EBC2-F68D-D648-AF1D-B832BA185A4D}" type="datetime1">
              <a:rPr lang="en-US" smtClean="0"/>
              <a:t>2/26/2025</a:t>
            </a:fld>
            <a:endParaRPr lang="en-US"/>
          </a:p>
        </p:txBody>
      </p:sp>
      <p:sp>
        <p:nvSpPr>
          <p:cNvPr id="7" name="Footer Placeholder 11"/>
          <p:cNvSpPr>
            <a:spLocks noGrp="1"/>
          </p:cNvSpPr>
          <p:nvPr>
            <p:ph type="ftr" sz="quarter" idx="11"/>
          </p:nvPr>
        </p:nvSpPr>
        <p:spPr bwMode="auto"/>
        <p:txBody>
          <a:bodyPr/>
          <a:lstStyle/>
          <a:p>
            <a:pPr>
              <a:defRPr/>
            </a:pPr>
            <a:r>
              <a:rPr lang="en-US"/>
              <a:t>Presenter | Presentation Title</a:t>
            </a:r>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96330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4" name="Title 6"/>
          <p:cNvSpPr>
            <a:spLocks noGrp="1"/>
          </p:cNvSpPr>
          <p:nvPr>
            <p:ph type="title"/>
          </p:nvPr>
        </p:nvSpPr>
        <p:spPr bwMode="auto"/>
        <p:txBody>
          <a:bodyPr/>
          <a:lstStyle/>
          <a:p>
            <a:pPr>
              <a:defRPr/>
            </a:pPr>
            <a:r>
              <a:rPr lang="en-US"/>
              <a:t>Click to edit Master title style</a:t>
            </a:r>
          </a:p>
        </p:txBody>
      </p:sp>
      <p:sp>
        <p:nvSpPr>
          <p:cNvPr id="5" name="Date Placeholder 10"/>
          <p:cNvSpPr>
            <a:spLocks noGrp="1"/>
          </p:cNvSpPr>
          <p:nvPr>
            <p:ph type="dt" sz="half" idx="10"/>
          </p:nvPr>
        </p:nvSpPr>
        <p:spPr bwMode="auto"/>
        <p:txBody>
          <a:bodyPr/>
          <a:lstStyle/>
          <a:p>
            <a:pPr>
              <a:defRPr/>
            </a:pPr>
            <a:fld id="{17505A68-9FCB-BC42-AC2B-E47DE4FC1101}" type="datetime1">
              <a:rPr lang="en-US" smtClean="0"/>
              <a:t>2/26/2025</a:t>
            </a:fld>
            <a:endParaRPr lang="en-US"/>
          </a:p>
        </p:txBody>
      </p:sp>
      <p:sp>
        <p:nvSpPr>
          <p:cNvPr id="6" name="Footer Placeholder 11"/>
          <p:cNvSpPr>
            <a:spLocks noGrp="1"/>
          </p:cNvSpPr>
          <p:nvPr>
            <p:ph type="ftr" sz="quarter" idx="11"/>
          </p:nvPr>
        </p:nvSpPr>
        <p:spPr bwMode="auto"/>
        <p:txBody>
          <a:bodyPr/>
          <a:lstStyle/>
          <a:p>
            <a:pPr>
              <a:defRPr/>
            </a:pPr>
            <a:r>
              <a:rPr lang="en-US"/>
              <a:t>Presenter | Presentation Title</a:t>
            </a:r>
          </a:p>
        </p:txBody>
      </p:sp>
      <p:sp>
        <p:nvSpPr>
          <p:cNvPr id="7"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
        <p:nvSpPr>
          <p:cNvPr id="8" name="Picture Placeholder 3"/>
          <p:cNvSpPr>
            <a:spLocks noGrp="1"/>
          </p:cNvSpPr>
          <p:nvPr>
            <p:ph type="pic" sz="quarter" idx="13" hasCustomPrompt="1"/>
          </p:nvPr>
        </p:nvSpPr>
        <p:spPr bwMode="auto">
          <a:xfrm>
            <a:off x="407988" y="1439863"/>
            <a:ext cx="11376025" cy="4760912"/>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extLst>
      <p:ext uri="{BB962C8B-B14F-4D97-AF65-F5344CB8AC3E}">
        <p14:creationId xmlns:p14="http://schemas.microsoft.com/office/powerpoint/2010/main" val="114335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Full page Picture">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29980"/>
            <a:ext cx="12192000" cy="6351588"/>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US"/>
              <a:t>Drag and drop picture</a:t>
            </a:r>
            <a:endParaRPr/>
          </a:p>
        </p:txBody>
      </p:sp>
      <p:sp>
        <p:nvSpPr>
          <p:cNvPr id="5" name="Content Placeholder 2"/>
          <p:cNvSpPr>
            <a:spLocks noGrp="1"/>
          </p:cNvSpPr>
          <p:nvPr>
            <p:ph idx="1"/>
          </p:nvPr>
        </p:nvSpPr>
        <p:spPr bwMode="auto">
          <a:xfrm>
            <a:off x="8075612" y="-52466"/>
            <a:ext cx="4116387" cy="6370820"/>
          </a:xfrm>
          <a:prstGeom prst="rect">
            <a:avLst/>
          </a:prstGeo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fld id="{CF8663E3-BB79-624E-926B-8F195825897F}" type="datetime1">
              <a:rPr lang="en-US" smtClean="0"/>
              <a:t>2/26/2025</a:t>
            </a:fld>
            <a:endParaRPr lang="en-US"/>
          </a:p>
        </p:txBody>
      </p:sp>
      <p:sp>
        <p:nvSpPr>
          <p:cNvPr id="7" name="Footer Placeholder 11"/>
          <p:cNvSpPr>
            <a:spLocks noGrp="1"/>
          </p:cNvSpPr>
          <p:nvPr>
            <p:ph type="ftr" sz="quarter" idx="11"/>
          </p:nvPr>
        </p:nvSpPr>
        <p:spPr bwMode="auto"/>
        <p:txBody>
          <a:bodyPr/>
          <a:lstStyle/>
          <a:p>
            <a:pPr>
              <a:defRPr/>
            </a:pPr>
            <a:r>
              <a:rPr lang="en-US"/>
              <a:t>Presenter | Presentation Title</a:t>
            </a:r>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1022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2264"/>
            <a:ext cx="5616575" cy="4608512"/>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Content Placeholder 3"/>
          <p:cNvSpPr>
            <a:spLocks noGrp="1"/>
          </p:cNvSpPr>
          <p:nvPr>
            <p:ph sz="half" idx="2"/>
          </p:nvPr>
        </p:nvSpPr>
        <p:spPr bwMode="auto">
          <a:xfrm>
            <a:off x="6172199" y="1592264"/>
            <a:ext cx="5611813" cy="4608511"/>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Date Placeholder 7"/>
          <p:cNvSpPr>
            <a:spLocks noGrp="1"/>
          </p:cNvSpPr>
          <p:nvPr>
            <p:ph type="dt" sz="half" idx="10"/>
          </p:nvPr>
        </p:nvSpPr>
        <p:spPr bwMode="auto"/>
        <p:txBody>
          <a:bodyPr/>
          <a:lstStyle/>
          <a:p>
            <a:pPr>
              <a:defRPr/>
            </a:pPr>
            <a:fld id="{B1EA7BFB-1EE4-5945-B805-E0B5FC822139}" type="datetime1">
              <a:rPr lang="en-US" smtClean="0"/>
              <a:t>2/26/2025</a:t>
            </a:fld>
            <a:endParaRPr lang="en-US"/>
          </a:p>
        </p:txBody>
      </p:sp>
      <p:sp>
        <p:nvSpPr>
          <p:cNvPr id="8" name="Footer Placeholder 8"/>
          <p:cNvSpPr>
            <a:spLocks noGrp="1"/>
          </p:cNvSpPr>
          <p:nvPr>
            <p:ph type="ftr" sz="quarter" idx="11"/>
          </p:nvPr>
        </p:nvSpPr>
        <p:spPr bwMode="auto"/>
        <p:txBody>
          <a:bodyPr/>
          <a:lstStyle/>
          <a:p>
            <a:pPr>
              <a:defRPr/>
            </a:pPr>
            <a:r>
              <a:rPr lang="en-US"/>
              <a:t>Presenter | Presentation Title</a:t>
            </a:r>
          </a:p>
        </p:txBody>
      </p:sp>
      <p:sp>
        <p:nvSpPr>
          <p:cNvPr id="9" name="Slide Number Placeholder 9"/>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37918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Content Placeholder 3"/>
          <p:cNvSpPr>
            <a:spLocks noGrp="1"/>
          </p:cNvSpPr>
          <p:nvPr>
            <p:ph sz="half" idx="2"/>
          </p:nvPr>
        </p:nvSpPr>
        <p:spPr bwMode="auto">
          <a:xfrm>
            <a:off x="407987" y="2427287"/>
            <a:ext cx="5616575"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8" name="Content Placeholder 5"/>
          <p:cNvSpPr>
            <a:spLocks noGrp="1"/>
          </p:cNvSpPr>
          <p:nvPr>
            <p:ph sz="quarter" idx="4"/>
          </p:nvPr>
        </p:nvSpPr>
        <p:spPr bwMode="auto">
          <a:xfrm>
            <a:off x="6172200" y="2427287"/>
            <a:ext cx="5611813"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9" name="Date Placeholder 9"/>
          <p:cNvSpPr>
            <a:spLocks noGrp="1"/>
          </p:cNvSpPr>
          <p:nvPr>
            <p:ph type="dt" sz="half" idx="10"/>
          </p:nvPr>
        </p:nvSpPr>
        <p:spPr bwMode="auto"/>
        <p:txBody>
          <a:bodyPr/>
          <a:lstStyle/>
          <a:p>
            <a:pPr>
              <a:defRPr/>
            </a:pPr>
            <a:fld id="{E6591609-E732-F641-A3F1-7047CC4ED180}" type="datetime1">
              <a:rPr lang="en-US" smtClean="0"/>
              <a:t>2/26/2025</a:t>
            </a:fld>
            <a:endParaRPr lang="en-US"/>
          </a:p>
        </p:txBody>
      </p:sp>
      <p:sp>
        <p:nvSpPr>
          <p:cNvPr id="10" name="Footer Placeholder 10"/>
          <p:cNvSpPr>
            <a:spLocks noGrp="1"/>
          </p:cNvSpPr>
          <p:nvPr>
            <p:ph type="ftr" sz="quarter" idx="11"/>
          </p:nvPr>
        </p:nvSpPr>
        <p:spPr bwMode="auto"/>
        <p:txBody>
          <a:bodyPr/>
          <a:lstStyle/>
          <a:p>
            <a:pPr>
              <a:defRPr/>
            </a:pPr>
            <a:r>
              <a:rPr lang="en-US"/>
              <a:t>Presenter | Presentation Title</a:t>
            </a:r>
          </a:p>
        </p:txBody>
      </p:sp>
      <p:sp>
        <p:nvSpPr>
          <p:cNvPr id="11" name="Slide Number Placeholder 11"/>
          <p:cNvSpPr>
            <a:spLocks noGrp="1"/>
          </p:cNvSpPr>
          <p:nvPr>
            <p:ph type="sldNum" sz="quarter" idx="12"/>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135721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561657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Picture Placeholder 8"/>
          <p:cNvSpPr>
            <a:spLocks noGrp="1"/>
          </p:cNvSpPr>
          <p:nvPr>
            <p:ph type="pic" sz="quarter" idx="13" hasCustomPrompt="1"/>
          </p:nvPr>
        </p:nvSpPr>
        <p:spPr bwMode="auto">
          <a:xfrm>
            <a:off x="6167438" y="0"/>
            <a:ext cx="6024562" cy="631798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4"/>
          </p:nvPr>
        </p:nvSpPr>
        <p:spPr bwMode="auto"/>
        <p:txBody>
          <a:bodyPr/>
          <a:lstStyle/>
          <a:p>
            <a:pPr>
              <a:defRPr/>
            </a:pPr>
            <a:fld id="{5DFCAA7F-8EAD-4141-9B8C-828B1EDAAAE8}" type="datetime1">
              <a:rPr lang="en-US" smtClean="0"/>
              <a:t>2/26/2025</a:t>
            </a:fld>
            <a:endParaRPr lang="en-US"/>
          </a:p>
        </p:txBody>
      </p:sp>
      <p:sp>
        <p:nvSpPr>
          <p:cNvPr id="8" name="Footer Placeholder 7"/>
          <p:cNvSpPr>
            <a:spLocks noGrp="1"/>
          </p:cNvSpPr>
          <p:nvPr>
            <p:ph type="ftr" sz="quarter" idx="15"/>
          </p:nvPr>
        </p:nvSpPr>
        <p:spPr bwMode="auto"/>
        <p:txBody>
          <a:bodyPr/>
          <a:lstStyle/>
          <a:p>
            <a:pPr>
              <a:defRPr/>
            </a:pPr>
            <a:r>
              <a:rPr lang="en-US"/>
              <a:t>Presenter | Presentation Title</a:t>
            </a:r>
          </a:p>
        </p:txBody>
      </p:sp>
      <p:sp>
        <p:nvSpPr>
          <p:cNvPr id="9"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8164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5" name="Picture 4">
            <a:extLst>
              <a:ext uri="{FF2B5EF4-FFF2-40B4-BE49-F238E27FC236}">
                <a16:creationId xmlns:a16="http://schemas.microsoft.com/office/drawing/2014/main" id="{983AEFFD-199A-E44B-B48E-3B77BC7EFFB5}"/>
              </a:ext>
            </a:extLst>
          </p:cNvPr>
          <p:cNvPicPr>
            <a:picLocks noChangeAspect="1"/>
          </p:cNvPicPr>
          <p:nvPr userDrawn="1"/>
        </p:nvPicPr>
        <p:blipFill>
          <a:blip r:embed="rId21"/>
          <a:stretch>
            <a:fillRect/>
          </a:stretch>
        </p:blipFill>
        <p:spPr>
          <a:xfrm>
            <a:off x="0" y="6323862"/>
            <a:ext cx="12192000" cy="533400"/>
          </a:xfrm>
          <a:prstGeom prst="rect">
            <a:avLst/>
          </a:prstGeom>
        </p:spPr>
      </p:pic>
      <p:sp>
        <p:nvSpPr>
          <p:cNvPr id="4" name="Title Placeholder 1"/>
          <p:cNvSpPr>
            <a:spLocks noGrp="1"/>
          </p:cNvSpPr>
          <p:nvPr>
            <p:ph type="title"/>
          </p:nvPr>
        </p:nvSpPr>
        <p:spPr bwMode="auto">
          <a:xfrm>
            <a:off x="407988" y="373593"/>
            <a:ext cx="11376025" cy="1065742"/>
          </a:xfrm>
          <a:prstGeom prst="rect">
            <a:avLst/>
          </a:prstGeom>
        </p:spPr>
        <p:txBody>
          <a:bodyPr vert="horz" lIns="0" tIns="0" rIns="0" bIns="0" rtlCol="0" anchor="t" anchorCtr="0">
            <a:noAutofit/>
          </a:bodyPr>
          <a:lstStyle/>
          <a:p>
            <a:pPr>
              <a:defRPr/>
            </a:pPr>
            <a:r>
              <a:rPr lang="en-US"/>
              <a:t>Click to edit Master title style</a:t>
            </a:r>
          </a:p>
        </p:txBody>
      </p:sp>
      <p:sp>
        <p:nvSpPr>
          <p:cNvPr id="6" name="Text Placeholder 2"/>
          <p:cNvSpPr>
            <a:spLocks noGrp="1"/>
          </p:cNvSpPr>
          <p:nvPr>
            <p:ph type="body" idx="1"/>
          </p:nvPr>
        </p:nvSpPr>
        <p:spPr bwMode="auto">
          <a:xfrm>
            <a:off x="407989" y="1592263"/>
            <a:ext cx="11376024" cy="4608512"/>
          </a:xfrm>
          <a:prstGeom prst="rect">
            <a:avLst/>
          </a:prstGeom>
        </p:spPr>
        <p:txBody>
          <a:bodyPr vert="horz" lIns="0" tIns="0" rIns="0" bIns="0" rtlCol="0">
            <a:no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p:txBody>
      </p:sp>
      <p:sp>
        <p:nvSpPr>
          <p:cNvPr id="7" name="Date Placeholder 3"/>
          <p:cNvSpPr>
            <a:spLocks noGrp="1"/>
          </p:cNvSpPr>
          <p:nvPr>
            <p:ph type="dt" sz="half" idx="2"/>
          </p:nvPr>
        </p:nvSpPr>
        <p:spPr bwMode="auto">
          <a:xfrm>
            <a:off x="3248526" y="6408000"/>
            <a:ext cx="867862" cy="365125"/>
          </a:xfrm>
          <a:prstGeom prst="rect">
            <a:avLst/>
          </a:prstGeom>
        </p:spPr>
        <p:txBody>
          <a:bodyPr vert="horz" lIns="0" tIns="0" rIns="0" bIns="0" rtlCol="0" anchor="ctr"/>
          <a:lstStyle>
            <a:lvl1pPr algn="r">
              <a:defRPr sz="1000">
                <a:solidFill>
                  <a:schemeClr val="bg1"/>
                </a:solidFill>
              </a:defRPr>
            </a:lvl1pPr>
          </a:lstStyle>
          <a:p>
            <a:pPr>
              <a:defRPr/>
            </a:pPr>
            <a:fld id="{1DDD1933-E90B-7840-9B80-3952FF1C8C56}" type="datetime1">
              <a:rPr lang="en-US" smtClean="0"/>
              <a:t>2/26/2025</a:t>
            </a:fld>
            <a:endParaRPr lang="en-US"/>
          </a:p>
        </p:txBody>
      </p:sp>
      <p:sp>
        <p:nvSpPr>
          <p:cNvPr id="8" name="Slide Number Placeholder 5"/>
          <p:cNvSpPr>
            <a:spLocks noGrp="1"/>
          </p:cNvSpPr>
          <p:nvPr>
            <p:ph type="sldNum" sz="quarter" idx="4"/>
          </p:nvPr>
        </p:nvSpPr>
        <p:spPr bwMode="auto">
          <a:xfrm>
            <a:off x="11064552" y="6408000"/>
            <a:ext cx="681254" cy="365125"/>
          </a:xfrm>
          <a:prstGeom prst="rect">
            <a:avLst/>
          </a:prstGeom>
        </p:spPr>
        <p:txBody>
          <a:bodyPr vert="horz" lIns="0" tIns="0" rIns="0" bIns="0" rtlCol="0" anchor="ctr"/>
          <a:lstStyle>
            <a:lvl1pPr algn="r">
              <a:defRPr sz="1000">
                <a:solidFill>
                  <a:schemeClr val="bg1"/>
                </a:solidFill>
              </a:defRPr>
            </a:lvl1pPr>
          </a:lstStyle>
          <a:p>
            <a:pPr>
              <a:defRPr/>
            </a:pPr>
            <a:fld id="{36B5EA5A-BC32-A742-B11B-8E7414D5B535}" type="slidenum">
              <a:rPr lang="en-US"/>
              <a:t>‹#›</a:t>
            </a:fld>
            <a:endParaRPr lang="en-US"/>
          </a:p>
        </p:txBody>
      </p:sp>
      <p:sp>
        <p:nvSpPr>
          <p:cNvPr id="9" name="Footer Placeholder 6"/>
          <p:cNvSpPr>
            <a:spLocks noGrp="1"/>
          </p:cNvSpPr>
          <p:nvPr>
            <p:ph type="ftr" sz="quarter" idx="3"/>
          </p:nvPr>
        </p:nvSpPr>
        <p:spPr bwMode="auto">
          <a:xfrm>
            <a:off x="4259262" y="6408000"/>
            <a:ext cx="6572221" cy="365125"/>
          </a:xfrm>
          <a:prstGeom prst="rect">
            <a:avLst/>
          </a:prstGeom>
        </p:spPr>
        <p:txBody>
          <a:bodyPr vert="horz" lIns="91440" tIns="45720" rIns="91440" bIns="45720" rtlCol="0" anchor="ctr"/>
          <a:lstStyle>
            <a:lvl1pPr algn="ctr">
              <a:defRPr sz="1200">
                <a:solidFill>
                  <a:schemeClr val="bg1"/>
                </a:solidFill>
              </a:defRPr>
            </a:lvl1pPr>
          </a:lstStyle>
          <a:p>
            <a:pPr>
              <a:defRPr/>
            </a:pPr>
            <a:r>
              <a:rPr lang="en-US"/>
              <a:t>Presenter | Presentation Title</a:t>
            </a:r>
            <a:endParaRPr/>
          </a:p>
        </p:txBody>
      </p:sp>
    </p:spTree>
    <p:extLst>
      <p:ext uri="{BB962C8B-B14F-4D97-AF65-F5344CB8AC3E}">
        <p14:creationId xmlns:p14="http://schemas.microsoft.com/office/powerpoint/2010/main" val="37264849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hdr="0" ftr="0" dt="0"/>
  <p:txStyles>
    <p:titleStyle>
      <a:lvl1pPr algn="l" defTabSz="914400" eaLnBrk="1" hangingPunct="1">
        <a:lnSpc>
          <a:spcPct val="90000"/>
        </a:lnSpc>
        <a:spcBef>
          <a:spcPts val="0"/>
        </a:spcBef>
        <a:buNone/>
        <a:defRPr sz="3600" b="1">
          <a:solidFill>
            <a:schemeClr val="tx1"/>
          </a:solidFill>
          <a:latin typeface="+mj-lt"/>
          <a:ea typeface="+mj-ea"/>
          <a:cs typeface="+mj-cs"/>
        </a:defRPr>
      </a:lvl1pPr>
    </p:titleStyle>
    <p:bodyStyle>
      <a:lvl1pPr marL="0" indent="0" algn="l" defTabSz="914400" eaLnBrk="1" hangingPunct="1">
        <a:lnSpc>
          <a:spcPct val="90000"/>
        </a:lnSpc>
        <a:spcBef>
          <a:spcPts val="1800"/>
        </a:spcBef>
        <a:spcAft>
          <a:spcPts val="400"/>
        </a:spcAft>
        <a:buFont typeface="Arial"/>
        <a:buNone/>
        <a:defRPr sz="2100" b="1">
          <a:solidFill>
            <a:schemeClr val="tx2">
              <a:lumMod val="50000"/>
            </a:schemeClr>
          </a:solidFill>
          <a:latin typeface="+mn-lt"/>
          <a:ea typeface="+mn-ea"/>
          <a:cs typeface="+mn-cs"/>
        </a:defRPr>
      </a:lvl1pPr>
      <a:lvl2pPr marL="323850" indent="-324000" algn="l" defTabSz="914400" eaLnBrk="1" hangingPunct="1">
        <a:lnSpc>
          <a:spcPct val="100000"/>
        </a:lnSpc>
        <a:spcBef>
          <a:spcPts val="500"/>
        </a:spcBef>
        <a:spcAft>
          <a:spcPts val="300"/>
        </a:spcAft>
        <a:buFont typeface="Arial"/>
        <a:buChar char="•"/>
        <a:defRPr sz="1800">
          <a:solidFill>
            <a:schemeClr val="tx2">
              <a:lumMod val="50000"/>
            </a:schemeClr>
          </a:solidFill>
          <a:latin typeface="+mn-lt"/>
          <a:ea typeface="+mn-ea"/>
          <a:cs typeface="+mn-cs"/>
        </a:defRPr>
      </a:lvl2pPr>
      <a:lvl3pPr marL="648000" indent="-324000" algn="l" defTabSz="914400" eaLnBrk="1" hangingPunct="1">
        <a:lnSpc>
          <a:spcPct val="100000"/>
        </a:lnSpc>
        <a:spcBef>
          <a:spcPts val="500"/>
        </a:spcBef>
        <a:spcAft>
          <a:spcPts val="300"/>
        </a:spcAft>
        <a:buFont typeface="Arial"/>
        <a:buChar char="•"/>
        <a:defRPr sz="1700">
          <a:solidFill>
            <a:schemeClr val="tx2">
              <a:lumMod val="50000"/>
            </a:schemeClr>
          </a:solidFill>
          <a:latin typeface="+mn-lt"/>
          <a:ea typeface="+mn-ea"/>
          <a:cs typeface="+mn-cs"/>
        </a:defRPr>
      </a:lvl3pPr>
      <a:lvl4pPr marL="972000" indent="-324000" algn="l" defTabSz="914400" eaLnBrk="1" hangingPunct="1">
        <a:lnSpc>
          <a:spcPct val="100000"/>
        </a:lnSpc>
        <a:spcBef>
          <a:spcPts val="500"/>
        </a:spcBef>
        <a:spcAft>
          <a:spcPts val="300"/>
        </a:spcAft>
        <a:buFont typeface="Arial"/>
        <a:buChar char="•"/>
        <a:defRPr sz="1600">
          <a:solidFill>
            <a:schemeClr val="tx2">
              <a:lumMod val="50000"/>
            </a:schemeClr>
          </a:solidFill>
          <a:latin typeface="+mn-lt"/>
          <a:ea typeface="+mn-ea"/>
          <a:cs typeface="+mn-cs"/>
        </a:defRPr>
      </a:lvl4pPr>
      <a:lvl5pPr marL="2057400" indent="-228600" algn="l" defTabSz="914400" eaLnBrk="1" hangingPunct="1">
        <a:lnSpc>
          <a:spcPct val="90000"/>
        </a:lnSpc>
        <a:spcBef>
          <a:spcPts val="500"/>
        </a:spcBef>
        <a:buFont typeface="Arial"/>
        <a:buChar char="•"/>
        <a:defRPr sz="1600">
          <a:solidFill>
            <a:schemeClr val="accent6"/>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407987" y="2580005"/>
            <a:ext cx="11376025" cy="2153265"/>
          </a:xfrm>
        </p:spPr>
        <p:txBody>
          <a:bodyPr/>
          <a:lstStyle/>
          <a:p>
            <a:pPr algn="ctr">
              <a:defRPr/>
            </a:pPr>
            <a:r>
              <a:rPr lang="en-US" dirty="0"/>
              <a:t>HALHF Civil Engineering Implementation at CERN</a:t>
            </a:r>
            <a:br>
              <a:rPr lang="en-US" dirty="0"/>
            </a:br>
            <a:r>
              <a:rPr lang="en-US" sz="1600" dirty="0"/>
              <a:t> </a:t>
            </a:r>
            <a:br>
              <a:rPr lang="en-US" dirty="0"/>
            </a:br>
            <a:r>
              <a:rPr lang="en-US" sz="3200" dirty="0"/>
              <a:t>DESY</a:t>
            </a:r>
            <a:r>
              <a:rPr lang="en-US" dirty="0"/>
              <a:t> </a:t>
            </a:r>
            <a:r>
              <a:rPr lang="en-US" sz="3200" dirty="0"/>
              <a:t>27th Feb 2025</a:t>
            </a:r>
            <a:endParaRPr dirty="0"/>
          </a:p>
        </p:txBody>
      </p:sp>
      <p:sp>
        <p:nvSpPr>
          <p:cNvPr id="5" name="Subtitle 2"/>
          <p:cNvSpPr>
            <a:spLocks noGrp="1"/>
          </p:cNvSpPr>
          <p:nvPr>
            <p:ph type="subTitle" idx="1"/>
          </p:nvPr>
        </p:nvSpPr>
        <p:spPr bwMode="auto">
          <a:xfrm>
            <a:off x="407987" y="5119912"/>
            <a:ext cx="11376026" cy="803787"/>
          </a:xfrm>
        </p:spPr>
        <p:txBody>
          <a:bodyPr/>
          <a:lstStyle/>
          <a:p>
            <a:pPr algn="l">
              <a:defRPr/>
            </a:pPr>
            <a:r>
              <a:rPr lang="en-US" sz="1800" u="sng" dirty="0"/>
              <a:t>Edward MacTavish</a:t>
            </a:r>
            <a:r>
              <a:rPr lang="en-US" sz="1800" dirty="0"/>
              <a:t>,</a:t>
            </a:r>
            <a:r>
              <a:rPr lang="hu-HU" sz="1800" dirty="0"/>
              <a:t> John Osborne</a:t>
            </a:r>
            <a:endParaRPr lang="en-US" sz="1800" dirty="0"/>
          </a:p>
          <a:p>
            <a:pPr algn="l">
              <a:defRPr/>
            </a:pPr>
            <a:r>
              <a:rPr lang="en-US" sz="1800" dirty="0"/>
              <a:t>With thanks to Angel Navascues Cornago, and Charlotte Desponds.</a:t>
            </a:r>
          </a:p>
          <a:p>
            <a:pPr algn="l">
              <a:defRPr/>
            </a:pPr>
            <a:r>
              <a:rPr lang="hu-HU" sz="1800" dirty="0"/>
              <a:t>SCE-SAM-F</a:t>
            </a:r>
            <a:r>
              <a:rPr lang="en-US" sz="1800" dirty="0"/>
              <a:t>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54C-71AE-A1C5-D60F-BED4A46AE7F8}"/>
              </a:ext>
            </a:extLst>
          </p:cNvPr>
          <p:cNvSpPr>
            <a:spLocks noGrp="1"/>
          </p:cNvSpPr>
          <p:nvPr>
            <p:ph type="ctrTitle"/>
          </p:nvPr>
        </p:nvSpPr>
        <p:spPr/>
        <p:txBody>
          <a:bodyPr/>
          <a:lstStyle/>
          <a:p>
            <a:pPr algn="ctr"/>
            <a:r>
              <a:rPr lang="en-US" dirty="0"/>
              <a:t>Additional Slides</a:t>
            </a:r>
            <a:endParaRPr lang="en-GB" dirty="0"/>
          </a:p>
        </p:txBody>
      </p:sp>
      <p:sp>
        <p:nvSpPr>
          <p:cNvPr id="3" name="Subtitle 2">
            <a:extLst>
              <a:ext uri="{FF2B5EF4-FFF2-40B4-BE49-F238E27FC236}">
                <a16:creationId xmlns:a16="http://schemas.microsoft.com/office/drawing/2014/main" id="{D7780A25-03E0-42D5-C9B0-A8049E7BA19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32266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934FE3-3038-3C9D-6C5C-FB4F9C35843F}"/>
              </a:ext>
            </a:extLst>
          </p:cNvPr>
          <p:cNvPicPr>
            <a:picLocks noChangeAspect="1"/>
          </p:cNvPicPr>
          <p:nvPr/>
        </p:nvPicPr>
        <p:blipFill>
          <a:blip r:embed="rId2"/>
          <a:stretch>
            <a:fillRect/>
          </a:stretch>
        </p:blipFill>
        <p:spPr>
          <a:xfrm>
            <a:off x="0" y="0"/>
            <a:ext cx="12192000" cy="6318250"/>
          </a:xfrm>
          <a:prstGeom prst="rect">
            <a:avLst/>
          </a:prstGeom>
        </p:spPr>
      </p:pic>
      <p:sp>
        <p:nvSpPr>
          <p:cNvPr id="3" name="Title 2">
            <a:extLst>
              <a:ext uri="{FF2B5EF4-FFF2-40B4-BE49-F238E27FC236}">
                <a16:creationId xmlns:a16="http://schemas.microsoft.com/office/drawing/2014/main" id="{3CD5FA16-EAE8-1659-E694-076020508B23}"/>
              </a:ext>
            </a:extLst>
          </p:cNvPr>
          <p:cNvSpPr>
            <a:spLocks noGrp="1"/>
          </p:cNvSpPr>
          <p:nvPr>
            <p:ph type="title"/>
          </p:nvPr>
        </p:nvSpPr>
        <p:spPr>
          <a:xfrm>
            <a:off x="141288" y="124354"/>
            <a:ext cx="11376025" cy="1065742"/>
          </a:xfrm>
        </p:spPr>
        <p:txBody>
          <a:bodyPr/>
          <a:lstStyle/>
          <a:p>
            <a:r>
              <a:rPr lang="en-US" dirty="0"/>
              <a:t>Experimental Area and Surface Site</a:t>
            </a:r>
            <a:endParaRPr lang="en-GB" dirty="0"/>
          </a:p>
        </p:txBody>
      </p:sp>
      <p:sp>
        <p:nvSpPr>
          <p:cNvPr id="4" name="Slide Number Placeholder 3">
            <a:extLst>
              <a:ext uri="{FF2B5EF4-FFF2-40B4-BE49-F238E27FC236}">
                <a16:creationId xmlns:a16="http://schemas.microsoft.com/office/drawing/2014/main" id="{9766DD07-5753-F1C5-5646-BFC1C2411D41}"/>
              </a:ext>
            </a:extLst>
          </p:cNvPr>
          <p:cNvSpPr>
            <a:spLocks noGrp="1"/>
          </p:cNvSpPr>
          <p:nvPr>
            <p:ph type="sldNum" sz="quarter" idx="12"/>
          </p:nvPr>
        </p:nvSpPr>
        <p:spPr/>
        <p:txBody>
          <a:bodyPr/>
          <a:lstStyle/>
          <a:p>
            <a:pPr>
              <a:defRPr/>
            </a:pPr>
            <a:fld id="{36B5EA5A-BC32-A742-B11B-8E7414D5B535}" type="slidenum">
              <a:rPr lang="en-US" smtClean="0"/>
              <a:t>11</a:t>
            </a:fld>
            <a:endParaRPr lang="en-US"/>
          </a:p>
        </p:txBody>
      </p:sp>
    </p:spTree>
    <p:extLst>
      <p:ext uri="{BB962C8B-B14F-4D97-AF65-F5344CB8AC3E}">
        <p14:creationId xmlns:p14="http://schemas.microsoft.com/office/powerpoint/2010/main" val="385400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B98C-BD53-B9B2-A7AA-0E23352465ED}"/>
              </a:ext>
            </a:extLst>
          </p:cNvPr>
          <p:cNvSpPr>
            <a:spLocks noGrp="1"/>
          </p:cNvSpPr>
          <p:nvPr>
            <p:ph type="ctrTitle"/>
          </p:nvPr>
        </p:nvSpPr>
        <p:spPr>
          <a:xfrm>
            <a:off x="407987" y="2825623"/>
            <a:ext cx="11376025" cy="2153265"/>
          </a:xfrm>
        </p:spPr>
        <p:txBody>
          <a:bodyPr/>
          <a:lstStyle/>
          <a:p>
            <a:pPr algn="ctr"/>
            <a:r>
              <a:rPr lang="en-US" dirty="0"/>
              <a:t>Process for Implementation at CERN</a:t>
            </a:r>
            <a:endParaRPr lang="en-GB" dirty="0"/>
          </a:p>
        </p:txBody>
      </p:sp>
      <p:sp>
        <p:nvSpPr>
          <p:cNvPr id="3" name="Subtitle 2">
            <a:extLst>
              <a:ext uri="{FF2B5EF4-FFF2-40B4-BE49-F238E27FC236}">
                <a16:creationId xmlns:a16="http://schemas.microsoft.com/office/drawing/2014/main" id="{A29C30CE-2E5C-1E83-5E2B-B17E6D271FC8}"/>
              </a:ext>
            </a:extLst>
          </p:cNvPr>
          <p:cNvSpPr>
            <a:spLocks noGrp="1"/>
          </p:cNvSpPr>
          <p:nvPr>
            <p:ph type="subTitle" idx="1"/>
          </p:nvPr>
        </p:nvSpPr>
        <p:spPr bwMode="auto">
          <a:xfrm>
            <a:off x="407986" y="3588302"/>
            <a:ext cx="11376026" cy="2314641"/>
          </a:xfrm>
        </p:spPr>
        <p:txBody>
          <a:bodyPr/>
          <a:lstStyle/>
          <a:p>
            <a:pPr marL="342900" indent="-342900" algn="l">
              <a:buFont typeface="Arial" panose="020B0604020202020204" pitchFamily="34" charset="0"/>
              <a:buChar char="•"/>
              <a:defRPr/>
            </a:pPr>
            <a:r>
              <a:rPr lang="en-US" dirty="0"/>
              <a:t>The HALHF design implementation at CERN has been based off similar ongoing CERN studies such as the LCF (Linear Collider Facility) and CLIC (Compact Linear Collider).</a:t>
            </a:r>
          </a:p>
          <a:p>
            <a:pPr marL="342900" indent="-342900" algn="l">
              <a:buFont typeface="Arial" panose="020B0604020202020204" pitchFamily="34" charset="0"/>
              <a:buChar char="•"/>
              <a:defRPr/>
            </a:pPr>
            <a:r>
              <a:rPr lang="en-US" dirty="0"/>
              <a:t>Key design considerations for the CERN site being:</a:t>
            </a:r>
          </a:p>
          <a:p>
            <a:pPr marL="1257300" lvl="2" indent="-342900" algn="l">
              <a:buFont typeface="Wingdings" panose="05000000000000000000" pitchFamily="2" charset="2"/>
              <a:buChar char="Ø"/>
              <a:defRPr/>
            </a:pPr>
            <a:r>
              <a:rPr lang="en-US" sz="1600" dirty="0">
                <a:solidFill>
                  <a:schemeClr val="bg1"/>
                </a:solidFill>
              </a:rPr>
              <a:t>Maintaining the same alignment as CLIC &amp; LCF.</a:t>
            </a:r>
          </a:p>
          <a:p>
            <a:pPr marL="1257300" lvl="2" indent="-342900" algn="l">
              <a:buFont typeface="Wingdings" panose="05000000000000000000" pitchFamily="2" charset="2"/>
              <a:buChar char="Ø"/>
              <a:defRPr/>
            </a:pPr>
            <a:r>
              <a:rPr lang="en-US" sz="1600" dirty="0">
                <a:solidFill>
                  <a:schemeClr val="bg1"/>
                </a:solidFill>
              </a:rPr>
              <a:t>The same Interaction Region location on the Pr</a:t>
            </a:r>
            <a:r>
              <a:rPr lang="en-GB" sz="1600" b="0" i="0" dirty="0">
                <a:solidFill>
                  <a:schemeClr val="bg1"/>
                </a:solidFill>
                <a:effectLst/>
              </a:rPr>
              <a:t>é</a:t>
            </a:r>
            <a:r>
              <a:rPr lang="en-US" sz="1600" dirty="0">
                <a:solidFill>
                  <a:schemeClr val="bg1"/>
                </a:solidFill>
              </a:rPr>
              <a:t>vessin site. </a:t>
            </a:r>
          </a:p>
          <a:p>
            <a:pPr marL="1257300" lvl="2" indent="-342900" algn="l">
              <a:buFont typeface="Wingdings" panose="05000000000000000000" pitchFamily="2" charset="2"/>
              <a:buChar char="Ø"/>
              <a:defRPr/>
            </a:pPr>
            <a:r>
              <a:rPr lang="en-US" sz="1600" dirty="0">
                <a:solidFill>
                  <a:schemeClr val="bg1"/>
                </a:solidFill>
              </a:rPr>
              <a:t>The use of a circular main tunnel cross section.</a:t>
            </a:r>
          </a:p>
          <a:p>
            <a:pPr marL="1257300" lvl="2" indent="-342900" algn="l">
              <a:buFont typeface="Wingdings" panose="05000000000000000000" pitchFamily="2" charset="2"/>
              <a:buChar char="Ø"/>
              <a:defRPr/>
            </a:pPr>
            <a:r>
              <a:rPr lang="en-US" sz="1600" dirty="0">
                <a:solidFill>
                  <a:schemeClr val="bg1"/>
                </a:solidFill>
              </a:rPr>
              <a:t>A 2-IP design with offset detectors as used in CLIC &amp; LCF.</a:t>
            </a:r>
          </a:p>
          <a:p>
            <a:pPr marL="1257300" lvl="2" indent="-342900" algn="l">
              <a:buFont typeface="Wingdings" panose="05000000000000000000" pitchFamily="2" charset="2"/>
              <a:buChar char="Ø"/>
              <a:defRPr/>
            </a:pPr>
            <a:r>
              <a:rPr lang="en-US" sz="1600" dirty="0">
                <a:solidFill>
                  <a:schemeClr val="bg1"/>
                </a:solidFill>
              </a:rPr>
              <a:t>Tunnel widening of the BDS tunnel into the Interaction Region.</a:t>
            </a:r>
          </a:p>
        </p:txBody>
      </p:sp>
      <p:pic>
        <p:nvPicPr>
          <p:cNvPr id="7" name="Picture 6">
            <a:extLst>
              <a:ext uri="{FF2B5EF4-FFF2-40B4-BE49-F238E27FC236}">
                <a16:creationId xmlns:a16="http://schemas.microsoft.com/office/drawing/2014/main" id="{25C6CB21-3087-B094-8A7E-C4E8BC53EEC4}"/>
              </a:ext>
            </a:extLst>
          </p:cNvPr>
          <p:cNvPicPr>
            <a:picLocks noChangeAspect="1"/>
          </p:cNvPicPr>
          <p:nvPr/>
        </p:nvPicPr>
        <p:blipFill>
          <a:blip r:embed="rId2"/>
          <a:stretch>
            <a:fillRect/>
          </a:stretch>
        </p:blipFill>
        <p:spPr>
          <a:xfrm>
            <a:off x="0" y="721792"/>
            <a:ext cx="12192000" cy="2001679"/>
          </a:xfrm>
          <a:prstGeom prst="rect">
            <a:avLst/>
          </a:prstGeom>
        </p:spPr>
      </p:pic>
      <p:pic>
        <p:nvPicPr>
          <p:cNvPr id="5" name="Picture 4">
            <a:extLst>
              <a:ext uri="{FF2B5EF4-FFF2-40B4-BE49-F238E27FC236}">
                <a16:creationId xmlns:a16="http://schemas.microsoft.com/office/drawing/2014/main" id="{6669FEE2-4AD5-D726-CFCD-D828FCF20823}"/>
              </a:ext>
            </a:extLst>
          </p:cNvPr>
          <p:cNvPicPr>
            <a:picLocks noChangeAspect="1"/>
          </p:cNvPicPr>
          <p:nvPr/>
        </p:nvPicPr>
        <p:blipFill>
          <a:blip r:embed="rId3"/>
          <a:srcRect l="13959" t="10537" r="12541" b="4156"/>
          <a:stretch/>
        </p:blipFill>
        <p:spPr>
          <a:xfrm>
            <a:off x="9610531" y="4419215"/>
            <a:ext cx="2388636" cy="2276667"/>
          </a:xfrm>
          <a:prstGeom prst="rect">
            <a:avLst/>
          </a:prstGeom>
        </p:spPr>
      </p:pic>
    </p:spTree>
    <p:extLst>
      <p:ext uri="{BB962C8B-B14F-4D97-AF65-F5344CB8AC3E}">
        <p14:creationId xmlns:p14="http://schemas.microsoft.com/office/powerpoint/2010/main" val="396303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2224BF-F7AC-C69E-17E9-D1C307690BC5}"/>
              </a:ext>
            </a:extLst>
          </p:cNvPr>
          <p:cNvSpPr>
            <a:spLocks noGrp="1"/>
          </p:cNvSpPr>
          <p:nvPr>
            <p:ph type="title"/>
          </p:nvPr>
        </p:nvSpPr>
        <p:spPr>
          <a:xfrm>
            <a:off x="123601" y="124354"/>
            <a:ext cx="11376025" cy="1065742"/>
          </a:xfrm>
        </p:spPr>
        <p:txBody>
          <a:bodyPr/>
          <a:lstStyle/>
          <a:p>
            <a:r>
              <a:rPr lang="en-US" dirty="0"/>
              <a:t>Geographical Layout</a:t>
            </a:r>
            <a:endParaRPr lang="en-GB" dirty="0"/>
          </a:p>
        </p:txBody>
      </p:sp>
      <p:sp>
        <p:nvSpPr>
          <p:cNvPr id="4" name="Slide Number Placeholder 3">
            <a:extLst>
              <a:ext uri="{FF2B5EF4-FFF2-40B4-BE49-F238E27FC236}">
                <a16:creationId xmlns:a16="http://schemas.microsoft.com/office/drawing/2014/main" id="{73FCF0BB-F1FB-F0CB-5678-76B49381E8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FFFFFF"/>
              </a:solidFill>
              <a:effectLst/>
              <a:uLnTx/>
              <a:uFillTx/>
              <a:latin typeface="Arial"/>
              <a:cs typeface="Arial"/>
            </a:endParaRPr>
          </a:p>
        </p:txBody>
      </p:sp>
      <p:sp>
        <p:nvSpPr>
          <p:cNvPr id="7" name="TextBox 6">
            <a:extLst>
              <a:ext uri="{FF2B5EF4-FFF2-40B4-BE49-F238E27FC236}">
                <a16:creationId xmlns:a16="http://schemas.microsoft.com/office/drawing/2014/main" id="{24CF5C1F-8FB1-309F-C8BB-E1FC713D1228}"/>
              </a:ext>
            </a:extLst>
          </p:cNvPr>
          <p:cNvSpPr txBox="1"/>
          <p:nvPr/>
        </p:nvSpPr>
        <p:spPr bwMode="auto">
          <a:xfrm>
            <a:off x="4159741" y="754384"/>
            <a:ext cx="40767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3A0"/>
                </a:solidFill>
                <a:effectLst/>
                <a:uLnTx/>
                <a:uFillTx/>
                <a:latin typeface="Arial"/>
                <a:cs typeface="Arial"/>
              </a:rPr>
              <a:t>LCF (Based off ILC Japan)</a:t>
            </a:r>
          </a:p>
        </p:txBody>
      </p:sp>
      <p:sp>
        <p:nvSpPr>
          <p:cNvPr id="2" name="TextBox 1">
            <a:extLst>
              <a:ext uri="{FF2B5EF4-FFF2-40B4-BE49-F238E27FC236}">
                <a16:creationId xmlns:a16="http://schemas.microsoft.com/office/drawing/2014/main" id="{CED1B3FB-4347-8743-757D-C953B97419BD}"/>
              </a:ext>
            </a:extLst>
          </p:cNvPr>
          <p:cNvSpPr txBox="1"/>
          <p:nvPr/>
        </p:nvSpPr>
        <p:spPr bwMode="auto">
          <a:xfrm>
            <a:off x="83041" y="754384"/>
            <a:ext cx="40767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33A0"/>
                </a:solidFill>
                <a:effectLst/>
                <a:uLnTx/>
                <a:uFillTx/>
                <a:latin typeface="Arial"/>
                <a:cs typeface="Arial"/>
              </a:rPr>
              <a:t>CLIC</a:t>
            </a:r>
          </a:p>
        </p:txBody>
      </p:sp>
      <p:pic>
        <p:nvPicPr>
          <p:cNvPr id="9" name="Picture 8">
            <a:extLst>
              <a:ext uri="{FF2B5EF4-FFF2-40B4-BE49-F238E27FC236}">
                <a16:creationId xmlns:a16="http://schemas.microsoft.com/office/drawing/2014/main" id="{8928C6E6-BA30-6AF7-AB38-5739758E4CD1}"/>
              </a:ext>
            </a:extLst>
          </p:cNvPr>
          <p:cNvPicPr>
            <a:picLocks noChangeAspect="1"/>
          </p:cNvPicPr>
          <p:nvPr/>
        </p:nvPicPr>
        <p:blipFill>
          <a:blip r:embed="rId3"/>
          <a:srcRect r="1207"/>
          <a:stretch/>
        </p:blipFill>
        <p:spPr>
          <a:xfrm>
            <a:off x="77996" y="1190097"/>
            <a:ext cx="3831530" cy="2906948"/>
          </a:xfrm>
          <a:prstGeom prst="rect">
            <a:avLst/>
          </a:prstGeom>
        </p:spPr>
      </p:pic>
      <p:pic>
        <p:nvPicPr>
          <p:cNvPr id="6" name="Picture 5">
            <a:extLst>
              <a:ext uri="{FF2B5EF4-FFF2-40B4-BE49-F238E27FC236}">
                <a16:creationId xmlns:a16="http://schemas.microsoft.com/office/drawing/2014/main" id="{3C471F14-873A-0D84-C8AE-CF17B48C4B11}"/>
              </a:ext>
            </a:extLst>
          </p:cNvPr>
          <p:cNvPicPr>
            <a:picLocks noChangeAspect="1"/>
          </p:cNvPicPr>
          <p:nvPr/>
        </p:nvPicPr>
        <p:blipFill>
          <a:blip r:embed="rId4"/>
          <a:stretch>
            <a:fillRect/>
          </a:stretch>
        </p:blipFill>
        <p:spPr>
          <a:xfrm>
            <a:off x="4118755" y="1190096"/>
            <a:ext cx="3872516" cy="2906948"/>
          </a:xfrm>
          <a:prstGeom prst="rect">
            <a:avLst/>
          </a:prstGeom>
        </p:spPr>
      </p:pic>
      <p:pic>
        <p:nvPicPr>
          <p:cNvPr id="8" name="Picture 7">
            <a:extLst>
              <a:ext uri="{FF2B5EF4-FFF2-40B4-BE49-F238E27FC236}">
                <a16:creationId xmlns:a16="http://schemas.microsoft.com/office/drawing/2014/main" id="{2ED4FCEB-9120-0DF9-8587-8A783994560C}"/>
              </a:ext>
            </a:extLst>
          </p:cNvPr>
          <p:cNvPicPr>
            <a:picLocks noChangeAspect="1"/>
          </p:cNvPicPr>
          <p:nvPr/>
        </p:nvPicPr>
        <p:blipFill>
          <a:blip r:embed="rId5"/>
          <a:srcRect l="412" t="195" r="206" b="273"/>
          <a:stretch/>
        </p:blipFill>
        <p:spPr>
          <a:xfrm>
            <a:off x="8200500" y="1190096"/>
            <a:ext cx="3867899" cy="2906948"/>
          </a:xfrm>
          <a:prstGeom prst="rect">
            <a:avLst/>
          </a:prstGeom>
        </p:spPr>
      </p:pic>
      <p:sp>
        <p:nvSpPr>
          <p:cNvPr id="10" name="TextBox 9">
            <a:extLst>
              <a:ext uri="{FF2B5EF4-FFF2-40B4-BE49-F238E27FC236}">
                <a16:creationId xmlns:a16="http://schemas.microsoft.com/office/drawing/2014/main" id="{C7C66ECD-C6BC-B516-73F0-1DBF51F762AF}"/>
              </a:ext>
            </a:extLst>
          </p:cNvPr>
          <p:cNvSpPr txBox="1"/>
          <p:nvPr/>
        </p:nvSpPr>
        <p:spPr bwMode="auto">
          <a:xfrm>
            <a:off x="8200500" y="802963"/>
            <a:ext cx="4076700"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33A0"/>
                </a:solidFill>
                <a:latin typeface="Arial"/>
                <a:cs typeface="Arial"/>
              </a:rPr>
              <a:t>HALHF</a:t>
            </a:r>
            <a:endParaRPr kumimoji="0" lang="en-US" sz="1600" b="1" i="0" u="none" strike="noStrike" kern="1200" cap="none" spc="0" normalizeH="0" baseline="0" noProof="0" dirty="0">
              <a:ln>
                <a:noFill/>
              </a:ln>
              <a:solidFill>
                <a:srgbClr val="0033A0"/>
              </a:solidFill>
              <a:effectLst/>
              <a:uLnTx/>
              <a:uFillTx/>
              <a:latin typeface="Arial"/>
              <a:cs typeface="Arial"/>
            </a:endParaRPr>
          </a:p>
        </p:txBody>
      </p:sp>
      <p:sp>
        <p:nvSpPr>
          <p:cNvPr id="5" name="TextBox 4">
            <a:extLst>
              <a:ext uri="{FF2B5EF4-FFF2-40B4-BE49-F238E27FC236}">
                <a16:creationId xmlns:a16="http://schemas.microsoft.com/office/drawing/2014/main" id="{1E2E2555-AA5E-4FE9-3B47-1532043A5511}"/>
              </a:ext>
            </a:extLst>
          </p:cNvPr>
          <p:cNvSpPr txBox="1"/>
          <p:nvPr/>
        </p:nvSpPr>
        <p:spPr bwMode="auto">
          <a:xfrm>
            <a:off x="123601" y="5120300"/>
            <a:ext cx="632615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All 3 studies follow the same alignment.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Interaction Region on CER</a:t>
            </a:r>
            <a:r>
              <a:rPr lang="en-US" sz="1600" dirty="0">
                <a:solidFill>
                  <a:srgbClr val="0033A0"/>
                </a:solidFill>
                <a:latin typeface="Arial"/>
                <a:cs typeface="Arial"/>
              </a:rPr>
              <a:t>N Pr</a:t>
            </a:r>
            <a:r>
              <a:rPr lang="en-GB" sz="1600" b="0" i="0" dirty="0">
                <a:effectLst/>
              </a:rPr>
              <a:t>é</a:t>
            </a:r>
            <a:r>
              <a:rPr lang="en-US" sz="1600" dirty="0">
                <a:solidFill>
                  <a:srgbClr val="0033A0"/>
                </a:solidFill>
                <a:latin typeface="Arial"/>
                <a:cs typeface="Arial"/>
              </a:rPr>
              <a:t>vessin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HALHF machine would remain entirely within France. </a:t>
            </a:r>
          </a:p>
        </p:txBody>
      </p:sp>
      <p:sp>
        <p:nvSpPr>
          <p:cNvPr id="11" name="TextBox 10">
            <a:extLst>
              <a:ext uri="{FF2B5EF4-FFF2-40B4-BE49-F238E27FC236}">
                <a16:creationId xmlns:a16="http://schemas.microsoft.com/office/drawing/2014/main" id="{2D845B19-CF83-CAF5-9A35-6C7E57EEAA4B}"/>
              </a:ext>
            </a:extLst>
          </p:cNvPr>
          <p:cNvSpPr txBox="1"/>
          <p:nvPr/>
        </p:nvSpPr>
        <p:spPr bwMode="auto">
          <a:xfrm>
            <a:off x="123602" y="4194202"/>
            <a:ext cx="378592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380</a:t>
            </a:r>
            <a:r>
              <a:rPr kumimoji="0" lang="en-US" sz="1600" b="0" i="0" u="none" strike="noStrike" kern="1200" cap="none" spc="0" normalizeH="0" baseline="0" noProof="0" dirty="0">
                <a:ln>
                  <a:noFill/>
                </a:ln>
                <a:solidFill>
                  <a:srgbClr val="0033A0"/>
                </a:solidFill>
                <a:effectLst/>
                <a:uLnTx/>
                <a:uFillTx/>
                <a:latin typeface="Arial"/>
                <a:cs typeface="Arial"/>
              </a:rPr>
              <a:t> GeV -&gt; 12.1km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1.5 TeV -&gt; 29.6km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33A0"/>
              </a:solidFill>
              <a:effectLst/>
              <a:uLnTx/>
              <a:uFillTx/>
              <a:latin typeface="Arial"/>
              <a:cs typeface="Arial"/>
            </a:endParaRPr>
          </a:p>
        </p:txBody>
      </p:sp>
      <p:sp>
        <p:nvSpPr>
          <p:cNvPr id="12" name="TextBox 11">
            <a:extLst>
              <a:ext uri="{FF2B5EF4-FFF2-40B4-BE49-F238E27FC236}">
                <a16:creationId xmlns:a16="http://schemas.microsoft.com/office/drawing/2014/main" id="{ABD72D44-9D68-7157-5E52-AB567583F081}"/>
              </a:ext>
            </a:extLst>
          </p:cNvPr>
          <p:cNvSpPr txBox="1"/>
          <p:nvPr/>
        </p:nvSpPr>
        <p:spPr bwMode="auto">
          <a:xfrm>
            <a:off x="4159741" y="4194202"/>
            <a:ext cx="378592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250 GeV -&gt; 20.5km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550 G</a:t>
            </a:r>
            <a:r>
              <a:rPr kumimoji="0" lang="en-US" sz="1600" b="0" i="0" u="none" strike="noStrike" kern="1200" cap="none" spc="0" normalizeH="0" baseline="0" noProof="0" dirty="0">
                <a:ln>
                  <a:noFill/>
                </a:ln>
                <a:solidFill>
                  <a:srgbClr val="0033A0"/>
                </a:solidFill>
                <a:effectLst/>
                <a:uLnTx/>
                <a:uFillTx/>
                <a:latin typeface="Arial"/>
                <a:cs typeface="Arial"/>
              </a:rPr>
              <a:t>eV -&gt; </a:t>
            </a:r>
            <a:r>
              <a:rPr lang="en-US" sz="1600" dirty="0">
                <a:solidFill>
                  <a:srgbClr val="0033A0"/>
                </a:solidFill>
                <a:latin typeface="Arial"/>
                <a:cs typeface="Arial"/>
              </a:rPr>
              <a:t>33.5</a:t>
            </a:r>
            <a:r>
              <a:rPr kumimoji="0" lang="en-US" sz="1600" b="0" i="0" u="none" strike="noStrike" kern="1200" cap="none" spc="0" normalizeH="0" baseline="0" noProof="0" dirty="0">
                <a:ln>
                  <a:noFill/>
                </a:ln>
                <a:solidFill>
                  <a:srgbClr val="0033A0"/>
                </a:solidFill>
                <a:effectLst/>
                <a:uLnTx/>
                <a:uFillTx/>
                <a:latin typeface="Arial"/>
                <a:cs typeface="Arial"/>
              </a:rPr>
              <a:t>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33A0"/>
              </a:solidFill>
              <a:effectLst/>
              <a:uLnTx/>
              <a:uFillTx/>
              <a:latin typeface="Arial"/>
              <a:cs typeface="Arial"/>
            </a:endParaRPr>
          </a:p>
        </p:txBody>
      </p:sp>
      <p:sp>
        <p:nvSpPr>
          <p:cNvPr id="13" name="TextBox 12">
            <a:extLst>
              <a:ext uri="{FF2B5EF4-FFF2-40B4-BE49-F238E27FC236}">
                <a16:creationId xmlns:a16="http://schemas.microsoft.com/office/drawing/2014/main" id="{12B606A9-56B6-A5DC-3890-C65BB397DC89}"/>
              </a:ext>
            </a:extLst>
          </p:cNvPr>
          <p:cNvSpPr txBox="1"/>
          <p:nvPr/>
        </p:nvSpPr>
        <p:spPr bwMode="auto">
          <a:xfrm>
            <a:off x="8195880" y="4194202"/>
            <a:ext cx="3785924"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250 GeV -&gt; 4.9km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380 G</a:t>
            </a:r>
            <a:r>
              <a:rPr kumimoji="0" lang="en-US" sz="1600" b="0" i="0" u="none" strike="noStrike" kern="1200" cap="none" spc="0" normalizeH="0" baseline="0" noProof="0" dirty="0">
                <a:ln>
                  <a:noFill/>
                </a:ln>
                <a:solidFill>
                  <a:srgbClr val="0033A0"/>
                </a:solidFill>
                <a:effectLst/>
                <a:uLnTx/>
                <a:uFillTx/>
                <a:latin typeface="Arial"/>
                <a:cs typeface="Arial"/>
              </a:rPr>
              <a:t>eV -&gt; </a:t>
            </a:r>
            <a:r>
              <a:rPr lang="en-US" sz="1600" dirty="0">
                <a:solidFill>
                  <a:srgbClr val="0033A0"/>
                </a:solidFill>
                <a:latin typeface="Arial"/>
                <a:cs typeface="Arial"/>
              </a:rPr>
              <a:t>6.5</a:t>
            </a:r>
            <a:r>
              <a:rPr kumimoji="0" lang="en-US" sz="1600" b="0" i="0" u="none" strike="noStrike" kern="1200" cap="none" spc="0" normalizeH="0" baseline="0" noProof="0" dirty="0">
                <a:ln>
                  <a:noFill/>
                </a:ln>
                <a:solidFill>
                  <a:srgbClr val="0033A0"/>
                </a:solidFill>
                <a:effectLst/>
                <a:uLnTx/>
                <a:uFillTx/>
                <a:latin typeface="Arial"/>
                <a:cs typeface="Arial"/>
              </a:rPr>
              <a:t>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550 GeV -&gt; 8.4km</a:t>
            </a:r>
            <a:endParaRPr kumimoji="0" lang="en-US" sz="1600" b="0"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33A0"/>
              </a:solidFill>
              <a:effectLst/>
              <a:uLnTx/>
              <a:uFillTx/>
              <a:latin typeface="Arial"/>
              <a:cs typeface="Arial"/>
            </a:endParaRPr>
          </a:p>
        </p:txBody>
      </p:sp>
    </p:spTree>
    <p:extLst>
      <p:ext uri="{BB962C8B-B14F-4D97-AF65-F5344CB8AC3E}">
        <p14:creationId xmlns:p14="http://schemas.microsoft.com/office/powerpoint/2010/main" val="95100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2224BF-F7AC-C69E-17E9-D1C307690BC5}"/>
              </a:ext>
            </a:extLst>
          </p:cNvPr>
          <p:cNvSpPr>
            <a:spLocks noGrp="1"/>
          </p:cNvSpPr>
          <p:nvPr>
            <p:ph type="title"/>
          </p:nvPr>
        </p:nvSpPr>
        <p:spPr>
          <a:xfrm>
            <a:off x="99004" y="87200"/>
            <a:ext cx="11376025" cy="1065742"/>
          </a:xfrm>
        </p:spPr>
        <p:txBody>
          <a:bodyPr/>
          <a:lstStyle/>
          <a:p>
            <a:r>
              <a:rPr lang="en-US" dirty="0"/>
              <a:t>Geological Profile</a:t>
            </a:r>
            <a:endParaRPr lang="en-GB" dirty="0"/>
          </a:p>
        </p:txBody>
      </p:sp>
      <p:sp>
        <p:nvSpPr>
          <p:cNvPr id="4" name="Slide Number Placeholder 3">
            <a:extLst>
              <a:ext uri="{FF2B5EF4-FFF2-40B4-BE49-F238E27FC236}">
                <a16:creationId xmlns:a16="http://schemas.microsoft.com/office/drawing/2014/main" id="{73FCF0BB-F1FB-F0CB-5678-76B49381E8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FFFFFF"/>
              </a:solidFill>
              <a:effectLst/>
              <a:uLnTx/>
              <a:uFillTx/>
              <a:latin typeface="Arial"/>
              <a:cs typeface="Arial"/>
            </a:endParaRPr>
          </a:p>
        </p:txBody>
      </p:sp>
      <p:sp>
        <p:nvSpPr>
          <p:cNvPr id="15" name="TextBox 14">
            <a:extLst>
              <a:ext uri="{FF2B5EF4-FFF2-40B4-BE49-F238E27FC236}">
                <a16:creationId xmlns:a16="http://schemas.microsoft.com/office/drawing/2014/main" id="{0533F03C-3F73-6940-EC56-35DA9DF13380}"/>
              </a:ext>
            </a:extLst>
          </p:cNvPr>
          <p:cNvSpPr txBox="1"/>
          <p:nvPr/>
        </p:nvSpPr>
        <p:spPr bwMode="auto">
          <a:xfrm>
            <a:off x="-15003" y="530866"/>
            <a:ext cx="4157795"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HALHF energy stages on the CLIC geological profile.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3A0"/>
                </a:solidFill>
                <a:effectLst/>
                <a:uLnTx/>
                <a:uFillTx/>
                <a:latin typeface="Arial"/>
                <a:cs typeface="Arial"/>
              </a:rPr>
              <a:t>Advisable to have shafts at the end of the tunnel.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33A0"/>
                </a:solidFill>
                <a:latin typeface="Arial"/>
                <a:cs typeface="Arial"/>
              </a:rPr>
              <a:t>Building the full length for 550 GeV first would limit number of shafts required.</a:t>
            </a:r>
            <a:endParaRPr kumimoji="0" lang="en-US" sz="1600" b="0"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33A0"/>
              </a:solidFill>
              <a:effectLst/>
              <a:uLnTx/>
              <a:uFillTx/>
              <a:latin typeface="Arial"/>
              <a:cs typeface="Arial"/>
            </a:endParaRPr>
          </a:p>
        </p:txBody>
      </p:sp>
      <p:pic>
        <p:nvPicPr>
          <p:cNvPr id="11" name="Picture 10">
            <a:extLst>
              <a:ext uri="{FF2B5EF4-FFF2-40B4-BE49-F238E27FC236}">
                <a16:creationId xmlns:a16="http://schemas.microsoft.com/office/drawing/2014/main" id="{287C16C8-D5BF-1FA9-5670-A80C88B507A7}"/>
              </a:ext>
            </a:extLst>
          </p:cNvPr>
          <p:cNvPicPr>
            <a:picLocks noChangeAspect="1"/>
          </p:cNvPicPr>
          <p:nvPr/>
        </p:nvPicPr>
        <p:blipFill>
          <a:blip r:embed="rId3"/>
          <a:stretch>
            <a:fillRect/>
          </a:stretch>
        </p:blipFill>
        <p:spPr>
          <a:xfrm>
            <a:off x="3975390" y="14396"/>
            <a:ext cx="8196325" cy="2366854"/>
          </a:xfrm>
          <a:prstGeom prst="rect">
            <a:avLst/>
          </a:prstGeom>
        </p:spPr>
      </p:pic>
      <p:pic>
        <p:nvPicPr>
          <p:cNvPr id="16" name="Picture 15">
            <a:extLst>
              <a:ext uri="{FF2B5EF4-FFF2-40B4-BE49-F238E27FC236}">
                <a16:creationId xmlns:a16="http://schemas.microsoft.com/office/drawing/2014/main" id="{7C3AA783-D457-6FA8-BD59-2A0499ECCCA3}"/>
              </a:ext>
            </a:extLst>
          </p:cNvPr>
          <p:cNvPicPr>
            <a:picLocks noChangeAspect="1"/>
          </p:cNvPicPr>
          <p:nvPr/>
        </p:nvPicPr>
        <p:blipFill>
          <a:blip r:embed="rId4"/>
          <a:stretch>
            <a:fillRect/>
          </a:stretch>
        </p:blipFill>
        <p:spPr>
          <a:xfrm>
            <a:off x="464610" y="2221643"/>
            <a:ext cx="11707105" cy="4105491"/>
          </a:xfrm>
          <a:prstGeom prst="rect">
            <a:avLst/>
          </a:prstGeom>
        </p:spPr>
      </p:pic>
    </p:spTree>
    <p:extLst>
      <p:ext uri="{BB962C8B-B14F-4D97-AF65-F5344CB8AC3E}">
        <p14:creationId xmlns:p14="http://schemas.microsoft.com/office/powerpoint/2010/main" val="3570128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345EE-78FE-FBBB-6E93-BFE4F3575EBD}"/>
              </a:ext>
            </a:extLst>
          </p:cNvPr>
          <p:cNvPicPr>
            <a:picLocks noChangeAspect="1"/>
          </p:cNvPicPr>
          <p:nvPr/>
        </p:nvPicPr>
        <p:blipFill>
          <a:blip r:embed="rId2"/>
          <a:srcRect l="624" t="1340" r="738" b="-365"/>
          <a:stretch/>
        </p:blipFill>
        <p:spPr>
          <a:xfrm>
            <a:off x="3175677" y="0"/>
            <a:ext cx="9016324" cy="6350000"/>
          </a:xfrm>
          <a:prstGeom prst="rect">
            <a:avLst/>
          </a:prstGeom>
        </p:spPr>
      </p:pic>
      <p:sp>
        <p:nvSpPr>
          <p:cNvPr id="2" name="Content Placeholder 1">
            <a:extLst>
              <a:ext uri="{FF2B5EF4-FFF2-40B4-BE49-F238E27FC236}">
                <a16:creationId xmlns:a16="http://schemas.microsoft.com/office/drawing/2014/main" id="{1D4A6849-AD99-2D27-12BB-E8287B16DCC0}"/>
              </a:ext>
            </a:extLst>
          </p:cNvPr>
          <p:cNvSpPr>
            <a:spLocks noGrp="1"/>
          </p:cNvSpPr>
          <p:nvPr>
            <p:ph idx="1"/>
          </p:nvPr>
        </p:nvSpPr>
        <p:spPr>
          <a:xfrm>
            <a:off x="120651" y="1190096"/>
            <a:ext cx="3055026" cy="4603751"/>
          </a:xfrm>
        </p:spPr>
        <p:txBody>
          <a:bodyPr/>
          <a:lstStyle/>
          <a:p>
            <a:pPr marL="342900" indent="-342900">
              <a:buFont typeface="Arial" panose="020B0604020202020204" pitchFamily="34" charset="0"/>
              <a:buChar char="•"/>
            </a:pPr>
            <a:r>
              <a:rPr lang="en-US" sz="1400" dirty="0">
                <a:solidFill>
                  <a:schemeClr val="tx1"/>
                </a:solidFill>
              </a:rPr>
              <a:t>Displayed in red are the surface structures.</a:t>
            </a:r>
          </a:p>
          <a:p>
            <a:pPr marL="342900" indent="-342900">
              <a:buFont typeface="Arial" panose="020B0604020202020204" pitchFamily="34" charset="0"/>
              <a:buChar char="•"/>
            </a:pPr>
            <a:r>
              <a:rPr lang="en-US" sz="1400" dirty="0">
                <a:solidFill>
                  <a:schemeClr val="tx1"/>
                </a:solidFill>
              </a:rPr>
              <a:t>Displayed in blue are the underground structures.</a:t>
            </a:r>
          </a:p>
          <a:p>
            <a:pPr marL="342900" indent="-342900">
              <a:buFont typeface="Arial" panose="020B0604020202020204" pitchFamily="34" charset="0"/>
              <a:buChar char="•"/>
            </a:pPr>
            <a:r>
              <a:rPr lang="en-US" sz="1400" dirty="0">
                <a:solidFill>
                  <a:schemeClr val="tx1"/>
                </a:solidFill>
              </a:rPr>
              <a:t>Injector Complex consists of the Driver Source, Driver RF Linac &amp; Combiner rings on the </a:t>
            </a:r>
            <a:r>
              <a:rPr lang="en-US" sz="1400" dirty="0">
                <a:solidFill>
                  <a:srgbClr val="0033A0"/>
                </a:solidFill>
                <a:cs typeface="Arial"/>
              </a:rPr>
              <a:t>Pr</a:t>
            </a:r>
            <a:r>
              <a:rPr lang="en-GB" sz="1400" i="0" dirty="0">
                <a:solidFill>
                  <a:schemeClr val="tx1"/>
                </a:solidFill>
                <a:effectLst/>
              </a:rPr>
              <a:t>é</a:t>
            </a:r>
            <a:r>
              <a:rPr lang="en-US" sz="1400" dirty="0">
                <a:solidFill>
                  <a:srgbClr val="0033A0"/>
                </a:solidFill>
                <a:cs typeface="Arial"/>
              </a:rPr>
              <a:t>vessin </a:t>
            </a:r>
            <a:r>
              <a:rPr lang="en-US" sz="1400" dirty="0">
                <a:solidFill>
                  <a:schemeClr val="tx1"/>
                </a:solidFill>
              </a:rPr>
              <a:t>site and CERN owned surrounding land.</a:t>
            </a:r>
          </a:p>
          <a:p>
            <a:pPr marL="342900" indent="-342900">
              <a:buFont typeface="Arial" panose="020B0604020202020204" pitchFamily="34" charset="0"/>
              <a:buChar char="•"/>
            </a:pPr>
            <a:r>
              <a:rPr lang="en-US" sz="1400" dirty="0">
                <a:solidFill>
                  <a:schemeClr val="tx1"/>
                </a:solidFill>
              </a:rPr>
              <a:t>The Surface Experimental site is also on CERN owned surrounding land and in the same location as for CLIC and LCF.</a:t>
            </a:r>
          </a:p>
        </p:txBody>
      </p:sp>
      <p:sp>
        <p:nvSpPr>
          <p:cNvPr id="4" name="Slide Number Placeholder 3">
            <a:extLst>
              <a:ext uri="{FF2B5EF4-FFF2-40B4-BE49-F238E27FC236}">
                <a16:creationId xmlns:a16="http://schemas.microsoft.com/office/drawing/2014/main" id="{7B6BC8B9-7D1C-A10B-A98B-4C737BCFCADE}"/>
              </a:ext>
            </a:extLst>
          </p:cNvPr>
          <p:cNvSpPr>
            <a:spLocks noGrp="1"/>
          </p:cNvSpPr>
          <p:nvPr>
            <p:ph type="sldNum" sz="quarter" idx="12"/>
          </p:nvPr>
        </p:nvSpPr>
        <p:spPr/>
        <p:txBody>
          <a:bodyPr/>
          <a:lstStyle/>
          <a:p>
            <a:pPr>
              <a:defRPr/>
            </a:pPr>
            <a:fld id="{36B5EA5A-BC32-A742-B11B-8E7414D5B535}" type="slidenum">
              <a:rPr lang="en-US" smtClean="0"/>
              <a:t>5</a:t>
            </a:fld>
            <a:endParaRPr lang="en-US"/>
          </a:p>
        </p:txBody>
      </p:sp>
      <p:sp>
        <p:nvSpPr>
          <p:cNvPr id="3" name="Title 2">
            <a:extLst>
              <a:ext uri="{FF2B5EF4-FFF2-40B4-BE49-F238E27FC236}">
                <a16:creationId xmlns:a16="http://schemas.microsoft.com/office/drawing/2014/main" id="{18CA3F1D-B74B-CE20-04CC-4594210B435E}"/>
              </a:ext>
            </a:extLst>
          </p:cNvPr>
          <p:cNvSpPr>
            <a:spLocks noGrp="1"/>
          </p:cNvSpPr>
          <p:nvPr>
            <p:ph type="title"/>
          </p:nvPr>
        </p:nvSpPr>
        <p:spPr>
          <a:xfrm>
            <a:off x="120651" y="124354"/>
            <a:ext cx="6616700" cy="1065742"/>
          </a:xfrm>
        </p:spPr>
        <p:txBody>
          <a:bodyPr/>
          <a:lstStyle/>
          <a:p>
            <a:r>
              <a:rPr lang="en-US" dirty="0"/>
              <a:t>Pr</a:t>
            </a:r>
            <a:r>
              <a:rPr lang="en-GB" sz="3600" i="0" dirty="0">
                <a:effectLst/>
              </a:rPr>
              <a:t>é</a:t>
            </a:r>
            <a:r>
              <a:rPr lang="en-US" dirty="0"/>
              <a:t>vessin Injection Complex and Surface Experimental Site</a:t>
            </a:r>
            <a:endParaRPr lang="en-GB" dirty="0"/>
          </a:p>
        </p:txBody>
      </p:sp>
    </p:spTree>
    <p:extLst>
      <p:ext uri="{BB962C8B-B14F-4D97-AF65-F5344CB8AC3E}">
        <p14:creationId xmlns:p14="http://schemas.microsoft.com/office/powerpoint/2010/main" val="290655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A38FB3-C18B-8E81-D854-6D2202DABE86}"/>
              </a:ext>
            </a:extLst>
          </p:cNvPr>
          <p:cNvPicPr>
            <a:picLocks noChangeAspect="1"/>
          </p:cNvPicPr>
          <p:nvPr/>
        </p:nvPicPr>
        <p:blipFill>
          <a:blip r:embed="rId2"/>
          <a:srcRect r="614"/>
          <a:stretch/>
        </p:blipFill>
        <p:spPr>
          <a:xfrm>
            <a:off x="3213100" y="0"/>
            <a:ext cx="8978900" cy="6331957"/>
          </a:xfrm>
          <a:prstGeom prst="rect">
            <a:avLst/>
          </a:prstGeom>
        </p:spPr>
      </p:pic>
      <p:sp>
        <p:nvSpPr>
          <p:cNvPr id="2" name="Content Placeholder 1">
            <a:extLst>
              <a:ext uri="{FF2B5EF4-FFF2-40B4-BE49-F238E27FC236}">
                <a16:creationId xmlns:a16="http://schemas.microsoft.com/office/drawing/2014/main" id="{C3E8B4B4-2EA3-3EA0-25EE-464C752C0AAA}"/>
              </a:ext>
            </a:extLst>
          </p:cNvPr>
          <p:cNvSpPr>
            <a:spLocks noGrp="1"/>
          </p:cNvSpPr>
          <p:nvPr>
            <p:ph idx="1"/>
          </p:nvPr>
        </p:nvSpPr>
        <p:spPr>
          <a:xfrm>
            <a:off x="65088" y="671513"/>
            <a:ext cx="3052761" cy="5595937"/>
          </a:xfrm>
        </p:spPr>
        <p:txBody>
          <a:bodyPr/>
          <a:lstStyle/>
          <a:p>
            <a:pPr marL="342900" indent="-342900">
              <a:buFont typeface="Arial" panose="020B0604020202020204" pitchFamily="34" charset="0"/>
              <a:buChar char="•"/>
            </a:pPr>
            <a:r>
              <a:rPr lang="en-US" sz="1400" dirty="0">
                <a:solidFill>
                  <a:schemeClr val="tx1"/>
                </a:solidFill>
              </a:rPr>
              <a:t>250 GeV machine with length of 4.9km.</a:t>
            </a:r>
          </a:p>
          <a:p>
            <a:pPr marL="342900" indent="-342900">
              <a:buFont typeface="Arial" panose="020B0604020202020204" pitchFamily="34" charset="0"/>
              <a:buChar char="•"/>
            </a:pPr>
            <a:r>
              <a:rPr lang="en-US" sz="1400" dirty="0">
                <a:solidFill>
                  <a:schemeClr val="tx1"/>
                </a:solidFill>
              </a:rPr>
              <a:t>2430m transfer tunnel from the  combiner rings to the beginning of the Plasma accelerator Linac.</a:t>
            </a:r>
          </a:p>
          <a:p>
            <a:pPr marL="342900" indent="-342900">
              <a:buFont typeface="Arial" panose="020B0604020202020204" pitchFamily="34" charset="0"/>
              <a:buChar char="•"/>
            </a:pPr>
            <a:r>
              <a:rPr lang="en-US" sz="1400" dirty="0">
                <a:solidFill>
                  <a:schemeClr val="tx1"/>
                </a:solidFill>
              </a:rPr>
              <a:t>Approximate 3% gradient, suitable for TBM. </a:t>
            </a:r>
          </a:p>
          <a:p>
            <a:pPr marL="342900" indent="-342900">
              <a:buFont typeface="Arial" panose="020B0604020202020204" pitchFamily="34" charset="0"/>
              <a:buChar char="•"/>
            </a:pPr>
            <a:r>
              <a:rPr lang="en-US" sz="1400" dirty="0">
                <a:solidFill>
                  <a:schemeClr val="tx1"/>
                </a:solidFill>
              </a:rPr>
              <a:t>For upgrade potential to 380 GeV and 550 GeV, constructing the full length tunnel would require the construction of only 1 transfer tunnel.</a:t>
            </a:r>
          </a:p>
          <a:p>
            <a:pPr marL="342900" indent="-342900">
              <a:buFont typeface="Arial" panose="020B0604020202020204" pitchFamily="34" charset="0"/>
              <a:buChar char="•"/>
            </a:pPr>
            <a:r>
              <a:rPr lang="en-US" sz="1400" dirty="0">
                <a:solidFill>
                  <a:schemeClr val="tx1"/>
                </a:solidFill>
              </a:rPr>
              <a:t>Likewise for the shafts. Building the full length for 550 GeV first will mean no shafts need to be built at the end of the 250 GeV and 380 GeV lengths.</a:t>
            </a:r>
          </a:p>
          <a:p>
            <a:endParaRPr lang="en-US" sz="1400" dirty="0">
              <a:solidFill>
                <a:schemeClr val="tx1"/>
              </a:solidFill>
            </a:endParaRPr>
          </a:p>
          <a:p>
            <a:pPr marL="342900" indent="-342900">
              <a:buFont typeface="Arial" panose="020B0604020202020204" pitchFamily="34" charset="0"/>
              <a:buChar char="•"/>
            </a:pPr>
            <a:endParaRPr lang="en-GB" sz="1400" dirty="0">
              <a:solidFill>
                <a:schemeClr val="tx1"/>
              </a:solidFill>
            </a:endParaRPr>
          </a:p>
        </p:txBody>
      </p:sp>
      <p:sp>
        <p:nvSpPr>
          <p:cNvPr id="4" name="Slide Number Placeholder 3">
            <a:extLst>
              <a:ext uri="{FF2B5EF4-FFF2-40B4-BE49-F238E27FC236}">
                <a16:creationId xmlns:a16="http://schemas.microsoft.com/office/drawing/2014/main" id="{424DB06A-AE67-760C-58E1-A4C23F94D408}"/>
              </a:ext>
            </a:extLst>
          </p:cNvPr>
          <p:cNvSpPr>
            <a:spLocks noGrp="1"/>
          </p:cNvSpPr>
          <p:nvPr>
            <p:ph type="sldNum" sz="quarter" idx="12"/>
          </p:nvPr>
        </p:nvSpPr>
        <p:spPr/>
        <p:txBody>
          <a:bodyPr/>
          <a:lstStyle/>
          <a:p>
            <a:pPr>
              <a:defRPr/>
            </a:pPr>
            <a:fld id="{36B5EA5A-BC32-A742-B11B-8E7414D5B535}" type="slidenum">
              <a:rPr lang="en-US" smtClean="0"/>
              <a:t>6</a:t>
            </a:fld>
            <a:endParaRPr lang="en-US"/>
          </a:p>
        </p:txBody>
      </p:sp>
      <p:sp>
        <p:nvSpPr>
          <p:cNvPr id="3" name="Title 2">
            <a:extLst>
              <a:ext uri="{FF2B5EF4-FFF2-40B4-BE49-F238E27FC236}">
                <a16:creationId xmlns:a16="http://schemas.microsoft.com/office/drawing/2014/main" id="{2F75EC6C-EDD2-AB96-23AD-54DA4ED0B968}"/>
              </a:ext>
            </a:extLst>
          </p:cNvPr>
          <p:cNvSpPr>
            <a:spLocks noGrp="1"/>
          </p:cNvSpPr>
          <p:nvPr>
            <p:ph type="title"/>
          </p:nvPr>
        </p:nvSpPr>
        <p:spPr>
          <a:xfrm>
            <a:off x="128588" y="124354"/>
            <a:ext cx="11376025" cy="1065742"/>
          </a:xfrm>
        </p:spPr>
        <p:txBody>
          <a:bodyPr/>
          <a:lstStyle/>
          <a:p>
            <a:r>
              <a:rPr lang="en-US" dirty="0"/>
              <a:t>HALHF 250 GeV Machine Layout</a:t>
            </a:r>
            <a:endParaRPr lang="en-GB" dirty="0"/>
          </a:p>
        </p:txBody>
      </p:sp>
    </p:spTree>
    <p:extLst>
      <p:ext uri="{BB962C8B-B14F-4D97-AF65-F5344CB8AC3E}">
        <p14:creationId xmlns:p14="http://schemas.microsoft.com/office/powerpoint/2010/main" val="1529520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A4B42-18F8-16F1-1F7D-99313C184EE5}"/>
              </a:ext>
            </a:extLst>
          </p:cNvPr>
          <p:cNvPicPr>
            <a:picLocks noChangeAspect="1"/>
          </p:cNvPicPr>
          <p:nvPr/>
        </p:nvPicPr>
        <p:blipFill>
          <a:blip r:embed="rId2"/>
          <a:stretch>
            <a:fillRect/>
          </a:stretch>
        </p:blipFill>
        <p:spPr>
          <a:xfrm>
            <a:off x="0" y="463550"/>
            <a:ext cx="12192000" cy="2690798"/>
          </a:xfrm>
          <a:prstGeom prst="rect">
            <a:avLst/>
          </a:prstGeom>
        </p:spPr>
      </p:pic>
      <p:sp>
        <p:nvSpPr>
          <p:cNvPr id="3" name="Title 2">
            <a:extLst>
              <a:ext uri="{FF2B5EF4-FFF2-40B4-BE49-F238E27FC236}">
                <a16:creationId xmlns:a16="http://schemas.microsoft.com/office/drawing/2014/main" id="{1E35A613-151A-D9EA-7AB3-7F885B0DE8AF}"/>
              </a:ext>
            </a:extLst>
          </p:cNvPr>
          <p:cNvSpPr>
            <a:spLocks noGrp="1"/>
          </p:cNvSpPr>
          <p:nvPr>
            <p:ph type="title"/>
          </p:nvPr>
        </p:nvSpPr>
        <p:spPr>
          <a:xfrm>
            <a:off x="84138" y="84875"/>
            <a:ext cx="11376025" cy="1065742"/>
          </a:xfrm>
        </p:spPr>
        <p:txBody>
          <a:bodyPr/>
          <a:lstStyle/>
          <a:p>
            <a:r>
              <a:rPr lang="en-US" dirty="0"/>
              <a:t>Underground Structures Schematic</a:t>
            </a:r>
            <a:endParaRPr lang="en-GB" dirty="0"/>
          </a:p>
        </p:txBody>
      </p:sp>
      <p:sp>
        <p:nvSpPr>
          <p:cNvPr id="4" name="Slide Number Placeholder 3">
            <a:extLst>
              <a:ext uri="{FF2B5EF4-FFF2-40B4-BE49-F238E27FC236}">
                <a16:creationId xmlns:a16="http://schemas.microsoft.com/office/drawing/2014/main" id="{F1DA7CE4-1633-039F-4F27-F14B7B6F1AB6}"/>
              </a:ext>
            </a:extLst>
          </p:cNvPr>
          <p:cNvSpPr>
            <a:spLocks noGrp="1"/>
          </p:cNvSpPr>
          <p:nvPr>
            <p:ph type="sldNum" sz="quarter" idx="12"/>
          </p:nvPr>
        </p:nvSpPr>
        <p:spPr/>
        <p:txBody>
          <a:bodyPr/>
          <a:lstStyle/>
          <a:p>
            <a:pPr>
              <a:defRPr/>
            </a:pPr>
            <a:fld id="{36B5EA5A-BC32-A742-B11B-8E7414D5B535}" type="slidenum">
              <a:rPr lang="en-US" smtClean="0"/>
              <a:t>7</a:t>
            </a:fld>
            <a:endParaRPr lang="en-US"/>
          </a:p>
        </p:txBody>
      </p:sp>
      <p:pic>
        <p:nvPicPr>
          <p:cNvPr id="8" name="Picture 7">
            <a:extLst>
              <a:ext uri="{FF2B5EF4-FFF2-40B4-BE49-F238E27FC236}">
                <a16:creationId xmlns:a16="http://schemas.microsoft.com/office/drawing/2014/main" id="{F7860471-7FAB-9FF0-6840-CCB3A105019F}"/>
              </a:ext>
            </a:extLst>
          </p:cNvPr>
          <p:cNvPicPr>
            <a:picLocks noChangeAspect="1"/>
          </p:cNvPicPr>
          <p:nvPr/>
        </p:nvPicPr>
        <p:blipFill>
          <a:blip r:embed="rId3"/>
          <a:srcRect l="3007" t="25911"/>
          <a:stretch/>
        </p:blipFill>
        <p:spPr>
          <a:xfrm>
            <a:off x="3181350" y="3154348"/>
            <a:ext cx="9010650" cy="3165684"/>
          </a:xfrm>
          <a:prstGeom prst="rect">
            <a:avLst/>
          </a:prstGeom>
        </p:spPr>
      </p:pic>
      <p:pic>
        <p:nvPicPr>
          <p:cNvPr id="9" name="Picture 8">
            <a:extLst>
              <a:ext uri="{FF2B5EF4-FFF2-40B4-BE49-F238E27FC236}">
                <a16:creationId xmlns:a16="http://schemas.microsoft.com/office/drawing/2014/main" id="{A437BA24-1234-44D8-5364-510FDD2DBCED}"/>
              </a:ext>
            </a:extLst>
          </p:cNvPr>
          <p:cNvPicPr>
            <a:picLocks noChangeAspect="1"/>
          </p:cNvPicPr>
          <p:nvPr/>
        </p:nvPicPr>
        <p:blipFill>
          <a:blip r:embed="rId3"/>
          <a:srcRect l="5127" r="68899" b="73682"/>
          <a:stretch/>
        </p:blipFill>
        <p:spPr>
          <a:xfrm>
            <a:off x="0" y="3227403"/>
            <a:ext cx="3253129" cy="1516047"/>
          </a:xfrm>
          <a:prstGeom prst="rect">
            <a:avLst/>
          </a:prstGeom>
        </p:spPr>
      </p:pic>
    </p:spTree>
    <p:extLst>
      <p:ext uri="{BB962C8B-B14F-4D97-AF65-F5344CB8AC3E}">
        <p14:creationId xmlns:p14="http://schemas.microsoft.com/office/powerpoint/2010/main" val="346815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2224BF-F7AC-C69E-17E9-D1C307690BC5}"/>
              </a:ext>
            </a:extLst>
          </p:cNvPr>
          <p:cNvSpPr>
            <a:spLocks noGrp="1"/>
          </p:cNvSpPr>
          <p:nvPr>
            <p:ph type="title"/>
          </p:nvPr>
        </p:nvSpPr>
        <p:spPr>
          <a:xfrm>
            <a:off x="407987" y="124354"/>
            <a:ext cx="11376025" cy="1065742"/>
          </a:xfrm>
        </p:spPr>
        <p:txBody>
          <a:bodyPr/>
          <a:lstStyle/>
          <a:p>
            <a:r>
              <a:rPr lang="en-US" dirty="0"/>
              <a:t>CLIC Interaction Region</a:t>
            </a:r>
            <a:endParaRPr lang="en-GB" dirty="0"/>
          </a:p>
        </p:txBody>
      </p:sp>
      <p:sp>
        <p:nvSpPr>
          <p:cNvPr id="4" name="Slide Number Placeholder 3">
            <a:extLst>
              <a:ext uri="{FF2B5EF4-FFF2-40B4-BE49-F238E27FC236}">
                <a16:creationId xmlns:a16="http://schemas.microsoft.com/office/drawing/2014/main" id="{73FCF0BB-F1FB-F0CB-5678-76B49381E8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FFFFFF"/>
              </a:solidFill>
              <a:effectLst/>
              <a:uLnTx/>
              <a:uFillTx/>
              <a:latin typeface="Arial"/>
              <a:cs typeface="Arial"/>
            </a:endParaRPr>
          </a:p>
        </p:txBody>
      </p:sp>
      <p:pic>
        <p:nvPicPr>
          <p:cNvPr id="6" name="Picture 5">
            <a:extLst>
              <a:ext uri="{FF2B5EF4-FFF2-40B4-BE49-F238E27FC236}">
                <a16:creationId xmlns:a16="http://schemas.microsoft.com/office/drawing/2014/main" id="{DC8A5707-61A6-71AD-0919-4BB3A0D457E5}"/>
              </a:ext>
            </a:extLst>
          </p:cNvPr>
          <p:cNvPicPr>
            <a:picLocks noChangeAspect="1"/>
          </p:cNvPicPr>
          <p:nvPr/>
        </p:nvPicPr>
        <p:blipFill>
          <a:blip r:embed="rId3"/>
          <a:stretch>
            <a:fillRect/>
          </a:stretch>
        </p:blipFill>
        <p:spPr>
          <a:xfrm>
            <a:off x="120649" y="657225"/>
            <a:ext cx="8058151" cy="5671810"/>
          </a:xfrm>
          <a:prstGeom prst="rect">
            <a:avLst/>
          </a:prstGeom>
        </p:spPr>
      </p:pic>
      <p:sp>
        <p:nvSpPr>
          <p:cNvPr id="7" name="TextBox 6">
            <a:extLst>
              <a:ext uri="{FF2B5EF4-FFF2-40B4-BE49-F238E27FC236}">
                <a16:creationId xmlns:a16="http://schemas.microsoft.com/office/drawing/2014/main" id="{24CF5C1F-8FB1-309F-C8BB-E1FC713D1228}"/>
              </a:ext>
            </a:extLst>
          </p:cNvPr>
          <p:cNvSpPr txBox="1"/>
          <p:nvPr/>
        </p:nvSpPr>
        <p:spPr bwMode="auto">
          <a:xfrm>
            <a:off x="8223250" y="502548"/>
            <a:ext cx="4076700"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3A0"/>
                </a:solidFill>
                <a:effectLst/>
                <a:uLnTx/>
                <a:uFillTx/>
                <a:latin typeface="Arial"/>
                <a:cs typeface="Arial"/>
              </a:rPr>
              <a:t>Updated to facilitate 2 Detectors.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3A0"/>
                </a:solidFill>
                <a:effectLst/>
                <a:uLnTx/>
                <a:uFillTx/>
                <a:latin typeface="Arial"/>
                <a:cs typeface="Arial"/>
              </a:rPr>
              <a:t>A 30m x 60m Detector Hall facilitates both detectors with their centers separated by 38.5m.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3A0"/>
                </a:solidFill>
                <a:effectLst/>
                <a:uLnTx/>
                <a:uFillTx/>
                <a:latin typeface="Arial"/>
                <a:cs typeface="Arial"/>
              </a:rPr>
              <a:t>Main LINAC’s have a 20mrad crossing angle and the Beams have crossing angles of 16.5mrad and 26mrad.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3A0"/>
                </a:solidFill>
                <a:effectLst/>
                <a:uLnTx/>
                <a:uFillTx/>
                <a:latin typeface="Arial"/>
                <a:cs typeface="Arial"/>
              </a:rPr>
              <a:t>BDS Tunnel has been widened to 16m to account for both beam lines and the 9.3m separation between the detectors.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33A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33A0"/>
                </a:solidFill>
                <a:effectLst/>
                <a:uLnTx/>
                <a:uFillTx/>
                <a:latin typeface="Arial"/>
                <a:cs typeface="Arial"/>
              </a:rPr>
              <a:t>Tunnel Widening occurs over 2km either side of the Detector hall.</a:t>
            </a:r>
          </a:p>
        </p:txBody>
      </p:sp>
      <p:sp>
        <p:nvSpPr>
          <p:cNvPr id="8" name="Rectangle 7">
            <a:extLst>
              <a:ext uri="{FF2B5EF4-FFF2-40B4-BE49-F238E27FC236}">
                <a16:creationId xmlns:a16="http://schemas.microsoft.com/office/drawing/2014/main" id="{676FDA8F-488F-C19B-14E1-14E950B1B1B7}"/>
              </a:ext>
            </a:extLst>
          </p:cNvPr>
          <p:cNvSpPr/>
          <p:nvPr/>
        </p:nvSpPr>
        <p:spPr>
          <a:xfrm>
            <a:off x="5547359" y="5806440"/>
            <a:ext cx="2537097" cy="2463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33A0"/>
              </a:solidFill>
              <a:effectLst/>
              <a:uLnTx/>
              <a:uFillTx/>
              <a:latin typeface="Arial"/>
              <a:cs typeface="Arial"/>
            </a:endParaRPr>
          </a:p>
        </p:txBody>
      </p:sp>
      <p:pic>
        <p:nvPicPr>
          <p:cNvPr id="12" name="Picture 11">
            <a:extLst>
              <a:ext uri="{FF2B5EF4-FFF2-40B4-BE49-F238E27FC236}">
                <a16:creationId xmlns:a16="http://schemas.microsoft.com/office/drawing/2014/main" id="{489240C5-5367-4827-2DB2-468D5006B997}"/>
              </a:ext>
            </a:extLst>
          </p:cNvPr>
          <p:cNvPicPr>
            <a:picLocks noChangeAspect="1"/>
          </p:cNvPicPr>
          <p:nvPr/>
        </p:nvPicPr>
        <p:blipFill>
          <a:blip r:embed="rId4"/>
          <a:stretch>
            <a:fillRect/>
          </a:stretch>
        </p:blipFill>
        <p:spPr>
          <a:xfrm>
            <a:off x="8223250" y="3493130"/>
            <a:ext cx="3844192" cy="2800768"/>
          </a:xfrm>
          <a:prstGeom prst="rect">
            <a:avLst/>
          </a:prstGeom>
        </p:spPr>
      </p:pic>
      <p:pic>
        <p:nvPicPr>
          <p:cNvPr id="14" name="Picture 13">
            <a:extLst>
              <a:ext uri="{FF2B5EF4-FFF2-40B4-BE49-F238E27FC236}">
                <a16:creationId xmlns:a16="http://schemas.microsoft.com/office/drawing/2014/main" id="{DE959A46-5CA0-032E-3F85-31459687AAEF}"/>
              </a:ext>
            </a:extLst>
          </p:cNvPr>
          <p:cNvPicPr>
            <a:picLocks noChangeAspect="1"/>
          </p:cNvPicPr>
          <p:nvPr/>
        </p:nvPicPr>
        <p:blipFill>
          <a:blip r:embed="rId5"/>
          <a:stretch>
            <a:fillRect/>
          </a:stretch>
        </p:blipFill>
        <p:spPr>
          <a:xfrm>
            <a:off x="6168151" y="5806440"/>
            <a:ext cx="1295512" cy="243861"/>
          </a:xfrm>
          <a:prstGeom prst="rect">
            <a:avLst/>
          </a:prstGeom>
        </p:spPr>
      </p:pic>
    </p:spTree>
    <p:extLst>
      <p:ext uri="{BB962C8B-B14F-4D97-AF65-F5344CB8AC3E}">
        <p14:creationId xmlns:p14="http://schemas.microsoft.com/office/powerpoint/2010/main" val="24255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DE618A-187E-E8CB-D787-6B8C6E27E8CD}"/>
              </a:ext>
            </a:extLst>
          </p:cNvPr>
          <p:cNvSpPr>
            <a:spLocks noGrp="1"/>
          </p:cNvSpPr>
          <p:nvPr>
            <p:ph idx="1"/>
          </p:nvPr>
        </p:nvSpPr>
        <p:spPr>
          <a:xfrm>
            <a:off x="407987" y="728662"/>
            <a:ext cx="11376024" cy="5233987"/>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GB" dirty="0">
                <a:solidFill>
                  <a:schemeClr val="tx1"/>
                </a:solidFill>
              </a:rPr>
              <a:t>These are the preliminary Civil Engineering designs based off the provided schematic and similar CERN studies.</a:t>
            </a:r>
          </a:p>
          <a:p>
            <a:pPr marL="342900" indent="-342900">
              <a:buFont typeface="Arial" panose="020B0604020202020204" pitchFamily="34" charset="0"/>
              <a:buChar char="•"/>
            </a:pPr>
            <a:r>
              <a:rPr lang="en-GB" dirty="0">
                <a:solidFill>
                  <a:schemeClr val="tx1"/>
                </a:solidFill>
              </a:rPr>
              <a:t>Look into the optimisation of the injector complex and its location within the CERN site.</a:t>
            </a:r>
          </a:p>
          <a:p>
            <a:pPr marL="342900" indent="-342900">
              <a:buFont typeface="Arial" panose="020B0604020202020204" pitchFamily="34" charset="0"/>
              <a:buChar char="•"/>
            </a:pPr>
            <a:r>
              <a:rPr lang="en-GB" dirty="0">
                <a:solidFill>
                  <a:schemeClr val="tx1"/>
                </a:solidFill>
              </a:rPr>
              <a:t>An initial in-house Cost and Schedule exercise can be undertaken.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553FCBC-0B0A-6A72-2C48-27FE2F59A74F}"/>
              </a:ext>
            </a:extLst>
          </p:cNvPr>
          <p:cNvSpPr>
            <a:spLocks noGrp="1"/>
          </p:cNvSpPr>
          <p:nvPr>
            <p:ph type="title"/>
          </p:nvPr>
        </p:nvSpPr>
        <p:spPr/>
        <p:txBody>
          <a:bodyPr/>
          <a:lstStyle/>
          <a:p>
            <a:r>
              <a:rPr lang="en-US" dirty="0"/>
              <a:t>Conclusions and Next Steps</a:t>
            </a:r>
            <a:endParaRPr lang="en-GB" dirty="0"/>
          </a:p>
        </p:txBody>
      </p:sp>
      <p:sp>
        <p:nvSpPr>
          <p:cNvPr id="4" name="Slide Number Placeholder 3">
            <a:extLst>
              <a:ext uri="{FF2B5EF4-FFF2-40B4-BE49-F238E27FC236}">
                <a16:creationId xmlns:a16="http://schemas.microsoft.com/office/drawing/2014/main" id="{78248787-0454-DF4C-8056-4C7467504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2243173392"/>
      </p:ext>
    </p:extLst>
  </p:cSld>
  <p:clrMapOvr>
    <a:masterClrMapping/>
  </p:clrMapOvr>
</p:sld>
</file>

<file path=ppt/theme/theme1.xml><?xml version="1.0" encoding="utf-8"?>
<a:theme xmlns:a="http://schemas.openxmlformats.org/drawingml/2006/main" name="1_Office Theme">
  <a:themeElements>
    <a:clrScheme name="CERN 1">
      <a:dk1>
        <a:srgbClr val="0033A0"/>
      </a:dk1>
      <a:lt1>
        <a:srgbClr val="FFFFFF"/>
      </a:lt1>
      <a:dk2>
        <a:srgbClr val="2F2F2F"/>
      </a:dk2>
      <a:lt2>
        <a:srgbClr val="E7E6E6"/>
      </a:lt2>
      <a:accent1>
        <a:srgbClr val="0033A0"/>
      </a:accent1>
      <a:accent2>
        <a:srgbClr val="61C4D3"/>
      </a:accent2>
      <a:accent3>
        <a:srgbClr val="E15E32"/>
      </a:accent3>
      <a:accent4>
        <a:srgbClr val="BDBDCB"/>
      </a:accent4>
      <a:accent5>
        <a:srgbClr val="6E2466"/>
      </a:accent5>
      <a:accent6>
        <a:srgbClr val="1C4469"/>
      </a:accent6>
      <a:hlink>
        <a:srgbClr val="6D2466"/>
      </a:hlink>
      <a:folHlink>
        <a:srgbClr val="61C4D3"/>
      </a:folHlink>
    </a:clrScheme>
    <a:fontScheme name="CER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extLst>
    <a:ext uri="{05A4C25C-085E-4340-85A3-A5531E510DB2}">
      <thm15:themeFamily xmlns:thm15="http://schemas.microsoft.com/office/thememl/2012/main" name="Presentation5" id="{89A0F839-4CEA-9849-9520-54DF1AE8A422}" vid="{89DD7773-1F13-3B40-9461-8FDA22A5E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3041</TotalTime>
  <Words>546</Words>
  <Application>Microsoft Office PowerPoint</Application>
  <PresentationFormat>Widescreen</PresentationFormat>
  <Paragraphs>71</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Arial</vt:lpstr>
      <vt:lpstr>Wingdings</vt:lpstr>
      <vt:lpstr>1_Office Theme</vt:lpstr>
      <vt:lpstr>HALHF Civil Engineering Implementation at CERN   DESY 27th Feb 2025</vt:lpstr>
      <vt:lpstr>Process for Implementation at CERN</vt:lpstr>
      <vt:lpstr>Geographical Layout</vt:lpstr>
      <vt:lpstr>Geological Profile</vt:lpstr>
      <vt:lpstr>Prévessin Injection Complex and Surface Experimental Site</vt:lpstr>
      <vt:lpstr>HALHF 250 GeV Machine Layout</vt:lpstr>
      <vt:lpstr>Underground Structures Schematic</vt:lpstr>
      <vt:lpstr>CLIC Interaction Region</vt:lpstr>
      <vt:lpstr>Conclusions and Next Steps</vt:lpstr>
      <vt:lpstr>Additional Slides</vt:lpstr>
      <vt:lpstr>Experimental Area and Surface 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Edward Fraser Mactavish</dc:creator>
  <cp:lastModifiedBy>Edward Fraser Mactavish</cp:lastModifiedBy>
  <cp:revision>42</cp:revision>
  <dcterms:created xsi:type="dcterms:W3CDTF">2025-02-17T13:02:07Z</dcterms:created>
  <dcterms:modified xsi:type="dcterms:W3CDTF">2025-02-28T08:14:11Z</dcterms:modified>
</cp:coreProperties>
</file>