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4" r:id="rId3"/>
    <p:sldId id="257" r:id="rId4"/>
    <p:sldId id="259" r:id="rId5"/>
    <p:sldId id="265" r:id="rId6"/>
    <p:sldId id="261" r:id="rId7"/>
    <p:sldId id="260" r:id="rId8"/>
    <p:sldId id="263" r:id="rId9"/>
    <p:sldId id="262" r:id="rId10"/>
    <p:sldId id="258" r:id="rId11"/>
    <p:sldId id="266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7"/>
    <p:restoredTop sz="94694"/>
  </p:normalViewPr>
  <p:slideViewPr>
    <p:cSldViewPr snapToGrid="0">
      <p:cViewPr>
        <p:scale>
          <a:sx n="120" d="100"/>
          <a:sy n="120" d="100"/>
        </p:scale>
        <p:origin x="496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E3F12F-EF83-146E-1C72-82E770B613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839AA55E-294D-8753-3D88-96ADD58CBE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8B74A6D-4D59-9990-F245-0D3CA1D07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48397-09C5-CB43-82B0-40D5668DFB81}" type="datetimeFigureOut">
              <a:rPr lang="en-US" smtClean="0"/>
              <a:t>5/19/25</a:t>
            </a:fld>
            <a:endParaRPr lang="en-US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032792F-CC63-45ED-92D1-5BC908CB7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716AE4F-F46A-0958-A3A5-20814A66D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C66A4-9123-CB4E-80AB-E1255266074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895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DFF1AB-D5C3-0440-5A26-D718ABC52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10B90957-D6FA-B26B-7B55-C5F3C77416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4CED067-D495-E931-1572-9FA731BBB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48397-09C5-CB43-82B0-40D5668DFB81}" type="datetimeFigureOut">
              <a:rPr lang="en-US" smtClean="0"/>
              <a:t>5/19/25</a:t>
            </a:fld>
            <a:endParaRPr lang="en-US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103C1A5-082D-FE97-3B94-108EFA795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6A8FA63-E195-8392-3B4F-3836655A9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C66A4-9123-CB4E-80AB-E1255266074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86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4CA811F7-2185-8D25-3950-383212872A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DE8FCBF0-C3AF-D982-BCF1-664E4E921A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4493E3E-C7AC-F5E9-D8EB-43934EF03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48397-09C5-CB43-82B0-40D5668DFB81}" type="datetimeFigureOut">
              <a:rPr lang="en-US" smtClean="0"/>
              <a:t>5/19/25</a:t>
            </a:fld>
            <a:endParaRPr lang="en-US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EF19EE6-83ED-4F4E-8739-E797522E0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8EECD73-F076-BF44-AE30-CAF3120B8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C66A4-9123-CB4E-80AB-E1255266074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323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4CA093-CD03-FC03-6FFC-D7DE40E07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1BA5FAC-4CE6-6612-6747-835F763462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0554814-F9DE-76F6-6FD0-EBF8DF293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48397-09C5-CB43-82B0-40D5668DFB81}" type="datetimeFigureOut">
              <a:rPr lang="en-US" smtClean="0"/>
              <a:t>5/19/25</a:t>
            </a:fld>
            <a:endParaRPr lang="en-US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4606081-3928-9C5C-C7FF-8FE9F67552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127AD75-5673-B782-5184-9C422C3A6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C66A4-9123-CB4E-80AB-E1255266074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702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98738A-BB77-96A1-1716-AD42FA8A6F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D334B3E-2D3A-F03E-1761-9C75C61CFA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BA55DA0-817A-8A96-7F0F-77603E967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48397-09C5-CB43-82B0-40D5668DFB81}" type="datetimeFigureOut">
              <a:rPr lang="en-US" smtClean="0"/>
              <a:t>5/19/25</a:t>
            </a:fld>
            <a:endParaRPr lang="en-US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BD77702-C0C6-DEC3-E674-D28E1FCFF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11369BF-7E5A-BD6C-DC37-482BA4BF0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C66A4-9123-CB4E-80AB-E1255266074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622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188AE3-EB8D-F048-6527-4C5D4AA46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5EA7C3F-539F-C906-F65D-2158E74BEA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3437D51-7D99-08BB-5787-127A0100D2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9A1A60F-7B4B-0DFE-308C-36AA9F6C8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48397-09C5-CB43-82B0-40D5668DFB81}" type="datetimeFigureOut">
              <a:rPr lang="en-US" smtClean="0"/>
              <a:t>5/19/25</a:t>
            </a:fld>
            <a:endParaRPr lang="en-US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4B53041-C245-B415-1FC7-987EFA4D3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5EF46A1-EDF6-033B-B209-0DDDCA106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C66A4-9123-CB4E-80AB-E1255266074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25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8D1EF0-796F-CB62-940F-4A9CF3FDCF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3325FA1-B083-017F-57A2-04D235E936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B1B3DC9-CC64-F6B9-5AA0-BF022B00BB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111548D6-487C-6086-8111-AD473E9E6B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C107AEA3-5066-B37C-ECC5-237575FD7B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FBCA33A0-7AC7-2E69-8C32-CD2474C79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48397-09C5-CB43-82B0-40D5668DFB81}" type="datetimeFigureOut">
              <a:rPr lang="en-US" smtClean="0"/>
              <a:t>5/19/25</a:t>
            </a:fld>
            <a:endParaRPr lang="en-US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24050C75-E847-FCA8-FE2D-ACC1752F9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BEF897C9-EAE3-9162-6F7C-417CC5545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C66A4-9123-CB4E-80AB-E1255266074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227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F7CF7B-6F9B-91D7-F0C7-6529E0947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3679E4DD-0EA1-28F0-426E-BFB315801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48397-09C5-CB43-82B0-40D5668DFB81}" type="datetimeFigureOut">
              <a:rPr lang="en-US" smtClean="0"/>
              <a:t>5/19/25</a:t>
            </a:fld>
            <a:endParaRPr lang="en-US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4798BAF1-3958-B876-792F-4D94131A0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A82D9725-930D-629A-504B-C32580529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C66A4-9123-CB4E-80AB-E1255266074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640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D1743B38-8ED7-4CA8-5806-AA9D68CB3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48397-09C5-CB43-82B0-40D5668DFB81}" type="datetimeFigureOut">
              <a:rPr lang="en-US" smtClean="0"/>
              <a:t>5/19/25</a:t>
            </a:fld>
            <a:endParaRPr lang="en-US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437B234C-87A7-704C-09D2-7DFE13BE6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AD1F6976-D497-3CC7-83E2-96607B715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C66A4-9123-CB4E-80AB-E1255266074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740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405792-A05B-D836-2D25-3474335F79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19CDD8E-84D5-53B0-76EB-78EBAC29D3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C91B902-709D-0BCC-CC1F-F9DFA2BC48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827D47F-D06E-6FCF-397C-5954E1C6C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48397-09C5-CB43-82B0-40D5668DFB81}" type="datetimeFigureOut">
              <a:rPr lang="en-US" smtClean="0"/>
              <a:t>5/19/25</a:t>
            </a:fld>
            <a:endParaRPr lang="en-US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D95EBB8-B223-A6FF-0138-40D5662BD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36B5B89-EBD2-B5FA-68DC-A2BEF5CBF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C66A4-9123-CB4E-80AB-E1255266074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695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E820A0-D795-C720-E91F-7BCC738B17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3D0AD4FF-2813-60D0-F4F1-D0529BC084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20A2C46-F884-31F7-1E9F-B6D0DCE788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C20FDF0-DA3C-8AAD-C7A8-0010BC96C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48397-09C5-CB43-82B0-40D5668DFB81}" type="datetimeFigureOut">
              <a:rPr lang="en-US" smtClean="0"/>
              <a:t>5/19/25</a:t>
            </a:fld>
            <a:endParaRPr lang="en-US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313DCCB-506D-6C5C-B076-2CC377BC1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32FBE70-8609-FB72-6AC8-4DC4461E5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C66A4-9123-CB4E-80AB-E1255266074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08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8595CD57-9D48-2A38-0EDA-559E5E574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F090FB0-56C6-ADC8-CD05-740276A41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0282548-6081-9691-5F11-B6DB6E0547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8A48397-09C5-CB43-82B0-40D5668DFB81}" type="datetimeFigureOut">
              <a:rPr lang="en-US" smtClean="0"/>
              <a:t>5/19/25</a:t>
            </a:fld>
            <a:endParaRPr lang="en-US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47DC380-E955-FB02-542F-1458556F60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498600B-B92B-A8F1-82AC-59A4AF1647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F0C66A4-9123-CB4E-80AB-E1255266074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067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dCache/admin-spac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D7D80D-A230-9CB6-167A-125B88BD62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Things that went wrong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F8E14B7-1D40-8059-A243-F7AD437FFB3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sz="3400" dirty="0"/>
              <a:t>and how we fixed (most of) them</a:t>
            </a:r>
          </a:p>
          <a:p>
            <a:endParaRPr lang="en-US" sz="3400" dirty="0"/>
          </a:p>
          <a:p>
            <a:r>
              <a:rPr lang="en-US" sz="3400" dirty="0"/>
              <a:t>and some random notes</a:t>
            </a:r>
          </a:p>
          <a:p>
            <a:r>
              <a:rPr lang="en-US" sz="3400" dirty="0"/>
              <a:t>good for probably the most chaotic talk of the week</a:t>
            </a:r>
          </a:p>
          <a:p>
            <a:endParaRPr lang="en-US" dirty="0"/>
          </a:p>
          <a:p>
            <a:r>
              <a:rPr lang="en-US" dirty="0"/>
              <a:t>Onno Zweers - dCache workshop Lyon 2025-05-20</a:t>
            </a:r>
          </a:p>
        </p:txBody>
      </p:sp>
      <p:pic>
        <p:nvPicPr>
          <p:cNvPr id="4" name="Picture 2" descr="dCache | Helmholtz Research Software Directory">
            <a:extLst>
              <a:ext uri="{FF2B5EF4-FFF2-40B4-BE49-F238E27FC236}">
                <a16:creationId xmlns:a16="http://schemas.microsoft.com/office/drawing/2014/main" id="{DC79C369-CAF7-49FB-86B2-4320EE8B79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5597" y="1122363"/>
            <a:ext cx="1044539" cy="1116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Logo - SURF Merkportaal">
            <a:extLst>
              <a:ext uri="{FF2B5EF4-FFF2-40B4-BE49-F238E27FC236}">
                <a16:creationId xmlns:a16="http://schemas.microsoft.com/office/drawing/2014/main" id="{62444599-2F67-6CC9-C5C5-5AEF0FE2DF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0711" y="1427169"/>
            <a:ext cx="1340918" cy="6836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13875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43A791-C107-5668-7F1E-6CA578F2F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Onno's wish list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EA8E0A6-4905-DE0C-261C-AA4F94ECF2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PoolManager </a:t>
            </a:r>
            <a:r>
              <a:rPr lang="nl-NL" dirty="0" err="1"/>
              <a:t>using</a:t>
            </a:r>
            <a:r>
              <a:rPr lang="nl-NL" dirty="0"/>
              <a:t> pool node system load </a:t>
            </a:r>
            <a:r>
              <a:rPr lang="nl-NL" dirty="0" err="1"/>
              <a:t>for</a:t>
            </a:r>
            <a:r>
              <a:rPr lang="nl-NL" dirty="0"/>
              <a:t> CPU </a:t>
            </a:r>
            <a:r>
              <a:rPr lang="nl-NL" dirty="0" err="1"/>
              <a:t>cost</a:t>
            </a:r>
            <a:endParaRPr lang="nl-NL" dirty="0"/>
          </a:p>
          <a:p>
            <a:r>
              <a:rPr lang="nl-NL" dirty="0"/>
              <a:t>Bulk: do </a:t>
            </a:r>
            <a:r>
              <a:rPr lang="nl-NL" dirty="0" err="1"/>
              <a:t>unpinning</a:t>
            </a:r>
            <a:r>
              <a:rPr lang="nl-NL" dirty="0"/>
              <a:t> </a:t>
            </a:r>
            <a:r>
              <a:rPr lang="nl-NL" dirty="0" err="1"/>
              <a:t>before</a:t>
            </a:r>
            <a:r>
              <a:rPr lang="nl-NL" dirty="0"/>
              <a:t> </a:t>
            </a:r>
            <a:r>
              <a:rPr lang="nl-NL" dirty="0" err="1"/>
              <a:t>pinning</a:t>
            </a:r>
            <a:endParaRPr lang="nl-NL" dirty="0"/>
          </a:p>
          <a:p>
            <a:r>
              <a:rPr lang="nl-NL" dirty="0"/>
              <a:t>cleaner-</a:t>
            </a:r>
            <a:r>
              <a:rPr lang="nl-NL" dirty="0" err="1"/>
              <a:t>hsm</a:t>
            </a:r>
            <a:r>
              <a:rPr lang="nl-NL" dirty="0"/>
              <a:t>: start parallel pool runs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53142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8C2413E5-FFA9-3339-01C4-8523D63C307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Thanks!</a:t>
            </a:r>
          </a:p>
        </p:txBody>
      </p:sp>
      <p:sp>
        <p:nvSpPr>
          <p:cNvPr id="5" name="Ondertitel 4">
            <a:extLst>
              <a:ext uri="{FF2B5EF4-FFF2-40B4-BE49-F238E27FC236}">
                <a16:creationId xmlns:a16="http://schemas.microsoft.com/office/drawing/2014/main" id="{C91E4058-28F7-C258-3B7C-6C5455F866B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88947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D9D708D-D651-05F4-CD09-76084F9C8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This talk is highly improvised because we're in the aftermath of a transition from DMF to </a:t>
            </a:r>
            <a:r>
              <a:rPr lang="en-US" dirty="0" err="1"/>
              <a:t>Versity</a:t>
            </a:r>
            <a:r>
              <a:rPr lang="en-US" dirty="0"/>
              <a:t> (tape software) that took more effort than we anticipated.</a:t>
            </a:r>
          </a:p>
        </p:txBody>
      </p:sp>
    </p:spTree>
    <p:extLst>
      <p:ext uri="{BB962C8B-B14F-4D97-AF65-F5344CB8AC3E}">
        <p14:creationId xmlns:p14="http://schemas.microsoft.com/office/powerpoint/2010/main" val="2112020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F84163-C04B-B773-404A-543D2A99D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Hardware issues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48CE5BD-0963-2DAF-1EE1-28D3C9EC70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84220"/>
            <a:ext cx="10880834" cy="4351338"/>
          </a:xfrm>
        </p:spPr>
        <p:txBody>
          <a:bodyPr/>
          <a:lstStyle/>
          <a:p>
            <a:r>
              <a:rPr lang="en-US" dirty="0"/>
              <a:t>New Dell nodes ("wolf1..19")</a:t>
            </a:r>
          </a:p>
          <a:p>
            <a:r>
              <a:rPr lang="en-US" dirty="0"/>
              <a:t>RAID controller patrol reads: 95% performance degradation</a:t>
            </a:r>
          </a:p>
          <a:p>
            <a:r>
              <a:rPr lang="en-US" dirty="0"/>
              <a:t>RAID controller not supported by </a:t>
            </a:r>
            <a:r>
              <a:rPr lang="en-US" dirty="0" err="1"/>
              <a:t>OpenManage</a:t>
            </a:r>
            <a:endParaRPr lang="en-US" dirty="0"/>
          </a:p>
          <a:p>
            <a:r>
              <a:rPr lang="en-US" dirty="0" err="1"/>
              <a:t>OpenManage</a:t>
            </a:r>
            <a:r>
              <a:rPr lang="en-US" dirty="0"/>
              <a:t> to be phased out</a:t>
            </a:r>
          </a:p>
          <a:p>
            <a:pPr lvl="1"/>
            <a:r>
              <a:rPr lang="en-US" dirty="0"/>
              <a:t>perccli2</a:t>
            </a:r>
          </a:p>
          <a:p>
            <a:r>
              <a:rPr lang="en-US" dirty="0"/>
              <a:t>Intel NIC driver bug at MTU 9000: random crashes</a:t>
            </a:r>
          </a:p>
          <a:p>
            <a:pPr lvl="1"/>
            <a:r>
              <a:rPr lang="en-US" dirty="0"/>
              <a:t>Built kernel with newest driver</a:t>
            </a:r>
          </a:p>
          <a:p>
            <a:r>
              <a:rPr lang="en-US" dirty="0"/>
              <a:t>Will do acceptance tests again, to avoid dragging support requests</a:t>
            </a:r>
          </a:p>
          <a:p>
            <a:r>
              <a:rPr lang="en-US" dirty="0"/>
              <a:t>ZFS test: performance great but consumes CPU</a:t>
            </a:r>
          </a:p>
        </p:txBody>
      </p:sp>
    </p:spTree>
    <p:extLst>
      <p:ext uri="{BB962C8B-B14F-4D97-AF65-F5344CB8AC3E}">
        <p14:creationId xmlns:p14="http://schemas.microsoft.com/office/powerpoint/2010/main" val="4058769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4F51D0-3EE2-05FF-1BB7-F339493B7A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tests for new hardware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2B3B34C-704D-C6EC-4F90-853C88E94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dd test</a:t>
            </a:r>
          </a:p>
          <a:p>
            <a:pPr lvl="1"/>
            <a:r>
              <a:rPr lang="en-US" dirty="0"/>
              <a:t>difficult to balance reads and writes</a:t>
            </a:r>
          </a:p>
          <a:p>
            <a:r>
              <a:rPr lang="en-US" dirty="0" err="1"/>
              <a:t>fio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427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F874F0-01EB-6056-3D0E-B46817BF6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IPv6 issue follow-up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3C65898-B715-0CAD-218B-728DE969DD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EVPN IPv6 layer unstable</a:t>
            </a:r>
          </a:p>
          <a:p>
            <a:r>
              <a:rPr lang="en-US" dirty="0"/>
              <a:t>Scalability issue</a:t>
            </a:r>
          </a:p>
          <a:p>
            <a:r>
              <a:rPr lang="en-US" dirty="0"/>
              <a:t>Current workaround: prefer IPv4</a:t>
            </a:r>
          </a:p>
          <a:p>
            <a:r>
              <a:rPr lang="en-US" dirty="0"/>
              <a:t>Splitting up EVPN in separate instances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70589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85FDCB-7A9D-C165-E193-E710E6451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Rclone</a:t>
            </a:r>
            <a:r>
              <a:rPr lang="en-US" dirty="0"/>
              <a:t> write DDoS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E555B30-B4C6-9DAC-2344-35D34155E4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Before writing file, </a:t>
            </a:r>
            <a:r>
              <a:rPr lang="en-US" dirty="0" err="1"/>
              <a:t>Rclone</a:t>
            </a:r>
            <a:r>
              <a:rPr lang="en-US" dirty="0"/>
              <a:t> lists destination directory</a:t>
            </a:r>
          </a:p>
          <a:p>
            <a:r>
              <a:rPr lang="en-US" dirty="0"/>
              <a:t>Many jobs uploading and many files in </a:t>
            </a:r>
            <a:r>
              <a:rPr lang="en-US" dirty="0" err="1"/>
              <a:t>dir</a:t>
            </a:r>
            <a:r>
              <a:rPr lang="en-US" dirty="0"/>
              <a:t>? Heavy load on </a:t>
            </a:r>
            <a:r>
              <a:rPr lang="en-US" dirty="0" err="1"/>
              <a:t>PnfsManager</a:t>
            </a:r>
            <a:endParaRPr lang="en-US" dirty="0"/>
          </a:p>
          <a:p>
            <a:r>
              <a:rPr lang="nl-NL" dirty="0" err="1"/>
              <a:t>rclone</a:t>
            </a:r>
            <a:r>
              <a:rPr lang="nl-NL" dirty="0"/>
              <a:t> --no-traverse </a:t>
            </a:r>
            <a:r>
              <a:rPr lang="nl-NL" dirty="0" err="1"/>
              <a:t>disables</a:t>
            </a:r>
            <a:r>
              <a:rPr lang="nl-NL" dirty="0"/>
              <a:t>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listing</a:t>
            </a:r>
            <a:r>
              <a:rPr lang="nl-NL" dirty="0"/>
              <a:t> of </a:t>
            </a:r>
            <a:r>
              <a:rPr lang="nl-NL" dirty="0" err="1"/>
              <a:t>destination</a:t>
            </a:r>
            <a:r>
              <a:rPr lang="nl-NL" dirty="0"/>
              <a:t> dir</a:t>
            </a:r>
          </a:p>
          <a:p>
            <a:r>
              <a:rPr lang="nl-NL" dirty="0" err="1"/>
              <a:t>Other</a:t>
            </a:r>
            <a:r>
              <a:rPr lang="nl-NL" dirty="0"/>
              <a:t> </a:t>
            </a:r>
            <a:r>
              <a:rPr lang="nl-NL" dirty="0" err="1"/>
              <a:t>Rclone</a:t>
            </a:r>
            <a:r>
              <a:rPr lang="nl-NL" dirty="0"/>
              <a:t> performance tips:</a:t>
            </a:r>
          </a:p>
          <a:p>
            <a:pPr lvl="1"/>
            <a:r>
              <a:rPr lang="nl-NL" dirty="0"/>
              <a:t>--</a:t>
            </a:r>
            <a:r>
              <a:rPr lang="nl-NL" dirty="0" err="1"/>
              <a:t>multi</a:t>
            </a:r>
            <a:r>
              <a:rPr lang="nl-NL" dirty="0"/>
              <a:t>-thread-streams 1 (</a:t>
            </a:r>
            <a:r>
              <a:rPr lang="nl-NL" dirty="0" err="1"/>
              <a:t>for</a:t>
            </a:r>
            <a:r>
              <a:rPr lang="nl-NL" dirty="0"/>
              <a:t> files </a:t>
            </a:r>
            <a:r>
              <a:rPr lang="nl-NL" dirty="0" err="1"/>
              <a:t>bigger</a:t>
            </a:r>
            <a:r>
              <a:rPr lang="nl-NL" dirty="0"/>
              <a:t> </a:t>
            </a:r>
            <a:r>
              <a:rPr lang="nl-NL" dirty="0" err="1"/>
              <a:t>than</a:t>
            </a:r>
            <a:r>
              <a:rPr lang="nl-NL" dirty="0"/>
              <a:t> 200 MB)</a:t>
            </a:r>
          </a:p>
          <a:p>
            <a:pPr lvl="1"/>
            <a:r>
              <a:rPr lang="nl-NL" dirty="0"/>
              <a:t>--</a:t>
            </a:r>
            <a:r>
              <a:rPr lang="nl-NL" dirty="0" err="1"/>
              <a:t>timeout</a:t>
            </a:r>
            <a:r>
              <a:rPr lang="nl-NL" dirty="0"/>
              <a:t>=240m (</a:t>
            </a:r>
            <a:r>
              <a:rPr lang="nl-NL" dirty="0" err="1"/>
              <a:t>also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large files, </a:t>
            </a:r>
            <a:r>
              <a:rPr lang="nl-NL" dirty="0" err="1"/>
              <a:t>to</a:t>
            </a:r>
            <a:r>
              <a:rPr lang="nl-NL" dirty="0"/>
              <a:t> complete </a:t>
            </a:r>
            <a:r>
              <a:rPr lang="nl-NL" dirty="0" err="1"/>
              <a:t>checksum</a:t>
            </a:r>
            <a:r>
              <a:rPr lang="nl-NL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19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88B6CD-EFC9-3367-9382-6BA61F30A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Macaroon STAGE activity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1F41F9A-A67A-9B90-A0ED-42943221CC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Commit did not mention macaroons, only OIDC </a:t>
            </a:r>
            <a:r>
              <a:rPr lang="en-US" dirty="0" err="1"/>
              <a:t>storage.stage</a:t>
            </a:r>
            <a:endParaRPr lang="en-US" dirty="0"/>
          </a:p>
          <a:p>
            <a:r>
              <a:rPr lang="en-US" dirty="0"/>
              <a:t>Not mentioned in release notes</a:t>
            </a:r>
          </a:p>
          <a:p>
            <a:r>
              <a:rPr lang="en-US" dirty="0"/>
              <a:t>Not mentioned in dCache User Manual</a:t>
            </a:r>
          </a:p>
          <a:p>
            <a:r>
              <a:rPr lang="en-US" dirty="0"/>
              <a:t>Not mentioned in error message</a:t>
            </a:r>
          </a:p>
          <a:p>
            <a:r>
              <a:rPr lang="en-US" dirty="0"/>
              <a:t>Kept us puzzled</a:t>
            </a:r>
          </a:p>
          <a:p>
            <a:r>
              <a:rPr lang="en-US" dirty="0"/>
              <a:t>Artur @ KIT found it. Thanks Artur!</a:t>
            </a:r>
          </a:p>
        </p:txBody>
      </p:sp>
    </p:spTree>
    <p:extLst>
      <p:ext uri="{BB962C8B-B14F-4D97-AF65-F5344CB8AC3E}">
        <p14:creationId xmlns:p14="http://schemas.microsoft.com/office/powerpoint/2010/main" val="20685802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B899C9-E3CB-4F40-B7B4-439FD6BEB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2C98D47-36CA-43AF-4BE9-5B92A28366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... </a:t>
            </a:r>
          </a:p>
          <a:p>
            <a:r>
              <a:rPr lang="en-US" dirty="0"/>
              <a:t>... </a:t>
            </a:r>
          </a:p>
        </p:txBody>
      </p:sp>
      <p:pic>
        <p:nvPicPr>
          <p:cNvPr id="1026" name="Picture 2" descr="Shhh Don T Tell GIFs | Tenor">
            <a:extLst>
              <a:ext uri="{FF2B5EF4-FFF2-40B4-BE49-F238E27FC236}">
                <a16:creationId xmlns:a16="http://schemas.microsoft.com/office/drawing/2014/main" id="{CC10887E-1CB2-DEAF-C9C6-EF3AB4DE47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3094" y="3535050"/>
            <a:ext cx="3711367" cy="2505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5944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878568-88CD-5D1D-E224-7FE560041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6585"/>
            <a:ext cx="10515600" cy="1325563"/>
          </a:xfrm>
        </p:spPr>
        <p:txBody>
          <a:bodyPr/>
          <a:lstStyle/>
          <a:p>
            <a:r>
              <a:rPr lang="en-US" dirty="0"/>
              <a:t>Future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7B17D55-4337-94A6-3DCC-29EFB065E8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6740"/>
            <a:ext cx="10747342" cy="4486275"/>
          </a:xfrm>
        </p:spPr>
        <p:txBody>
          <a:bodyPr/>
          <a:lstStyle/>
          <a:p>
            <a:r>
              <a:rPr lang="en-US" dirty="0"/>
              <a:t>Replicate services (thanks Matthias!)</a:t>
            </a:r>
          </a:p>
          <a:p>
            <a:r>
              <a:rPr lang="en-US" dirty="0"/>
              <a:t>Extend </a:t>
            </a:r>
            <a:r>
              <a:rPr lang="en-US" dirty="0" err="1"/>
              <a:t>dcache-aio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Ron's all-in-one script to set up a simple dCache instance</a:t>
            </a:r>
          </a:p>
          <a:p>
            <a:pPr lvl="1"/>
            <a:r>
              <a:rPr lang="en-US" dirty="0"/>
              <a:t>Select version of dCache to install</a:t>
            </a:r>
          </a:p>
          <a:p>
            <a:pPr lvl="1"/>
            <a:r>
              <a:rPr lang="en-US" dirty="0"/>
              <a:t>Perhaps even build from source?</a:t>
            </a:r>
          </a:p>
          <a:p>
            <a:pPr lvl="1"/>
            <a:r>
              <a:rPr lang="en-US" dirty="0"/>
              <a:t>Include frontend</a:t>
            </a:r>
          </a:p>
          <a:p>
            <a:r>
              <a:rPr lang="en-US" dirty="0"/>
              <a:t>Reduce number of WebDAV doors</a:t>
            </a:r>
          </a:p>
          <a:p>
            <a:r>
              <a:rPr lang="en-US" dirty="0"/>
              <a:t>SRAM (SURF Research Access Management) coupled with dCache</a:t>
            </a:r>
          </a:p>
          <a:p>
            <a:pPr lvl="1"/>
            <a:r>
              <a:rPr lang="en-US" dirty="0"/>
              <a:t>So users can add their friends to their team's data without admin action</a:t>
            </a:r>
          </a:p>
          <a:p>
            <a:r>
              <a:rPr lang="en-US" dirty="0">
                <a:hlinkClick r:id="rId2"/>
              </a:rPr>
              <a:t>https://github.com/dCache/admin-space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3218089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933</TotalTime>
  <Words>368</Words>
  <Application>Microsoft Macintosh PowerPoint</Application>
  <PresentationFormat>Breedbeeld</PresentationFormat>
  <Paragraphs>61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5" baseType="lpstr">
      <vt:lpstr>Aptos</vt:lpstr>
      <vt:lpstr>Aptos Display</vt:lpstr>
      <vt:lpstr>Arial</vt:lpstr>
      <vt:lpstr>Kantoorthema</vt:lpstr>
      <vt:lpstr>Things that went wrong</vt:lpstr>
      <vt:lpstr>PowerPoint-presentatie</vt:lpstr>
      <vt:lpstr>Hardware issues</vt:lpstr>
      <vt:lpstr>Performance tests for new hardware</vt:lpstr>
      <vt:lpstr>IPv6 issue follow-up</vt:lpstr>
      <vt:lpstr>Rclone write DDoS</vt:lpstr>
      <vt:lpstr>Macaroon STAGE activity</vt:lpstr>
      <vt:lpstr>Security</vt:lpstr>
      <vt:lpstr>Future</vt:lpstr>
      <vt:lpstr>Onno's wish list</vt:lpstr>
      <vt:lpstr>Thanks!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Onno Zweers</dc:creator>
  <cp:lastModifiedBy>Onno Zweers</cp:lastModifiedBy>
  <cp:revision>7</cp:revision>
  <dcterms:created xsi:type="dcterms:W3CDTF">2025-05-19T20:22:34Z</dcterms:created>
  <dcterms:modified xsi:type="dcterms:W3CDTF">2025-05-20T11:56:24Z</dcterms:modified>
</cp:coreProperties>
</file>