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59" r:id="rId4"/>
    <p:sldId id="260" r:id="rId5"/>
    <p:sldId id="258" r:id="rId6"/>
    <p:sldId id="261" r:id="rId7"/>
    <p:sldId id="262" r:id="rId8"/>
    <p:sldId id="266" r:id="rId9"/>
    <p:sldId id="265" r:id="rId10"/>
    <p:sldId id="263" r:id="rId11"/>
    <p:sldId id="270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2" autoAdjust="0"/>
    <p:restoredTop sz="94660"/>
  </p:normalViewPr>
  <p:slideViewPr>
    <p:cSldViewPr snapToGrid="0">
      <p:cViewPr varScale="1">
        <p:scale>
          <a:sx n="85" d="100"/>
          <a:sy n="85" d="100"/>
        </p:scale>
        <p:origin x="40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2A695-C83A-4A8A-B94F-DD71B64CA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BFA610-D224-4E6C-B1A5-B0A3D293B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DC890-9B19-4D29-A144-5055557C9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10A7-AAC8-488D-A470-9AD3501E697F}" type="datetimeFigureOut">
              <a:rPr lang="de-DE" smtClean="0"/>
              <a:t>07.02.2025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10F2A-5D3D-4AA9-B8A5-93B0C496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DBAE0-D7A4-4E29-B2C2-70A92D156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769B3-D3ED-4A04-BE99-1637B99C60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48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94527-DBFC-4323-8AD2-0E415EE6B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5EE24B-BBD9-4E82-AB0B-F4E8F3AF4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0EC77-5871-4D5D-A813-8BDCD2436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10A7-AAC8-488D-A470-9AD3501E697F}" type="datetimeFigureOut">
              <a:rPr lang="de-DE" smtClean="0"/>
              <a:t>07.02.2025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20C43-C2D3-43F8-9769-1F5C39587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4503E-A672-4F4F-A2BE-A0E2339FD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769B3-D3ED-4A04-BE99-1637B99C60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3383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923E4-8ABF-4972-94D2-0CDFCCB8E5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4E17B0-1CD0-4A40-A272-8241EE65B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4EBEB-A46E-44E5-BF1E-3B2259902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10A7-AAC8-488D-A470-9AD3501E697F}" type="datetimeFigureOut">
              <a:rPr lang="de-DE" smtClean="0"/>
              <a:t>07.02.2025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959CD-2C81-468B-BDB4-BFF3B7B7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B425E-D2E9-4752-999E-7BD5B52C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769B3-D3ED-4A04-BE99-1637B99C60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0832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58770-D11C-4938-B15C-878ACC6EA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06198-9B5D-479D-9452-8DC2F7417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76955-F282-4DC8-BD41-C0EE8C6BF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10A7-AAC8-488D-A470-9AD3501E697F}" type="datetimeFigureOut">
              <a:rPr lang="de-DE" smtClean="0"/>
              <a:t>07.02.2025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D63BE-5F14-4BE4-ADAA-EF31FC3E9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1481A-B84A-4C41-930A-198EDE44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769B3-D3ED-4A04-BE99-1637B99C60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41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D0EBF-0172-4FA4-BD16-77E8A355F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956D2-E921-4682-9296-1DED39B8D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141ED-E135-4CA2-9305-07A2AC6FE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10A7-AAC8-488D-A470-9AD3501E697F}" type="datetimeFigureOut">
              <a:rPr lang="de-DE" smtClean="0"/>
              <a:t>07.02.2025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A27E3-9DE0-4396-BD3A-52669AB0B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691FF-27A2-47D4-BF65-E0A0E9DB1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769B3-D3ED-4A04-BE99-1637B99C60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298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22C5A-6012-419A-91CC-45867CE5B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12A15-0A2A-4952-9A20-8F0DA1A672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5F9EFB-CCBF-46AE-93E4-15AD8199D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459BA-CBEE-43EC-9755-591332114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10A7-AAC8-488D-A470-9AD3501E697F}" type="datetimeFigureOut">
              <a:rPr lang="de-DE" smtClean="0"/>
              <a:t>07.02.2025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67032-3A33-40DA-A6F2-6CE3AC9D8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F6BAD4-9E72-4E78-8D0F-5CDBC156C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769B3-D3ED-4A04-BE99-1637B99C60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0140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4900B-7E0A-4F76-8D69-763C08971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4CB9F-E4DA-4512-9DE6-3FFD4237A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A54617-B19D-46DF-B6C0-BF5893B5E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883D5-54EB-4571-8317-EC5B6E695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4EBF9-DBD5-403B-B8DB-49AC11874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E15AC4-C959-4C77-8BEC-7D14E903C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10A7-AAC8-488D-A470-9AD3501E697F}" type="datetimeFigureOut">
              <a:rPr lang="de-DE" smtClean="0"/>
              <a:t>07.02.2025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CEEE0B-B017-4356-A8C0-0B18C2D62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F8EDBB-F108-47A9-B8DB-51D064729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769B3-D3ED-4A04-BE99-1637B99C60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195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53325-1F2A-483F-9C06-539CFEE7D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2F983E-531B-4C43-A5A4-AA42A77C5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10A7-AAC8-488D-A470-9AD3501E697F}" type="datetimeFigureOut">
              <a:rPr lang="de-DE" smtClean="0"/>
              <a:t>07.02.2025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C962ED-4019-405B-9CB9-5CE142F46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FB00EE-32CC-496A-9259-A3E98818A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769B3-D3ED-4A04-BE99-1637B99C60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126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C9C073-DBC6-420C-89E0-7DD7D89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10A7-AAC8-488D-A470-9AD3501E697F}" type="datetimeFigureOut">
              <a:rPr lang="de-DE" smtClean="0"/>
              <a:t>07.02.2025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48CBA3-FFE6-4053-BCED-58392C4F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8C628-FD05-418C-A5D8-CA00271F1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769B3-D3ED-4A04-BE99-1637B99C60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4358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2C7B-F08C-4EC4-91F8-58EF251D6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8CE73-A0E7-4052-B358-EAF8A661D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A9889-F507-4391-B2C7-0F0B3C229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E48A6-FC20-4953-8464-65A2575AC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10A7-AAC8-488D-A470-9AD3501E697F}" type="datetimeFigureOut">
              <a:rPr lang="de-DE" smtClean="0"/>
              <a:t>07.02.2025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586D4D-5CE5-41AB-AE53-BF5FA191C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542D9-2FD2-4411-8249-0B65C9CB5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769B3-D3ED-4A04-BE99-1637B99C60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0297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FDC3C-5271-40AF-9CA8-36101DBF3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78ABF1-E4BF-4A45-906B-6259813D09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C3E16-EEC9-4933-B21C-FCD13D263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E853B-BDDD-4525-9122-B0EBA4AE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10A7-AAC8-488D-A470-9AD3501E697F}" type="datetimeFigureOut">
              <a:rPr lang="de-DE" smtClean="0"/>
              <a:t>07.02.2025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FEE45-A9B1-441C-B566-30BD2D2EF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2272F3-192F-4BB3-A289-8F86F9EA3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769B3-D3ED-4A04-BE99-1637B99C60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1147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AE88B-9A5F-4F8B-9817-C33EBE467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240C0-1A44-4DD1-8DD9-E6FF9D5B6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70717-ADE9-48CA-8EC4-6D5E11F46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610A7-AAC8-488D-A470-9AD3501E697F}" type="datetimeFigureOut">
              <a:rPr lang="de-DE" smtClean="0"/>
              <a:t>07.02.2025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7E129-657A-4E83-8A4D-D0E7868D0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0013F-6256-4FF1-BA01-F306550DF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769B3-D3ED-4A04-BE99-1637B99C60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610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018AD-3C49-4DFD-AFCB-C2137A91C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for the optimal location for a clean room for the JETI40 Laser.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D58826-61AB-42CF-ACE7-E17CD8BD8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239" y="1786458"/>
            <a:ext cx="4209467" cy="470641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F7DB9D-64DE-4B3A-955E-56DD0DEC8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88617"/>
            <a:ext cx="4128563" cy="2088346"/>
          </a:xfrm>
        </p:spPr>
        <p:txBody>
          <a:bodyPr/>
          <a:lstStyle/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n-US" dirty="0"/>
              <a:t>Grigory </a:t>
            </a:r>
            <a:r>
              <a:rPr lang="en-US" dirty="0" err="1"/>
              <a:t>Yakopov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JETI40 DESY Laser </a:t>
            </a:r>
            <a:r>
              <a:rPr lang="de-DE" dirty="0" err="1"/>
              <a:t>meeting</a:t>
            </a:r>
            <a:endParaRPr lang="de-DE" dirty="0"/>
          </a:p>
          <a:p>
            <a:pPr marL="0" indent="0">
              <a:buNone/>
            </a:pPr>
            <a:r>
              <a:rPr lang="en-US" dirty="0"/>
              <a:t>7</a:t>
            </a:r>
            <a:r>
              <a:rPr lang="de-DE" dirty="0"/>
              <a:t>February2025</a:t>
            </a:r>
            <a:endParaRPr lang="en-US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6595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AC411-2AD4-439E-88F0-6E2C806F2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B3665A-2340-4CD7-8D47-963D757B5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79" y="92649"/>
            <a:ext cx="11554902" cy="6858000"/>
          </a:xfrm>
        </p:spPr>
      </p:pic>
    </p:spTree>
    <p:extLst>
      <p:ext uri="{BB962C8B-B14F-4D97-AF65-F5344CB8AC3E}">
        <p14:creationId xmlns:p14="http://schemas.microsoft.com/office/powerpoint/2010/main" val="2115710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BE016D-42E0-4CA9-945F-25222E8EF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099" y="0"/>
            <a:ext cx="5221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35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60404D-3C04-4ED7-ACE8-AE1039F2E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7912" y="-4619"/>
            <a:ext cx="5075524" cy="685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72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FA059-C731-4D41-8765-7C14D2FFD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53AD4-7E30-4168-AD58-94C8BA6BE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56508-F37A-4687-8030-B05BA4C83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17" y="0"/>
            <a:ext cx="11865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07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FC2D10-0555-4A54-B22D-D165BDC01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965" y="0"/>
            <a:ext cx="9412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70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9EC79-1457-4398-BF2E-32565452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75" y="365125"/>
            <a:ext cx="11375620" cy="1599393"/>
          </a:xfrm>
        </p:spPr>
        <p:txBody>
          <a:bodyPr>
            <a:normAutofit fontScale="90000"/>
          </a:bodyPr>
          <a:lstStyle/>
          <a:p>
            <a:r>
              <a:rPr lang="en-US" dirty="0"/>
              <a:t>The laser beam was directed to the interaction point based on the presence of a shaft and was </a:t>
            </a:r>
            <a:r>
              <a:rPr lang="en-US" dirty="0" err="1"/>
              <a:t>alignied</a:t>
            </a:r>
            <a:r>
              <a:rPr lang="en-US" dirty="0"/>
              <a:t> with the shaft.</a:t>
            </a:r>
            <a:endParaRPr lang="de-D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1BBCD2-1F66-4C3B-97ED-728A61F27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7233" y="1772403"/>
            <a:ext cx="2959782" cy="4776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4FD26E-BAB8-4AFD-8A4C-E4B80CADE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263" y="1808659"/>
            <a:ext cx="3181294" cy="46628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CD268B-99EC-489C-806E-2DF5975CDA4A}"/>
              </a:ext>
            </a:extLst>
          </p:cNvPr>
          <p:cNvSpPr/>
          <p:nvPr/>
        </p:nvSpPr>
        <p:spPr>
          <a:xfrm>
            <a:off x="944978" y="5331277"/>
            <a:ext cx="1390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XS1 shaft</a:t>
            </a:r>
          </a:p>
        </p:txBody>
      </p:sp>
    </p:spTree>
    <p:extLst>
      <p:ext uri="{BB962C8B-B14F-4D97-AF65-F5344CB8AC3E}">
        <p14:creationId xmlns:p14="http://schemas.microsoft.com/office/powerpoint/2010/main" val="3677882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99C60-5CC9-47C7-ADAF-E489E0C7A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entails the need to redirect (break) the beam in a different plane.</a:t>
            </a:r>
            <a:endParaRPr lang="de-D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05355F-8058-4FC1-98C3-B572F3839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41" y="1883761"/>
            <a:ext cx="10856101" cy="47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59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0BE08-6B84-46AC-920C-918CC5BC3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beam redirection, in turn, requires a modification of the radiation transfer unit's design.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1ABD80-C8F4-43B9-854D-999087298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04" y="2098689"/>
            <a:ext cx="5276463" cy="4618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E2B13C-9301-4029-9B0F-4B1E97BE4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013" y="1615306"/>
            <a:ext cx="4904557" cy="497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81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94C08A-60CF-4EDB-A8E7-477775876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02" y="213494"/>
            <a:ext cx="9039732" cy="636397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D47006-0AC7-47BA-A3C1-AA3B419A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783146" cy="1325563"/>
          </a:xfrm>
        </p:spPr>
        <p:txBody>
          <a:bodyPr/>
          <a:lstStyle/>
          <a:p>
            <a:r>
              <a:rPr lang="en-US" dirty="0"/>
              <a:t>Proposed </a:t>
            </a:r>
            <a:br>
              <a:rPr lang="en-US" dirty="0"/>
            </a:br>
            <a:r>
              <a:rPr lang="en-US" dirty="0"/>
              <a:t>approach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1360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82EF61-02A8-41CA-AD8A-EAB0FB877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73" y="0"/>
            <a:ext cx="3855612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A6005D-D922-4D93-95D1-2C1CC4246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22" y="0"/>
            <a:ext cx="510141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114169-EBCF-4885-935A-5D0ABC812655}"/>
              </a:ext>
            </a:extLst>
          </p:cNvPr>
          <p:cNvSpPr/>
          <p:nvPr/>
        </p:nvSpPr>
        <p:spPr>
          <a:xfrm>
            <a:off x="5629801" y="5538499"/>
            <a:ext cx="1046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XS1 shaft</a:t>
            </a:r>
          </a:p>
        </p:txBody>
      </p:sp>
    </p:spTree>
    <p:extLst>
      <p:ext uri="{BB962C8B-B14F-4D97-AF65-F5344CB8AC3E}">
        <p14:creationId xmlns:p14="http://schemas.microsoft.com/office/powerpoint/2010/main" val="2379134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3E0A98-B43F-408D-B3B8-DD067E3C2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3" y="0"/>
            <a:ext cx="9590239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7892C4-F569-4299-8A59-791A63947662}"/>
              </a:ext>
            </a:extLst>
          </p:cNvPr>
          <p:cNvSpPr/>
          <p:nvPr/>
        </p:nvSpPr>
        <p:spPr>
          <a:xfrm>
            <a:off x="10644720" y="705242"/>
            <a:ext cx="1046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XS1 shaft</a:t>
            </a:r>
          </a:p>
        </p:txBody>
      </p:sp>
    </p:spTree>
    <p:extLst>
      <p:ext uri="{BB962C8B-B14F-4D97-AF65-F5344CB8AC3E}">
        <p14:creationId xmlns:p14="http://schemas.microsoft.com/office/powerpoint/2010/main" val="800052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6CD95-081F-4047-9459-D4F3D37C7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415393" cy="1072940"/>
          </a:xfrm>
        </p:spPr>
        <p:txBody>
          <a:bodyPr/>
          <a:lstStyle/>
          <a:p>
            <a:r>
              <a:rPr lang="en-US" dirty="0"/>
              <a:t>Conclusions:  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A1486-5CA7-45A1-A2C6-FD7C506A0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15306"/>
            <a:ext cx="11044451" cy="508358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If we want to use the existing beam transfer unit, the entire beam must be positioned in a single plane. 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There is no need to align the laser beam with the shafts; drilling holes is simpler than redesigning the optics. 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Without modifying the optical scheme inside the interaction chamber (and considering point 1), directing the beam outside the building is impossible, as it collides with the partition wall. 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Based on point 3, the beam should be redirected inside the building. 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Given the large amount of unused space inside the building (at least until the XFEL extension), constructing a new building for the laser seems impractical.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36778C-0CB2-44C5-B441-A135EBB04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453" y="285750"/>
            <a:ext cx="1095004" cy="143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47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7BCCB-3A15-4CFE-B83A-6985DA079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5783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</Words>
  <Application>Microsoft Office PowerPoint</Application>
  <PresentationFormat>Widescreen</PresentationFormat>
  <Paragraphs>23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Search for the optimal location for a clean room for the JETI40 Laser.</vt:lpstr>
      <vt:lpstr>The laser beam was directed to the interaction point based on the presence of a shaft and was alignied with the shaft.</vt:lpstr>
      <vt:lpstr>This entails the need to redirect (break) the beam in a different plane.</vt:lpstr>
      <vt:lpstr>The beam redirection, in turn, requires a modification of the radiation transfer unit's design.</vt:lpstr>
      <vt:lpstr>Proposed  approach</vt:lpstr>
      <vt:lpstr>PowerPoint Presentation</vt:lpstr>
      <vt:lpstr>PowerPoint Presentation</vt:lpstr>
      <vt:lpstr>Conclusions:  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Yakopov, Grigory</dc:creator>
  <cp:lastModifiedBy>Yakopov, Grigory</cp:lastModifiedBy>
  <cp:revision>22</cp:revision>
  <dcterms:created xsi:type="dcterms:W3CDTF">2024-12-17T07:18:21Z</dcterms:created>
  <dcterms:modified xsi:type="dcterms:W3CDTF">2025-02-13T22:07:33Z</dcterms:modified>
</cp:coreProperties>
</file>