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83DB2-481F-4CC0-8885-1E577DD5F0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B77A6A-BB55-48C1-A30C-E492A18A6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7F597-68DD-49B2-BB63-6EA8FB456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4E48-F28F-4AE9-B4C0-3566AF034F1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3FDB6-2F8D-4376-9536-65C6A84FF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AC645-142C-4394-B335-E0121BE31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7D59-5EA9-418E-8D8E-2671FED6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62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3F6AC-841F-4C92-9CD5-55650AF00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639ED9-4693-494D-A6D2-E776C0B17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052D4-F0EF-429D-A2B8-2D75D4E67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4E48-F28F-4AE9-B4C0-3566AF034F1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BB3CF-B71C-4E3D-8202-510A8613A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1B75F-6DFF-418C-8FB9-53514A582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7D59-5EA9-418E-8D8E-2671FED6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22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9292B0-A12C-4BFE-87F6-49D8886163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FB0AB8-8682-4DCA-B4D8-5F56FC0B5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6576F-F1B4-49F3-88F4-51C2F9F8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4E48-F28F-4AE9-B4C0-3566AF034F1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96D4F-05D6-477F-BCF5-95ED648B1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1AA0B-B530-45E7-86E8-6865791B1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7D59-5EA9-418E-8D8E-2671FED6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2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1AD75-0673-4041-81B1-4DA716EBD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511AB-B30C-42FA-B7A7-010CEDDAE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ABECF-46DB-45D9-AF57-6ACDECF2E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4E48-F28F-4AE9-B4C0-3566AF034F1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866E7-08A5-4A63-938A-615D3FD07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C18B8-9F40-4794-B706-643D26971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7D59-5EA9-418E-8D8E-2671FED6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9037E-C952-4BE2-BDE5-99C614A5E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0DAA2-3EE8-4BD8-9CCE-DF97A8551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1D58-C75E-4660-BA89-141C7E1E7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4E48-F28F-4AE9-B4C0-3566AF034F1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DEBFF-DFF0-44A2-94BA-52066D689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7AD6C-94F8-486F-8FA1-3F1A76405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7D59-5EA9-418E-8D8E-2671FED6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58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6920F-23CE-4263-AAF6-09E02DE7E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22A45-2847-4CC0-8235-DFDB89A9CE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EA8B3-4BB7-4CB4-9AF2-1160F6688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C7822-D9B9-434B-9DDA-1CE91AE33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4E48-F28F-4AE9-B4C0-3566AF034F1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F199A-AE64-4F6B-AD0A-110CB692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05CD01-8F7F-4504-974C-AB6246137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7D59-5EA9-418E-8D8E-2671FED6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E9910-8213-4F08-B66E-B3BDCBF08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ED38E-D7FA-44F0-B46D-24707F961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0727F4-AB84-494D-BCAF-E46165F3C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0B3723-4D79-4D52-AE7D-16B376C9D4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36D1F6-3AA0-4348-A5C3-DFF9B3407A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247AB1-1D69-481A-AF9A-5DF428ED6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4E48-F28F-4AE9-B4C0-3566AF034F1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663E49-5245-424D-88F1-58F395705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0DD767-55A9-420C-8577-453C984A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7D59-5EA9-418E-8D8E-2671FED6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54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E3C41-F209-44DC-AE78-6FAB83587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6DDFD-4490-48A3-91FD-032CCCD4D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4E48-F28F-4AE9-B4C0-3566AF034F1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6BA801-7479-429E-A190-32AB5E34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9174C5-4F28-4308-AFB2-2EF76CB1A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7D59-5EA9-418E-8D8E-2671FED6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68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067CA5-355F-41D4-A42F-463EFBFC8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4E48-F28F-4AE9-B4C0-3566AF034F1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D9A8DC-47A4-4FA8-9B85-0264BE71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18D02-745D-4A98-AD71-888A02E15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7D59-5EA9-418E-8D8E-2671FED6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91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C703-7333-4D0A-83E4-45B9448CB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3703B-4BE4-43FE-B78B-DDA5E4AF6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A8DB75-2659-4B02-85AC-15BC967AC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0582C-5CA1-4CBA-B950-C2908A2F4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4E48-F28F-4AE9-B4C0-3566AF034F1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20CC8E-BCE4-4F28-9D19-6F49FCBAB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BBBFB3-FED5-4CF7-BC36-B2CA82165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7D59-5EA9-418E-8D8E-2671FED6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35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3E8FE-E971-4722-B108-D346B0BE8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9C261B-8F5A-456A-B30C-0E9CA8317A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E0EB4-72A3-47B5-BAAA-F9999A0C5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6986B5-2C01-4A34-BF78-8A7649090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4E48-F28F-4AE9-B4C0-3566AF034F1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1DED2-EFDB-43AD-A6D1-571428315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A01418-458C-4A8B-B895-FD8B29208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7D59-5EA9-418E-8D8E-2671FED6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9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2BF867-F120-4743-B507-F4913CCC5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2B0AB-F512-4805-A662-1AA52C1E4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176B8-8790-4609-B96F-FE46A1B9F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74E48-F28F-4AE9-B4C0-3566AF034F1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CB367-E2B7-4046-8884-5149DD5334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1174C-EF08-4E3B-A17E-951D06AB30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17D59-5EA9-418E-8D8E-2671FED6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5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F715DA-1666-40EC-9920-025CE5ED4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13"/>
            <a:ext cx="12192000" cy="675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8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3B5D3F-83AD-407C-B6F7-7D0234DB1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209" y="4557009"/>
            <a:ext cx="2568244" cy="21376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4BFF57-F356-4DF7-84BF-49890E71A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323" y="2192218"/>
            <a:ext cx="2514724" cy="21339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B5BC3B-3B73-4FAE-B312-0538C771B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2917" y="1899801"/>
            <a:ext cx="2464185" cy="33502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CA4040-4DB1-41CB-8A5A-FF0BFC3A23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8933" y="4413664"/>
            <a:ext cx="930276" cy="23009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F04A5A-7F82-4B1B-B86C-30D9C3C3FB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072" y="-1"/>
            <a:ext cx="3041904" cy="18198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3B7870-4BC2-4D6B-B125-02E876734D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6976" y="13998"/>
            <a:ext cx="2931168" cy="17495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2155E3-6EB6-4BD9-B0D9-041F6E6F5D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5424" y="0"/>
            <a:ext cx="2931168" cy="18731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FFE68E9-7C71-4E0F-B2D0-98525EB634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33872" y="24864"/>
            <a:ext cx="1961449" cy="12662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007CB3F-2A0E-4BBE-B129-F19D166DAB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63331" y="1447170"/>
            <a:ext cx="2322370" cy="14651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6A9E12B-EBC8-49E4-BD3F-7A490E5C5072}"/>
              </a:ext>
            </a:extLst>
          </p:cNvPr>
          <p:cNvSpPr txBox="1"/>
          <p:nvPr/>
        </p:nvSpPr>
        <p:spPr>
          <a:xfrm>
            <a:off x="1096679" y="121920"/>
            <a:ext cx="168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</a:rPr>
              <a:t>May 2024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2F5426-E3F2-45E7-B052-9098DD75E79E}"/>
              </a:ext>
            </a:extLst>
          </p:cNvPr>
          <p:cNvSpPr txBox="1"/>
          <p:nvPr/>
        </p:nvSpPr>
        <p:spPr>
          <a:xfrm>
            <a:off x="3791579" y="154186"/>
            <a:ext cx="168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</a:rPr>
              <a:t>June 2024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0F84BC-2397-4438-A33D-2F2277DF9F26}"/>
              </a:ext>
            </a:extLst>
          </p:cNvPr>
          <p:cNvSpPr txBox="1"/>
          <p:nvPr/>
        </p:nvSpPr>
        <p:spPr>
          <a:xfrm>
            <a:off x="6318323" y="135898"/>
            <a:ext cx="168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</a:rPr>
              <a:t>July 2024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FDFD63D-9858-426B-9069-6BDA98A265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5072" y="1843517"/>
            <a:ext cx="3342075" cy="128112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AC1A689-0C5E-4A8C-8A79-E82BA6B0EC94}"/>
              </a:ext>
            </a:extLst>
          </p:cNvPr>
          <p:cNvSpPr txBox="1"/>
          <p:nvPr/>
        </p:nvSpPr>
        <p:spPr>
          <a:xfrm>
            <a:off x="2109083" y="1899801"/>
            <a:ext cx="168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</a:rPr>
              <a:t>Aug 2024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904B20-1FAC-4254-A33D-E7CF19E9450C}"/>
              </a:ext>
            </a:extLst>
          </p:cNvPr>
          <p:cNvSpPr txBox="1"/>
          <p:nvPr/>
        </p:nvSpPr>
        <p:spPr>
          <a:xfrm>
            <a:off x="4202152" y="3574940"/>
            <a:ext cx="168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</a:rPr>
              <a:t>Nov 2024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9EB45F-D9E2-45C7-B9DD-5CFFDBD36DC8}"/>
              </a:ext>
            </a:extLst>
          </p:cNvPr>
          <p:cNvSpPr txBox="1"/>
          <p:nvPr/>
        </p:nvSpPr>
        <p:spPr>
          <a:xfrm>
            <a:off x="7369926" y="4044332"/>
            <a:ext cx="168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</a:rPr>
              <a:t>Jan 2025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A721A05-9DBE-474F-B95C-98E3303C7D7B}"/>
              </a:ext>
            </a:extLst>
          </p:cNvPr>
          <p:cNvSpPr txBox="1"/>
          <p:nvPr/>
        </p:nvSpPr>
        <p:spPr>
          <a:xfrm>
            <a:off x="7689592" y="6325340"/>
            <a:ext cx="168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</a:rPr>
              <a:t>Feb 2025</a:t>
            </a:r>
          </a:p>
        </p:txBody>
      </p:sp>
    </p:spTree>
    <p:extLst>
      <p:ext uri="{BB962C8B-B14F-4D97-AF65-F5344CB8AC3E}">
        <p14:creationId xmlns:p14="http://schemas.microsoft.com/office/powerpoint/2010/main" val="3550027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7816F0-61A9-4F1A-AA3E-1B54069AB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4" y="0"/>
            <a:ext cx="6013146" cy="49072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6C7E89-C7C0-4A06-B08F-07E7729C3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941" y="73491"/>
            <a:ext cx="6143179" cy="27481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E98D16-D4DE-44FA-A16D-2EE705620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858" y="3040915"/>
            <a:ext cx="4660998" cy="32862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98A0E5-CC5E-43F7-BCEE-10E06152AD4E}"/>
              </a:ext>
            </a:extLst>
          </p:cNvPr>
          <p:cNvSpPr txBox="1"/>
          <p:nvPr/>
        </p:nvSpPr>
        <p:spPr>
          <a:xfrm>
            <a:off x="4336264" y="624476"/>
            <a:ext cx="168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</a:rPr>
              <a:t>Dec 2024</a:t>
            </a:r>
          </a:p>
        </p:txBody>
      </p:sp>
    </p:spTree>
    <p:extLst>
      <p:ext uri="{BB962C8B-B14F-4D97-AF65-F5344CB8AC3E}">
        <p14:creationId xmlns:p14="http://schemas.microsoft.com/office/powerpoint/2010/main" val="266919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2487EC-70D9-4B66-B0C9-CA43CA349228}"/>
              </a:ext>
            </a:extLst>
          </p:cNvPr>
          <p:cNvSpPr txBox="1"/>
          <p:nvPr/>
        </p:nvSpPr>
        <p:spPr>
          <a:xfrm>
            <a:off x="1328928" y="6303264"/>
            <a:ext cx="5248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Potential conference proceedings for ICPEAC 2025?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214AFC-D690-4949-99C0-AB6C1BB90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890"/>
            <a:ext cx="12192000" cy="586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96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Yang Yang</dc:creator>
  <cp:lastModifiedBy>Yang Yang</cp:lastModifiedBy>
  <cp:revision>10</cp:revision>
  <dcterms:created xsi:type="dcterms:W3CDTF">2025-03-03T18:50:34Z</dcterms:created>
  <dcterms:modified xsi:type="dcterms:W3CDTF">2025-03-06T08:27:50Z</dcterms:modified>
</cp:coreProperties>
</file>